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3.xml" ContentType="application/vnd.openxmlformats-officedocument.presentationml.slideMaster+xml"/>
  <Override PartName="/ppt/slideMasters/slideMaster21.xml" ContentType="application/vnd.openxmlformats-officedocument.presentationml.slideMaster+xml"/>
  <Override PartName="/ppt/slideMasters/slideMaster4.xml" ContentType="application/vnd.openxmlformats-officedocument.presentationml.slideMaster+xml"/>
  <Override PartName="/ppt/slideMasters/slideMaster22.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23.xml" ContentType="application/vnd.openxmlformats-officedocument.presentationml.slideMaster+xml"/>
  <Override PartName="/ppt/slideMasters/slideMaster7.xml" ContentType="application/vnd.openxmlformats-officedocument.presentationml.slideMaster+xml"/>
  <Override PartName="/ppt/slideMasters/slideMaster24.xml" ContentType="application/vnd.openxmlformats-officedocument.presentationml.slideMaster+xml"/>
  <Override PartName="/ppt/slideMasters/slideMaster8.xml" ContentType="application/vnd.openxmlformats-officedocument.presentationml.slideMaster+xml"/>
  <Override PartName="/ppt/slideMasters/slideMaster25.xml" ContentType="application/vnd.openxmlformats-officedocument.presentationml.slideMaster+xml"/>
  <Override PartName="/ppt/slideMasters/slideMaster9.xml" ContentType="application/vnd.openxmlformats-officedocument.presentationml.slideMaster+xml"/>
  <Override PartName="/ppt/slideMasters/slideMaster26.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_rels/slideMaster1.xml.rels" ContentType="application/vnd.openxmlformats-package.relationships+xml"/>
  <Override PartName="/ppt/slideMasters/_rels/slideMaster22.xml.rels" ContentType="application/vnd.openxmlformats-package.relationships+xml"/>
  <Override PartName="/ppt/slideMasters/_rels/slideMaster2.xml.rels" ContentType="application/vnd.openxmlformats-package.relationships+xml"/>
  <Override PartName="/ppt/slideMasters/_rels/slideMaster20.xml.rels" ContentType="application/vnd.openxmlformats-package.relationships+xml"/>
  <Override PartName="/ppt/slideMasters/_rels/slideMaster3.xml.rels" ContentType="application/vnd.openxmlformats-package.relationships+xml"/>
  <Override PartName="/ppt/slideMasters/_rels/slideMaster2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23.xml.rels" ContentType="application/vnd.openxmlformats-package.relationships+xml"/>
  <Override PartName="/ppt/slideMasters/_rels/slideMaster6.xml.rels" ContentType="application/vnd.openxmlformats-package.relationships+xml"/>
  <Override PartName="/ppt/slideMasters/_rels/slideMaster24.xml.rels" ContentType="application/vnd.openxmlformats-package.relationships+xml"/>
  <Override PartName="/ppt/slideMasters/_rels/slideMaster7.xml.rels" ContentType="application/vnd.openxmlformats-package.relationships+xml"/>
  <Override PartName="/ppt/slideMasters/_rels/slideMaster25.xml.rels" ContentType="application/vnd.openxmlformats-package.relationships+xml"/>
  <Override PartName="/ppt/slideMasters/_rels/slideMaster8.xml.rels" ContentType="application/vnd.openxmlformats-package.relationships+xml"/>
  <Override PartName="/ppt/slideMasters/_rels/slideMaster26.xml.rels" ContentType="application/vnd.openxmlformats-package.relationships+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slideMasters/_rels/slideMaster12.xml.rels" ContentType="application/vnd.openxmlformats-package.relationships+xml"/>
  <Override PartName="/ppt/slideMasters/_rels/slideMaster13.xml.rels" ContentType="application/vnd.openxmlformats-package.relationships+xml"/>
  <Override PartName="/ppt/slideMasters/_rels/slideMaster14.xml.rels" ContentType="application/vnd.openxmlformats-package.relationships+xml"/>
  <Override PartName="/ppt/slideMasters/_rels/slideMaster15.xml.rels" ContentType="application/vnd.openxmlformats-package.relationships+xml"/>
  <Override PartName="/ppt/slideMasters/_rels/slideMaster16.xml.rels" ContentType="application/vnd.openxmlformats-package.relationships+xml"/>
  <Override PartName="/ppt/slideMasters/_rels/slideMaster17.xml.rels" ContentType="application/vnd.openxmlformats-package.relationships+xml"/>
  <Override PartName="/ppt/slideMasters/_rels/slideMaster18.xml.rels" ContentType="application/vnd.openxmlformats-package.relationships+xml"/>
  <Override PartName="/ppt/slideMasters/_rels/slideMaster19.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26.xml" ContentType="application/vnd.openxmlformats-officedocument.theme+xml"/>
  <Override PartName="/ppt/theme/theme1.xml" ContentType="application/vnd.openxmlformats-officedocument.theme+xml"/>
  <Override PartName="/ppt/theme/theme27.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notesSlides/notesSlide1.xml" ContentType="application/vnd.openxmlformats-officedocument.presentationml.notesSlide+xml"/>
  <Override PartName="/ppt/notesSlides/_rels/notesSlide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50.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51.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52.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slides/_rels/slide45.xml.rels" ContentType="application/vnd.openxmlformats-package.relationships+xml"/>
  <Override PartName="/ppt/slides/_rels/slide46.xml.rels" ContentType="application/vnd.openxmlformats-package.relationships+xml"/>
  <Override PartName="/ppt/slides/_rels/slide47.xml.rels" ContentType="application/vnd.openxmlformats-package.relationships+xml"/>
  <Override PartName="/ppt/slides/_rels/slide48.xml.rels" ContentType="application/vnd.openxmlformats-package.relationships+xml"/>
  <Override PartName="/ppt/slides/_rels/slide49.xml.rels" ContentType="application/vnd.openxmlformats-package.relationships+xml"/>
  <Override PartName="/ppt/slides/_rels/slide54.xml.rels" ContentType="application/vnd.openxmlformats-package.relationships+xml"/>
  <Override PartName="/ppt/slides/_rels/slide55.xml.rels" ContentType="application/vnd.openxmlformats-package.relationships+xml"/>
  <Override PartName="/ppt/media/image21.gif" ContentType="image/gif"/>
  <Override PartName="/ppt/media/image1.png" ContentType="image/png"/>
  <Override PartName="/ppt/media/image2.png" ContentType="image/png"/>
  <Override PartName="/ppt/media/image3.png" ContentType="image/png"/>
  <Override PartName="/ppt/media/image15.png" ContentType="image/png"/>
  <Override PartName="/ppt/media/image8.svg" ContentType="image/svg"/>
  <Override PartName="/ppt/media/image4.png" ContentType="image/png"/>
  <Override PartName="/ppt/media/image5.png" ContentType="image/png"/>
  <Override PartName="/ppt/media/image6.png" ContentType="image/png"/>
  <Override PartName="/ppt/media/image7.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6.png" ContentType="image/png"/>
  <Override PartName="/ppt/media/image17.gif" ContentType="image/gif"/>
  <Override PartName="/ppt/media/image18.gif" ContentType="image/gif"/>
  <Override PartName="/ppt/media/image19.gif" ContentType="image/gif"/>
  <Override PartName="/ppt/media/image20.gif" ContentType="image/gif"/>
  <Override PartName="/ppt/media/image22.png" ContentType="image/png"/>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3" r:id="rId4"/>
    <p:sldMasterId id="2147483655" r:id="rId5"/>
    <p:sldMasterId id="2147483657" r:id="rId6"/>
    <p:sldMasterId id="2147483659" r:id="rId7"/>
    <p:sldMasterId id="2147483661" r:id="rId8"/>
    <p:sldMasterId id="2147483663" r:id="rId9"/>
    <p:sldMasterId id="2147483665" r:id="rId10"/>
    <p:sldMasterId id="2147483667" r:id="rId11"/>
    <p:sldMasterId id="2147483669" r:id="rId12"/>
    <p:sldMasterId id="2147483671" r:id="rId13"/>
    <p:sldMasterId id="2147483673" r:id="rId14"/>
    <p:sldMasterId id="2147483675" r:id="rId15"/>
    <p:sldMasterId id="2147483677" r:id="rId16"/>
    <p:sldMasterId id="2147483679" r:id="rId17"/>
    <p:sldMasterId id="2147483681" r:id="rId18"/>
    <p:sldMasterId id="2147483683" r:id="rId19"/>
    <p:sldMasterId id="2147483685" r:id="rId20"/>
    <p:sldMasterId id="2147483687" r:id="rId21"/>
    <p:sldMasterId id="2147483689" r:id="rId22"/>
    <p:sldMasterId id="2147483691" r:id="rId23"/>
    <p:sldMasterId id="2147483693" r:id="rId24"/>
    <p:sldMasterId id="2147483695" r:id="rId25"/>
    <p:sldMasterId id="2147483697" r:id="rId26"/>
    <p:sldMasterId id="2147483699" r:id="rId27"/>
  </p:sldMasterIdLst>
  <p:notesMasterIdLst>
    <p:notesMasterId r:id="rId28"/>
  </p:notesMasterIdLst>
  <p:sldIdLst>
    <p:sldId id="256" r:id="rId29"/>
    <p:sldId id="257" r:id="rId30"/>
    <p:sldId id="258" r:id="rId31"/>
    <p:sldId id="259" r:id="rId32"/>
    <p:sldId id="260" r:id="rId33"/>
    <p:sldId id="261" r:id="rId34"/>
    <p:sldId id="262" r:id="rId35"/>
    <p:sldId id="263" r:id="rId36"/>
    <p:sldId id="264" r:id="rId37"/>
    <p:sldId id="265" r:id="rId38"/>
    <p:sldId id="266" r:id="rId39"/>
    <p:sldId id="267" r:id="rId40"/>
    <p:sldId id="268" r:id="rId41"/>
    <p:sldId id="269" r:id="rId42"/>
    <p:sldId id="270" r:id="rId43"/>
    <p:sldId id="271" r:id="rId44"/>
    <p:sldId id="272" r:id="rId45"/>
    <p:sldId id="273" r:id="rId46"/>
    <p:sldId id="274" r:id="rId47"/>
    <p:sldId id="275" r:id="rId48"/>
    <p:sldId id="276" r:id="rId49"/>
    <p:sldId id="277" r:id="rId50"/>
    <p:sldId id="278" r:id="rId51"/>
    <p:sldId id="279" r:id="rId52"/>
    <p:sldId id="280" r:id="rId53"/>
    <p:sldId id="281" r:id="rId54"/>
    <p:sldId id="282" r:id="rId55"/>
    <p:sldId id="283" r:id="rId56"/>
    <p:sldId id="284" r:id="rId57"/>
    <p:sldId id="285" r:id="rId58"/>
    <p:sldId id="286" r:id="rId59"/>
    <p:sldId id="287" r:id="rId60"/>
    <p:sldId id="288" r:id="rId61"/>
    <p:sldId id="289" r:id="rId62"/>
    <p:sldId id="290" r:id="rId63"/>
    <p:sldId id="291" r:id="rId64"/>
    <p:sldId id="292" r:id="rId65"/>
    <p:sldId id="293" r:id="rId66"/>
    <p:sldId id="294" r:id="rId67"/>
    <p:sldId id="295" r:id="rId68"/>
    <p:sldId id="296" r:id="rId69"/>
    <p:sldId id="297" r:id="rId70"/>
    <p:sldId id="298" r:id="rId71"/>
    <p:sldId id="299" r:id="rId72"/>
    <p:sldId id="300" r:id="rId73"/>
    <p:sldId id="301" r:id="rId74"/>
    <p:sldId id="302" r:id="rId75"/>
    <p:sldId id="303" r:id="rId76"/>
    <p:sldId id="304" r:id="rId77"/>
    <p:sldId id="305" r:id="rId78"/>
    <p:sldId id="306" r:id="rId79"/>
    <p:sldId id="307" r:id="rId80"/>
    <p:sldId id="308" r:id="rId81"/>
    <p:sldId id="309" r:id="rId82"/>
    <p:sldId id="310" r:id="rId83"/>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notesMaster" Target="notesMasters/notesMaster1.xml"/><Relationship Id="rId29" Type="http://schemas.openxmlformats.org/officeDocument/2006/relationships/slide" Target="slides/slide1.xml"/><Relationship Id="rId30" Type="http://schemas.openxmlformats.org/officeDocument/2006/relationships/slide" Target="slides/slide2.xml"/><Relationship Id="rId31" Type="http://schemas.openxmlformats.org/officeDocument/2006/relationships/slide" Target="slides/slide3.xml"/><Relationship Id="rId32" Type="http://schemas.openxmlformats.org/officeDocument/2006/relationships/slide" Target="slides/slide4.xml"/><Relationship Id="rId33" Type="http://schemas.openxmlformats.org/officeDocument/2006/relationships/slide" Target="slides/slide5.xml"/><Relationship Id="rId34" Type="http://schemas.openxmlformats.org/officeDocument/2006/relationships/slide" Target="slides/slide6.xml"/><Relationship Id="rId35" Type="http://schemas.openxmlformats.org/officeDocument/2006/relationships/slide" Target="slides/slide7.xml"/><Relationship Id="rId36" Type="http://schemas.openxmlformats.org/officeDocument/2006/relationships/slide" Target="slides/slide8.xml"/><Relationship Id="rId37" Type="http://schemas.openxmlformats.org/officeDocument/2006/relationships/slide" Target="slides/slide9.xml"/><Relationship Id="rId38" Type="http://schemas.openxmlformats.org/officeDocument/2006/relationships/slide" Target="slides/slide10.xml"/><Relationship Id="rId39" Type="http://schemas.openxmlformats.org/officeDocument/2006/relationships/slide" Target="slides/slide11.xml"/><Relationship Id="rId40" Type="http://schemas.openxmlformats.org/officeDocument/2006/relationships/slide" Target="slides/slide12.xml"/><Relationship Id="rId41" Type="http://schemas.openxmlformats.org/officeDocument/2006/relationships/slide" Target="slides/slide13.xml"/><Relationship Id="rId42" Type="http://schemas.openxmlformats.org/officeDocument/2006/relationships/slide" Target="slides/slide14.xml"/><Relationship Id="rId43" Type="http://schemas.openxmlformats.org/officeDocument/2006/relationships/slide" Target="slides/slide15.xml"/><Relationship Id="rId44" Type="http://schemas.openxmlformats.org/officeDocument/2006/relationships/slide" Target="slides/slide16.xml"/><Relationship Id="rId45" Type="http://schemas.openxmlformats.org/officeDocument/2006/relationships/slide" Target="slides/slide17.xml"/><Relationship Id="rId46" Type="http://schemas.openxmlformats.org/officeDocument/2006/relationships/slide" Target="slides/slide18.xml"/><Relationship Id="rId47" Type="http://schemas.openxmlformats.org/officeDocument/2006/relationships/slide" Target="slides/slide19.xml"/><Relationship Id="rId48" Type="http://schemas.openxmlformats.org/officeDocument/2006/relationships/slide" Target="slides/slide20.xml"/><Relationship Id="rId49" Type="http://schemas.openxmlformats.org/officeDocument/2006/relationships/slide" Target="slides/slide21.xml"/><Relationship Id="rId50" Type="http://schemas.openxmlformats.org/officeDocument/2006/relationships/slide" Target="slides/slide22.xml"/><Relationship Id="rId51" Type="http://schemas.openxmlformats.org/officeDocument/2006/relationships/slide" Target="slides/slide23.xml"/><Relationship Id="rId52" Type="http://schemas.openxmlformats.org/officeDocument/2006/relationships/slide" Target="slides/slide24.xml"/><Relationship Id="rId53" Type="http://schemas.openxmlformats.org/officeDocument/2006/relationships/slide" Target="slides/slide25.xml"/><Relationship Id="rId54" Type="http://schemas.openxmlformats.org/officeDocument/2006/relationships/slide" Target="slides/slide26.xml"/><Relationship Id="rId55" Type="http://schemas.openxmlformats.org/officeDocument/2006/relationships/slide" Target="slides/slide27.xml"/><Relationship Id="rId56" Type="http://schemas.openxmlformats.org/officeDocument/2006/relationships/slide" Target="slides/slide28.xml"/><Relationship Id="rId57" Type="http://schemas.openxmlformats.org/officeDocument/2006/relationships/slide" Target="slides/slide29.xml"/><Relationship Id="rId58" Type="http://schemas.openxmlformats.org/officeDocument/2006/relationships/slide" Target="slides/slide30.xml"/><Relationship Id="rId59" Type="http://schemas.openxmlformats.org/officeDocument/2006/relationships/slide" Target="slides/slide31.xml"/><Relationship Id="rId60" Type="http://schemas.openxmlformats.org/officeDocument/2006/relationships/slide" Target="slides/slide32.xml"/><Relationship Id="rId61" Type="http://schemas.openxmlformats.org/officeDocument/2006/relationships/slide" Target="slides/slide33.xml"/><Relationship Id="rId62" Type="http://schemas.openxmlformats.org/officeDocument/2006/relationships/slide" Target="slides/slide34.xml"/><Relationship Id="rId63" Type="http://schemas.openxmlformats.org/officeDocument/2006/relationships/slide" Target="slides/slide35.xml"/><Relationship Id="rId64" Type="http://schemas.openxmlformats.org/officeDocument/2006/relationships/slide" Target="slides/slide36.xml"/><Relationship Id="rId65" Type="http://schemas.openxmlformats.org/officeDocument/2006/relationships/slide" Target="slides/slide37.xml"/><Relationship Id="rId66" Type="http://schemas.openxmlformats.org/officeDocument/2006/relationships/slide" Target="slides/slide38.xml"/><Relationship Id="rId67" Type="http://schemas.openxmlformats.org/officeDocument/2006/relationships/slide" Target="slides/slide39.xml"/><Relationship Id="rId68" Type="http://schemas.openxmlformats.org/officeDocument/2006/relationships/slide" Target="slides/slide40.xml"/><Relationship Id="rId69" Type="http://schemas.openxmlformats.org/officeDocument/2006/relationships/slide" Target="slides/slide41.xml"/><Relationship Id="rId70" Type="http://schemas.openxmlformats.org/officeDocument/2006/relationships/slide" Target="slides/slide42.xml"/><Relationship Id="rId71" Type="http://schemas.openxmlformats.org/officeDocument/2006/relationships/slide" Target="slides/slide43.xml"/><Relationship Id="rId72" Type="http://schemas.openxmlformats.org/officeDocument/2006/relationships/slide" Target="slides/slide44.xml"/><Relationship Id="rId73" Type="http://schemas.openxmlformats.org/officeDocument/2006/relationships/slide" Target="slides/slide45.xml"/><Relationship Id="rId74" Type="http://schemas.openxmlformats.org/officeDocument/2006/relationships/slide" Target="slides/slide46.xml"/><Relationship Id="rId75" Type="http://schemas.openxmlformats.org/officeDocument/2006/relationships/slide" Target="slides/slide47.xml"/><Relationship Id="rId76" Type="http://schemas.openxmlformats.org/officeDocument/2006/relationships/slide" Target="slides/slide48.xml"/><Relationship Id="rId77" Type="http://schemas.openxmlformats.org/officeDocument/2006/relationships/slide" Target="slides/slide49.xml"/><Relationship Id="rId78" Type="http://schemas.openxmlformats.org/officeDocument/2006/relationships/slide" Target="slides/slide50.xml"/><Relationship Id="rId79" Type="http://schemas.openxmlformats.org/officeDocument/2006/relationships/slide" Target="slides/slide51.xml"/><Relationship Id="rId80" Type="http://schemas.openxmlformats.org/officeDocument/2006/relationships/slide" Target="slides/slide52.xml"/><Relationship Id="rId81" Type="http://schemas.openxmlformats.org/officeDocument/2006/relationships/slide" Target="slides/slide53.xml"/><Relationship Id="rId82" Type="http://schemas.openxmlformats.org/officeDocument/2006/relationships/slide" Target="slides/slide54.xml"/><Relationship Id="rId83" Type="http://schemas.openxmlformats.org/officeDocument/2006/relationships/slide" Target="slides/slide55.xml"/><Relationship Id="rId84"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gif>
</file>

<file path=ppt/media/image19.gif>
</file>

<file path=ppt/media/image2.png>
</file>

<file path=ppt/media/image20.gif>
</file>

<file path=ppt/media/image21.gif>
</file>

<file path=ppt/media/image2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7.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PlaceHolder 1"/>
          <p:cNvSpPr>
            <a:spLocks noGrp="1"/>
          </p:cNvSpPr>
          <p:nvPr>
            <p:ph type="sldImg"/>
          </p:nvPr>
        </p:nvSpPr>
        <p:spPr>
          <a:xfrm>
            <a:off x="533520" y="764280"/>
            <a:ext cx="6704640" cy="3771360"/>
          </a:xfrm>
          <a:prstGeom prst="rect">
            <a:avLst/>
          </a:prstGeom>
          <a:noFill/>
          <a:ln w="0">
            <a:noFill/>
          </a:ln>
        </p:spPr>
        <p:txBody>
          <a:bodyPr lIns="0" rIns="0" tIns="0" bIns="0" anchor="ctr">
            <a:noAutofit/>
          </a:bodyPr>
          <a:p>
            <a:pPr algn="ctr"/>
            <a:r>
              <a:rPr b="0" lang="en-US" sz="4400" spc="-1" strike="noStrike">
                <a:solidFill>
                  <a:srgbClr val="000000"/>
                </a:solidFill>
                <a:latin typeface="Arial"/>
              </a:rPr>
              <a:t>Click to move the slide</a:t>
            </a:r>
            <a:endParaRPr b="0" lang="en-US" sz="4400" spc="-1" strike="noStrike">
              <a:solidFill>
                <a:srgbClr val="000000"/>
              </a:solidFill>
              <a:latin typeface="Arial"/>
            </a:endParaRPr>
          </a:p>
        </p:txBody>
      </p:sp>
      <p:sp>
        <p:nvSpPr>
          <p:cNvPr id="64"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marL="216000" indent="-21600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65"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66" name="PlaceHolder 4"/>
          <p:cNvSpPr>
            <a:spLocks noGrp="1"/>
          </p:cNvSpPr>
          <p:nvPr>
            <p:ph type="dt" idx="1"/>
          </p:nvPr>
        </p:nvSpPr>
        <p:spPr>
          <a:xfrm>
            <a:off x="4399200" y="0"/>
            <a:ext cx="3372840" cy="50256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67" name="PlaceHolder 5"/>
          <p:cNvSpPr>
            <a:spLocks noGrp="1"/>
          </p:cNvSpPr>
          <p:nvPr>
            <p:ph type="ftr" idx="2"/>
          </p:nvPr>
        </p:nvSpPr>
        <p:spPr>
          <a:xfrm>
            <a:off x="0" y="9555480"/>
            <a:ext cx="3372840" cy="50256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68" name="PlaceHolder 6"/>
          <p:cNvSpPr>
            <a:spLocks noGrp="1"/>
          </p:cNvSpPr>
          <p:nvPr>
            <p:ph type="sldNum" idx="3"/>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071D9DAE-702A-47C2-91E8-E30DCB63BBEC}"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02" name="PlaceHolder 1"/>
          <p:cNvSpPr>
            <a:spLocks noGrp="1"/>
          </p:cNvSpPr>
          <p:nvPr>
            <p:ph type="sldImg"/>
          </p:nvPr>
        </p:nvSpPr>
        <p:spPr>
          <a:xfrm>
            <a:off x="381240" y="685800"/>
            <a:ext cx="6094440" cy="3427200"/>
          </a:xfrm>
          <a:prstGeom prst="rect">
            <a:avLst/>
          </a:prstGeom>
          <a:ln w="0">
            <a:noFill/>
          </a:ln>
        </p:spPr>
      </p:sp>
      <p:sp>
        <p:nvSpPr>
          <p:cNvPr id="12603" name="PlaceHolder 2"/>
          <p:cNvSpPr>
            <a:spLocks noGrp="1"/>
          </p:cNvSpPr>
          <p:nvPr>
            <p:ph type="body"/>
          </p:nvPr>
        </p:nvSpPr>
        <p:spPr>
          <a:xfrm>
            <a:off x="685800" y="4343400"/>
            <a:ext cx="5484600" cy="4113000"/>
          </a:xfrm>
          <a:prstGeom prst="rect">
            <a:avLst/>
          </a:prstGeom>
          <a:noFill/>
          <a:ln w="0">
            <a:noFill/>
          </a:ln>
        </p:spPr>
        <p:txBody>
          <a:bodyPr lIns="91440" rIns="91440" tIns="91440" bIns="91440" anchor="t">
            <a:noAutofit/>
          </a:bodyPr>
          <a:p>
            <a:pPr marL="216000" indent="0">
              <a:lnSpc>
                <a:spcPct val="115000"/>
              </a:lnSpc>
              <a:buNone/>
              <a:tabLst>
                <a:tab algn="l" pos="0"/>
              </a:tabLst>
            </a:pPr>
            <a:r>
              <a:rPr b="0" lang="en" sz="850" spc="-1" strike="noStrike">
                <a:solidFill>
                  <a:srgbClr val="5f7d96"/>
                </a:solidFill>
                <a:latin typeface="Arial"/>
              </a:rPr>
              <a:t>1. Table of contents</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2. Introduction</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3. Quote</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4. Study objectives</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5. Literature review</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6. Schedule</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7. Methodology</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8. Table</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9. Results analysis</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10. Conclusions</a:t>
            </a:r>
            <a:endParaRPr b="0" lang="en-US" sz="850" spc="-1" strike="noStrike">
              <a:solidFill>
                <a:srgbClr val="000000"/>
              </a:solidFill>
              <a:latin typeface="Arial"/>
            </a:endParaRPr>
          </a:p>
          <a:p>
            <a:pPr marL="216000" indent="0">
              <a:lnSpc>
                <a:spcPct val="115000"/>
              </a:lnSpc>
              <a:buNone/>
              <a:tabLst>
                <a:tab algn="l" pos="0"/>
              </a:tabLst>
            </a:pPr>
            <a:r>
              <a:rPr b="0" lang="en" sz="850" spc="-1" strike="noStrike">
                <a:solidFill>
                  <a:srgbClr val="5f7d96"/>
                </a:solidFill>
                <a:latin typeface="Arial"/>
              </a:rPr>
              <a:t>11. Bibliographical references</a:t>
            </a:r>
            <a:endParaRPr b="0" lang="en-US" sz="850" spc="-1" strike="noStrike">
              <a:solidFill>
                <a:srgbClr val="000000"/>
              </a:solidFill>
              <a:latin typeface="Arial"/>
            </a:endParaRPr>
          </a:p>
          <a:p>
            <a:pPr marL="216000" indent="0">
              <a:lnSpc>
                <a:spcPct val="100000"/>
              </a:lnSpc>
              <a:buNone/>
              <a:tabLst>
                <a:tab algn="l" pos="0"/>
              </a:tabLst>
            </a:pPr>
            <a:endParaRPr b="0" lang="en-US" sz="11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BODY_1">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1">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1">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1_1">
    <p:spTree>
      <p:nvGrpSpPr>
        <p:cNvPr id="1" name=""/>
        <p:cNvGrpSpPr/>
        <p:nvPr/>
      </p:nvGrpSpPr>
      <p:grpSpPr>
        <a:xfrm>
          <a:off x="0" y="0"/>
          <a:ext cx="0" cy="0"/>
          <a:chOff x="0" y="0"/>
          <a:chExt cx="0" cy="0"/>
        </a:xfrm>
      </p:grpSpPr>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4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BIG_NUMBER">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2">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BIG_NUMBER_">
    <p:spTree>
      <p:nvGrpSpPr>
        <p:cNvPr id="1" name=""/>
        <p:cNvGrpSpPr/>
        <p:nvPr/>
      </p:nvGrpSpPr>
      <p:grpSpPr>
        <a:xfrm>
          <a:off x="0" y="0"/>
          <a:ext cx="0" cy="0"/>
          <a:chOff x="0" y="0"/>
          <a:chExt cx="0" cy="0"/>
        </a:xfrm>
      </p:grpSpPr>
      <p:sp>
        <p:nvSpPr>
          <p:cNvPr id="6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_">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2">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1.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3.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4.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5.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slideLayout" Target="../slideLayouts/slideLayout16.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17.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slideLayout" Target="../slideLayouts/slideLayout18.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19.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20.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Relationship Id="rId3" Type="http://schemas.openxmlformats.org/officeDocument/2006/relationships/slideLayout" Target="../slideLayouts/slideLayout3.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slideLayout" Target="../slideLayouts/slideLayout21.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slideLayout" Target="../slideLayouts/slideLayout22.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3.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4.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slideLayout" Target="../slideLayouts/slideLayout25.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slideLayout" Target="../slideLayouts/slideLayout26.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slideLayout" Target="../slideLayouts/slideLayout27.xml"/><Relationship Id="rId3" Type="http://schemas.openxmlformats.org/officeDocument/2006/relationships/slideLayout" Target="../slideLayouts/slideLayout28.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4.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5.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6.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7.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8.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9.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1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0" name="Google Shape;9;p2"/>
          <p:cNvSpPr/>
          <p:nvPr/>
        </p:nvSpPr>
        <p:spPr>
          <a:xfrm>
            <a:off x="-63720" y="1229400"/>
            <a:ext cx="5950080" cy="272628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8"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70" r:id="rId2"/>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2" name="Google Shape;100;p20"/>
          <p:cNvSpPr/>
          <p:nvPr/>
        </p:nvSpPr>
        <p:spPr>
          <a:xfrm>
            <a:off x="-24840" y="3385440"/>
            <a:ext cx="9205200" cy="179208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2" r:id="rId2"/>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5" name="Google Shape;100;p20"/>
          <p:cNvSpPr/>
          <p:nvPr/>
        </p:nvSpPr>
        <p:spPr>
          <a:xfrm>
            <a:off x="-24840" y="3385440"/>
            <a:ext cx="9205200" cy="179208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6"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7" name="PlaceHolder 2"/>
          <p:cNvSpPr>
            <a:spLocks noGrp="1"/>
          </p:cNvSpPr>
          <p:nvPr>
            <p:ph type="body"/>
          </p:nvPr>
        </p:nvSpPr>
        <p:spPr>
          <a:xfrm>
            <a:off x="457200" y="1203480"/>
            <a:ext cx="8228880" cy="2982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4" r:id="rId2"/>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6" r:id="rId2"/>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2" name="Google Shape;112;p21"/>
          <p:cNvSpPr/>
          <p:nvPr/>
        </p:nvSpPr>
        <p:spPr>
          <a:xfrm>
            <a:off x="3925800" y="382320"/>
            <a:ext cx="5216400" cy="437724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3" name="Google Shape;116;p21"/>
          <p:cNvSpPr/>
          <p:nvPr/>
        </p:nvSpPr>
        <p:spPr>
          <a:xfrm>
            <a:off x="4532400" y="3714120"/>
            <a:ext cx="3889800" cy="690840"/>
          </a:xfrm>
          <a:prstGeom prst="rect">
            <a:avLst/>
          </a:prstGeom>
          <a:noFill/>
          <a:ln w="0">
            <a:noFill/>
          </a:ln>
        </p:spPr>
        <p:style>
          <a:lnRef idx="0"/>
          <a:fillRef idx="0"/>
          <a:effectRef idx="0"/>
          <a:fontRef idx="minor"/>
        </p:style>
        <p:txBody>
          <a:bodyPr lIns="90000" rIns="90000" tIns="91440" bIns="91440" anchor="t">
            <a:noAutofit/>
          </a:bodyPr>
          <a:p>
            <a:pPr algn="r">
              <a:lnSpc>
                <a:spcPct val="100000"/>
              </a:lnSpc>
              <a:spcBef>
                <a:spcPts val="300"/>
              </a:spcBef>
              <a:tabLst>
                <a:tab algn="l" pos="0"/>
              </a:tabLst>
            </a:pPr>
            <a:r>
              <a:rPr b="1" lang="en" sz="1100" spc="-1" strike="noStrike">
                <a:solidFill>
                  <a:srgbClr val="ffffff"/>
                </a:solidFill>
                <a:latin typeface="Blinker"/>
                <a:ea typeface="Blinker"/>
              </a:rPr>
              <a:t>CREDITS:</a:t>
            </a:r>
            <a:r>
              <a:rPr b="0" lang="en" sz="1100" spc="-1" strike="noStrike">
                <a:solidFill>
                  <a:srgbClr val="ffffff"/>
                </a:solidFill>
                <a:latin typeface="Blinker"/>
                <a:ea typeface="Blinker"/>
              </a:rPr>
              <a:t> This presentation template was created by </a:t>
            </a:r>
            <a:r>
              <a:rPr b="1" lang="en" sz="1100" spc="-1" strike="noStrike" u="sng">
                <a:solidFill>
                  <a:srgbClr val="000000"/>
                </a:solidFill>
                <a:uFillTx/>
                <a:latin typeface="Blinker"/>
                <a:ea typeface="Blinker"/>
                <a:hlinkClick r:id="rId2"/>
              </a:rPr>
              <a:t>Slidesgo</a:t>
            </a:r>
            <a:r>
              <a:rPr b="0" lang="en" sz="1100" spc="-1" strike="noStrike">
                <a:solidFill>
                  <a:srgbClr val="ffffff"/>
                </a:solidFill>
                <a:latin typeface="Blinker"/>
                <a:ea typeface="Blinker"/>
              </a:rPr>
              <a:t>, including icons by </a:t>
            </a:r>
            <a:r>
              <a:rPr b="1" lang="en" sz="1100" spc="-1" strike="noStrike" u="sng">
                <a:solidFill>
                  <a:srgbClr val="000000"/>
                </a:solidFill>
                <a:uFillTx/>
                <a:latin typeface="Blinker"/>
                <a:ea typeface="Blinker"/>
                <a:hlinkClick r:id="rId3"/>
              </a:rPr>
              <a:t>Flaticon</a:t>
            </a:r>
            <a:r>
              <a:rPr b="0" lang="en" sz="1100" spc="-1" strike="noStrike">
                <a:solidFill>
                  <a:srgbClr val="ffffff"/>
                </a:solidFill>
                <a:latin typeface="Blinker"/>
                <a:ea typeface="Blinker"/>
              </a:rPr>
              <a:t>, infographics &amp; images by </a:t>
            </a:r>
            <a:r>
              <a:rPr b="1" lang="en" sz="1100" spc="-1" strike="noStrike" u="sng">
                <a:solidFill>
                  <a:srgbClr val="000000"/>
                </a:solidFill>
                <a:uFillTx/>
                <a:latin typeface="Blinker"/>
                <a:ea typeface="Blinker"/>
                <a:hlinkClick r:id="rId4"/>
              </a:rPr>
              <a:t>Freepik</a:t>
            </a:r>
            <a:r>
              <a:rPr b="0" lang="en" sz="1100" spc="-1" strike="noStrike">
                <a:solidFill>
                  <a:srgbClr val="ffffff"/>
                </a:solidFill>
                <a:latin typeface="Blinker"/>
                <a:ea typeface="Blinker"/>
              </a:rPr>
              <a:t> </a:t>
            </a:r>
            <a:endParaRPr b="0" lang="en-US" sz="1100" spc="-1" strike="noStrike">
              <a:solidFill>
                <a:srgbClr val="000000"/>
              </a:solidFill>
              <a:highlight>
                <a:srgbClr val="ff4000"/>
              </a:highlight>
              <a:latin typeface="Arial"/>
            </a:endParaRPr>
          </a:p>
        </p:txBody>
      </p:sp>
      <p:sp>
        <p:nvSpPr>
          <p:cNvPr id="3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5"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8" r:id="rId5"/>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80" r:id="rId2"/>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7" name="PlaceHolder 2"/>
          <p:cNvSpPr>
            <a:spLocks noGrp="1"/>
          </p:cNvSpPr>
          <p:nvPr>
            <p:ph type="body"/>
          </p:nvPr>
        </p:nvSpPr>
        <p:spPr>
          <a:xfrm>
            <a:off x="457200" y="1203480"/>
            <a:ext cx="8228880" cy="2982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2" r:id="rId2"/>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1" name="PlaceHolder 2"/>
          <p:cNvSpPr>
            <a:spLocks noGrp="1"/>
          </p:cNvSpPr>
          <p:nvPr>
            <p:ph type="body"/>
          </p:nvPr>
        </p:nvSpPr>
        <p:spPr>
          <a:xfrm>
            <a:off x="457200" y="1203480"/>
            <a:ext cx="4015440" cy="2982600"/>
          </a:xfrm>
          <a:prstGeom prst="rect">
            <a:avLst/>
          </a:prstGeom>
          <a:noFill/>
          <a:ln w="0">
            <a:noFill/>
          </a:ln>
        </p:spPr>
        <p:txBody>
          <a:bodyPr lIns="0" rIns="0" tIns="0" bIns="0" anchor="t">
            <a:normAutofit fontScale="87222"/>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2" name="PlaceHolder 3"/>
          <p:cNvSpPr>
            <a:spLocks noGrp="1"/>
          </p:cNvSpPr>
          <p:nvPr>
            <p:ph type="body"/>
          </p:nvPr>
        </p:nvSpPr>
        <p:spPr>
          <a:xfrm>
            <a:off x="4674240" y="1203480"/>
            <a:ext cx="4015440" cy="2982600"/>
          </a:xfrm>
          <a:prstGeom prst="rect">
            <a:avLst/>
          </a:prstGeom>
          <a:noFill/>
          <a:ln w="0">
            <a:noFill/>
          </a:ln>
        </p:spPr>
        <p:txBody>
          <a:bodyPr lIns="0" rIns="0" tIns="0" bIns="0" anchor="t">
            <a:normAutofit fontScale="87222"/>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4" r:id="rId2"/>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6"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 name="Google Shape;38;p11"/>
          <p:cNvSpPr/>
          <p:nvPr/>
        </p:nvSpPr>
        <p:spPr>
          <a:xfrm>
            <a:off x="720000" y="533880"/>
            <a:ext cx="7702200" cy="406800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2"/>
    <p:sldLayoutId id="2147483652" r:id="rId3"/>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2" name="PlaceHolder 2"/>
          <p:cNvSpPr>
            <a:spLocks noGrp="1"/>
          </p:cNvSpPr>
          <p:nvPr>
            <p:ph type="body"/>
          </p:nvPr>
        </p:nvSpPr>
        <p:spPr>
          <a:xfrm>
            <a:off x="457200" y="1203480"/>
            <a:ext cx="8228880" cy="2982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0" r:id="rId2"/>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92" r:id="rId2"/>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4" r:id="rId2"/>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96" r:id="rId2"/>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ffffff"/>
                </a:solidFill>
                <a:latin typeface="Arial"/>
              </a:rPr>
              <a:t>Click to edit the title text format</a:t>
            </a:r>
            <a:endParaRPr b="0" lang="en-US" sz="4400" spc="-1" strike="noStrike">
              <a:solidFill>
                <a:srgbClr val="ffffff"/>
              </a:solidFill>
              <a:latin typeface="Arial"/>
            </a:endParaRPr>
          </a:p>
        </p:txBody>
      </p:sp>
      <p:sp>
        <p:nvSpPr>
          <p:cNvPr id="58"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3200" spc="-1" strike="noStrike">
                <a:solidFill>
                  <a:srgbClr val="ffffff"/>
                </a:solidFill>
                <a:latin typeface="Arial"/>
              </a:rPr>
              <a:t>Click to edit the outline text format</a:t>
            </a:r>
            <a:endParaRPr b="0" lang="en-US"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en-US" sz="2800" spc="-1" strike="noStrike">
                <a:solidFill>
                  <a:srgbClr val="ffffff"/>
                </a:solidFill>
                <a:latin typeface="Arial"/>
              </a:rPr>
              <a:t>Second Outline Level</a:t>
            </a:r>
            <a:endParaRPr b="0" lang="en-US"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en-US" sz="2400" spc="-1" strike="noStrike">
                <a:solidFill>
                  <a:srgbClr val="ffffff"/>
                </a:solidFill>
                <a:latin typeface="Arial"/>
              </a:rPr>
              <a:t>Third Outline Level</a:t>
            </a:r>
            <a:endParaRPr b="0" lang="en-US"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en-US" sz="2000" spc="-1" strike="noStrike">
                <a:solidFill>
                  <a:srgbClr val="ffffff"/>
                </a:solidFill>
                <a:latin typeface="Arial"/>
              </a:rPr>
              <a:t>Fourth Outline Level</a:t>
            </a:r>
            <a:endParaRPr b="0" lang="en-US"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Arial"/>
              </a:rPr>
              <a:t>Fifth Outline Level</a:t>
            </a:r>
            <a:endParaRPr b="0" lang="en-US"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Arial"/>
              </a:rPr>
              <a:t>Sixth Outline Level</a:t>
            </a:r>
            <a:endParaRPr b="0" lang="en-US"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Arial"/>
              </a:rPr>
              <a:t>Seventh Outline Level</a:t>
            </a:r>
            <a:endParaRPr b="0" lang="en-US"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98" r:id="rId2"/>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9" name="Google Shape;38;p11"/>
          <p:cNvSpPr/>
          <p:nvPr/>
        </p:nvSpPr>
        <p:spPr>
          <a:xfrm>
            <a:off x="720000" y="533880"/>
            <a:ext cx="7702200" cy="4068000"/>
          </a:xfrm>
          <a:prstGeom prst="rect">
            <a:avLst/>
          </a:prstGeom>
          <a:solidFill>
            <a:srgbClr val="000000"/>
          </a:solidFill>
          <a:ln w="0">
            <a:noFill/>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6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6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0" r:id="rId2"/>
    <p:sldLayoutId id="2147483701" r:id="rId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54"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9" name="Google Shape;43;p13"/>
          <p:cNvSpPr/>
          <p:nvPr/>
        </p:nvSpPr>
        <p:spPr>
          <a:xfrm>
            <a:off x="-89640" y="1290960"/>
            <a:ext cx="9297720" cy="393156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6"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2" name="Google Shape;43;p13"/>
          <p:cNvSpPr/>
          <p:nvPr/>
        </p:nvSpPr>
        <p:spPr>
          <a:xfrm>
            <a:off x="-89640" y="1290960"/>
            <a:ext cx="9297720" cy="393156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3"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4" name="PlaceHolder 2"/>
          <p:cNvSpPr>
            <a:spLocks noGrp="1"/>
          </p:cNvSpPr>
          <p:nvPr>
            <p:ph type="body"/>
          </p:nvPr>
        </p:nvSpPr>
        <p:spPr>
          <a:xfrm>
            <a:off x="457200" y="1203480"/>
            <a:ext cx="4015440" cy="2982600"/>
          </a:xfrm>
          <a:prstGeom prst="rect">
            <a:avLst/>
          </a:prstGeom>
          <a:noFill/>
          <a:ln w="0">
            <a:noFill/>
          </a:ln>
        </p:spPr>
        <p:txBody>
          <a:bodyPr lIns="0" rIns="0" tIns="0" bIns="0" anchor="t">
            <a:normAutofit fontScale="87222"/>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5" name="PlaceHolder 3"/>
          <p:cNvSpPr>
            <a:spLocks noGrp="1"/>
          </p:cNvSpPr>
          <p:nvPr>
            <p:ph type="body"/>
          </p:nvPr>
        </p:nvSpPr>
        <p:spPr>
          <a:xfrm>
            <a:off x="4674240" y="1203480"/>
            <a:ext cx="4015440" cy="2982600"/>
          </a:xfrm>
          <a:prstGeom prst="rect">
            <a:avLst/>
          </a:prstGeom>
          <a:noFill/>
          <a:ln w="0">
            <a:noFill/>
          </a:ln>
        </p:spPr>
        <p:txBody>
          <a:bodyPr lIns="0" rIns="0" tIns="0" bIns="0" anchor="t">
            <a:normAutofit fontScale="87222"/>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8"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60"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62"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64"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9" name="Google Shape;90;p17"/>
          <p:cNvSpPr/>
          <p:nvPr/>
        </p:nvSpPr>
        <p:spPr>
          <a:xfrm>
            <a:off x="-38880" y="-27720"/>
            <a:ext cx="9236880" cy="393444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66"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svg"/><Relationship Id="rId3"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22.xml"/>
</Relationships>
</file>

<file path=ppt/slides/_rels/slide1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2.xml"/>
</Relationships>
</file>

<file path=ppt/slides/_rels/slide1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22.xml"/>
</Relationships>
</file>

<file path=ppt/slides/_rels/slide15.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2.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4.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4.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4.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3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6.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38.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hyperlink" Target="http://bit.ly/33VAFh3" TargetMode="External"/><Relationship Id="rId3" Type="http://schemas.openxmlformats.org/officeDocument/2006/relationships/hyperlink" Target="http://bit.ly/30B07Gq" TargetMode="External"/><Relationship Id="rId4" Type="http://schemas.openxmlformats.org/officeDocument/2006/relationships/slideLayout" Target="../slideLayouts/slideLayout26.xml"/>
</Relationships>
</file>

<file path=ppt/slides/_rels/slide39.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hyperlink" Target="http://bit.ly/33VAFh3" TargetMode="External"/><Relationship Id="rId3" Type="http://schemas.openxmlformats.org/officeDocument/2006/relationships/hyperlink" Target="http://bit.ly/30B07Gq" TargetMode="External"/><Relationship Id="rId4" Type="http://schemas.openxmlformats.org/officeDocument/2006/relationships/slideLayout" Target="../slideLayouts/slideLayout26.xml"/>
</Relationships>
</file>

<file path=ppt/slides/_rels/slide4.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21.xml"/>
</Relationships>
</file>

<file path=ppt/slides/_rels/slide40.xml.rels><?xml version="1.0" encoding="UTF-8"?>
<Relationships xmlns="http://schemas.openxmlformats.org/package/2006/relationships"><Relationship Id="rId1" Type="http://schemas.openxmlformats.org/officeDocument/2006/relationships/hyperlink" Target="https://fonts.google.com/specimen/Barlow" TargetMode="External"/><Relationship Id="rId2" Type="http://schemas.openxmlformats.org/officeDocument/2006/relationships/hyperlink" Target="https://fonts.google.com/specimen/Blinker" TargetMode="External"/><Relationship Id="rId3" Type="http://schemas.openxmlformats.org/officeDocument/2006/relationships/slideLayout" Target="../slideLayouts/slideLayout26.xml"/>
</Relationships>
</file>

<file path=ppt/slides/_rels/slide41.xml.rels><?xml version="1.0" encoding="UTF-8"?>
<Relationships xmlns="http://schemas.openxmlformats.org/package/2006/relationships"><Relationship Id="rId1"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2" Type="http://schemas.openxmlformats.org/officeDocument/2006/relationships/image" Target="../media/image17.gif"/><Relationship Id="rId3" Type="http://schemas.openxmlformats.org/officeDocument/2006/relationships/hyperlink" Target="https://stories.freepik.com/pana?utm_source=slidesgo_template&amp;utm_medium=referral-link&amp;utm_campaign=slidesgo_final_slides&amp;utm_term=pana&amp;utm_content=stories" TargetMode="External"/><Relationship Id="rId4" Type="http://schemas.openxmlformats.org/officeDocument/2006/relationships/hyperlink" Target="https://stories.freepik.com/amico?utm_source=slidesgo_template&amp;utm_medium=referral-link&amp;utm_campaign=slidesgo_final_slides&amp;utm_term=amico&amp;utm_content=stories" TargetMode="External"/><Relationship Id="rId5" Type="http://schemas.openxmlformats.org/officeDocument/2006/relationships/hyperlink" Target="https://stories.freepik.com/bro?utm_source=slidesgo_template&amp;utm_medium=referral-link&amp;utm_campaign=slidesgo_final_slides&amp;utm_term=bro&amp;utm_content=stories" TargetMode="External"/><Relationship Id="rId6" Type="http://schemas.openxmlformats.org/officeDocument/2006/relationships/hyperlink" Target="https://stories.freepik.com/rafiki?utm_source=slidesgo_template&amp;utm_medium=referral-link&amp;utm_campaign=slidesgo_final_slides&amp;utm_term=rafiki&amp;utm_content=stories" TargetMode="External"/><Relationship Id="rId7" Type="http://schemas.openxmlformats.org/officeDocument/2006/relationships/image" Target="../media/image18.gif"/><Relationship Id="rId8" Type="http://schemas.openxmlformats.org/officeDocument/2006/relationships/image" Target="../media/image19.gif"/><Relationship Id="rId9" Type="http://schemas.openxmlformats.org/officeDocument/2006/relationships/image" Target="../media/image20.gif"/><Relationship Id="rId10" Type="http://schemas.openxmlformats.org/officeDocument/2006/relationships/image" Target="../media/image21.gif"/><Relationship Id="rId11"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slideLayout" Target="../slideLayouts/slideLayout26.xml"/>
</Relationships>
</file>

<file path=ppt/slides/_rels/slide42.xml.rels><?xml version="1.0" encoding="UTF-8"?>
<Relationships xmlns="http://schemas.openxmlformats.org/package/2006/relationships"><Relationship Id="rId1" Type="http://schemas.openxmlformats.org/officeDocument/2006/relationships/hyperlink" Target="https://bit.ly/2ZjL1pd" TargetMode="External"/><Relationship Id="rId2" Type="http://schemas.openxmlformats.org/officeDocument/2006/relationships/slideLayout" Target="../slideLayouts/slideLayout26.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48.xml.rels><?xml version="1.0" encoding="UTF-8"?>
<Relationships xmlns="http://schemas.openxmlformats.org/package/2006/relationships"><Relationship Id="rId1" Type="http://schemas.openxmlformats.org/officeDocument/2006/relationships/hyperlink" Target="https://chrome.google.com/webstore/detail/flaticon-for-gsuit-gslide/haekgjfnhhdkgfgmldhfokhmfkgmciba" TargetMode="External"/><Relationship Id="rId2" Type="http://schemas.openxmlformats.org/officeDocument/2006/relationships/slideLayout" Target="../slideLayouts/slideLayout26.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6.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26.xml"/>
</Relationships>
</file>

<file path=ppt/slides/_rels/slide55.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image" Target="../media/image22.png"/><Relationship Id="rId3" Type="http://schemas.openxmlformats.org/officeDocument/2006/relationships/slideLayout" Target="../slideLayouts/slideLayout26.xml"/>
</Relationships>
</file>

<file path=ppt/slides/_rels/slide6.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2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0" y="1488960"/>
            <a:ext cx="6559560" cy="1784880"/>
          </a:xfrm>
          <a:prstGeom prst="rect">
            <a:avLst/>
          </a:prstGeom>
          <a:noFill/>
          <a:ln w="0">
            <a:noFill/>
          </a:ln>
        </p:spPr>
        <p:txBody>
          <a:bodyPr lIns="91440" rIns="91440" tIns="91440" bIns="91440" anchor="b">
            <a:noAutofit/>
          </a:bodyPr>
          <a:p>
            <a:pPr indent="0">
              <a:lnSpc>
                <a:spcPct val="100000"/>
              </a:lnSpc>
              <a:buNone/>
              <a:tabLst>
                <a:tab algn="l" pos="0"/>
              </a:tabLst>
            </a:pPr>
            <a:r>
              <a:rPr b="0" lang="en" sz="4400" spc="-1" strike="noStrike">
                <a:solidFill>
                  <a:srgbClr val="eeeeee"/>
                </a:solidFill>
                <a:latin typeface="Barlow ExtraBold"/>
                <a:ea typeface="Barlow ExtraBold"/>
              </a:rPr>
              <a:t>Music Recommendation Service</a:t>
            </a:r>
            <a:endParaRPr b="0" lang="en-US" sz="4400" spc="-1" strike="noStrike">
              <a:solidFill>
                <a:srgbClr val="ffffff"/>
              </a:solidFill>
              <a:latin typeface="Arial"/>
            </a:endParaRPr>
          </a:p>
        </p:txBody>
      </p:sp>
      <p:sp>
        <p:nvSpPr>
          <p:cNvPr id="70" name="PlaceHolder 2"/>
          <p:cNvSpPr>
            <a:spLocks noGrp="1"/>
          </p:cNvSpPr>
          <p:nvPr>
            <p:ph type="subTitle"/>
          </p:nvPr>
        </p:nvSpPr>
        <p:spPr>
          <a:xfrm>
            <a:off x="228600" y="3429000"/>
            <a:ext cx="4789440" cy="348120"/>
          </a:xfrm>
          <a:prstGeom prst="rect">
            <a:avLst/>
          </a:prstGeom>
          <a:noFill/>
          <a:ln w="0">
            <a:noFill/>
          </a:ln>
        </p:spPr>
        <p:txBody>
          <a:bodyPr lIns="91440" rIns="91440" tIns="91440" bIns="91440" anchor="ctr">
            <a:noAutofit/>
          </a:bodyPr>
          <a:p>
            <a:pPr indent="0">
              <a:lnSpc>
                <a:spcPct val="100000"/>
              </a:lnSpc>
              <a:buNone/>
              <a:tabLst>
                <a:tab algn="l" pos="0"/>
              </a:tabLst>
            </a:pPr>
            <a:r>
              <a:rPr b="0" lang="en" sz="1800" spc="-1" strike="noStrike">
                <a:solidFill>
                  <a:srgbClr val="eeeeee"/>
                </a:solidFill>
                <a:latin typeface="Blinker"/>
                <a:ea typeface="Blinker"/>
              </a:rPr>
              <a:t>Group 2: Jason Ingram, Isaiah Martinez</a:t>
            </a:r>
            <a:endParaRPr b="0" lang="en-US" sz="1800" spc="-1" strike="noStrike">
              <a:solidFill>
                <a:srgbClr val="ffffff"/>
              </a:solidFill>
              <a:latin typeface="Arial"/>
            </a:endParaRPr>
          </a:p>
        </p:txBody>
      </p:sp>
      <p:cxnSp>
        <p:nvCxnSpPr>
          <p:cNvPr id="71" name="Google Shape;128;p25"/>
          <p:cNvCxnSpPr/>
          <p:nvPr/>
        </p:nvCxnSpPr>
        <p:spPr>
          <a:xfrm>
            <a:off x="-24480" y="4145040"/>
            <a:ext cx="5895000" cy="1800"/>
          </a:xfrm>
          <a:prstGeom prst="straightConnector1">
            <a:avLst/>
          </a:prstGeom>
          <a:ln w="28575">
            <a:solidFill>
              <a:srgbClr val="000000"/>
            </a:solidFill>
            <a:round/>
          </a:ln>
        </p:spPr>
      </p:cxnSp>
      <p:grpSp>
        <p:nvGrpSpPr>
          <p:cNvPr id="72" name="Google Shape;129;p25"/>
          <p:cNvGrpSpPr/>
          <p:nvPr/>
        </p:nvGrpSpPr>
        <p:grpSpPr>
          <a:xfrm>
            <a:off x="6060240" y="4074480"/>
            <a:ext cx="1440" cy="142200"/>
            <a:chOff x="6060240" y="4074480"/>
            <a:chExt cx="1440" cy="142200"/>
          </a:xfrm>
        </p:grpSpPr>
        <p:cxnSp>
          <p:nvCxnSpPr>
            <p:cNvPr id="73" name="Google Shape;130;p25"/>
            <p:cNvCxnSpPr/>
            <p:nvPr/>
          </p:nvCxnSpPr>
          <p:spPr>
            <a:xfrm>
              <a:off x="6060240" y="4074480"/>
              <a:ext cx="1800" cy="142560"/>
            </a:xfrm>
            <a:prstGeom prst="straightConnector1">
              <a:avLst/>
            </a:prstGeom>
            <a:ln w="28575">
              <a:solidFill>
                <a:srgbClr val="000000"/>
              </a:solidFill>
              <a:round/>
            </a:ln>
          </p:spPr>
        </p:cxnSp>
        <p:cxnSp>
          <p:nvCxnSpPr>
            <p:cNvPr id="74" name="Google Shape;131;p25"/>
            <p:cNvCxnSpPr/>
            <p:nvPr/>
          </p:nvCxnSpPr>
          <p:spPr>
            <a:xfrm>
              <a:off x="6060240" y="407448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5" name="" descr=""/>
          <p:cNvPicPr/>
          <p:nvPr/>
        </p:nvPicPr>
        <p:blipFill>
          <a:blip r:embed="rId1">
            <a:extLst>
              <a:ext uri="{96DAC541-7B7A-43D3-8B79-37D633B846F1}">
                <asvg:svgBlip xmlns:asvg="http://schemas.microsoft.com/office/drawing/2016/SVG/main" r:embed="rId2"/>
              </a:ext>
            </a:extLst>
          </a:blip>
          <a:srcRect l="17237" t="16604" r="0" b="11309"/>
          <a:stretch/>
        </p:blipFill>
        <p:spPr>
          <a:xfrm>
            <a:off x="914400" y="685800"/>
            <a:ext cx="7086600" cy="3885840"/>
          </a:xfrm>
          <a:prstGeom prst="rect">
            <a:avLst/>
          </a:prstGeom>
          <a:ln w="0">
            <a:noFill/>
          </a:ln>
        </p:spPr>
      </p:pic>
      <p:sp>
        <p:nvSpPr>
          <p:cNvPr id="196" name=""/>
          <p:cNvSpPr txBox="1"/>
          <p:nvPr/>
        </p:nvSpPr>
        <p:spPr>
          <a:xfrm>
            <a:off x="4493520" y="3997080"/>
            <a:ext cx="307080" cy="346320"/>
          </a:xfrm>
          <a:prstGeom prst="rect">
            <a:avLst/>
          </a:prstGeom>
          <a:noFill/>
          <a:ln w="0">
            <a:noFill/>
          </a:ln>
        </p:spPr>
        <p:txBody>
          <a:bodyPr wrap="none" lIns="90000" rIns="90000" tIns="45000" bIns="45000" anchor="t">
            <a:noAutofit/>
          </a:bodyPr>
          <a:p>
            <a:r>
              <a:rPr b="0" lang="en-US" sz="1800" spc="-1" strike="noStrike">
                <a:solidFill>
                  <a:srgbClr val="eeeeee"/>
                </a:solidFill>
                <a:latin typeface="Arial"/>
              </a:rPr>
              <a:t>?</a:t>
            </a:r>
            <a:endParaRPr b="0" lang="en-US" sz="1800" spc="-1" strike="noStrike">
              <a:solidFill>
                <a:srgbClr val="eeeeee"/>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PlaceHolder 1"/>
          <p:cNvSpPr>
            <a:spLocks noGrp="1"/>
          </p:cNvSpPr>
          <p:nvPr>
            <p:ph type="title"/>
          </p:nvPr>
        </p:nvSpPr>
        <p:spPr>
          <a:xfrm>
            <a:off x="931680" y="11448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CF (ALS) - Overview</a:t>
            </a:r>
            <a:endParaRPr b="0" lang="en-US" sz="3200" spc="-1" strike="noStrike">
              <a:solidFill>
                <a:srgbClr val="000000"/>
              </a:solidFill>
              <a:latin typeface="Arial"/>
            </a:endParaRPr>
          </a:p>
        </p:txBody>
      </p:sp>
      <p:sp>
        <p:nvSpPr>
          <p:cNvPr id="198" name="PlaceHolder 2"/>
          <p:cNvSpPr>
            <a:spLocks noGrp="1"/>
          </p:cNvSpPr>
          <p:nvPr>
            <p:ph type="title"/>
          </p:nvPr>
        </p:nvSpPr>
        <p:spPr>
          <a:xfrm>
            <a:off x="849600" y="3502440"/>
            <a:ext cx="2217600" cy="1099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15K</a:t>
            </a:r>
            <a:endParaRPr b="0" lang="en-US" sz="6000" spc="-1" strike="noStrike">
              <a:solidFill>
                <a:srgbClr val="000000"/>
              </a:solidFill>
              <a:latin typeface="Arial"/>
            </a:endParaRPr>
          </a:p>
        </p:txBody>
      </p:sp>
      <p:sp>
        <p:nvSpPr>
          <p:cNvPr id="199" name="PlaceHolder 3"/>
          <p:cNvSpPr>
            <a:spLocks noGrp="1"/>
          </p:cNvSpPr>
          <p:nvPr>
            <p:ph type="title"/>
          </p:nvPr>
        </p:nvSpPr>
        <p:spPr>
          <a:xfrm>
            <a:off x="3467880" y="3502440"/>
            <a:ext cx="2217600" cy="1099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20M</a:t>
            </a:r>
            <a:endParaRPr b="0" lang="en-US" sz="6000" spc="-1" strike="noStrike">
              <a:solidFill>
                <a:srgbClr val="000000"/>
              </a:solidFill>
              <a:latin typeface="Arial"/>
            </a:endParaRPr>
          </a:p>
        </p:txBody>
      </p:sp>
      <p:sp>
        <p:nvSpPr>
          <p:cNvPr id="200" name="PlaceHolder 4"/>
          <p:cNvSpPr>
            <a:spLocks noGrp="1"/>
          </p:cNvSpPr>
          <p:nvPr>
            <p:ph type="title"/>
          </p:nvPr>
        </p:nvSpPr>
        <p:spPr>
          <a:xfrm>
            <a:off x="6089400" y="3502440"/>
            <a:ext cx="2217600" cy="1099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35%</a:t>
            </a:r>
            <a:endParaRPr b="0" lang="en-US" sz="6000" spc="-1" strike="noStrike">
              <a:solidFill>
                <a:srgbClr val="000000"/>
              </a:solidFill>
              <a:latin typeface="Arial"/>
            </a:endParaRPr>
          </a:p>
        </p:txBody>
      </p:sp>
      <p:sp>
        <p:nvSpPr>
          <p:cNvPr id="201" name="PlaceHolder 5"/>
          <p:cNvSpPr>
            <a:spLocks noGrp="1"/>
          </p:cNvSpPr>
          <p:nvPr>
            <p:ph type="subTitle"/>
          </p:nvPr>
        </p:nvSpPr>
        <p:spPr>
          <a:xfrm>
            <a:off x="752760" y="933840"/>
            <a:ext cx="2447640" cy="43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1</a:t>
            </a:r>
            <a:endParaRPr b="0" lang="en-US" sz="2300" spc="-1" strike="noStrike">
              <a:solidFill>
                <a:srgbClr val="000000"/>
              </a:solidFill>
              <a:latin typeface="Arial"/>
            </a:endParaRPr>
          </a:p>
        </p:txBody>
      </p:sp>
      <p:sp>
        <p:nvSpPr>
          <p:cNvPr id="202" name="PlaceHolder 6"/>
          <p:cNvSpPr>
            <a:spLocks noGrp="1"/>
          </p:cNvSpPr>
          <p:nvPr>
            <p:ph type="subTitle"/>
          </p:nvPr>
        </p:nvSpPr>
        <p:spPr>
          <a:xfrm>
            <a:off x="734400" y="1488240"/>
            <a:ext cx="2447640" cy="1940760"/>
          </a:xfrm>
          <a:prstGeom prst="rect">
            <a:avLst/>
          </a:prstGeom>
          <a:noFill/>
          <a:ln w="0">
            <a:noFill/>
          </a:ln>
        </p:spPr>
        <p:txBody>
          <a:bodyPr lIns="91440" rIns="91440" tIns="91440" bIns="91440" anchor="ctr">
            <a:noAutofit/>
          </a:bodyPr>
          <a:p>
            <a:pPr indent="0" algn="ctr">
              <a:buNone/>
            </a:pPr>
            <a:r>
              <a:rPr b="0" lang="en-US" sz="2400" spc="-1" strike="noStrike">
                <a:solidFill>
                  <a:srgbClr val="000000"/>
                </a:solidFill>
                <a:latin typeface="Blinker"/>
              </a:rPr>
              <a:t>Analyze smaller k-sized matrices</a:t>
            </a:r>
            <a:endParaRPr b="0" lang="en-US" sz="2400" spc="-1" strike="noStrike">
              <a:solidFill>
                <a:srgbClr val="000000"/>
              </a:solidFill>
              <a:latin typeface="Blinker"/>
            </a:endParaRPr>
          </a:p>
        </p:txBody>
      </p:sp>
      <p:sp>
        <p:nvSpPr>
          <p:cNvPr id="203" name="PlaceHolder 7"/>
          <p:cNvSpPr>
            <a:spLocks noGrp="1"/>
          </p:cNvSpPr>
          <p:nvPr>
            <p:ph type="subTitle"/>
          </p:nvPr>
        </p:nvSpPr>
        <p:spPr>
          <a:xfrm>
            <a:off x="3267360" y="933840"/>
            <a:ext cx="2447640" cy="43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2</a:t>
            </a:r>
            <a:endParaRPr b="0" lang="en-US" sz="2300" spc="-1" strike="noStrike">
              <a:solidFill>
                <a:srgbClr val="000000"/>
              </a:solidFill>
              <a:latin typeface="Arial"/>
            </a:endParaRPr>
          </a:p>
        </p:txBody>
      </p:sp>
      <p:sp>
        <p:nvSpPr>
          <p:cNvPr id="204" name="PlaceHolder 8"/>
          <p:cNvSpPr>
            <a:spLocks noGrp="1"/>
          </p:cNvSpPr>
          <p:nvPr>
            <p:ph type="subTitle"/>
          </p:nvPr>
        </p:nvSpPr>
        <p:spPr>
          <a:xfrm>
            <a:off x="3352680" y="1600200"/>
            <a:ext cx="2447640" cy="18288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400" spc="-1" strike="noStrike">
                <a:solidFill>
                  <a:srgbClr val="000000"/>
                </a:solidFill>
                <a:latin typeface="Blinker"/>
                <a:ea typeface="Blinker"/>
              </a:rPr>
              <a:t>Optimize User &amp; Item matrices independently</a:t>
            </a:r>
            <a:endParaRPr b="0" lang="en-US" sz="2400" spc="-1" strike="noStrike">
              <a:solidFill>
                <a:srgbClr val="000000"/>
              </a:solidFill>
              <a:latin typeface="Blinker"/>
            </a:endParaRPr>
          </a:p>
        </p:txBody>
      </p:sp>
      <p:sp>
        <p:nvSpPr>
          <p:cNvPr id="205" name="PlaceHolder 9"/>
          <p:cNvSpPr>
            <a:spLocks noGrp="1"/>
          </p:cNvSpPr>
          <p:nvPr>
            <p:ph type="subTitle"/>
          </p:nvPr>
        </p:nvSpPr>
        <p:spPr>
          <a:xfrm>
            <a:off x="5943600" y="933840"/>
            <a:ext cx="2447640" cy="43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3</a:t>
            </a:r>
            <a:endParaRPr b="0" lang="en-US" sz="2300" spc="-1" strike="noStrike">
              <a:solidFill>
                <a:srgbClr val="000000"/>
              </a:solidFill>
              <a:latin typeface="Arial"/>
            </a:endParaRPr>
          </a:p>
        </p:txBody>
      </p:sp>
      <p:sp>
        <p:nvSpPr>
          <p:cNvPr id="206" name="PlaceHolder 10"/>
          <p:cNvSpPr>
            <a:spLocks noGrp="1"/>
          </p:cNvSpPr>
          <p:nvPr>
            <p:ph type="subTitle"/>
          </p:nvPr>
        </p:nvSpPr>
        <p:spPr>
          <a:xfrm>
            <a:off x="5974560" y="2008800"/>
            <a:ext cx="2447640" cy="79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400" spc="-1" strike="noStrike">
                <a:solidFill>
                  <a:srgbClr val="000000"/>
                </a:solidFill>
                <a:latin typeface="Blinker"/>
                <a:ea typeface="Blinker"/>
              </a:rPr>
              <a:t>Iterate until convergence</a:t>
            </a:r>
            <a:endParaRPr b="0" lang="en-US" sz="2400" spc="-1" strike="noStrike">
              <a:solidFill>
                <a:srgbClr val="000000"/>
              </a:solidFill>
              <a:latin typeface="Blinker"/>
            </a:endParaRPr>
          </a:p>
        </p:txBody>
      </p:sp>
      <p:cxnSp>
        <p:nvCxnSpPr>
          <p:cNvPr id="207" name="Google Shape;793;p39"/>
          <p:cNvCxnSpPr/>
          <p:nvPr/>
        </p:nvCxnSpPr>
        <p:spPr>
          <a:xfrm flipH="1">
            <a:off x="3200400" y="683280"/>
            <a:ext cx="5959080" cy="2880"/>
          </a:xfrm>
          <a:prstGeom prst="straightConnector1">
            <a:avLst/>
          </a:prstGeom>
          <a:ln w="28575">
            <a:solidFill>
              <a:srgbClr val="000000"/>
            </a:solidFill>
            <a:round/>
          </a:ln>
        </p:spPr>
      </p:cxnSp>
      <p:grpSp>
        <p:nvGrpSpPr>
          <p:cNvPr id="208" name="Google Shape;794;p39"/>
          <p:cNvGrpSpPr/>
          <p:nvPr/>
        </p:nvGrpSpPr>
        <p:grpSpPr>
          <a:xfrm>
            <a:off x="765000" y="629640"/>
            <a:ext cx="1440" cy="142200"/>
            <a:chOff x="765000" y="629640"/>
            <a:chExt cx="1440" cy="142200"/>
          </a:xfrm>
        </p:grpSpPr>
        <p:cxnSp>
          <p:nvCxnSpPr>
            <p:cNvPr id="209" name="Google Shape;795;p39"/>
            <p:cNvCxnSpPr/>
            <p:nvPr/>
          </p:nvCxnSpPr>
          <p:spPr>
            <a:xfrm>
              <a:off x="765000" y="629640"/>
              <a:ext cx="1800" cy="142560"/>
            </a:xfrm>
            <a:prstGeom prst="straightConnector1">
              <a:avLst/>
            </a:prstGeom>
            <a:ln w="28575">
              <a:solidFill>
                <a:srgbClr val="000000"/>
              </a:solidFill>
              <a:round/>
            </a:ln>
          </p:spPr>
        </p:cxnSp>
        <p:cxnSp>
          <p:nvCxnSpPr>
            <p:cNvPr id="210" name="Google Shape;796;p39"/>
            <p:cNvCxnSpPr/>
            <p:nvPr/>
          </p:nvCxnSpPr>
          <p:spPr>
            <a:xfrm>
              <a:off x="765000" y="62964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CF (ALS) – Code Explanation</a:t>
            </a:r>
            <a:endParaRPr b="0" lang="en-US" sz="3200" spc="-1" strike="noStrike">
              <a:solidFill>
                <a:srgbClr val="000000"/>
              </a:solidFill>
              <a:latin typeface="Arial"/>
            </a:endParaRPr>
          </a:p>
        </p:txBody>
      </p:sp>
      <p:sp>
        <p:nvSpPr>
          <p:cNvPr id="212" name="PlaceHolder 2"/>
          <p:cNvSpPr>
            <a:spLocks noGrp="1"/>
          </p:cNvSpPr>
          <p:nvPr>
            <p:ph/>
          </p:nvPr>
        </p:nvSpPr>
        <p:spPr>
          <a:xfrm>
            <a:off x="3200400" y="1143000"/>
            <a:ext cx="2057400" cy="45720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Training</a:t>
            </a:r>
            <a:endParaRPr b="0" lang="en-US" sz="2300" spc="-1" strike="noStrike">
              <a:solidFill>
                <a:srgbClr val="000000"/>
              </a:solidFill>
              <a:latin typeface="Arial"/>
            </a:endParaRPr>
          </a:p>
        </p:txBody>
      </p:sp>
      <p:pic>
        <p:nvPicPr>
          <p:cNvPr id="213" name="" descr=""/>
          <p:cNvPicPr/>
          <p:nvPr/>
        </p:nvPicPr>
        <p:blipFill>
          <a:blip r:embed="rId1"/>
          <a:stretch/>
        </p:blipFill>
        <p:spPr>
          <a:xfrm>
            <a:off x="3195720" y="2057400"/>
            <a:ext cx="5491080" cy="1186200"/>
          </a:xfrm>
          <a:prstGeom prst="rect">
            <a:avLst/>
          </a:prstGeom>
          <a:ln w="0">
            <a:noFill/>
          </a:ln>
        </p:spPr>
      </p:pic>
      <p:pic>
        <p:nvPicPr>
          <p:cNvPr id="214" name="" descr=""/>
          <p:cNvPicPr/>
          <p:nvPr/>
        </p:nvPicPr>
        <p:blipFill>
          <a:blip r:embed="rId2"/>
          <a:stretch/>
        </p:blipFill>
        <p:spPr>
          <a:xfrm>
            <a:off x="457200" y="1743120"/>
            <a:ext cx="1352160" cy="2828880"/>
          </a:xfrm>
          <a:prstGeom prst="rect">
            <a:avLst/>
          </a:prstGeom>
          <a:ln w="0">
            <a:noFill/>
          </a:ln>
        </p:spPr>
      </p:pic>
      <p:sp>
        <p:nvSpPr>
          <p:cNvPr id="215" name=""/>
          <p:cNvSpPr/>
          <p:nvPr/>
        </p:nvSpPr>
        <p:spPr>
          <a:xfrm>
            <a:off x="2286000" y="2971800"/>
            <a:ext cx="457200" cy="0"/>
          </a:xfrm>
          <a:prstGeom prst="line">
            <a:avLst/>
          </a:prstGeom>
          <a:ln w="73080">
            <a:solidFill>
              <a:srgbClr val="3465a4"/>
            </a:solidFill>
            <a:round/>
            <a:tailEnd len="med" type="triangle" w="med"/>
          </a:ln>
        </p:spPr>
        <p:style>
          <a:lnRef idx="0"/>
          <a:fillRef idx="0"/>
          <a:effectRef idx="0"/>
          <a:fontRef idx="minor"/>
        </p:style>
        <p:txBody>
          <a:bodyPr lIns="126000" rIns="126000" tIns="-81000" bIns="-81000" anchor="ctr">
            <a:noAutofit/>
          </a:bodyPr>
          <a:p>
            <a:endParaRPr b="0" lang="en-US" sz="1800" spc="-1" strike="noStrike">
              <a:solidFill>
                <a:srgbClr val="000000"/>
              </a:solidFill>
              <a:highlight>
                <a:srgbClr val="ff4000"/>
              </a:highlight>
              <a:latin typeface="Arial"/>
            </a:endParaRPr>
          </a:p>
        </p:txBody>
      </p:sp>
      <p:sp>
        <p:nvSpPr>
          <p:cNvPr id="216" name=""/>
          <p:cNvSpPr txBox="1"/>
          <p:nvPr/>
        </p:nvSpPr>
        <p:spPr>
          <a:xfrm>
            <a:off x="1828800" y="2471400"/>
            <a:ext cx="1247400" cy="346320"/>
          </a:xfrm>
          <a:prstGeom prst="rect">
            <a:avLst/>
          </a:prstGeom>
          <a:noFill/>
          <a:ln w="0">
            <a:noFill/>
          </a:ln>
        </p:spPr>
        <p:txBody>
          <a:bodyPr wrap="none" lIns="90000" rIns="90000" tIns="45000" bIns="45000" anchor="t">
            <a:noAutofit/>
          </a:bodyPr>
          <a:p>
            <a:r>
              <a:rPr b="0" lang="en-US" sz="1800" spc="-1" strike="noStrike">
                <a:solidFill>
                  <a:srgbClr val="000000"/>
                </a:solidFill>
                <a:latin typeface="Arial"/>
              </a:rPr>
              <a:t>Feeds into</a:t>
            </a:r>
            <a:endParaRPr b="0" lang="en-US" sz="1800" spc="-1" strike="noStrike">
              <a:solidFill>
                <a:srgbClr val="000000"/>
              </a:solidFill>
              <a:latin typeface="Arial"/>
            </a:endParaRPr>
          </a:p>
        </p:txBody>
      </p:sp>
      <p:sp>
        <p:nvSpPr>
          <p:cNvPr id="217" name=""/>
          <p:cNvSpPr txBox="1"/>
          <p:nvPr/>
        </p:nvSpPr>
        <p:spPr>
          <a:xfrm>
            <a:off x="252000" y="1371600"/>
            <a:ext cx="1805400" cy="346320"/>
          </a:xfrm>
          <a:prstGeom prst="rect">
            <a:avLst/>
          </a:prstGeom>
          <a:noFill/>
          <a:ln w="0">
            <a:noFill/>
          </a:ln>
        </p:spPr>
        <p:txBody>
          <a:bodyPr wrap="none" lIns="90000" rIns="90000" tIns="45000" bIns="45000" anchor="t">
            <a:noAutofit/>
          </a:bodyPr>
          <a:p>
            <a:r>
              <a:rPr b="0" lang="en-US" sz="1800" spc="-1" strike="noStrike">
                <a:solidFill>
                  <a:srgbClr val="000000"/>
                </a:solidFill>
                <a:latin typeface="Arial"/>
              </a:rPr>
              <a:t>(User_ID, Artist)</a:t>
            </a:r>
            <a:endParaRPr b="0" lang="en-US" sz="1800" spc="-1" strike="noStrike">
              <a:solidFill>
                <a:srgbClr val="000000"/>
              </a:solidFill>
              <a:latin typeface="Arial"/>
            </a:endParaRPr>
          </a:p>
        </p:txBody>
      </p:sp>
      <p:sp>
        <p:nvSpPr>
          <p:cNvPr id="218" name=""/>
          <p:cNvSpPr txBox="1"/>
          <p:nvPr/>
        </p:nvSpPr>
        <p:spPr>
          <a:xfrm>
            <a:off x="3657600" y="3430440"/>
            <a:ext cx="4572000" cy="1370160"/>
          </a:xfrm>
          <a:prstGeom prst="rect">
            <a:avLst/>
          </a:prstGeom>
          <a:noFill/>
          <a:ln w="0">
            <a:noFill/>
          </a:ln>
        </p:spPr>
        <p:txBody>
          <a:bodyPr lIns="90000" rIns="90000" tIns="45000" bIns="45000" anchor="t">
            <a:noAutofit/>
          </a:bodyPr>
          <a:p>
            <a:r>
              <a:rPr b="0" lang="en-US" sz="1800" spc="-1" strike="noStrike">
                <a:solidFill>
                  <a:srgbClr val="000000"/>
                </a:solidFill>
                <a:latin typeface="Arial"/>
              </a:rPr>
              <a:t>Hyper-parameters: </a:t>
            </a:r>
            <a:endParaRPr b="0" lang="en-US" sz="1800" spc="-1" strike="noStrike">
              <a:solidFill>
                <a:srgbClr val="000000"/>
              </a:solidFill>
              <a:latin typeface="Arial"/>
            </a:endParaRPr>
          </a:p>
          <a:p>
            <a:pPr marL="216000" indent="-216000">
              <a:buClr>
                <a:srgbClr val="000000"/>
              </a:buClr>
              <a:buSzPct val="45000"/>
              <a:buFont typeface="Wingdings" charset="2"/>
              <a:buChar char=""/>
            </a:pPr>
            <a:r>
              <a:rPr b="0" lang="en-US" sz="1800" spc="-1" strike="noStrike">
                <a:solidFill>
                  <a:srgbClr val="000000"/>
                </a:solidFill>
                <a:latin typeface="Arial"/>
              </a:rPr>
              <a:t>Factors (k)</a:t>
            </a:r>
            <a:endParaRPr b="0" lang="en-US" sz="1800" spc="-1" strike="noStrike">
              <a:solidFill>
                <a:srgbClr val="000000"/>
              </a:solidFill>
              <a:latin typeface="Arial"/>
            </a:endParaRPr>
          </a:p>
          <a:p>
            <a:pPr marL="216000" indent="-216000">
              <a:buClr>
                <a:srgbClr val="000000"/>
              </a:buClr>
              <a:buSzPct val="45000"/>
              <a:buFont typeface="Wingdings" charset="2"/>
              <a:buChar char=""/>
            </a:pPr>
            <a:r>
              <a:rPr b="0" lang="en-US" sz="1800" spc="-1" strike="noStrike">
                <a:solidFill>
                  <a:srgbClr val="000000"/>
                </a:solidFill>
                <a:latin typeface="Arial"/>
              </a:rPr>
              <a:t>Regularization (</a:t>
            </a:r>
            <a:r>
              <a:rPr b="0" lang="en-US" sz="1800" spc="-1" strike="noStrike">
                <a:solidFill>
                  <a:srgbClr val="000000"/>
                </a:solidFill>
                <a:latin typeface="Times New Roman"/>
                <a:ea typeface="Times New Roman"/>
              </a:rPr>
              <a:t>λ</a:t>
            </a:r>
            <a:r>
              <a:rPr b="0" lang="en-US" sz="1800" spc="-1" strike="noStrike">
                <a:solidFill>
                  <a:srgbClr val="000000"/>
                </a:solidFill>
                <a:latin typeface="Arial"/>
              </a:rPr>
              <a:t>)</a:t>
            </a:r>
            <a:endParaRPr b="0" lang="en-US" sz="1800" spc="-1" strike="noStrike">
              <a:solidFill>
                <a:srgbClr val="000000"/>
              </a:solidFill>
              <a:latin typeface="Arial"/>
            </a:endParaRPr>
          </a:p>
          <a:p>
            <a:pPr marL="216000" indent="-216000">
              <a:buClr>
                <a:srgbClr val="000000"/>
              </a:buClr>
              <a:buSzPct val="45000"/>
              <a:buFont typeface="Wingdings" charset="2"/>
              <a:buChar char=""/>
            </a:pPr>
            <a:r>
              <a:rPr b="0" lang="en-US" sz="1800" spc="-1" strike="noStrike">
                <a:solidFill>
                  <a:srgbClr val="000000"/>
                </a:solidFill>
                <a:latin typeface="Arial"/>
              </a:rPr>
              <a:t>Iterations</a:t>
            </a:r>
            <a:endParaRPr b="0" lang="en-US" sz="1800" spc="-1" strike="noStrike">
              <a:solidFill>
                <a:srgbClr val="000000"/>
              </a:solidFill>
              <a:latin typeface="Arial"/>
            </a:endParaRPr>
          </a:p>
          <a:p>
            <a:pPr marL="216000" indent="-216000">
              <a:buClr>
                <a:srgbClr val="000000"/>
              </a:buClr>
              <a:buSzPct val="45000"/>
              <a:buFont typeface="Wingdings" charset="2"/>
              <a:buChar char=""/>
            </a:pPr>
            <a:r>
              <a:rPr b="0" lang="en-US" sz="1800" spc="-1" strike="noStrike">
                <a:solidFill>
                  <a:srgbClr val="000000"/>
                </a:solidFill>
                <a:latin typeface="Arial"/>
              </a:rPr>
              <a:t>Alpha (not seen in the above image)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
          <p:cNvSpPr txBox="1"/>
          <p:nvPr/>
        </p:nvSpPr>
        <p:spPr>
          <a:xfrm>
            <a:off x="2057400" y="3886200"/>
            <a:ext cx="5083560" cy="1340280"/>
          </a:xfrm>
          <a:prstGeom prst="rect">
            <a:avLst/>
          </a:prstGeom>
          <a:noFill/>
          <a:ln w="0">
            <a:noFill/>
          </a:ln>
        </p:spPr>
        <p:txBody>
          <a:bodyPr lIns="90000" rIns="90000" tIns="45000" bIns="45000" anchor="t">
            <a:noAutofit/>
          </a:bodyPr>
          <a:p>
            <a:r>
              <a:rPr b="1" lang="en-US" sz="2600" spc="-1" strike="noStrike">
                <a:solidFill>
                  <a:srgbClr val="000000"/>
                </a:solidFill>
                <a:latin typeface="Arial"/>
              </a:rPr>
              <a:t>How to improve performance?</a:t>
            </a:r>
            <a:endParaRPr b="0" lang="en-US" sz="2600" spc="-1" strike="noStrike">
              <a:solidFill>
                <a:srgbClr val="000000"/>
              </a:solidFill>
              <a:latin typeface="Arial"/>
            </a:endParaRPr>
          </a:p>
          <a:p>
            <a:endParaRPr b="0" lang="en-US" sz="1800" spc="-1" strike="noStrike">
              <a:solidFill>
                <a:srgbClr val="000000"/>
              </a:solidFill>
              <a:latin typeface="Arial"/>
            </a:endParaRPr>
          </a:p>
          <a:p>
            <a:pPr algn="ctr"/>
            <a:r>
              <a:rPr b="0" lang="en-US" sz="1800" spc="-1" strike="noStrike" u="sng">
                <a:solidFill>
                  <a:srgbClr val="000000"/>
                </a:solidFill>
                <a:uFillTx/>
                <a:latin typeface="Arial"/>
              </a:rPr>
              <a:t>Grid Search</a:t>
            </a:r>
            <a:endParaRPr b="0" lang="en-US" sz="1800" spc="-1" strike="noStrike">
              <a:solidFill>
                <a:srgbClr val="000000"/>
              </a:solidFill>
              <a:latin typeface="Arial"/>
            </a:endParaRPr>
          </a:p>
        </p:txBody>
      </p:sp>
      <p:sp>
        <p:nvSpPr>
          <p:cNvPr id="220"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CF (ALS) </a:t>
            </a:r>
            <a:r>
              <a:rPr b="0" lang="en" sz="3200" spc="-1" strike="noStrike">
                <a:solidFill>
                  <a:schemeClr val="dk1"/>
                </a:solidFill>
                <a:latin typeface="Barlow ExtraBold"/>
                <a:ea typeface="Barlow ExtraBold"/>
              </a:rPr>
              <a:t>– Code Explanation</a:t>
            </a:r>
            <a:endParaRPr b="0" lang="en-US" sz="3200" spc="-1" strike="noStrike">
              <a:solidFill>
                <a:srgbClr val="000000"/>
              </a:solidFill>
              <a:latin typeface="Arial"/>
            </a:endParaRPr>
          </a:p>
        </p:txBody>
      </p:sp>
      <p:sp>
        <p:nvSpPr>
          <p:cNvPr id="221" name="PlaceHolder 57"/>
          <p:cNvSpPr txBox="1"/>
          <p:nvPr/>
        </p:nvSpPr>
        <p:spPr>
          <a:xfrm>
            <a:off x="3200760" y="1143000"/>
            <a:ext cx="2057400" cy="457200"/>
          </a:xfrm>
          <a:prstGeom prst="rect">
            <a:avLst/>
          </a:prstGeom>
          <a:noFill/>
          <a:ln w="0">
            <a:noFill/>
          </a:ln>
        </p:spPr>
        <p:txBody>
          <a:bodyPr lIns="0" rIns="0" tIns="0" bIns="0" anchor="t">
            <a:normAutofit/>
          </a:bodyPr>
          <a:p>
            <a:pPr marL="432000" algn="ctr">
              <a:lnSpc>
                <a:spcPct val="100000"/>
              </a:lnSpc>
              <a:tabLst>
                <a:tab algn="l" pos="0"/>
              </a:tabLst>
            </a:pPr>
            <a:r>
              <a:rPr b="0" lang="en" sz="2300" spc="-1" strike="noStrike">
                <a:solidFill>
                  <a:srgbClr val="000000"/>
                </a:solidFill>
                <a:latin typeface="Barlow ExtraBold"/>
                <a:ea typeface="Barlow ExtraBold"/>
              </a:rPr>
              <a:t>Testing</a:t>
            </a:r>
            <a:endParaRPr b="0" lang="en-US" sz="2300" spc="-1" strike="noStrike">
              <a:solidFill>
                <a:srgbClr val="000000"/>
              </a:solidFill>
              <a:latin typeface="Arial"/>
            </a:endParaRPr>
          </a:p>
        </p:txBody>
      </p:sp>
      <p:sp>
        <p:nvSpPr>
          <p:cNvPr id="222" name=""/>
          <p:cNvSpPr txBox="1"/>
          <p:nvPr/>
        </p:nvSpPr>
        <p:spPr>
          <a:xfrm>
            <a:off x="2967840" y="3082680"/>
            <a:ext cx="2975760" cy="346320"/>
          </a:xfrm>
          <a:prstGeom prst="rect">
            <a:avLst/>
          </a:prstGeom>
          <a:noFill/>
          <a:ln w="0">
            <a:noFill/>
          </a:ln>
        </p:spPr>
        <p:txBody>
          <a:bodyPr wrap="none" lIns="90000" rIns="90000" tIns="45000" bIns="45000" anchor="t">
            <a:noAutofit/>
          </a:bodyPr>
          <a:p>
            <a:r>
              <a:rPr b="0" lang="en-US" sz="1800" spc="-1" strike="noStrike">
                <a:solidFill>
                  <a:srgbClr val="000000"/>
                </a:solidFill>
                <a:latin typeface="Arial"/>
              </a:rPr>
              <a:t>Using AUC for performance</a:t>
            </a:r>
            <a:endParaRPr b="0" lang="en-US" sz="1800" spc="-1" strike="noStrike">
              <a:solidFill>
                <a:srgbClr val="000000"/>
              </a:solidFill>
              <a:latin typeface="Arial"/>
            </a:endParaRPr>
          </a:p>
        </p:txBody>
      </p:sp>
      <p:pic>
        <p:nvPicPr>
          <p:cNvPr id="223" name="" descr=""/>
          <p:cNvPicPr/>
          <p:nvPr/>
        </p:nvPicPr>
        <p:blipFill>
          <a:blip r:embed="rId1"/>
          <a:stretch/>
        </p:blipFill>
        <p:spPr>
          <a:xfrm>
            <a:off x="1143000" y="1671840"/>
            <a:ext cx="6405480" cy="129996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CF (ALS) </a:t>
            </a:r>
            <a:r>
              <a:rPr b="0" lang="en" sz="3200" spc="-1" strike="noStrike">
                <a:solidFill>
                  <a:schemeClr val="dk1"/>
                </a:solidFill>
                <a:latin typeface="Barlow ExtraBold"/>
                <a:ea typeface="Barlow ExtraBold"/>
              </a:rPr>
              <a:t>– Code Explanation</a:t>
            </a:r>
            <a:endParaRPr b="0" lang="en-US" sz="3200" spc="-1" strike="noStrike">
              <a:solidFill>
                <a:srgbClr val="000000"/>
              </a:solidFill>
              <a:latin typeface="Arial"/>
            </a:endParaRPr>
          </a:p>
        </p:txBody>
      </p:sp>
      <p:sp>
        <p:nvSpPr>
          <p:cNvPr id="225" name="PlaceHolder 2"/>
          <p:cNvSpPr>
            <a:spLocks noGrp="1"/>
          </p:cNvSpPr>
          <p:nvPr>
            <p:ph/>
          </p:nvPr>
        </p:nvSpPr>
        <p:spPr>
          <a:xfrm>
            <a:off x="2971800" y="1063440"/>
            <a:ext cx="2514600" cy="39672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Grid Search</a:t>
            </a:r>
            <a:endParaRPr b="0" lang="en-US" sz="2300" spc="-1" strike="noStrike">
              <a:solidFill>
                <a:srgbClr val="000000"/>
              </a:solidFill>
              <a:latin typeface="Arial"/>
            </a:endParaRPr>
          </a:p>
        </p:txBody>
      </p:sp>
      <p:pic>
        <p:nvPicPr>
          <p:cNvPr id="226" name="" descr=""/>
          <p:cNvPicPr/>
          <p:nvPr/>
        </p:nvPicPr>
        <p:blipFill>
          <a:blip r:embed="rId1"/>
          <a:stretch/>
        </p:blipFill>
        <p:spPr>
          <a:xfrm>
            <a:off x="1600200" y="1600200"/>
            <a:ext cx="3429000" cy="898200"/>
          </a:xfrm>
          <a:prstGeom prst="rect">
            <a:avLst/>
          </a:prstGeom>
          <a:ln w="0">
            <a:noFill/>
          </a:ln>
        </p:spPr>
      </p:pic>
      <p:sp>
        <p:nvSpPr>
          <p:cNvPr id="227" name=""/>
          <p:cNvSpPr txBox="1"/>
          <p:nvPr/>
        </p:nvSpPr>
        <p:spPr>
          <a:xfrm>
            <a:off x="5486400" y="1683720"/>
            <a:ext cx="2581200" cy="602280"/>
          </a:xfrm>
          <a:prstGeom prst="rect">
            <a:avLst/>
          </a:prstGeom>
          <a:noFill/>
          <a:ln w="0">
            <a:noFill/>
          </a:ln>
        </p:spPr>
        <p:txBody>
          <a:bodyPr lIns="90000" rIns="90000" tIns="45000" bIns="45000" anchor="t">
            <a:noAutofit/>
          </a:bodyPr>
          <a:p>
            <a:r>
              <a:rPr b="0" lang="en-US" sz="1800" spc="-1" strike="noStrike">
                <a:solidFill>
                  <a:srgbClr val="000000"/>
                </a:solidFill>
                <a:latin typeface="Arial"/>
              </a:rPr>
              <a:t>Adjust all parameters to</a:t>
            </a:r>
            <a:endParaRPr b="0" lang="en-US" sz="1800" spc="-1" strike="noStrike">
              <a:solidFill>
                <a:srgbClr val="000000"/>
              </a:solidFill>
              <a:latin typeface="Arial"/>
            </a:endParaRPr>
          </a:p>
          <a:p>
            <a:r>
              <a:rPr b="0" lang="en-US" sz="1800" spc="-1" strike="noStrike">
                <a:solidFill>
                  <a:srgbClr val="000000"/>
                </a:solidFill>
                <a:latin typeface="Arial"/>
              </a:rPr>
              <a:t> </a:t>
            </a:r>
            <a:r>
              <a:rPr b="0" lang="en-US" sz="1800" spc="-1" strike="noStrike">
                <a:solidFill>
                  <a:srgbClr val="000000"/>
                </a:solidFill>
                <a:latin typeface="Arial"/>
              </a:rPr>
              <a:t>improve performance</a:t>
            </a:r>
            <a:endParaRPr b="0" lang="en-US" sz="1800" spc="-1" strike="noStrike">
              <a:solidFill>
                <a:srgbClr val="000000"/>
              </a:solidFill>
              <a:latin typeface="Arial"/>
            </a:endParaRPr>
          </a:p>
        </p:txBody>
      </p:sp>
      <p:pic>
        <p:nvPicPr>
          <p:cNvPr id="228" name="" descr=""/>
          <p:cNvPicPr/>
          <p:nvPr/>
        </p:nvPicPr>
        <p:blipFill>
          <a:blip r:embed="rId2"/>
          <a:stretch/>
        </p:blipFill>
        <p:spPr>
          <a:xfrm>
            <a:off x="685800" y="2557800"/>
            <a:ext cx="8001000" cy="247140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CF (ALS) – Performance Evaluation</a:t>
            </a:r>
            <a:endParaRPr b="0" lang="en-US" sz="3200" spc="-1" strike="noStrike">
              <a:solidFill>
                <a:srgbClr val="000000"/>
              </a:solidFill>
              <a:latin typeface="Arial"/>
            </a:endParaRPr>
          </a:p>
        </p:txBody>
      </p:sp>
      <p:sp>
        <p:nvSpPr>
          <p:cNvPr id="230" name="PlaceHolder 2"/>
          <p:cNvSpPr>
            <a:spLocks noGrp="1"/>
          </p:cNvSpPr>
          <p:nvPr>
            <p:ph/>
          </p:nvPr>
        </p:nvSpPr>
        <p:spPr>
          <a:xfrm>
            <a:off x="1371600" y="1889280"/>
            <a:ext cx="6629400" cy="2454120"/>
          </a:xfrm>
          <a:prstGeom prst="rect">
            <a:avLst/>
          </a:prstGeom>
          <a:noFill/>
          <a:ln w="0">
            <a:noFill/>
          </a:ln>
        </p:spPr>
        <p:txBody>
          <a:bodyPr lIns="0" rIns="0" tIns="0" bIns="0" anchor="t">
            <a:normAutofit/>
          </a:bodyPr>
          <a:p>
            <a:pPr marL="432000" indent="0">
              <a:lnSpc>
                <a:spcPct val="100000"/>
              </a:lnSpc>
              <a:spcBef>
                <a:spcPts val="1417"/>
              </a:spcBef>
              <a:buNone/>
              <a:tabLst>
                <a:tab algn="l" pos="0"/>
              </a:tabLst>
            </a:pPr>
            <a:r>
              <a:rPr b="0" lang="en-US" sz="3200" spc="-1" strike="noStrike">
                <a:solidFill>
                  <a:srgbClr val="000000"/>
                </a:solidFill>
                <a:latin typeface="Arial"/>
              </a:rPr>
              <a:t>~0.55 AUC score… Not good</a:t>
            </a:r>
            <a:endParaRPr b="0" lang="en-US" sz="3200" spc="-1" strike="noStrike">
              <a:solidFill>
                <a:srgbClr val="000000"/>
              </a:solidFill>
              <a:latin typeface="Arial"/>
            </a:endParaRPr>
          </a:p>
          <a:p>
            <a:pPr marL="432000" indent="0">
              <a:lnSpc>
                <a:spcPct val="100000"/>
              </a:lnSpc>
              <a:spcBef>
                <a:spcPts val="1417"/>
              </a:spcBef>
              <a:buNone/>
              <a:tabLst>
                <a:tab algn="l" pos="0"/>
              </a:tabLst>
            </a:pPr>
            <a:endParaRPr b="0" lang="en-US" sz="3200" spc="-1" strike="noStrike">
              <a:solidFill>
                <a:srgbClr val="000000"/>
              </a:solidFill>
              <a:latin typeface="Arial"/>
            </a:endParaRPr>
          </a:p>
          <a:p>
            <a:pPr marL="432000" indent="0">
              <a:lnSpc>
                <a:spcPct val="100000"/>
              </a:lnSpc>
              <a:spcBef>
                <a:spcPts val="1417"/>
              </a:spcBef>
              <a:buNone/>
              <a:tabLst>
                <a:tab algn="l" pos="0"/>
              </a:tabLst>
            </a:pPr>
            <a:r>
              <a:rPr b="0" lang="en-US" sz="3200" spc="-1" strike="noStrike">
                <a:solidFill>
                  <a:srgbClr val="000000"/>
                </a:solidFill>
                <a:latin typeface="Arial"/>
              </a:rPr>
              <a:t>Slightly better than randomly guessing</a:t>
            </a:r>
            <a:endParaRPr b="0" lang="en-US" sz="3200" spc="-1" strike="noStrike">
              <a:solidFill>
                <a:srgbClr val="000000"/>
              </a:solidFill>
              <a:latin typeface="Arial"/>
            </a:endParaRPr>
          </a:p>
        </p:txBody>
      </p:sp>
      <p:pic>
        <p:nvPicPr>
          <p:cNvPr id="231" name="" descr=""/>
          <p:cNvPicPr/>
          <p:nvPr/>
        </p:nvPicPr>
        <p:blipFill>
          <a:blip r:embed="rId1"/>
          <a:stretch/>
        </p:blipFill>
        <p:spPr>
          <a:xfrm>
            <a:off x="761400" y="1162440"/>
            <a:ext cx="7468200" cy="43776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type="title"/>
          </p:nvPr>
        </p:nvSpPr>
        <p:spPr>
          <a:xfrm>
            <a:off x="914400" y="11448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Take Aways from CF (ALS)</a:t>
            </a:r>
            <a:endParaRPr b="0" lang="en-US" sz="3200" spc="-1" strike="noStrike">
              <a:solidFill>
                <a:srgbClr val="000000"/>
              </a:solidFill>
              <a:latin typeface="Arial"/>
            </a:endParaRPr>
          </a:p>
        </p:txBody>
      </p:sp>
      <p:sp>
        <p:nvSpPr>
          <p:cNvPr id="233" name="PlaceHolder 2"/>
          <p:cNvSpPr>
            <a:spLocks noGrp="1"/>
          </p:cNvSpPr>
          <p:nvPr>
            <p:ph type="subTitle"/>
          </p:nvPr>
        </p:nvSpPr>
        <p:spPr>
          <a:xfrm>
            <a:off x="1111320" y="3481560"/>
            <a:ext cx="3022920" cy="8712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Avg run time on smaller dataset was &lt; 5 mins per train and test</a:t>
            </a:r>
            <a:endParaRPr b="0" lang="en-US" sz="1600" spc="-1" strike="noStrike">
              <a:solidFill>
                <a:srgbClr val="000000"/>
              </a:solidFill>
              <a:latin typeface="Arial"/>
            </a:endParaRPr>
          </a:p>
        </p:txBody>
      </p:sp>
      <p:sp>
        <p:nvSpPr>
          <p:cNvPr id="234" name="PlaceHolder 3"/>
          <p:cNvSpPr>
            <a:spLocks noGrp="1"/>
          </p:cNvSpPr>
          <p:nvPr>
            <p:ph type="subTitle"/>
          </p:nvPr>
        </p:nvSpPr>
        <p:spPr>
          <a:xfrm>
            <a:off x="5219640" y="3481560"/>
            <a:ext cx="3022920" cy="8712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Grid Search allowed for highly varied values to be tried in sequence</a:t>
            </a:r>
            <a:endParaRPr b="0" lang="en-US" sz="1600" spc="-1" strike="noStrike">
              <a:solidFill>
                <a:srgbClr val="000000"/>
              </a:solidFill>
              <a:latin typeface="Arial"/>
            </a:endParaRPr>
          </a:p>
        </p:txBody>
      </p:sp>
      <p:sp>
        <p:nvSpPr>
          <p:cNvPr id="235" name="PlaceHolder 4"/>
          <p:cNvSpPr>
            <a:spLocks noGrp="1"/>
          </p:cNvSpPr>
          <p:nvPr>
            <p:ph type="subTitle"/>
          </p:nvPr>
        </p:nvSpPr>
        <p:spPr>
          <a:xfrm>
            <a:off x="1111320" y="2875680"/>
            <a:ext cx="3022920" cy="57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300" spc="-1" strike="noStrike">
                <a:solidFill>
                  <a:srgbClr val="000000"/>
                </a:solidFill>
                <a:latin typeface="Barlow ExtraBold"/>
                <a:ea typeface="Barlow ExtraBold"/>
              </a:rPr>
              <a:t>Fast</a:t>
            </a:r>
            <a:endParaRPr b="0" lang="en-US" sz="2300" spc="-1" strike="noStrike">
              <a:solidFill>
                <a:srgbClr val="000000"/>
              </a:solidFill>
              <a:latin typeface="Arial"/>
            </a:endParaRPr>
          </a:p>
        </p:txBody>
      </p:sp>
      <p:sp>
        <p:nvSpPr>
          <p:cNvPr id="236" name="Google Shape;846;p42"/>
          <p:cNvSpPr/>
          <p:nvPr/>
        </p:nvSpPr>
        <p:spPr>
          <a:xfrm>
            <a:off x="2085120" y="1523880"/>
            <a:ext cx="1075320" cy="107532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7" name="Google Shape;847;p42"/>
          <p:cNvSpPr/>
          <p:nvPr/>
        </p:nvSpPr>
        <p:spPr>
          <a:xfrm>
            <a:off x="6193440" y="1523880"/>
            <a:ext cx="1075320" cy="1075320"/>
          </a:xfrm>
          <a:prstGeom prst="rect">
            <a:avLst/>
          </a:pr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8" name="Google Shape;848;p42"/>
          <p:cNvSpPr/>
          <p:nvPr/>
        </p:nvSpPr>
        <p:spPr>
          <a:xfrm>
            <a:off x="6462000" y="1852920"/>
            <a:ext cx="537840" cy="488520"/>
          </a:xfrm>
          <a:custGeom>
            <a:avLst/>
            <a:gdLst>
              <a:gd name="textAreaLeft" fmla="*/ 0 w 537840"/>
              <a:gd name="textAreaRight" fmla="*/ 539640 w 537840"/>
              <a:gd name="textAreaTop" fmla="*/ 0 h 488520"/>
              <a:gd name="textAreaBottom" fmla="*/ 490320 h 488520"/>
            </a:gdLst>
            <a:ahLst/>
            <a:rect l="textAreaLeft" t="textAreaTop" r="textAreaRight" b="textAreaBottom"/>
            <a:pathLst>
              <a:path w="20771" h="18882">
                <a:moveTo>
                  <a:pt x="5773" y="0"/>
                </a:moveTo>
                <a:cubicBezTo>
                  <a:pt x="5505" y="0"/>
                  <a:pt x="5303" y="215"/>
                  <a:pt x="5303" y="469"/>
                </a:cubicBezTo>
                <a:cubicBezTo>
                  <a:pt x="5303" y="724"/>
                  <a:pt x="5505" y="938"/>
                  <a:pt x="5773" y="938"/>
                </a:cubicBezTo>
                <a:lnTo>
                  <a:pt x="7580" y="938"/>
                </a:lnTo>
                <a:cubicBezTo>
                  <a:pt x="7835" y="938"/>
                  <a:pt x="8049" y="724"/>
                  <a:pt x="8049" y="469"/>
                </a:cubicBezTo>
                <a:cubicBezTo>
                  <a:pt x="8049" y="215"/>
                  <a:pt x="7835" y="0"/>
                  <a:pt x="7580" y="0"/>
                </a:cubicBezTo>
                <a:close/>
                <a:moveTo>
                  <a:pt x="12013" y="2049"/>
                </a:moveTo>
                <a:cubicBezTo>
                  <a:pt x="11758" y="2049"/>
                  <a:pt x="11543" y="2263"/>
                  <a:pt x="11543" y="2518"/>
                </a:cubicBezTo>
                <a:cubicBezTo>
                  <a:pt x="11543" y="2772"/>
                  <a:pt x="11758" y="2986"/>
                  <a:pt x="12013" y="2986"/>
                </a:cubicBezTo>
                <a:lnTo>
                  <a:pt x="14584" y="2986"/>
                </a:lnTo>
                <a:cubicBezTo>
                  <a:pt x="14851" y="2986"/>
                  <a:pt x="15052" y="2772"/>
                  <a:pt x="15052" y="2518"/>
                </a:cubicBezTo>
                <a:cubicBezTo>
                  <a:pt x="15052" y="2263"/>
                  <a:pt x="14851" y="2049"/>
                  <a:pt x="14584" y="2049"/>
                </a:cubicBezTo>
                <a:close/>
                <a:moveTo>
                  <a:pt x="12013" y="3923"/>
                </a:moveTo>
                <a:cubicBezTo>
                  <a:pt x="11758" y="3923"/>
                  <a:pt x="11543" y="4138"/>
                  <a:pt x="11543" y="4393"/>
                </a:cubicBezTo>
                <a:cubicBezTo>
                  <a:pt x="11543" y="4646"/>
                  <a:pt x="11758" y="4861"/>
                  <a:pt x="12013" y="4861"/>
                </a:cubicBezTo>
                <a:lnTo>
                  <a:pt x="15735" y="4861"/>
                </a:lnTo>
                <a:cubicBezTo>
                  <a:pt x="16003" y="4861"/>
                  <a:pt x="16203" y="4646"/>
                  <a:pt x="16203" y="4393"/>
                </a:cubicBezTo>
                <a:cubicBezTo>
                  <a:pt x="16203" y="4138"/>
                  <a:pt x="16003" y="3923"/>
                  <a:pt x="15735" y="3923"/>
                </a:cubicBezTo>
                <a:close/>
                <a:moveTo>
                  <a:pt x="17128" y="938"/>
                </a:moveTo>
                <a:cubicBezTo>
                  <a:pt x="17610" y="938"/>
                  <a:pt x="18012" y="1339"/>
                  <a:pt x="18012" y="1822"/>
                </a:cubicBezTo>
                <a:lnTo>
                  <a:pt x="18012" y="5089"/>
                </a:lnTo>
                <a:cubicBezTo>
                  <a:pt x="18012" y="5584"/>
                  <a:pt x="17610" y="5973"/>
                  <a:pt x="17128" y="5973"/>
                </a:cubicBezTo>
                <a:lnTo>
                  <a:pt x="11490" y="5973"/>
                </a:lnTo>
                <a:cubicBezTo>
                  <a:pt x="11410" y="5973"/>
                  <a:pt x="11329" y="5999"/>
                  <a:pt x="11263" y="6039"/>
                </a:cubicBezTo>
                <a:lnTo>
                  <a:pt x="10165" y="6655"/>
                </a:lnTo>
                <a:lnTo>
                  <a:pt x="10165" y="1822"/>
                </a:lnTo>
                <a:cubicBezTo>
                  <a:pt x="10165" y="1339"/>
                  <a:pt x="10566" y="938"/>
                  <a:pt x="11061" y="938"/>
                </a:cubicBezTo>
                <a:close/>
                <a:moveTo>
                  <a:pt x="6094" y="6762"/>
                </a:moveTo>
                <a:cubicBezTo>
                  <a:pt x="6790" y="6762"/>
                  <a:pt x="7380" y="7205"/>
                  <a:pt x="7621" y="7807"/>
                </a:cubicBezTo>
                <a:lnTo>
                  <a:pt x="7607" y="7807"/>
                </a:lnTo>
                <a:cubicBezTo>
                  <a:pt x="6910" y="7807"/>
                  <a:pt x="6321" y="7378"/>
                  <a:pt x="6080" y="6762"/>
                </a:cubicBezTo>
                <a:close/>
                <a:moveTo>
                  <a:pt x="5183" y="7044"/>
                </a:moveTo>
                <a:cubicBezTo>
                  <a:pt x="5544" y="8035"/>
                  <a:pt x="6496" y="8744"/>
                  <a:pt x="7607" y="8744"/>
                </a:cubicBezTo>
                <a:cubicBezTo>
                  <a:pt x="7633" y="8744"/>
                  <a:pt x="7660" y="8744"/>
                  <a:pt x="7687" y="8731"/>
                </a:cubicBezTo>
                <a:lnTo>
                  <a:pt x="7687" y="8731"/>
                </a:lnTo>
                <a:cubicBezTo>
                  <a:pt x="7540" y="9481"/>
                  <a:pt x="6884" y="10043"/>
                  <a:pt x="6094" y="10043"/>
                </a:cubicBezTo>
                <a:cubicBezTo>
                  <a:pt x="5196" y="10043"/>
                  <a:pt x="4460" y="9306"/>
                  <a:pt x="4460" y="8396"/>
                </a:cubicBezTo>
                <a:cubicBezTo>
                  <a:pt x="4460" y="7833"/>
                  <a:pt x="4741" y="7338"/>
                  <a:pt x="5183" y="7044"/>
                </a:cubicBezTo>
                <a:close/>
                <a:moveTo>
                  <a:pt x="6094" y="5839"/>
                </a:moveTo>
                <a:cubicBezTo>
                  <a:pt x="5853" y="5839"/>
                  <a:pt x="5612" y="5865"/>
                  <a:pt x="5384" y="5932"/>
                </a:cubicBezTo>
                <a:lnTo>
                  <a:pt x="5371" y="5932"/>
                </a:lnTo>
                <a:cubicBezTo>
                  <a:pt x="4300" y="6253"/>
                  <a:pt x="3523" y="7231"/>
                  <a:pt x="3523" y="8396"/>
                </a:cubicBezTo>
                <a:cubicBezTo>
                  <a:pt x="3523" y="9815"/>
                  <a:pt x="4675" y="10967"/>
                  <a:pt x="6094" y="10967"/>
                </a:cubicBezTo>
                <a:cubicBezTo>
                  <a:pt x="7513" y="10967"/>
                  <a:pt x="8665" y="9815"/>
                  <a:pt x="8665" y="8396"/>
                </a:cubicBezTo>
                <a:cubicBezTo>
                  <a:pt x="8665" y="8276"/>
                  <a:pt x="8651" y="8155"/>
                  <a:pt x="8638" y="8035"/>
                </a:cubicBezTo>
                <a:cubicBezTo>
                  <a:pt x="8451" y="6776"/>
                  <a:pt x="7380" y="5839"/>
                  <a:pt x="6094" y="5839"/>
                </a:cubicBezTo>
                <a:close/>
                <a:moveTo>
                  <a:pt x="899" y="2116"/>
                </a:moveTo>
                <a:cubicBezTo>
                  <a:pt x="644" y="2116"/>
                  <a:pt x="443" y="2330"/>
                  <a:pt x="443" y="2584"/>
                </a:cubicBezTo>
                <a:lnTo>
                  <a:pt x="443" y="12855"/>
                </a:lnTo>
                <a:cubicBezTo>
                  <a:pt x="443" y="13109"/>
                  <a:pt x="644" y="13323"/>
                  <a:pt x="899" y="13323"/>
                </a:cubicBezTo>
                <a:cubicBezTo>
                  <a:pt x="1166" y="13323"/>
                  <a:pt x="1367" y="13109"/>
                  <a:pt x="1367" y="12855"/>
                </a:cubicBezTo>
                <a:lnTo>
                  <a:pt x="1367" y="3053"/>
                </a:lnTo>
                <a:lnTo>
                  <a:pt x="7660" y="3053"/>
                </a:lnTo>
                <a:cubicBezTo>
                  <a:pt x="7928" y="3053"/>
                  <a:pt x="8129" y="2839"/>
                  <a:pt x="8129" y="2584"/>
                </a:cubicBezTo>
                <a:cubicBezTo>
                  <a:pt x="8129" y="2330"/>
                  <a:pt x="7928" y="2116"/>
                  <a:pt x="7660" y="2116"/>
                </a:cubicBezTo>
                <a:close/>
                <a:moveTo>
                  <a:pt x="6616" y="12748"/>
                </a:moveTo>
                <a:lnTo>
                  <a:pt x="6067" y="13498"/>
                </a:lnTo>
                <a:lnTo>
                  <a:pt x="5532" y="12748"/>
                </a:lnTo>
                <a:close/>
                <a:moveTo>
                  <a:pt x="11061" y="0"/>
                </a:moveTo>
                <a:cubicBezTo>
                  <a:pt x="10058" y="0"/>
                  <a:pt x="9227" y="817"/>
                  <a:pt x="9227" y="1822"/>
                </a:cubicBezTo>
                <a:lnTo>
                  <a:pt x="9227" y="7446"/>
                </a:lnTo>
                <a:cubicBezTo>
                  <a:pt x="9227" y="7606"/>
                  <a:pt x="9321" y="7767"/>
                  <a:pt x="9468" y="7847"/>
                </a:cubicBezTo>
                <a:cubicBezTo>
                  <a:pt x="9535" y="7887"/>
                  <a:pt x="9612" y="7908"/>
                  <a:pt x="9691" y="7908"/>
                </a:cubicBezTo>
                <a:cubicBezTo>
                  <a:pt x="9769" y="7908"/>
                  <a:pt x="9850" y="7887"/>
                  <a:pt x="9924" y="7847"/>
                </a:cubicBezTo>
                <a:lnTo>
                  <a:pt x="11611" y="6910"/>
                </a:lnTo>
                <a:lnTo>
                  <a:pt x="17128" y="6910"/>
                </a:lnTo>
                <a:cubicBezTo>
                  <a:pt x="18132" y="6910"/>
                  <a:pt x="18949" y="6093"/>
                  <a:pt x="18949" y="5089"/>
                </a:cubicBezTo>
                <a:lnTo>
                  <a:pt x="18949" y="3053"/>
                </a:lnTo>
                <a:lnTo>
                  <a:pt x="19833" y="3053"/>
                </a:lnTo>
                <a:lnTo>
                  <a:pt x="19833" y="16471"/>
                </a:lnTo>
                <a:lnTo>
                  <a:pt x="13218" y="16471"/>
                </a:lnTo>
                <a:cubicBezTo>
                  <a:pt x="12963" y="16471"/>
                  <a:pt x="12749" y="16671"/>
                  <a:pt x="12749" y="16926"/>
                </a:cubicBezTo>
                <a:cubicBezTo>
                  <a:pt x="12749" y="17194"/>
                  <a:pt x="12963" y="17394"/>
                  <a:pt x="13218" y="17394"/>
                </a:cubicBezTo>
                <a:lnTo>
                  <a:pt x="20301" y="17394"/>
                </a:lnTo>
                <a:cubicBezTo>
                  <a:pt x="20556" y="17394"/>
                  <a:pt x="20770" y="17194"/>
                  <a:pt x="20770" y="16926"/>
                </a:cubicBezTo>
                <a:lnTo>
                  <a:pt x="20770" y="2584"/>
                </a:lnTo>
                <a:cubicBezTo>
                  <a:pt x="20770" y="2330"/>
                  <a:pt x="20556" y="2116"/>
                  <a:pt x="20301" y="2116"/>
                </a:cubicBezTo>
                <a:lnTo>
                  <a:pt x="18949" y="2116"/>
                </a:lnTo>
                <a:lnTo>
                  <a:pt x="18949" y="1822"/>
                </a:lnTo>
                <a:cubicBezTo>
                  <a:pt x="18949" y="817"/>
                  <a:pt x="18132" y="0"/>
                  <a:pt x="17128" y="0"/>
                </a:cubicBezTo>
                <a:close/>
                <a:moveTo>
                  <a:pt x="5237" y="11824"/>
                </a:moveTo>
                <a:cubicBezTo>
                  <a:pt x="2974" y="11824"/>
                  <a:pt x="1956" y="13672"/>
                  <a:pt x="1381" y="15078"/>
                </a:cubicBezTo>
                <a:lnTo>
                  <a:pt x="95" y="18238"/>
                </a:lnTo>
                <a:cubicBezTo>
                  <a:pt x="1" y="18479"/>
                  <a:pt x="122" y="18747"/>
                  <a:pt x="363" y="18854"/>
                </a:cubicBezTo>
                <a:cubicBezTo>
                  <a:pt x="416" y="18867"/>
                  <a:pt x="470" y="18881"/>
                  <a:pt x="536" y="18881"/>
                </a:cubicBezTo>
                <a:cubicBezTo>
                  <a:pt x="711" y="18881"/>
                  <a:pt x="885" y="18774"/>
                  <a:pt x="965" y="18586"/>
                </a:cubicBezTo>
                <a:lnTo>
                  <a:pt x="2250" y="15426"/>
                </a:lnTo>
                <a:cubicBezTo>
                  <a:pt x="2854" y="13939"/>
                  <a:pt x="3536" y="13136"/>
                  <a:pt x="4460" y="12855"/>
                </a:cubicBezTo>
                <a:lnTo>
                  <a:pt x="5692" y="14555"/>
                </a:lnTo>
                <a:cubicBezTo>
                  <a:pt x="5786" y="14676"/>
                  <a:pt x="5919" y="14757"/>
                  <a:pt x="6067" y="14757"/>
                </a:cubicBezTo>
                <a:cubicBezTo>
                  <a:pt x="6214" y="14757"/>
                  <a:pt x="6362" y="14676"/>
                  <a:pt x="6442" y="14555"/>
                </a:cubicBezTo>
                <a:lnTo>
                  <a:pt x="7701" y="12855"/>
                </a:lnTo>
                <a:cubicBezTo>
                  <a:pt x="8638" y="13109"/>
                  <a:pt x="9321" y="13927"/>
                  <a:pt x="9937" y="15426"/>
                </a:cubicBezTo>
                <a:lnTo>
                  <a:pt x="10352" y="16457"/>
                </a:lnTo>
                <a:cubicBezTo>
                  <a:pt x="10406" y="16605"/>
                  <a:pt x="10540" y="16698"/>
                  <a:pt x="10686" y="16739"/>
                </a:cubicBezTo>
                <a:cubicBezTo>
                  <a:pt x="10716" y="16744"/>
                  <a:pt x="10746" y="16747"/>
                  <a:pt x="10776" y="16747"/>
                </a:cubicBezTo>
                <a:cubicBezTo>
                  <a:pt x="10896" y="16747"/>
                  <a:pt x="11016" y="16703"/>
                  <a:pt x="11102" y="16618"/>
                </a:cubicBezTo>
                <a:lnTo>
                  <a:pt x="15052" y="12975"/>
                </a:lnTo>
                <a:cubicBezTo>
                  <a:pt x="15239" y="12802"/>
                  <a:pt x="15253" y="12507"/>
                  <a:pt x="15079" y="12320"/>
                </a:cubicBezTo>
                <a:cubicBezTo>
                  <a:pt x="14987" y="12221"/>
                  <a:pt x="14862" y="12170"/>
                  <a:pt x="14736" y="12170"/>
                </a:cubicBezTo>
                <a:cubicBezTo>
                  <a:pt x="14624" y="12170"/>
                  <a:pt x="14511" y="12211"/>
                  <a:pt x="14423" y="12293"/>
                </a:cubicBezTo>
                <a:lnTo>
                  <a:pt x="10968" y="15480"/>
                </a:lnTo>
                <a:lnTo>
                  <a:pt x="10794" y="15078"/>
                </a:lnTo>
                <a:cubicBezTo>
                  <a:pt x="10231" y="13672"/>
                  <a:pt x="9214" y="11824"/>
                  <a:pt x="6951" y="11824"/>
                </a:cubicBezTo>
                <a:close/>
              </a:path>
            </a:pathLst>
          </a:custGeom>
          <a:solidFill>
            <a:srgbClr val="ffffff"/>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239" name="Google Shape;849;p42"/>
          <p:cNvSpPr/>
          <p:nvPr/>
        </p:nvSpPr>
        <p:spPr>
          <a:xfrm>
            <a:off x="2354040" y="1852920"/>
            <a:ext cx="537840" cy="488880"/>
          </a:xfrm>
          <a:custGeom>
            <a:avLst/>
            <a:gdLst>
              <a:gd name="textAreaLeft" fmla="*/ 0 w 537840"/>
              <a:gd name="textAreaRight" fmla="*/ 539640 w 537840"/>
              <a:gd name="textAreaTop" fmla="*/ 0 h 488880"/>
              <a:gd name="textAreaBottom" fmla="*/ 490680 h 488880"/>
            </a:gdLst>
            <a:ahLst/>
            <a:rect l="textAreaLeft" t="textAreaTop" r="textAreaRight" b="textAreaBottom"/>
            <a:pathLst>
              <a:path w="20770" h="18882">
                <a:moveTo>
                  <a:pt x="8209" y="0"/>
                </a:moveTo>
                <a:cubicBezTo>
                  <a:pt x="7954" y="0"/>
                  <a:pt x="7754" y="215"/>
                  <a:pt x="7754" y="469"/>
                </a:cubicBezTo>
                <a:cubicBezTo>
                  <a:pt x="7754" y="724"/>
                  <a:pt x="7954" y="938"/>
                  <a:pt x="8209" y="938"/>
                </a:cubicBezTo>
                <a:lnTo>
                  <a:pt x="13003" y="938"/>
                </a:lnTo>
                <a:cubicBezTo>
                  <a:pt x="13257" y="938"/>
                  <a:pt x="13458" y="724"/>
                  <a:pt x="13458" y="469"/>
                </a:cubicBezTo>
                <a:cubicBezTo>
                  <a:pt x="13458" y="215"/>
                  <a:pt x="13257" y="0"/>
                  <a:pt x="13003" y="0"/>
                </a:cubicBezTo>
                <a:close/>
                <a:moveTo>
                  <a:pt x="13003" y="4982"/>
                </a:moveTo>
                <a:cubicBezTo>
                  <a:pt x="12735" y="4982"/>
                  <a:pt x="12534" y="5182"/>
                  <a:pt x="12534" y="5437"/>
                </a:cubicBezTo>
                <a:cubicBezTo>
                  <a:pt x="12534" y="5705"/>
                  <a:pt x="12735" y="5905"/>
                  <a:pt x="13003" y="5905"/>
                </a:cubicBezTo>
                <a:lnTo>
                  <a:pt x="17783" y="5905"/>
                </a:lnTo>
                <a:cubicBezTo>
                  <a:pt x="18038" y="5905"/>
                  <a:pt x="18238" y="5705"/>
                  <a:pt x="18238" y="5437"/>
                </a:cubicBezTo>
                <a:cubicBezTo>
                  <a:pt x="18238" y="5182"/>
                  <a:pt x="18038" y="4982"/>
                  <a:pt x="17783" y="4982"/>
                </a:cubicBezTo>
                <a:close/>
                <a:moveTo>
                  <a:pt x="12334" y="6923"/>
                </a:moveTo>
                <a:cubicBezTo>
                  <a:pt x="12079" y="6923"/>
                  <a:pt x="11864" y="7124"/>
                  <a:pt x="11864" y="7378"/>
                </a:cubicBezTo>
                <a:cubicBezTo>
                  <a:pt x="11864" y="7646"/>
                  <a:pt x="12079" y="7847"/>
                  <a:pt x="12334" y="7847"/>
                </a:cubicBezTo>
                <a:lnTo>
                  <a:pt x="13217" y="7847"/>
                </a:lnTo>
                <a:cubicBezTo>
                  <a:pt x="13485" y="7847"/>
                  <a:pt x="13686" y="7646"/>
                  <a:pt x="13686" y="7378"/>
                </a:cubicBezTo>
                <a:cubicBezTo>
                  <a:pt x="13686" y="7124"/>
                  <a:pt x="13485" y="6923"/>
                  <a:pt x="13217" y="6923"/>
                </a:cubicBezTo>
                <a:close/>
                <a:moveTo>
                  <a:pt x="15387" y="6923"/>
                </a:moveTo>
                <a:cubicBezTo>
                  <a:pt x="15132" y="6923"/>
                  <a:pt x="14917" y="7124"/>
                  <a:pt x="14917" y="7378"/>
                </a:cubicBezTo>
                <a:cubicBezTo>
                  <a:pt x="14917" y="7646"/>
                  <a:pt x="15132" y="7847"/>
                  <a:pt x="15387" y="7847"/>
                </a:cubicBezTo>
                <a:lnTo>
                  <a:pt x="17783" y="7847"/>
                </a:lnTo>
                <a:cubicBezTo>
                  <a:pt x="18038" y="7847"/>
                  <a:pt x="18238" y="7646"/>
                  <a:pt x="18238" y="7378"/>
                </a:cubicBezTo>
                <a:cubicBezTo>
                  <a:pt x="18238" y="7124"/>
                  <a:pt x="18038" y="6923"/>
                  <a:pt x="17783" y="6923"/>
                </a:cubicBezTo>
                <a:close/>
                <a:moveTo>
                  <a:pt x="6710" y="6896"/>
                </a:moveTo>
                <a:cubicBezTo>
                  <a:pt x="7312" y="7137"/>
                  <a:pt x="7727" y="7726"/>
                  <a:pt x="7727" y="8396"/>
                </a:cubicBezTo>
                <a:cubicBezTo>
                  <a:pt x="7727" y="9306"/>
                  <a:pt x="6990" y="10029"/>
                  <a:pt x="6094" y="10029"/>
                </a:cubicBezTo>
                <a:cubicBezTo>
                  <a:pt x="5196" y="10029"/>
                  <a:pt x="4460" y="9306"/>
                  <a:pt x="4460" y="8396"/>
                </a:cubicBezTo>
                <a:cubicBezTo>
                  <a:pt x="4460" y="7807"/>
                  <a:pt x="4781" y="7285"/>
                  <a:pt x="5263" y="7003"/>
                </a:cubicBezTo>
                <a:lnTo>
                  <a:pt x="5263" y="7003"/>
                </a:lnTo>
                <a:cubicBezTo>
                  <a:pt x="5210" y="7124"/>
                  <a:pt x="5210" y="7271"/>
                  <a:pt x="5290" y="7405"/>
                </a:cubicBezTo>
                <a:cubicBezTo>
                  <a:pt x="5371" y="7558"/>
                  <a:pt x="5524" y="7644"/>
                  <a:pt x="5685" y="7644"/>
                </a:cubicBezTo>
                <a:cubicBezTo>
                  <a:pt x="5764" y="7644"/>
                  <a:pt x="5844" y="7624"/>
                  <a:pt x="5919" y="7579"/>
                </a:cubicBezTo>
                <a:cubicBezTo>
                  <a:pt x="6228" y="7405"/>
                  <a:pt x="6495" y="7178"/>
                  <a:pt x="6710" y="6896"/>
                </a:cubicBezTo>
                <a:close/>
                <a:moveTo>
                  <a:pt x="6094" y="5839"/>
                </a:moveTo>
                <a:cubicBezTo>
                  <a:pt x="4687" y="5839"/>
                  <a:pt x="3536" y="6990"/>
                  <a:pt x="3536" y="8396"/>
                </a:cubicBezTo>
                <a:cubicBezTo>
                  <a:pt x="3536" y="9815"/>
                  <a:pt x="4687" y="10967"/>
                  <a:pt x="6094" y="10967"/>
                </a:cubicBezTo>
                <a:cubicBezTo>
                  <a:pt x="7513" y="10967"/>
                  <a:pt x="8665" y="9815"/>
                  <a:pt x="8665" y="8396"/>
                </a:cubicBezTo>
                <a:cubicBezTo>
                  <a:pt x="8665" y="7164"/>
                  <a:pt x="7781" y="6133"/>
                  <a:pt x="6615" y="5892"/>
                </a:cubicBezTo>
                <a:lnTo>
                  <a:pt x="6589" y="5892"/>
                </a:lnTo>
                <a:cubicBezTo>
                  <a:pt x="6428" y="5852"/>
                  <a:pt x="6267" y="5839"/>
                  <a:pt x="6094" y="5839"/>
                </a:cubicBezTo>
                <a:close/>
                <a:moveTo>
                  <a:pt x="6481" y="12748"/>
                </a:moveTo>
                <a:lnTo>
                  <a:pt x="6308" y="13605"/>
                </a:lnTo>
                <a:lnTo>
                  <a:pt x="5892" y="13605"/>
                </a:lnTo>
                <a:lnTo>
                  <a:pt x="5705" y="12748"/>
                </a:lnTo>
                <a:close/>
                <a:moveTo>
                  <a:pt x="8397" y="14194"/>
                </a:moveTo>
                <a:cubicBezTo>
                  <a:pt x="8142" y="14194"/>
                  <a:pt x="7942" y="14409"/>
                  <a:pt x="7942" y="14662"/>
                </a:cubicBezTo>
                <a:lnTo>
                  <a:pt x="7942" y="14730"/>
                </a:lnTo>
                <a:cubicBezTo>
                  <a:pt x="7942" y="14984"/>
                  <a:pt x="8142" y="15185"/>
                  <a:pt x="8397" y="15185"/>
                </a:cubicBezTo>
                <a:cubicBezTo>
                  <a:pt x="8665" y="15185"/>
                  <a:pt x="8865" y="14984"/>
                  <a:pt x="8865" y="14730"/>
                </a:cubicBezTo>
                <a:lnTo>
                  <a:pt x="8865" y="14662"/>
                </a:lnTo>
                <a:cubicBezTo>
                  <a:pt x="8865" y="14409"/>
                  <a:pt x="8665" y="14194"/>
                  <a:pt x="8397" y="14194"/>
                </a:cubicBezTo>
                <a:close/>
                <a:moveTo>
                  <a:pt x="911" y="2116"/>
                </a:moveTo>
                <a:cubicBezTo>
                  <a:pt x="643" y="2116"/>
                  <a:pt x="443" y="2330"/>
                  <a:pt x="443" y="2584"/>
                </a:cubicBezTo>
                <a:lnTo>
                  <a:pt x="443" y="12855"/>
                </a:lnTo>
                <a:cubicBezTo>
                  <a:pt x="443" y="13109"/>
                  <a:pt x="643" y="13323"/>
                  <a:pt x="911" y="13323"/>
                </a:cubicBezTo>
                <a:cubicBezTo>
                  <a:pt x="1166" y="13323"/>
                  <a:pt x="1366" y="13109"/>
                  <a:pt x="1366" y="12855"/>
                </a:cubicBezTo>
                <a:lnTo>
                  <a:pt x="1366" y="3053"/>
                </a:lnTo>
                <a:lnTo>
                  <a:pt x="19845" y="3053"/>
                </a:lnTo>
                <a:lnTo>
                  <a:pt x="19845" y="16471"/>
                </a:lnTo>
                <a:lnTo>
                  <a:pt x="13217" y="16471"/>
                </a:lnTo>
                <a:cubicBezTo>
                  <a:pt x="12962" y="16471"/>
                  <a:pt x="12762" y="16671"/>
                  <a:pt x="12762" y="16926"/>
                </a:cubicBezTo>
                <a:cubicBezTo>
                  <a:pt x="12762" y="17194"/>
                  <a:pt x="12962" y="17394"/>
                  <a:pt x="13217" y="17394"/>
                </a:cubicBezTo>
                <a:lnTo>
                  <a:pt x="20300" y="17394"/>
                </a:lnTo>
                <a:cubicBezTo>
                  <a:pt x="20568" y="17394"/>
                  <a:pt x="20770" y="17194"/>
                  <a:pt x="20770" y="16926"/>
                </a:cubicBezTo>
                <a:lnTo>
                  <a:pt x="20770" y="2584"/>
                </a:lnTo>
                <a:cubicBezTo>
                  <a:pt x="20770" y="2330"/>
                  <a:pt x="20568" y="2116"/>
                  <a:pt x="20300" y="2116"/>
                </a:cubicBezTo>
                <a:close/>
                <a:moveTo>
                  <a:pt x="6267" y="14543"/>
                </a:moveTo>
                <a:lnTo>
                  <a:pt x="6562" y="17247"/>
                </a:lnTo>
                <a:lnTo>
                  <a:pt x="6094" y="17622"/>
                </a:lnTo>
                <a:lnTo>
                  <a:pt x="5624" y="17247"/>
                </a:lnTo>
                <a:lnTo>
                  <a:pt x="5919" y="14543"/>
                </a:lnTo>
                <a:close/>
                <a:moveTo>
                  <a:pt x="5076" y="11824"/>
                </a:moveTo>
                <a:cubicBezTo>
                  <a:pt x="2920" y="11904"/>
                  <a:pt x="1943" y="13712"/>
                  <a:pt x="1393" y="15078"/>
                </a:cubicBezTo>
                <a:lnTo>
                  <a:pt x="108" y="18238"/>
                </a:lnTo>
                <a:cubicBezTo>
                  <a:pt x="0" y="18479"/>
                  <a:pt x="121" y="18747"/>
                  <a:pt x="363" y="18854"/>
                </a:cubicBezTo>
                <a:cubicBezTo>
                  <a:pt x="416" y="18867"/>
                  <a:pt x="482" y="18881"/>
                  <a:pt x="536" y="18881"/>
                </a:cubicBezTo>
                <a:cubicBezTo>
                  <a:pt x="724" y="18881"/>
                  <a:pt x="898" y="18774"/>
                  <a:pt x="965" y="18586"/>
                </a:cubicBezTo>
                <a:lnTo>
                  <a:pt x="2250" y="15426"/>
                </a:lnTo>
                <a:cubicBezTo>
                  <a:pt x="2920" y="13779"/>
                  <a:pt x="3683" y="12962"/>
                  <a:pt x="4767" y="12788"/>
                </a:cubicBezTo>
                <a:lnTo>
                  <a:pt x="5035" y="14100"/>
                </a:lnTo>
                <a:lnTo>
                  <a:pt x="4674" y="17394"/>
                </a:lnTo>
                <a:cubicBezTo>
                  <a:pt x="4647" y="17555"/>
                  <a:pt x="4714" y="17716"/>
                  <a:pt x="4848" y="17810"/>
                </a:cubicBezTo>
                <a:lnTo>
                  <a:pt x="5651" y="18465"/>
                </a:lnTo>
                <a:cubicBezTo>
                  <a:pt x="5746" y="18533"/>
                  <a:pt x="5839" y="18573"/>
                  <a:pt x="5946" y="18573"/>
                </a:cubicBezTo>
                <a:lnTo>
                  <a:pt x="6240" y="18573"/>
                </a:lnTo>
                <a:cubicBezTo>
                  <a:pt x="6348" y="18573"/>
                  <a:pt x="6455" y="18533"/>
                  <a:pt x="6535" y="18465"/>
                </a:cubicBezTo>
                <a:lnTo>
                  <a:pt x="7352" y="17810"/>
                </a:lnTo>
                <a:cubicBezTo>
                  <a:pt x="7472" y="17716"/>
                  <a:pt x="7540" y="17555"/>
                  <a:pt x="7513" y="17394"/>
                </a:cubicBezTo>
                <a:lnTo>
                  <a:pt x="7151" y="14100"/>
                </a:lnTo>
                <a:lnTo>
                  <a:pt x="7433" y="12788"/>
                </a:lnTo>
                <a:cubicBezTo>
                  <a:pt x="8504" y="12962"/>
                  <a:pt x="9267" y="13779"/>
                  <a:pt x="9936" y="15426"/>
                </a:cubicBezTo>
                <a:lnTo>
                  <a:pt x="10352" y="16457"/>
                </a:lnTo>
                <a:cubicBezTo>
                  <a:pt x="10418" y="16605"/>
                  <a:pt x="10539" y="16698"/>
                  <a:pt x="10686" y="16739"/>
                </a:cubicBezTo>
                <a:cubicBezTo>
                  <a:pt x="10715" y="16744"/>
                  <a:pt x="10745" y="16747"/>
                  <a:pt x="10775" y="16747"/>
                </a:cubicBezTo>
                <a:cubicBezTo>
                  <a:pt x="10896" y="16747"/>
                  <a:pt x="11016" y="16703"/>
                  <a:pt x="11102" y="16618"/>
                </a:cubicBezTo>
                <a:lnTo>
                  <a:pt x="15051" y="12975"/>
                </a:lnTo>
                <a:cubicBezTo>
                  <a:pt x="15239" y="12802"/>
                  <a:pt x="15253" y="12507"/>
                  <a:pt x="15078" y="12320"/>
                </a:cubicBezTo>
                <a:cubicBezTo>
                  <a:pt x="14987" y="12221"/>
                  <a:pt x="14861" y="12170"/>
                  <a:pt x="14736" y="12170"/>
                </a:cubicBezTo>
                <a:cubicBezTo>
                  <a:pt x="14623" y="12170"/>
                  <a:pt x="14511" y="12211"/>
                  <a:pt x="14423" y="12293"/>
                </a:cubicBezTo>
                <a:lnTo>
                  <a:pt x="10968" y="15480"/>
                </a:lnTo>
                <a:lnTo>
                  <a:pt x="10793" y="15078"/>
                </a:lnTo>
                <a:cubicBezTo>
                  <a:pt x="10245" y="13712"/>
                  <a:pt x="9267" y="11904"/>
                  <a:pt x="7111" y="11824"/>
                </a:cubicBezTo>
                <a:close/>
              </a:path>
            </a:pathLst>
          </a:custGeom>
          <a:solidFill>
            <a:srgbClr val="ffffff"/>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cxnSp>
        <p:nvCxnSpPr>
          <p:cNvPr id="240" name="Google Shape;850;p42"/>
          <p:cNvCxnSpPr/>
          <p:nvPr/>
        </p:nvCxnSpPr>
        <p:spPr>
          <a:xfrm flipH="1">
            <a:off x="4989240" y="699840"/>
            <a:ext cx="4219200" cy="1800"/>
          </a:xfrm>
          <a:prstGeom prst="straightConnector1">
            <a:avLst/>
          </a:prstGeom>
          <a:ln w="28575">
            <a:solidFill>
              <a:srgbClr val="000000"/>
            </a:solidFill>
            <a:round/>
          </a:ln>
        </p:spPr>
      </p:cxnSp>
      <p:grpSp>
        <p:nvGrpSpPr>
          <p:cNvPr id="241" name="Google Shape;851;p42"/>
          <p:cNvGrpSpPr/>
          <p:nvPr/>
        </p:nvGrpSpPr>
        <p:grpSpPr>
          <a:xfrm>
            <a:off x="765000" y="629640"/>
            <a:ext cx="1440" cy="142200"/>
            <a:chOff x="765000" y="629640"/>
            <a:chExt cx="1440" cy="142200"/>
          </a:xfrm>
        </p:grpSpPr>
        <p:cxnSp>
          <p:nvCxnSpPr>
            <p:cNvPr id="242" name="Google Shape;852;p42"/>
            <p:cNvCxnSpPr/>
            <p:nvPr/>
          </p:nvCxnSpPr>
          <p:spPr>
            <a:xfrm>
              <a:off x="765000" y="629640"/>
              <a:ext cx="1800" cy="142560"/>
            </a:xfrm>
            <a:prstGeom prst="straightConnector1">
              <a:avLst/>
            </a:prstGeom>
            <a:ln w="28575">
              <a:solidFill>
                <a:srgbClr val="000000"/>
              </a:solidFill>
              <a:round/>
            </a:ln>
          </p:spPr>
        </p:cxnSp>
        <p:cxnSp>
          <p:nvCxnSpPr>
            <p:cNvPr id="243" name="Google Shape;853;p42"/>
            <p:cNvCxnSpPr/>
            <p:nvPr/>
          </p:nvCxnSpPr>
          <p:spPr>
            <a:xfrm>
              <a:off x="765000" y="629640"/>
              <a:ext cx="1800" cy="142560"/>
            </a:xfrm>
            <a:prstGeom prst="straightConnector1">
              <a:avLst/>
            </a:prstGeom>
            <a:ln w="28575">
              <a:solidFill>
                <a:srgbClr val="000000"/>
              </a:solidFill>
              <a:round/>
            </a:ln>
          </p:spPr>
        </p:cxnSp>
      </p:grpSp>
      <p:sp>
        <p:nvSpPr>
          <p:cNvPr id="244" name="PlaceHolder 58"/>
          <p:cNvSpPr txBox="1"/>
          <p:nvPr/>
        </p:nvSpPr>
        <p:spPr>
          <a:xfrm>
            <a:off x="5257800" y="2858040"/>
            <a:ext cx="3022920" cy="570960"/>
          </a:xfrm>
          <a:prstGeom prst="rect">
            <a:avLst/>
          </a:prstGeom>
          <a:noFill/>
          <a:ln w="0">
            <a:noFill/>
          </a:ln>
        </p:spPr>
        <p:txBody>
          <a:bodyPr tIns="91440" bIns="91440" anchor="t">
            <a:noAutofit/>
          </a:bodyPr>
          <a:p>
            <a:pPr algn="ctr">
              <a:lnSpc>
                <a:spcPct val="100000"/>
              </a:lnSpc>
              <a:tabLst>
                <a:tab algn="l" pos="0"/>
              </a:tabLst>
            </a:pPr>
            <a:r>
              <a:rPr b="0" lang="en" sz="2300" spc="-1" strike="noStrike">
                <a:solidFill>
                  <a:srgbClr val="000000"/>
                </a:solidFill>
                <a:latin typeface="Barlow ExtraBold"/>
                <a:ea typeface="Barlow ExtraBold"/>
              </a:rPr>
              <a:t>Easy Tuning</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PlaceHolder 1"/>
          <p:cNvSpPr>
            <a:spLocks noGrp="1"/>
          </p:cNvSpPr>
          <p:nvPr>
            <p:ph type="title"/>
          </p:nvPr>
        </p:nvSpPr>
        <p:spPr>
          <a:xfrm>
            <a:off x="457560" y="943560"/>
            <a:ext cx="8229240" cy="3224160"/>
          </a:xfrm>
          <a:prstGeom prst="rect">
            <a:avLst/>
          </a:prstGeom>
          <a:noFill/>
          <a:ln w="0">
            <a:noFill/>
          </a:ln>
        </p:spPr>
        <p:txBody>
          <a:bodyPr lIns="0" rIns="0" tIns="0" bIns="0" anchor="ctr">
            <a:noAutofit/>
          </a:bodyPr>
          <a:p>
            <a:pPr indent="0" algn="ctr">
              <a:lnSpc>
                <a:spcPct val="100000"/>
              </a:lnSpc>
              <a:buNone/>
              <a:tabLst>
                <a:tab algn="l" pos="0"/>
              </a:tabLst>
            </a:pPr>
            <a:r>
              <a:rPr b="0" lang="en" sz="6000" spc="-1" strike="noStrike">
                <a:solidFill>
                  <a:srgbClr val="eeeeee"/>
                </a:solidFill>
                <a:latin typeface="Barlow ExtraBold"/>
                <a:ea typeface="Barlow ExtraBold"/>
              </a:rPr>
              <a:t>Neural Collaborative Filtering</a:t>
            </a:r>
            <a:endParaRPr b="0" lang="en-US" sz="6000" spc="-1" strike="noStrike">
              <a:solidFill>
                <a:srgbClr val="eeeeee"/>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PlaceHolder 1"/>
          <p:cNvSpPr>
            <a:spLocks noGrp="1"/>
          </p:cNvSpPr>
          <p:nvPr>
            <p:ph type="title"/>
          </p:nvPr>
        </p:nvSpPr>
        <p:spPr>
          <a:xfrm>
            <a:off x="931680" y="11448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NCF – Overview</a:t>
            </a:r>
            <a:endParaRPr b="0" lang="en-US" sz="3200" spc="-1" strike="noStrike">
              <a:solidFill>
                <a:srgbClr val="000000"/>
              </a:solidFill>
              <a:latin typeface="Arial"/>
            </a:endParaRPr>
          </a:p>
        </p:txBody>
      </p:sp>
      <p:sp>
        <p:nvSpPr>
          <p:cNvPr id="247" name="PlaceHolder 2"/>
          <p:cNvSpPr>
            <a:spLocks noGrp="1"/>
          </p:cNvSpPr>
          <p:nvPr>
            <p:ph type="title"/>
          </p:nvPr>
        </p:nvSpPr>
        <p:spPr>
          <a:xfrm>
            <a:off x="849600" y="3502440"/>
            <a:ext cx="2217600" cy="1099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15K</a:t>
            </a:r>
            <a:endParaRPr b="0" lang="en-US" sz="6000" spc="-1" strike="noStrike">
              <a:solidFill>
                <a:srgbClr val="000000"/>
              </a:solidFill>
              <a:latin typeface="Arial"/>
            </a:endParaRPr>
          </a:p>
        </p:txBody>
      </p:sp>
      <p:sp>
        <p:nvSpPr>
          <p:cNvPr id="248" name="PlaceHolder 3"/>
          <p:cNvSpPr>
            <a:spLocks noGrp="1"/>
          </p:cNvSpPr>
          <p:nvPr>
            <p:ph type="title"/>
          </p:nvPr>
        </p:nvSpPr>
        <p:spPr>
          <a:xfrm>
            <a:off x="3467880" y="3502440"/>
            <a:ext cx="2217600" cy="1099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20M</a:t>
            </a:r>
            <a:endParaRPr b="0" lang="en-US" sz="6000" spc="-1" strike="noStrike">
              <a:solidFill>
                <a:srgbClr val="000000"/>
              </a:solidFill>
              <a:latin typeface="Arial"/>
            </a:endParaRPr>
          </a:p>
        </p:txBody>
      </p:sp>
      <p:sp>
        <p:nvSpPr>
          <p:cNvPr id="249" name="PlaceHolder 4"/>
          <p:cNvSpPr>
            <a:spLocks noGrp="1"/>
          </p:cNvSpPr>
          <p:nvPr>
            <p:ph type="title"/>
          </p:nvPr>
        </p:nvSpPr>
        <p:spPr>
          <a:xfrm>
            <a:off x="6089400" y="3502440"/>
            <a:ext cx="2217600" cy="1099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35%</a:t>
            </a:r>
            <a:endParaRPr b="0" lang="en-US" sz="6000" spc="-1" strike="noStrike">
              <a:solidFill>
                <a:srgbClr val="000000"/>
              </a:solidFill>
              <a:latin typeface="Arial"/>
            </a:endParaRPr>
          </a:p>
        </p:txBody>
      </p:sp>
      <p:sp>
        <p:nvSpPr>
          <p:cNvPr id="250" name="PlaceHolder 5"/>
          <p:cNvSpPr>
            <a:spLocks noGrp="1"/>
          </p:cNvSpPr>
          <p:nvPr>
            <p:ph type="subTitle"/>
          </p:nvPr>
        </p:nvSpPr>
        <p:spPr>
          <a:xfrm>
            <a:off x="734400" y="1686240"/>
            <a:ext cx="2447640" cy="43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1</a:t>
            </a:r>
            <a:endParaRPr b="0" lang="en-US" sz="2300" spc="-1" strike="noStrike">
              <a:solidFill>
                <a:srgbClr val="000000"/>
              </a:solidFill>
              <a:latin typeface="Arial"/>
            </a:endParaRPr>
          </a:p>
        </p:txBody>
      </p:sp>
      <p:sp>
        <p:nvSpPr>
          <p:cNvPr id="251" name="PlaceHolder 6"/>
          <p:cNvSpPr>
            <a:spLocks noGrp="1"/>
          </p:cNvSpPr>
          <p:nvPr>
            <p:ph type="subTitle"/>
          </p:nvPr>
        </p:nvSpPr>
        <p:spPr>
          <a:xfrm>
            <a:off x="734400" y="2008800"/>
            <a:ext cx="2447640" cy="79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a:t>
            </a:r>
            <a:endParaRPr b="0" lang="en-US" sz="1600" spc="-1" strike="noStrike">
              <a:solidFill>
                <a:srgbClr val="000000"/>
              </a:solidFill>
              <a:latin typeface="Arial"/>
            </a:endParaRPr>
          </a:p>
        </p:txBody>
      </p:sp>
      <p:sp>
        <p:nvSpPr>
          <p:cNvPr id="252" name="PlaceHolder 7"/>
          <p:cNvSpPr>
            <a:spLocks noGrp="1"/>
          </p:cNvSpPr>
          <p:nvPr>
            <p:ph type="subTitle"/>
          </p:nvPr>
        </p:nvSpPr>
        <p:spPr>
          <a:xfrm>
            <a:off x="3352680" y="1686240"/>
            <a:ext cx="2447640" cy="43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2</a:t>
            </a:r>
            <a:endParaRPr b="0" lang="en-US" sz="2300" spc="-1" strike="noStrike">
              <a:solidFill>
                <a:srgbClr val="000000"/>
              </a:solidFill>
              <a:latin typeface="Arial"/>
            </a:endParaRPr>
          </a:p>
        </p:txBody>
      </p:sp>
      <p:sp>
        <p:nvSpPr>
          <p:cNvPr id="253" name="PlaceHolder 8"/>
          <p:cNvSpPr>
            <a:spLocks noGrp="1"/>
          </p:cNvSpPr>
          <p:nvPr>
            <p:ph type="subTitle"/>
          </p:nvPr>
        </p:nvSpPr>
        <p:spPr>
          <a:xfrm>
            <a:off x="3352680" y="2008800"/>
            <a:ext cx="2447640" cy="79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a:t>
            </a:r>
            <a:endParaRPr b="0" lang="en-US" sz="1600" spc="-1" strike="noStrike">
              <a:solidFill>
                <a:srgbClr val="000000"/>
              </a:solidFill>
              <a:latin typeface="Arial"/>
            </a:endParaRPr>
          </a:p>
        </p:txBody>
      </p:sp>
      <p:sp>
        <p:nvSpPr>
          <p:cNvPr id="254" name="PlaceHolder 9"/>
          <p:cNvSpPr>
            <a:spLocks noGrp="1"/>
          </p:cNvSpPr>
          <p:nvPr>
            <p:ph type="subTitle"/>
          </p:nvPr>
        </p:nvSpPr>
        <p:spPr>
          <a:xfrm>
            <a:off x="5974560" y="1686240"/>
            <a:ext cx="2447640" cy="43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3</a:t>
            </a:r>
            <a:endParaRPr b="0" lang="en-US" sz="2300" spc="-1" strike="noStrike">
              <a:solidFill>
                <a:srgbClr val="000000"/>
              </a:solidFill>
              <a:latin typeface="Arial"/>
            </a:endParaRPr>
          </a:p>
        </p:txBody>
      </p:sp>
      <p:sp>
        <p:nvSpPr>
          <p:cNvPr id="255" name="PlaceHolder 10"/>
          <p:cNvSpPr>
            <a:spLocks noGrp="1"/>
          </p:cNvSpPr>
          <p:nvPr>
            <p:ph type="subTitle"/>
          </p:nvPr>
        </p:nvSpPr>
        <p:spPr>
          <a:xfrm>
            <a:off x="5974560" y="2008800"/>
            <a:ext cx="2447640" cy="79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a:t>
            </a:r>
            <a:endParaRPr b="0" lang="en-US" sz="1600" spc="-1" strike="noStrike">
              <a:solidFill>
                <a:srgbClr val="000000"/>
              </a:solidFill>
              <a:latin typeface="Arial"/>
            </a:endParaRPr>
          </a:p>
        </p:txBody>
      </p:sp>
      <p:cxnSp>
        <p:nvCxnSpPr>
          <p:cNvPr id="256" name="Google Shape;793;p 1"/>
          <p:cNvCxnSpPr/>
          <p:nvPr/>
        </p:nvCxnSpPr>
        <p:spPr>
          <a:xfrm flipH="1">
            <a:off x="6288480" y="699840"/>
            <a:ext cx="2919960" cy="1800"/>
          </a:xfrm>
          <a:prstGeom prst="straightConnector1">
            <a:avLst/>
          </a:prstGeom>
          <a:ln w="28575">
            <a:solidFill>
              <a:srgbClr val="000000"/>
            </a:solidFill>
            <a:round/>
          </a:ln>
        </p:spPr>
      </p:cxnSp>
      <p:grpSp>
        <p:nvGrpSpPr>
          <p:cNvPr id="257" name="Google Shape;794;p 1"/>
          <p:cNvGrpSpPr/>
          <p:nvPr/>
        </p:nvGrpSpPr>
        <p:grpSpPr>
          <a:xfrm>
            <a:off x="765000" y="629640"/>
            <a:ext cx="1440" cy="142200"/>
            <a:chOff x="765000" y="629640"/>
            <a:chExt cx="1440" cy="142200"/>
          </a:xfrm>
        </p:grpSpPr>
        <p:cxnSp>
          <p:nvCxnSpPr>
            <p:cNvPr id="258" name="Google Shape;795;p 1"/>
            <p:cNvCxnSpPr/>
            <p:nvPr/>
          </p:nvCxnSpPr>
          <p:spPr>
            <a:xfrm>
              <a:off x="765000" y="629640"/>
              <a:ext cx="1800" cy="142560"/>
            </a:xfrm>
            <a:prstGeom prst="straightConnector1">
              <a:avLst/>
            </a:prstGeom>
            <a:ln w="28575">
              <a:solidFill>
                <a:srgbClr val="000000"/>
              </a:solidFill>
              <a:round/>
            </a:ln>
          </p:spPr>
        </p:cxnSp>
        <p:cxnSp>
          <p:nvCxnSpPr>
            <p:cNvPr id="259" name="Google Shape;796;p 1"/>
            <p:cNvCxnSpPr/>
            <p:nvPr/>
          </p:nvCxnSpPr>
          <p:spPr>
            <a:xfrm>
              <a:off x="765000" y="629640"/>
              <a:ext cx="1800" cy="142560"/>
            </a:xfrm>
            <a:prstGeom prst="straightConnector1">
              <a:avLst/>
            </a:prstGeom>
            <a:ln w="28575">
              <a:solidFill>
                <a:srgbClr val="000000"/>
              </a:solidFill>
              <a:round/>
            </a:ln>
          </p:spPr>
        </p:cxnSp>
      </p:grpSp>
      <p:grpSp>
        <p:nvGrpSpPr>
          <p:cNvPr id="260" name="Google Shape;797;p 1"/>
          <p:cNvGrpSpPr/>
          <p:nvPr/>
        </p:nvGrpSpPr>
        <p:grpSpPr>
          <a:xfrm>
            <a:off x="1959120" y="2953440"/>
            <a:ext cx="1440" cy="142200"/>
            <a:chOff x="1959120" y="2953440"/>
            <a:chExt cx="1440" cy="142200"/>
          </a:xfrm>
        </p:grpSpPr>
        <p:cxnSp>
          <p:nvCxnSpPr>
            <p:cNvPr id="261" name="Google Shape;798;p 1"/>
            <p:cNvCxnSpPr/>
            <p:nvPr/>
          </p:nvCxnSpPr>
          <p:spPr>
            <a:xfrm>
              <a:off x="1959120" y="2953440"/>
              <a:ext cx="1800" cy="142560"/>
            </a:xfrm>
            <a:prstGeom prst="straightConnector1">
              <a:avLst/>
            </a:prstGeom>
            <a:ln w="28575">
              <a:solidFill>
                <a:srgbClr val="000000"/>
              </a:solidFill>
              <a:round/>
            </a:ln>
          </p:spPr>
        </p:cxnSp>
        <p:cxnSp>
          <p:nvCxnSpPr>
            <p:cNvPr id="262" name="Google Shape;799;p 1"/>
            <p:cNvCxnSpPr/>
            <p:nvPr/>
          </p:nvCxnSpPr>
          <p:spPr>
            <a:xfrm>
              <a:off x="1959120" y="2953440"/>
              <a:ext cx="1800" cy="142560"/>
            </a:xfrm>
            <a:prstGeom prst="straightConnector1">
              <a:avLst/>
            </a:prstGeom>
            <a:ln w="28575">
              <a:solidFill>
                <a:srgbClr val="000000"/>
              </a:solidFill>
              <a:round/>
            </a:ln>
          </p:spPr>
        </p:cxnSp>
      </p:grpSp>
      <p:grpSp>
        <p:nvGrpSpPr>
          <p:cNvPr id="263" name="Google Shape;800;p 1"/>
          <p:cNvGrpSpPr/>
          <p:nvPr/>
        </p:nvGrpSpPr>
        <p:grpSpPr>
          <a:xfrm>
            <a:off x="4578840" y="2953440"/>
            <a:ext cx="1440" cy="142200"/>
            <a:chOff x="4578840" y="2953440"/>
            <a:chExt cx="1440" cy="142200"/>
          </a:xfrm>
        </p:grpSpPr>
        <p:cxnSp>
          <p:nvCxnSpPr>
            <p:cNvPr id="264" name="Google Shape;801;p 1"/>
            <p:cNvCxnSpPr/>
            <p:nvPr/>
          </p:nvCxnSpPr>
          <p:spPr>
            <a:xfrm>
              <a:off x="4578840" y="2953440"/>
              <a:ext cx="1800" cy="142560"/>
            </a:xfrm>
            <a:prstGeom prst="straightConnector1">
              <a:avLst/>
            </a:prstGeom>
            <a:ln w="28575">
              <a:solidFill>
                <a:srgbClr val="000000"/>
              </a:solidFill>
              <a:round/>
            </a:ln>
          </p:spPr>
        </p:cxnSp>
        <p:cxnSp>
          <p:nvCxnSpPr>
            <p:cNvPr id="265" name="Google Shape;802;p 1"/>
            <p:cNvCxnSpPr/>
            <p:nvPr/>
          </p:nvCxnSpPr>
          <p:spPr>
            <a:xfrm>
              <a:off x="4578840" y="2953440"/>
              <a:ext cx="1800" cy="142560"/>
            </a:xfrm>
            <a:prstGeom prst="straightConnector1">
              <a:avLst/>
            </a:prstGeom>
            <a:ln w="28575">
              <a:solidFill>
                <a:srgbClr val="000000"/>
              </a:solidFill>
              <a:round/>
            </a:ln>
          </p:spPr>
        </p:cxnSp>
      </p:grpSp>
      <p:grpSp>
        <p:nvGrpSpPr>
          <p:cNvPr id="266" name="Google Shape;803;p 1"/>
          <p:cNvGrpSpPr/>
          <p:nvPr/>
        </p:nvGrpSpPr>
        <p:grpSpPr>
          <a:xfrm>
            <a:off x="7195680" y="2953440"/>
            <a:ext cx="1440" cy="142200"/>
            <a:chOff x="7195680" y="2953440"/>
            <a:chExt cx="1440" cy="142200"/>
          </a:xfrm>
        </p:grpSpPr>
        <p:cxnSp>
          <p:nvCxnSpPr>
            <p:cNvPr id="267" name="Google Shape;804;p 1"/>
            <p:cNvCxnSpPr/>
            <p:nvPr/>
          </p:nvCxnSpPr>
          <p:spPr>
            <a:xfrm>
              <a:off x="7195680" y="2953440"/>
              <a:ext cx="1800" cy="142560"/>
            </a:xfrm>
            <a:prstGeom prst="straightConnector1">
              <a:avLst/>
            </a:prstGeom>
            <a:ln w="28575">
              <a:solidFill>
                <a:srgbClr val="000000"/>
              </a:solidFill>
              <a:round/>
            </a:ln>
          </p:spPr>
        </p:cxnSp>
        <p:cxnSp>
          <p:nvCxnSpPr>
            <p:cNvPr id="268" name="Google Shape;805;p 1"/>
            <p:cNvCxnSpPr/>
            <p:nvPr/>
          </p:nvCxnSpPr>
          <p:spPr>
            <a:xfrm>
              <a:off x="7195680" y="295344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NCF – Code Explanation</a:t>
            </a:r>
            <a:endParaRPr b="0" lang="en-US" sz="3200" spc="-1" strike="noStrike">
              <a:solidFill>
                <a:srgbClr val="000000"/>
              </a:solidFill>
              <a:latin typeface="Arial"/>
            </a:endParaRPr>
          </a:p>
        </p:txBody>
      </p:sp>
      <p:sp>
        <p:nvSpPr>
          <p:cNvPr id="270" name="PlaceHolder 2"/>
          <p:cNvSpPr>
            <a:spLocks noGrp="1"/>
          </p:cNvSpPr>
          <p:nvPr>
            <p:ph/>
          </p:nvPr>
        </p:nvSpPr>
        <p:spPr>
          <a:xfrm>
            <a:off x="457200" y="1203480"/>
            <a:ext cx="8228880" cy="298260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Step 1</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931680" y="37512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Table of contents</a:t>
            </a:r>
            <a:endParaRPr b="0" lang="en-US" sz="3200" spc="-1" strike="noStrike">
              <a:solidFill>
                <a:srgbClr val="000000"/>
              </a:solidFill>
              <a:latin typeface="Barlow ExtraBold"/>
            </a:endParaRPr>
          </a:p>
        </p:txBody>
      </p:sp>
      <p:cxnSp>
        <p:nvCxnSpPr>
          <p:cNvPr id="76" name="Google Shape;159;p27"/>
          <p:cNvCxnSpPr/>
          <p:nvPr/>
        </p:nvCxnSpPr>
        <p:spPr>
          <a:xfrm flipH="1">
            <a:off x="4426920" y="1143000"/>
            <a:ext cx="4718160" cy="1800"/>
          </a:xfrm>
          <a:prstGeom prst="straightConnector1">
            <a:avLst/>
          </a:prstGeom>
          <a:ln w="28575">
            <a:solidFill>
              <a:srgbClr val="000000"/>
            </a:solidFill>
            <a:round/>
          </a:ln>
        </p:spPr>
      </p:cxnSp>
      <p:grpSp>
        <p:nvGrpSpPr>
          <p:cNvPr id="77" name="Google Shape;160;p27"/>
          <p:cNvGrpSpPr/>
          <p:nvPr/>
        </p:nvGrpSpPr>
        <p:grpSpPr>
          <a:xfrm>
            <a:off x="765000" y="629640"/>
            <a:ext cx="1440" cy="142200"/>
            <a:chOff x="765000" y="629640"/>
            <a:chExt cx="1440" cy="142200"/>
          </a:xfrm>
        </p:grpSpPr>
        <p:cxnSp>
          <p:nvCxnSpPr>
            <p:cNvPr id="78" name="Google Shape;161;p27"/>
            <p:cNvCxnSpPr/>
            <p:nvPr/>
          </p:nvCxnSpPr>
          <p:spPr>
            <a:xfrm>
              <a:off x="765000" y="629640"/>
              <a:ext cx="1800" cy="142560"/>
            </a:xfrm>
            <a:prstGeom prst="straightConnector1">
              <a:avLst/>
            </a:prstGeom>
            <a:ln w="28575">
              <a:solidFill>
                <a:srgbClr val="000000"/>
              </a:solidFill>
              <a:round/>
            </a:ln>
          </p:spPr>
        </p:cxnSp>
        <p:cxnSp>
          <p:nvCxnSpPr>
            <p:cNvPr id="79" name="Google Shape;162;p27"/>
            <p:cNvCxnSpPr/>
            <p:nvPr/>
          </p:nvCxnSpPr>
          <p:spPr>
            <a:xfrm>
              <a:off x="765000" y="629640"/>
              <a:ext cx="1800" cy="142560"/>
            </a:xfrm>
            <a:prstGeom prst="straightConnector1">
              <a:avLst/>
            </a:prstGeom>
            <a:ln w="28575">
              <a:solidFill>
                <a:srgbClr val="000000"/>
              </a:solidFill>
              <a:round/>
            </a:ln>
          </p:spPr>
        </p:cxnSp>
      </p:grpSp>
      <p:sp>
        <p:nvSpPr>
          <p:cNvPr id="80" name=""/>
          <p:cNvSpPr/>
          <p:nvPr/>
        </p:nvSpPr>
        <p:spPr>
          <a:xfrm>
            <a:off x="167040" y="1828800"/>
            <a:ext cx="4404600" cy="2162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3000" spc="-1" strike="noStrike">
                <a:solidFill>
                  <a:srgbClr val="eeeeee"/>
                </a:solidFill>
                <a:latin typeface="Blinker"/>
              </a:rPr>
              <a:t>1) </a:t>
            </a:r>
            <a:r>
              <a:rPr b="1" lang="en-US" sz="2500" spc="-1" strike="noStrike">
                <a:solidFill>
                  <a:srgbClr val="eeeeee"/>
                </a:solidFill>
                <a:latin typeface="Blinker"/>
              </a:rPr>
              <a:t>Dataset Overview</a:t>
            </a:r>
            <a:endParaRPr b="0" lang="en-US" sz="2500" spc="-1" strike="noStrike">
              <a:solidFill>
                <a:srgbClr val="000000"/>
              </a:solidFill>
              <a:highlight>
                <a:srgbClr val="ff4000"/>
              </a:highlight>
              <a:latin typeface="Arial"/>
            </a:endParaRPr>
          </a:p>
          <a:p>
            <a:pPr>
              <a:lnSpc>
                <a:spcPct val="100000"/>
              </a:lnSpc>
            </a:pPr>
            <a:endParaRPr b="0" lang="en-US" sz="2000" spc="-1" strike="noStrike">
              <a:solidFill>
                <a:srgbClr val="000000"/>
              </a:solidFill>
              <a:highlight>
                <a:srgbClr val="ff4000"/>
              </a:highlight>
              <a:latin typeface="Arial"/>
            </a:endParaRPr>
          </a:p>
          <a:p>
            <a:pPr>
              <a:lnSpc>
                <a:spcPct val="100000"/>
              </a:lnSpc>
            </a:pPr>
            <a:r>
              <a:rPr b="0" lang="en-US" sz="3000" spc="-1" strike="noStrike">
                <a:solidFill>
                  <a:srgbClr val="eeeeee"/>
                </a:solidFill>
                <a:latin typeface="Blinker"/>
              </a:rPr>
              <a:t>    </a:t>
            </a:r>
            <a:r>
              <a:rPr b="0" lang="en-US" sz="3000" spc="-1" strike="noStrike">
                <a:solidFill>
                  <a:srgbClr val="eeeeee"/>
                </a:solidFill>
                <a:latin typeface="Blinker"/>
              </a:rPr>
              <a:t>a) </a:t>
            </a:r>
            <a:r>
              <a:rPr b="1" lang="en-US" sz="2500" spc="-1" strike="noStrike">
                <a:solidFill>
                  <a:srgbClr val="eeeeee"/>
                </a:solidFill>
                <a:latin typeface="Blinker"/>
              </a:rPr>
              <a:t>Data Visualization</a:t>
            </a:r>
            <a:endParaRPr b="0" lang="en-US" sz="2500" spc="-1" strike="noStrike">
              <a:solidFill>
                <a:srgbClr val="000000"/>
              </a:solidFill>
              <a:highlight>
                <a:srgbClr val="ff4000"/>
              </a:highlight>
              <a:latin typeface="Arial"/>
            </a:endParaRPr>
          </a:p>
          <a:p>
            <a:pPr>
              <a:lnSpc>
                <a:spcPct val="100000"/>
              </a:lnSpc>
            </a:pPr>
            <a:endParaRPr b="0" lang="en-US" sz="2000" spc="-1" strike="noStrike">
              <a:solidFill>
                <a:srgbClr val="000000"/>
              </a:solidFill>
              <a:highlight>
                <a:srgbClr val="ff4000"/>
              </a:highlight>
              <a:latin typeface="Arial"/>
            </a:endParaRPr>
          </a:p>
          <a:p>
            <a:pPr>
              <a:lnSpc>
                <a:spcPct val="100000"/>
              </a:lnSpc>
            </a:pPr>
            <a:r>
              <a:rPr b="0" lang="en-US" sz="3000" spc="-1" strike="noStrike">
                <a:solidFill>
                  <a:srgbClr val="eeeeee"/>
                </a:solidFill>
                <a:latin typeface="Blinker"/>
              </a:rPr>
              <a:t>    </a:t>
            </a:r>
            <a:r>
              <a:rPr b="0" lang="en-US" sz="3000" spc="-1" strike="noStrike">
                <a:solidFill>
                  <a:srgbClr val="eeeeee"/>
                </a:solidFill>
                <a:latin typeface="Blinker"/>
              </a:rPr>
              <a:t>b) </a:t>
            </a:r>
            <a:r>
              <a:rPr b="1" lang="en-US" sz="2500" spc="-1" strike="noStrike">
                <a:solidFill>
                  <a:srgbClr val="eeeeee"/>
                </a:solidFill>
                <a:latin typeface="Blinker"/>
              </a:rPr>
              <a:t>Data Preparation</a:t>
            </a:r>
            <a:endParaRPr b="0" lang="en-US" sz="2500" spc="-1" strike="noStrike">
              <a:solidFill>
                <a:srgbClr val="000000"/>
              </a:solidFill>
              <a:highlight>
                <a:srgbClr val="ff4000"/>
              </a:highlight>
              <a:latin typeface="Arial"/>
            </a:endParaRPr>
          </a:p>
        </p:txBody>
      </p:sp>
      <p:sp>
        <p:nvSpPr>
          <p:cNvPr id="81" name=""/>
          <p:cNvSpPr/>
          <p:nvPr/>
        </p:nvSpPr>
        <p:spPr>
          <a:xfrm>
            <a:off x="4707000" y="1828800"/>
            <a:ext cx="4436640" cy="2215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3000" spc="-1" strike="noStrike">
                <a:solidFill>
                  <a:srgbClr val="eeeeee"/>
                </a:solidFill>
                <a:latin typeface="Blinker"/>
              </a:rPr>
              <a:t>2) </a:t>
            </a:r>
            <a:r>
              <a:rPr b="1" lang="en-US" sz="2500" spc="-1" strike="noStrike">
                <a:solidFill>
                  <a:srgbClr val="eeeeee"/>
                </a:solidFill>
                <a:latin typeface="Blinker"/>
              </a:rPr>
              <a:t>Models &amp; Algorithms</a:t>
            </a:r>
            <a:endParaRPr b="0" lang="en-US" sz="2500" spc="-1" strike="noStrike">
              <a:solidFill>
                <a:srgbClr val="000000"/>
              </a:solidFill>
              <a:highlight>
                <a:srgbClr val="ff4000"/>
              </a:highlight>
              <a:latin typeface="Arial"/>
            </a:endParaRPr>
          </a:p>
          <a:p>
            <a:pPr>
              <a:lnSpc>
                <a:spcPct val="100000"/>
              </a:lnSpc>
            </a:pPr>
            <a:endParaRPr b="0" lang="en-US" sz="2000" spc="-1" strike="noStrike">
              <a:solidFill>
                <a:srgbClr val="000000"/>
              </a:solidFill>
              <a:highlight>
                <a:srgbClr val="ff4000"/>
              </a:highlight>
              <a:latin typeface="Arial"/>
            </a:endParaRPr>
          </a:p>
          <a:p>
            <a:pPr>
              <a:lnSpc>
                <a:spcPct val="100000"/>
              </a:lnSpc>
            </a:pPr>
            <a:r>
              <a:rPr b="0" lang="en-US" sz="3000" spc="-1" strike="noStrike">
                <a:solidFill>
                  <a:srgbClr val="eeeeee"/>
                </a:solidFill>
                <a:latin typeface="Blinker"/>
              </a:rPr>
              <a:t>3) </a:t>
            </a:r>
            <a:r>
              <a:rPr b="1" lang="en-US" sz="2500" spc="-1" strike="noStrike">
                <a:solidFill>
                  <a:srgbClr val="eeeeee"/>
                </a:solidFill>
                <a:latin typeface="Blinker"/>
              </a:rPr>
              <a:t>Future</a:t>
            </a:r>
            <a:r>
              <a:rPr b="0" lang="en-US" sz="2500" spc="-1" strike="noStrike">
                <a:solidFill>
                  <a:srgbClr val="eeeeee"/>
                </a:solidFill>
                <a:latin typeface="Blinker"/>
              </a:rPr>
              <a:t> </a:t>
            </a:r>
            <a:r>
              <a:rPr b="1" lang="en-US" sz="2500" spc="-1" strike="noStrike">
                <a:solidFill>
                  <a:srgbClr val="eeeeee"/>
                </a:solidFill>
                <a:latin typeface="Blinker"/>
              </a:rPr>
              <a:t>Work</a:t>
            </a:r>
            <a:endParaRPr b="0" lang="en-US" sz="2500" spc="-1" strike="noStrike">
              <a:solidFill>
                <a:srgbClr val="000000"/>
              </a:solidFill>
              <a:highlight>
                <a:srgbClr val="ff4000"/>
              </a:highlight>
              <a:latin typeface="Arial"/>
            </a:endParaRPr>
          </a:p>
          <a:p>
            <a:pPr>
              <a:lnSpc>
                <a:spcPct val="100000"/>
              </a:lnSpc>
            </a:pPr>
            <a:endParaRPr b="0" lang="en-US" sz="2000" spc="-1" strike="noStrike">
              <a:solidFill>
                <a:srgbClr val="000000"/>
              </a:solidFill>
              <a:highlight>
                <a:srgbClr val="ff4000"/>
              </a:highlight>
              <a:latin typeface="Arial"/>
            </a:endParaRPr>
          </a:p>
          <a:p>
            <a:pPr>
              <a:lnSpc>
                <a:spcPct val="100000"/>
              </a:lnSpc>
            </a:pPr>
            <a:r>
              <a:rPr b="0" lang="en-US" sz="3000" spc="-1" strike="noStrike">
                <a:solidFill>
                  <a:srgbClr val="eeeeee"/>
                </a:solidFill>
                <a:latin typeface="Blinker"/>
              </a:rPr>
              <a:t>4) </a:t>
            </a:r>
            <a:r>
              <a:rPr b="1" lang="en-US" sz="2500" spc="-1" strike="noStrike">
                <a:solidFill>
                  <a:srgbClr val="eeeeee"/>
                </a:solidFill>
                <a:latin typeface="Blinker"/>
              </a:rPr>
              <a:t>Conclusion</a:t>
            </a:r>
            <a:endParaRPr b="0" lang="en-US" sz="2500" spc="-1" strike="noStrike">
              <a:solidFill>
                <a:srgbClr val="000000"/>
              </a:solidFill>
              <a:highlight>
                <a:srgbClr val="ff4000"/>
              </a:highlight>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NCF – Code Explanation</a:t>
            </a:r>
            <a:endParaRPr b="0" lang="en-US" sz="3200" spc="-1" strike="noStrike">
              <a:solidFill>
                <a:srgbClr val="000000"/>
              </a:solidFill>
              <a:latin typeface="Arial"/>
            </a:endParaRPr>
          </a:p>
        </p:txBody>
      </p:sp>
      <p:sp>
        <p:nvSpPr>
          <p:cNvPr id="272" name="PlaceHolder 2"/>
          <p:cNvSpPr>
            <a:spLocks noGrp="1"/>
          </p:cNvSpPr>
          <p:nvPr>
            <p:ph/>
          </p:nvPr>
        </p:nvSpPr>
        <p:spPr>
          <a:xfrm>
            <a:off x="457200" y="1203480"/>
            <a:ext cx="8228880" cy="298260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Step 2</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NCF – Code Explanation</a:t>
            </a:r>
            <a:endParaRPr b="0" lang="en-US" sz="3200" spc="-1" strike="noStrike">
              <a:solidFill>
                <a:srgbClr val="000000"/>
              </a:solidFill>
              <a:latin typeface="Arial"/>
            </a:endParaRPr>
          </a:p>
        </p:txBody>
      </p:sp>
      <p:sp>
        <p:nvSpPr>
          <p:cNvPr id="274" name="PlaceHolder 2"/>
          <p:cNvSpPr>
            <a:spLocks noGrp="1"/>
          </p:cNvSpPr>
          <p:nvPr>
            <p:ph/>
          </p:nvPr>
        </p:nvSpPr>
        <p:spPr>
          <a:xfrm>
            <a:off x="457920" y="1203480"/>
            <a:ext cx="8228880" cy="298260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Step 3</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NCF – Performance Evaluation</a:t>
            </a:r>
            <a:endParaRPr b="0" lang="en-US" sz="3200" spc="-1" strike="noStrike">
              <a:solidFill>
                <a:srgbClr val="000000"/>
              </a:solidFill>
              <a:latin typeface="Arial"/>
            </a:endParaRPr>
          </a:p>
        </p:txBody>
      </p:sp>
      <p:sp>
        <p:nvSpPr>
          <p:cNvPr id="276" name="PlaceHolder 2"/>
          <p:cNvSpPr>
            <a:spLocks noGrp="1"/>
          </p:cNvSpPr>
          <p:nvPr>
            <p:ph/>
          </p:nvPr>
        </p:nvSpPr>
        <p:spPr>
          <a:xfrm>
            <a:off x="457200" y="1203480"/>
            <a:ext cx="8228880" cy="2982600"/>
          </a:xfrm>
          <a:prstGeom prst="rect">
            <a:avLst/>
          </a:prstGeom>
          <a:noFill/>
          <a:ln w="0">
            <a:noFill/>
          </a:ln>
        </p:spPr>
        <p:txBody>
          <a:bodyPr lIns="0" rIns="0" tIns="0" bIns="0" anchor="t">
            <a:normAutofit/>
          </a:bodyPr>
          <a:p>
            <a:pPr marL="432000" indent="0">
              <a:lnSpc>
                <a:spcPct val="100000"/>
              </a:lnSpc>
              <a:spcBef>
                <a:spcPts val="1417"/>
              </a:spcBef>
              <a:buNone/>
              <a:tabLst>
                <a:tab algn="l" pos="0"/>
              </a:tabLst>
            </a:pPr>
            <a:r>
              <a:rPr b="0" lang="en-US" sz="3200" spc="-1" strike="noStrike">
                <a:solidFill>
                  <a:srgbClr val="000000"/>
                </a:solidFill>
                <a:latin typeface="Arial"/>
              </a:rPr>
              <a:t>...</a:t>
            </a:r>
            <a:endParaRPr b="0" lang="en-US" sz="3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type="title"/>
          </p:nvPr>
        </p:nvSpPr>
        <p:spPr>
          <a:xfrm>
            <a:off x="914400" y="11448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Take Aways from NCF</a:t>
            </a:r>
            <a:endParaRPr b="0" lang="en-US" sz="3200" spc="-1" strike="noStrike">
              <a:solidFill>
                <a:srgbClr val="000000"/>
              </a:solidFill>
              <a:latin typeface="Arial"/>
            </a:endParaRPr>
          </a:p>
        </p:txBody>
      </p:sp>
      <p:sp>
        <p:nvSpPr>
          <p:cNvPr id="278" name="PlaceHolder 2"/>
          <p:cNvSpPr>
            <a:spLocks noGrp="1"/>
          </p:cNvSpPr>
          <p:nvPr>
            <p:ph type="subTitle"/>
          </p:nvPr>
        </p:nvSpPr>
        <p:spPr>
          <a:xfrm>
            <a:off x="1111320" y="3481560"/>
            <a:ext cx="3022920" cy="8712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Despite being red, Mars is actually a cold place. It is the fourth planet from the Sun, right after Earth</a:t>
            </a:r>
            <a:endParaRPr b="0" lang="en-US" sz="1600" spc="-1" strike="noStrike">
              <a:solidFill>
                <a:srgbClr val="000000"/>
              </a:solidFill>
              <a:latin typeface="Arial"/>
            </a:endParaRPr>
          </a:p>
        </p:txBody>
      </p:sp>
      <p:sp>
        <p:nvSpPr>
          <p:cNvPr id="279" name="PlaceHolder 3"/>
          <p:cNvSpPr>
            <a:spLocks noGrp="1"/>
          </p:cNvSpPr>
          <p:nvPr>
            <p:ph type="subTitle"/>
          </p:nvPr>
        </p:nvSpPr>
        <p:spPr>
          <a:xfrm>
            <a:off x="5219640" y="3481560"/>
            <a:ext cx="3022920" cy="8712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Venus has a beautiful name but it’s terribly hot. It is the second planet from the Sun</a:t>
            </a:r>
            <a:endParaRPr b="0" lang="en-US" sz="1600" spc="-1" strike="noStrike">
              <a:solidFill>
                <a:srgbClr val="000000"/>
              </a:solidFill>
              <a:latin typeface="Arial"/>
            </a:endParaRPr>
          </a:p>
        </p:txBody>
      </p:sp>
      <p:sp>
        <p:nvSpPr>
          <p:cNvPr id="280" name="PlaceHolder 4"/>
          <p:cNvSpPr>
            <a:spLocks noGrp="1"/>
          </p:cNvSpPr>
          <p:nvPr>
            <p:ph type="subTitle"/>
          </p:nvPr>
        </p:nvSpPr>
        <p:spPr>
          <a:xfrm>
            <a:off x="1111320" y="2875680"/>
            <a:ext cx="3022920" cy="57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300" spc="-1" strike="noStrike">
                <a:solidFill>
                  <a:srgbClr val="000000"/>
                </a:solidFill>
                <a:latin typeface="Barlow ExtraBold"/>
                <a:ea typeface="Barlow ExtraBold"/>
              </a:rPr>
              <a:t>Mercury</a:t>
            </a:r>
            <a:endParaRPr b="0" lang="en-US" sz="2300" spc="-1" strike="noStrike">
              <a:solidFill>
                <a:srgbClr val="000000"/>
              </a:solidFill>
              <a:latin typeface="Arial"/>
            </a:endParaRPr>
          </a:p>
        </p:txBody>
      </p:sp>
      <p:sp>
        <p:nvSpPr>
          <p:cNvPr id="281" name="PlaceHolder 5"/>
          <p:cNvSpPr>
            <a:spLocks noGrp="1"/>
          </p:cNvSpPr>
          <p:nvPr>
            <p:ph type="subTitle"/>
          </p:nvPr>
        </p:nvSpPr>
        <p:spPr>
          <a:xfrm>
            <a:off x="5219640" y="2875680"/>
            <a:ext cx="3022920" cy="57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300" spc="-1" strike="noStrike">
                <a:solidFill>
                  <a:srgbClr val="000000"/>
                </a:solidFill>
                <a:latin typeface="Barlow ExtraBold"/>
                <a:ea typeface="Barlow ExtraBold"/>
              </a:rPr>
              <a:t>Venus</a:t>
            </a:r>
            <a:endParaRPr b="0" lang="en-US" sz="2300" spc="-1" strike="noStrike">
              <a:solidFill>
                <a:srgbClr val="000000"/>
              </a:solidFill>
              <a:latin typeface="Arial"/>
            </a:endParaRPr>
          </a:p>
        </p:txBody>
      </p:sp>
      <p:sp>
        <p:nvSpPr>
          <p:cNvPr id="282" name="Google Shape;846;p 1"/>
          <p:cNvSpPr/>
          <p:nvPr/>
        </p:nvSpPr>
        <p:spPr>
          <a:xfrm>
            <a:off x="2085120" y="1523880"/>
            <a:ext cx="1075320" cy="1075320"/>
          </a:xfrm>
          <a:prstGeom prst="rect">
            <a:avLst/>
          </a:prstGeom>
          <a:solidFill>
            <a:srgbClr val="000000"/>
          </a:solidFill>
          <a:ln w="0">
            <a:noFill/>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283" name="Google Shape;847;p 1"/>
          <p:cNvSpPr/>
          <p:nvPr/>
        </p:nvSpPr>
        <p:spPr>
          <a:xfrm>
            <a:off x="6193440" y="1523880"/>
            <a:ext cx="1075320" cy="1075320"/>
          </a:xfrm>
          <a:prstGeom prst="rect">
            <a:avLst/>
          </a:prstGeom>
          <a:solidFill>
            <a:srgbClr val="000000"/>
          </a:solidFill>
          <a:ln w="0">
            <a:noFill/>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284" name="Google Shape;848;p 1"/>
          <p:cNvSpPr/>
          <p:nvPr/>
        </p:nvSpPr>
        <p:spPr>
          <a:xfrm>
            <a:off x="6462000" y="1852920"/>
            <a:ext cx="537840" cy="488520"/>
          </a:xfrm>
          <a:custGeom>
            <a:avLst/>
            <a:gdLst>
              <a:gd name="textAreaLeft" fmla="*/ 0 w 537840"/>
              <a:gd name="textAreaRight" fmla="*/ 539640 w 537840"/>
              <a:gd name="textAreaTop" fmla="*/ 0 h 488520"/>
              <a:gd name="textAreaBottom" fmla="*/ 490320 h 488520"/>
            </a:gdLst>
            <a:ahLst/>
            <a:rect l="textAreaLeft" t="textAreaTop" r="textAreaRight" b="textAreaBottom"/>
            <a:pathLst>
              <a:path w="20771" h="18882">
                <a:moveTo>
                  <a:pt x="5773" y="0"/>
                </a:moveTo>
                <a:cubicBezTo>
                  <a:pt x="5505" y="0"/>
                  <a:pt x="5303" y="215"/>
                  <a:pt x="5303" y="469"/>
                </a:cubicBezTo>
                <a:cubicBezTo>
                  <a:pt x="5303" y="724"/>
                  <a:pt x="5505" y="938"/>
                  <a:pt x="5773" y="938"/>
                </a:cubicBezTo>
                <a:lnTo>
                  <a:pt x="7580" y="938"/>
                </a:lnTo>
                <a:cubicBezTo>
                  <a:pt x="7835" y="938"/>
                  <a:pt x="8049" y="724"/>
                  <a:pt x="8049" y="469"/>
                </a:cubicBezTo>
                <a:cubicBezTo>
                  <a:pt x="8049" y="215"/>
                  <a:pt x="7835" y="0"/>
                  <a:pt x="7580" y="0"/>
                </a:cubicBezTo>
                <a:close/>
                <a:moveTo>
                  <a:pt x="12013" y="2049"/>
                </a:moveTo>
                <a:cubicBezTo>
                  <a:pt x="11758" y="2049"/>
                  <a:pt x="11543" y="2263"/>
                  <a:pt x="11543" y="2518"/>
                </a:cubicBezTo>
                <a:cubicBezTo>
                  <a:pt x="11543" y="2772"/>
                  <a:pt x="11758" y="2986"/>
                  <a:pt x="12013" y="2986"/>
                </a:cubicBezTo>
                <a:lnTo>
                  <a:pt x="14584" y="2986"/>
                </a:lnTo>
                <a:cubicBezTo>
                  <a:pt x="14851" y="2986"/>
                  <a:pt x="15052" y="2772"/>
                  <a:pt x="15052" y="2518"/>
                </a:cubicBezTo>
                <a:cubicBezTo>
                  <a:pt x="15052" y="2263"/>
                  <a:pt x="14851" y="2049"/>
                  <a:pt x="14584" y="2049"/>
                </a:cubicBezTo>
                <a:close/>
                <a:moveTo>
                  <a:pt x="12013" y="3923"/>
                </a:moveTo>
                <a:cubicBezTo>
                  <a:pt x="11758" y="3923"/>
                  <a:pt x="11543" y="4138"/>
                  <a:pt x="11543" y="4393"/>
                </a:cubicBezTo>
                <a:cubicBezTo>
                  <a:pt x="11543" y="4646"/>
                  <a:pt x="11758" y="4861"/>
                  <a:pt x="12013" y="4861"/>
                </a:cubicBezTo>
                <a:lnTo>
                  <a:pt x="15735" y="4861"/>
                </a:lnTo>
                <a:cubicBezTo>
                  <a:pt x="16003" y="4861"/>
                  <a:pt x="16203" y="4646"/>
                  <a:pt x="16203" y="4393"/>
                </a:cubicBezTo>
                <a:cubicBezTo>
                  <a:pt x="16203" y="4138"/>
                  <a:pt x="16003" y="3923"/>
                  <a:pt x="15735" y="3923"/>
                </a:cubicBezTo>
                <a:close/>
                <a:moveTo>
                  <a:pt x="17128" y="938"/>
                </a:moveTo>
                <a:cubicBezTo>
                  <a:pt x="17610" y="938"/>
                  <a:pt x="18012" y="1339"/>
                  <a:pt x="18012" y="1822"/>
                </a:cubicBezTo>
                <a:lnTo>
                  <a:pt x="18012" y="5089"/>
                </a:lnTo>
                <a:cubicBezTo>
                  <a:pt x="18012" y="5584"/>
                  <a:pt x="17610" y="5973"/>
                  <a:pt x="17128" y="5973"/>
                </a:cubicBezTo>
                <a:lnTo>
                  <a:pt x="11490" y="5973"/>
                </a:lnTo>
                <a:cubicBezTo>
                  <a:pt x="11410" y="5973"/>
                  <a:pt x="11329" y="5999"/>
                  <a:pt x="11263" y="6039"/>
                </a:cubicBezTo>
                <a:lnTo>
                  <a:pt x="10165" y="6655"/>
                </a:lnTo>
                <a:lnTo>
                  <a:pt x="10165" y="1822"/>
                </a:lnTo>
                <a:cubicBezTo>
                  <a:pt x="10165" y="1339"/>
                  <a:pt x="10566" y="938"/>
                  <a:pt x="11061" y="938"/>
                </a:cubicBezTo>
                <a:close/>
                <a:moveTo>
                  <a:pt x="6094" y="6762"/>
                </a:moveTo>
                <a:cubicBezTo>
                  <a:pt x="6790" y="6762"/>
                  <a:pt x="7380" y="7205"/>
                  <a:pt x="7621" y="7807"/>
                </a:cubicBezTo>
                <a:lnTo>
                  <a:pt x="7607" y="7807"/>
                </a:lnTo>
                <a:cubicBezTo>
                  <a:pt x="6910" y="7807"/>
                  <a:pt x="6321" y="7378"/>
                  <a:pt x="6080" y="6762"/>
                </a:cubicBezTo>
                <a:close/>
                <a:moveTo>
                  <a:pt x="5183" y="7044"/>
                </a:moveTo>
                <a:cubicBezTo>
                  <a:pt x="5544" y="8035"/>
                  <a:pt x="6496" y="8744"/>
                  <a:pt x="7607" y="8744"/>
                </a:cubicBezTo>
                <a:cubicBezTo>
                  <a:pt x="7633" y="8744"/>
                  <a:pt x="7660" y="8744"/>
                  <a:pt x="7687" y="8731"/>
                </a:cubicBezTo>
                <a:lnTo>
                  <a:pt x="7687" y="8731"/>
                </a:lnTo>
                <a:cubicBezTo>
                  <a:pt x="7540" y="9481"/>
                  <a:pt x="6884" y="10043"/>
                  <a:pt x="6094" y="10043"/>
                </a:cubicBezTo>
                <a:cubicBezTo>
                  <a:pt x="5196" y="10043"/>
                  <a:pt x="4460" y="9306"/>
                  <a:pt x="4460" y="8396"/>
                </a:cubicBezTo>
                <a:cubicBezTo>
                  <a:pt x="4460" y="7833"/>
                  <a:pt x="4741" y="7338"/>
                  <a:pt x="5183" y="7044"/>
                </a:cubicBezTo>
                <a:close/>
                <a:moveTo>
                  <a:pt x="6094" y="5839"/>
                </a:moveTo>
                <a:cubicBezTo>
                  <a:pt x="5853" y="5839"/>
                  <a:pt x="5612" y="5865"/>
                  <a:pt x="5384" y="5932"/>
                </a:cubicBezTo>
                <a:lnTo>
                  <a:pt x="5371" y="5932"/>
                </a:lnTo>
                <a:cubicBezTo>
                  <a:pt x="4300" y="6253"/>
                  <a:pt x="3523" y="7231"/>
                  <a:pt x="3523" y="8396"/>
                </a:cubicBezTo>
                <a:cubicBezTo>
                  <a:pt x="3523" y="9815"/>
                  <a:pt x="4675" y="10967"/>
                  <a:pt x="6094" y="10967"/>
                </a:cubicBezTo>
                <a:cubicBezTo>
                  <a:pt x="7513" y="10967"/>
                  <a:pt x="8665" y="9815"/>
                  <a:pt x="8665" y="8396"/>
                </a:cubicBezTo>
                <a:cubicBezTo>
                  <a:pt x="8665" y="8276"/>
                  <a:pt x="8651" y="8155"/>
                  <a:pt x="8638" y="8035"/>
                </a:cubicBezTo>
                <a:cubicBezTo>
                  <a:pt x="8451" y="6776"/>
                  <a:pt x="7380" y="5839"/>
                  <a:pt x="6094" y="5839"/>
                </a:cubicBezTo>
                <a:close/>
                <a:moveTo>
                  <a:pt x="899" y="2116"/>
                </a:moveTo>
                <a:cubicBezTo>
                  <a:pt x="644" y="2116"/>
                  <a:pt x="443" y="2330"/>
                  <a:pt x="443" y="2584"/>
                </a:cubicBezTo>
                <a:lnTo>
                  <a:pt x="443" y="12855"/>
                </a:lnTo>
                <a:cubicBezTo>
                  <a:pt x="443" y="13109"/>
                  <a:pt x="644" y="13323"/>
                  <a:pt x="899" y="13323"/>
                </a:cubicBezTo>
                <a:cubicBezTo>
                  <a:pt x="1166" y="13323"/>
                  <a:pt x="1367" y="13109"/>
                  <a:pt x="1367" y="12855"/>
                </a:cubicBezTo>
                <a:lnTo>
                  <a:pt x="1367" y="3053"/>
                </a:lnTo>
                <a:lnTo>
                  <a:pt x="7660" y="3053"/>
                </a:lnTo>
                <a:cubicBezTo>
                  <a:pt x="7928" y="3053"/>
                  <a:pt x="8129" y="2839"/>
                  <a:pt x="8129" y="2584"/>
                </a:cubicBezTo>
                <a:cubicBezTo>
                  <a:pt x="8129" y="2330"/>
                  <a:pt x="7928" y="2116"/>
                  <a:pt x="7660" y="2116"/>
                </a:cubicBezTo>
                <a:close/>
                <a:moveTo>
                  <a:pt x="6616" y="12748"/>
                </a:moveTo>
                <a:lnTo>
                  <a:pt x="6067" y="13498"/>
                </a:lnTo>
                <a:lnTo>
                  <a:pt x="5532" y="12748"/>
                </a:lnTo>
                <a:close/>
                <a:moveTo>
                  <a:pt x="11061" y="0"/>
                </a:moveTo>
                <a:cubicBezTo>
                  <a:pt x="10058" y="0"/>
                  <a:pt x="9227" y="817"/>
                  <a:pt x="9227" y="1822"/>
                </a:cubicBezTo>
                <a:lnTo>
                  <a:pt x="9227" y="7446"/>
                </a:lnTo>
                <a:cubicBezTo>
                  <a:pt x="9227" y="7606"/>
                  <a:pt x="9321" y="7767"/>
                  <a:pt x="9468" y="7847"/>
                </a:cubicBezTo>
                <a:cubicBezTo>
                  <a:pt x="9535" y="7887"/>
                  <a:pt x="9612" y="7908"/>
                  <a:pt x="9691" y="7908"/>
                </a:cubicBezTo>
                <a:cubicBezTo>
                  <a:pt x="9769" y="7908"/>
                  <a:pt x="9850" y="7887"/>
                  <a:pt x="9924" y="7847"/>
                </a:cubicBezTo>
                <a:lnTo>
                  <a:pt x="11611" y="6910"/>
                </a:lnTo>
                <a:lnTo>
                  <a:pt x="17128" y="6910"/>
                </a:lnTo>
                <a:cubicBezTo>
                  <a:pt x="18132" y="6910"/>
                  <a:pt x="18949" y="6093"/>
                  <a:pt x="18949" y="5089"/>
                </a:cubicBezTo>
                <a:lnTo>
                  <a:pt x="18949" y="3053"/>
                </a:lnTo>
                <a:lnTo>
                  <a:pt x="19833" y="3053"/>
                </a:lnTo>
                <a:lnTo>
                  <a:pt x="19833" y="16471"/>
                </a:lnTo>
                <a:lnTo>
                  <a:pt x="13218" y="16471"/>
                </a:lnTo>
                <a:cubicBezTo>
                  <a:pt x="12963" y="16471"/>
                  <a:pt x="12749" y="16671"/>
                  <a:pt x="12749" y="16926"/>
                </a:cubicBezTo>
                <a:cubicBezTo>
                  <a:pt x="12749" y="17194"/>
                  <a:pt x="12963" y="17394"/>
                  <a:pt x="13218" y="17394"/>
                </a:cubicBezTo>
                <a:lnTo>
                  <a:pt x="20301" y="17394"/>
                </a:lnTo>
                <a:cubicBezTo>
                  <a:pt x="20556" y="17394"/>
                  <a:pt x="20770" y="17194"/>
                  <a:pt x="20770" y="16926"/>
                </a:cubicBezTo>
                <a:lnTo>
                  <a:pt x="20770" y="2584"/>
                </a:lnTo>
                <a:cubicBezTo>
                  <a:pt x="20770" y="2330"/>
                  <a:pt x="20556" y="2116"/>
                  <a:pt x="20301" y="2116"/>
                </a:cubicBezTo>
                <a:lnTo>
                  <a:pt x="18949" y="2116"/>
                </a:lnTo>
                <a:lnTo>
                  <a:pt x="18949" y="1822"/>
                </a:lnTo>
                <a:cubicBezTo>
                  <a:pt x="18949" y="817"/>
                  <a:pt x="18132" y="0"/>
                  <a:pt x="17128" y="0"/>
                </a:cubicBezTo>
                <a:close/>
                <a:moveTo>
                  <a:pt x="5237" y="11824"/>
                </a:moveTo>
                <a:cubicBezTo>
                  <a:pt x="2974" y="11824"/>
                  <a:pt x="1956" y="13672"/>
                  <a:pt x="1381" y="15078"/>
                </a:cubicBezTo>
                <a:lnTo>
                  <a:pt x="95" y="18238"/>
                </a:lnTo>
                <a:cubicBezTo>
                  <a:pt x="1" y="18479"/>
                  <a:pt x="122" y="18747"/>
                  <a:pt x="363" y="18854"/>
                </a:cubicBezTo>
                <a:cubicBezTo>
                  <a:pt x="416" y="18867"/>
                  <a:pt x="470" y="18881"/>
                  <a:pt x="536" y="18881"/>
                </a:cubicBezTo>
                <a:cubicBezTo>
                  <a:pt x="711" y="18881"/>
                  <a:pt x="885" y="18774"/>
                  <a:pt x="965" y="18586"/>
                </a:cubicBezTo>
                <a:lnTo>
                  <a:pt x="2250" y="15426"/>
                </a:lnTo>
                <a:cubicBezTo>
                  <a:pt x="2854" y="13939"/>
                  <a:pt x="3536" y="13136"/>
                  <a:pt x="4460" y="12855"/>
                </a:cubicBezTo>
                <a:lnTo>
                  <a:pt x="5692" y="14555"/>
                </a:lnTo>
                <a:cubicBezTo>
                  <a:pt x="5786" y="14676"/>
                  <a:pt x="5919" y="14757"/>
                  <a:pt x="6067" y="14757"/>
                </a:cubicBezTo>
                <a:cubicBezTo>
                  <a:pt x="6214" y="14757"/>
                  <a:pt x="6362" y="14676"/>
                  <a:pt x="6442" y="14555"/>
                </a:cubicBezTo>
                <a:lnTo>
                  <a:pt x="7701" y="12855"/>
                </a:lnTo>
                <a:cubicBezTo>
                  <a:pt x="8638" y="13109"/>
                  <a:pt x="9321" y="13927"/>
                  <a:pt x="9937" y="15426"/>
                </a:cubicBezTo>
                <a:lnTo>
                  <a:pt x="10352" y="16457"/>
                </a:lnTo>
                <a:cubicBezTo>
                  <a:pt x="10406" y="16605"/>
                  <a:pt x="10540" y="16698"/>
                  <a:pt x="10686" y="16739"/>
                </a:cubicBezTo>
                <a:cubicBezTo>
                  <a:pt x="10716" y="16744"/>
                  <a:pt x="10746" y="16747"/>
                  <a:pt x="10776" y="16747"/>
                </a:cubicBezTo>
                <a:cubicBezTo>
                  <a:pt x="10896" y="16747"/>
                  <a:pt x="11016" y="16703"/>
                  <a:pt x="11102" y="16618"/>
                </a:cubicBezTo>
                <a:lnTo>
                  <a:pt x="15052" y="12975"/>
                </a:lnTo>
                <a:cubicBezTo>
                  <a:pt x="15239" y="12802"/>
                  <a:pt x="15253" y="12507"/>
                  <a:pt x="15079" y="12320"/>
                </a:cubicBezTo>
                <a:cubicBezTo>
                  <a:pt x="14987" y="12221"/>
                  <a:pt x="14862" y="12170"/>
                  <a:pt x="14736" y="12170"/>
                </a:cubicBezTo>
                <a:cubicBezTo>
                  <a:pt x="14624" y="12170"/>
                  <a:pt x="14511" y="12211"/>
                  <a:pt x="14423" y="12293"/>
                </a:cubicBezTo>
                <a:lnTo>
                  <a:pt x="10968" y="15480"/>
                </a:lnTo>
                <a:lnTo>
                  <a:pt x="10794" y="15078"/>
                </a:lnTo>
                <a:cubicBezTo>
                  <a:pt x="10231" y="13672"/>
                  <a:pt x="9214" y="11824"/>
                  <a:pt x="6951" y="11824"/>
                </a:cubicBezTo>
                <a:close/>
              </a:path>
            </a:pathLst>
          </a:custGeom>
          <a:solidFill>
            <a:srgbClr val="ffffff"/>
          </a:solidFill>
          <a:ln w="0">
            <a:noFill/>
          </a:ln>
        </p:spPr>
        <p:style>
          <a:lnRef idx="0"/>
          <a:fillRef idx="0"/>
          <a:effectRef idx="0"/>
          <a:fontRef idx="minor"/>
        </p:style>
        <p:txBody>
          <a:bodyPr lIns="90000" rIns="90000" tIns="91440" bIns="91440" anchor="ctr">
            <a:noAutofit/>
          </a:bodyPr>
          <a:p>
            <a:endParaRPr b="0" lang="en-US" sz="1400" spc="-1" strike="noStrike">
              <a:solidFill>
                <a:srgbClr val="000000"/>
              </a:solidFill>
              <a:latin typeface="Arial"/>
            </a:endParaRPr>
          </a:p>
        </p:txBody>
      </p:sp>
      <p:sp>
        <p:nvSpPr>
          <p:cNvPr id="285" name="Google Shape;849;p 1"/>
          <p:cNvSpPr/>
          <p:nvPr/>
        </p:nvSpPr>
        <p:spPr>
          <a:xfrm>
            <a:off x="2354040" y="1852920"/>
            <a:ext cx="537840" cy="488880"/>
          </a:xfrm>
          <a:custGeom>
            <a:avLst/>
            <a:gdLst>
              <a:gd name="textAreaLeft" fmla="*/ 0 w 537840"/>
              <a:gd name="textAreaRight" fmla="*/ 539640 w 537840"/>
              <a:gd name="textAreaTop" fmla="*/ 0 h 488880"/>
              <a:gd name="textAreaBottom" fmla="*/ 490680 h 488880"/>
            </a:gdLst>
            <a:ahLst/>
            <a:rect l="textAreaLeft" t="textAreaTop" r="textAreaRight" b="textAreaBottom"/>
            <a:pathLst>
              <a:path w="20770" h="18882">
                <a:moveTo>
                  <a:pt x="8209" y="0"/>
                </a:moveTo>
                <a:cubicBezTo>
                  <a:pt x="7954" y="0"/>
                  <a:pt x="7754" y="215"/>
                  <a:pt x="7754" y="469"/>
                </a:cubicBezTo>
                <a:cubicBezTo>
                  <a:pt x="7754" y="724"/>
                  <a:pt x="7954" y="938"/>
                  <a:pt x="8209" y="938"/>
                </a:cubicBezTo>
                <a:lnTo>
                  <a:pt x="13003" y="938"/>
                </a:lnTo>
                <a:cubicBezTo>
                  <a:pt x="13257" y="938"/>
                  <a:pt x="13458" y="724"/>
                  <a:pt x="13458" y="469"/>
                </a:cubicBezTo>
                <a:cubicBezTo>
                  <a:pt x="13458" y="215"/>
                  <a:pt x="13257" y="0"/>
                  <a:pt x="13003" y="0"/>
                </a:cubicBezTo>
                <a:close/>
                <a:moveTo>
                  <a:pt x="13003" y="4982"/>
                </a:moveTo>
                <a:cubicBezTo>
                  <a:pt x="12735" y="4982"/>
                  <a:pt x="12534" y="5182"/>
                  <a:pt x="12534" y="5437"/>
                </a:cubicBezTo>
                <a:cubicBezTo>
                  <a:pt x="12534" y="5705"/>
                  <a:pt x="12735" y="5905"/>
                  <a:pt x="13003" y="5905"/>
                </a:cubicBezTo>
                <a:lnTo>
                  <a:pt x="17783" y="5905"/>
                </a:lnTo>
                <a:cubicBezTo>
                  <a:pt x="18038" y="5905"/>
                  <a:pt x="18238" y="5705"/>
                  <a:pt x="18238" y="5437"/>
                </a:cubicBezTo>
                <a:cubicBezTo>
                  <a:pt x="18238" y="5182"/>
                  <a:pt x="18038" y="4982"/>
                  <a:pt x="17783" y="4982"/>
                </a:cubicBezTo>
                <a:close/>
                <a:moveTo>
                  <a:pt x="12334" y="6923"/>
                </a:moveTo>
                <a:cubicBezTo>
                  <a:pt x="12079" y="6923"/>
                  <a:pt x="11864" y="7124"/>
                  <a:pt x="11864" y="7378"/>
                </a:cubicBezTo>
                <a:cubicBezTo>
                  <a:pt x="11864" y="7646"/>
                  <a:pt x="12079" y="7847"/>
                  <a:pt x="12334" y="7847"/>
                </a:cubicBezTo>
                <a:lnTo>
                  <a:pt x="13217" y="7847"/>
                </a:lnTo>
                <a:cubicBezTo>
                  <a:pt x="13485" y="7847"/>
                  <a:pt x="13686" y="7646"/>
                  <a:pt x="13686" y="7378"/>
                </a:cubicBezTo>
                <a:cubicBezTo>
                  <a:pt x="13686" y="7124"/>
                  <a:pt x="13485" y="6923"/>
                  <a:pt x="13217" y="6923"/>
                </a:cubicBezTo>
                <a:close/>
                <a:moveTo>
                  <a:pt x="15387" y="6923"/>
                </a:moveTo>
                <a:cubicBezTo>
                  <a:pt x="15132" y="6923"/>
                  <a:pt x="14917" y="7124"/>
                  <a:pt x="14917" y="7378"/>
                </a:cubicBezTo>
                <a:cubicBezTo>
                  <a:pt x="14917" y="7646"/>
                  <a:pt x="15132" y="7847"/>
                  <a:pt x="15387" y="7847"/>
                </a:cubicBezTo>
                <a:lnTo>
                  <a:pt x="17783" y="7847"/>
                </a:lnTo>
                <a:cubicBezTo>
                  <a:pt x="18038" y="7847"/>
                  <a:pt x="18238" y="7646"/>
                  <a:pt x="18238" y="7378"/>
                </a:cubicBezTo>
                <a:cubicBezTo>
                  <a:pt x="18238" y="7124"/>
                  <a:pt x="18038" y="6923"/>
                  <a:pt x="17783" y="6923"/>
                </a:cubicBezTo>
                <a:close/>
                <a:moveTo>
                  <a:pt x="6710" y="6896"/>
                </a:moveTo>
                <a:cubicBezTo>
                  <a:pt x="7312" y="7137"/>
                  <a:pt x="7727" y="7726"/>
                  <a:pt x="7727" y="8396"/>
                </a:cubicBezTo>
                <a:cubicBezTo>
                  <a:pt x="7727" y="9306"/>
                  <a:pt x="6990" y="10029"/>
                  <a:pt x="6094" y="10029"/>
                </a:cubicBezTo>
                <a:cubicBezTo>
                  <a:pt x="5196" y="10029"/>
                  <a:pt x="4460" y="9306"/>
                  <a:pt x="4460" y="8396"/>
                </a:cubicBezTo>
                <a:cubicBezTo>
                  <a:pt x="4460" y="7807"/>
                  <a:pt x="4781" y="7285"/>
                  <a:pt x="5263" y="7003"/>
                </a:cubicBezTo>
                <a:lnTo>
                  <a:pt x="5263" y="7003"/>
                </a:lnTo>
                <a:cubicBezTo>
                  <a:pt x="5210" y="7124"/>
                  <a:pt x="5210" y="7271"/>
                  <a:pt x="5290" y="7405"/>
                </a:cubicBezTo>
                <a:cubicBezTo>
                  <a:pt x="5371" y="7558"/>
                  <a:pt x="5524" y="7644"/>
                  <a:pt x="5685" y="7644"/>
                </a:cubicBezTo>
                <a:cubicBezTo>
                  <a:pt x="5764" y="7644"/>
                  <a:pt x="5844" y="7624"/>
                  <a:pt x="5919" y="7579"/>
                </a:cubicBezTo>
                <a:cubicBezTo>
                  <a:pt x="6228" y="7405"/>
                  <a:pt x="6495" y="7178"/>
                  <a:pt x="6710" y="6896"/>
                </a:cubicBezTo>
                <a:close/>
                <a:moveTo>
                  <a:pt x="6094" y="5839"/>
                </a:moveTo>
                <a:cubicBezTo>
                  <a:pt x="4687" y="5839"/>
                  <a:pt x="3536" y="6990"/>
                  <a:pt x="3536" y="8396"/>
                </a:cubicBezTo>
                <a:cubicBezTo>
                  <a:pt x="3536" y="9815"/>
                  <a:pt x="4687" y="10967"/>
                  <a:pt x="6094" y="10967"/>
                </a:cubicBezTo>
                <a:cubicBezTo>
                  <a:pt x="7513" y="10967"/>
                  <a:pt x="8665" y="9815"/>
                  <a:pt x="8665" y="8396"/>
                </a:cubicBezTo>
                <a:cubicBezTo>
                  <a:pt x="8665" y="7164"/>
                  <a:pt x="7781" y="6133"/>
                  <a:pt x="6615" y="5892"/>
                </a:cubicBezTo>
                <a:lnTo>
                  <a:pt x="6589" y="5892"/>
                </a:lnTo>
                <a:cubicBezTo>
                  <a:pt x="6428" y="5852"/>
                  <a:pt x="6267" y="5839"/>
                  <a:pt x="6094" y="5839"/>
                </a:cubicBezTo>
                <a:close/>
                <a:moveTo>
                  <a:pt x="6481" y="12748"/>
                </a:moveTo>
                <a:lnTo>
                  <a:pt x="6308" y="13605"/>
                </a:lnTo>
                <a:lnTo>
                  <a:pt x="5892" y="13605"/>
                </a:lnTo>
                <a:lnTo>
                  <a:pt x="5705" y="12748"/>
                </a:lnTo>
                <a:close/>
                <a:moveTo>
                  <a:pt x="8397" y="14194"/>
                </a:moveTo>
                <a:cubicBezTo>
                  <a:pt x="8142" y="14194"/>
                  <a:pt x="7942" y="14409"/>
                  <a:pt x="7942" y="14662"/>
                </a:cubicBezTo>
                <a:lnTo>
                  <a:pt x="7942" y="14730"/>
                </a:lnTo>
                <a:cubicBezTo>
                  <a:pt x="7942" y="14984"/>
                  <a:pt x="8142" y="15185"/>
                  <a:pt x="8397" y="15185"/>
                </a:cubicBezTo>
                <a:cubicBezTo>
                  <a:pt x="8665" y="15185"/>
                  <a:pt x="8865" y="14984"/>
                  <a:pt x="8865" y="14730"/>
                </a:cubicBezTo>
                <a:lnTo>
                  <a:pt x="8865" y="14662"/>
                </a:lnTo>
                <a:cubicBezTo>
                  <a:pt x="8865" y="14409"/>
                  <a:pt x="8665" y="14194"/>
                  <a:pt x="8397" y="14194"/>
                </a:cubicBezTo>
                <a:close/>
                <a:moveTo>
                  <a:pt x="911" y="2116"/>
                </a:moveTo>
                <a:cubicBezTo>
                  <a:pt x="643" y="2116"/>
                  <a:pt x="443" y="2330"/>
                  <a:pt x="443" y="2584"/>
                </a:cubicBezTo>
                <a:lnTo>
                  <a:pt x="443" y="12855"/>
                </a:lnTo>
                <a:cubicBezTo>
                  <a:pt x="443" y="13109"/>
                  <a:pt x="643" y="13323"/>
                  <a:pt x="911" y="13323"/>
                </a:cubicBezTo>
                <a:cubicBezTo>
                  <a:pt x="1166" y="13323"/>
                  <a:pt x="1366" y="13109"/>
                  <a:pt x="1366" y="12855"/>
                </a:cubicBezTo>
                <a:lnTo>
                  <a:pt x="1366" y="3053"/>
                </a:lnTo>
                <a:lnTo>
                  <a:pt x="19845" y="3053"/>
                </a:lnTo>
                <a:lnTo>
                  <a:pt x="19845" y="16471"/>
                </a:lnTo>
                <a:lnTo>
                  <a:pt x="13217" y="16471"/>
                </a:lnTo>
                <a:cubicBezTo>
                  <a:pt x="12962" y="16471"/>
                  <a:pt x="12762" y="16671"/>
                  <a:pt x="12762" y="16926"/>
                </a:cubicBezTo>
                <a:cubicBezTo>
                  <a:pt x="12762" y="17194"/>
                  <a:pt x="12962" y="17394"/>
                  <a:pt x="13217" y="17394"/>
                </a:cubicBezTo>
                <a:lnTo>
                  <a:pt x="20300" y="17394"/>
                </a:lnTo>
                <a:cubicBezTo>
                  <a:pt x="20568" y="17394"/>
                  <a:pt x="20770" y="17194"/>
                  <a:pt x="20770" y="16926"/>
                </a:cubicBezTo>
                <a:lnTo>
                  <a:pt x="20770" y="2584"/>
                </a:lnTo>
                <a:cubicBezTo>
                  <a:pt x="20770" y="2330"/>
                  <a:pt x="20568" y="2116"/>
                  <a:pt x="20300" y="2116"/>
                </a:cubicBezTo>
                <a:close/>
                <a:moveTo>
                  <a:pt x="6267" y="14543"/>
                </a:moveTo>
                <a:lnTo>
                  <a:pt x="6562" y="17247"/>
                </a:lnTo>
                <a:lnTo>
                  <a:pt x="6094" y="17622"/>
                </a:lnTo>
                <a:lnTo>
                  <a:pt x="5624" y="17247"/>
                </a:lnTo>
                <a:lnTo>
                  <a:pt x="5919" y="14543"/>
                </a:lnTo>
                <a:close/>
                <a:moveTo>
                  <a:pt x="5076" y="11824"/>
                </a:moveTo>
                <a:cubicBezTo>
                  <a:pt x="2920" y="11904"/>
                  <a:pt x="1943" y="13712"/>
                  <a:pt x="1393" y="15078"/>
                </a:cubicBezTo>
                <a:lnTo>
                  <a:pt x="108" y="18238"/>
                </a:lnTo>
                <a:cubicBezTo>
                  <a:pt x="0" y="18479"/>
                  <a:pt x="121" y="18747"/>
                  <a:pt x="363" y="18854"/>
                </a:cubicBezTo>
                <a:cubicBezTo>
                  <a:pt x="416" y="18867"/>
                  <a:pt x="482" y="18881"/>
                  <a:pt x="536" y="18881"/>
                </a:cubicBezTo>
                <a:cubicBezTo>
                  <a:pt x="724" y="18881"/>
                  <a:pt x="898" y="18774"/>
                  <a:pt x="965" y="18586"/>
                </a:cubicBezTo>
                <a:lnTo>
                  <a:pt x="2250" y="15426"/>
                </a:lnTo>
                <a:cubicBezTo>
                  <a:pt x="2920" y="13779"/>
                  <a:pt x="3683" y="12962"/>
                  <a:pt x="4767" y="12788"/>
                </a:cubicBezTo>
                <a:lnTo>
                  <a:pt x="5035" y="14100"/>
                </a:lnTo>
                <a:lnTo>
                  <a:pt x="4674" y="17394"/>
                </a:lnTo>
                <a:cubicBezTo>
                  <a:pt x="4647" y="17555"/>
                  <a:pt x="4714" y="17716"/>
                  <a:pt x="4848" y="17810"/>
                </a:cubicBezTo>
                <a:lnTo>
                  <a:pt x="5651" y="18465"/>
                </a:lnTo>
                <a:cubicBezTo>
                  <a:pt x="5746" y="18533"/>
                  <a:pt x="5839" y="18573"/>
                  <a:pt x="5946" y="18573"/>
                </a:cubicBezTo>
                <a:lnTo>
                  <a:pt x="6240" y="18573"/>
                </a:lnTo>
                <a:cubicBezTo>
                  <a:pt x="6348" y="18573"/>
                  <a:pt x="6455" y="18533"/>
                  <a:pt x="6535" y="18465"/>
                </a:cubicBezTo>
                <a:lnTo>
                  <a:pt x="7352" y="17810"/>
                </a:lnTo>
                <a:cubicBezTo>
                  <a:pt x="7472" y="17716"/>
                  <a:pt x="7540" y="17555"/>
                  <a:pt x="7513" y="17394"/>
                </a:cubicBezTo>
                <a:lnTo>
                  <a:pt x="7151" y="14100"/>
                </a:lnTo>
                <a:lnTo>
                  <a:pt x="7433" y="12788"/>
                </a:lnTo>
                <a:cubicBezTo>
                  <a:pt x="8504" y="12962"/>
                  <a:pt x="9267" y="13779"/>
                  <a:pt x="9936" y="15426"/>
                </a:cubicBezTo>
                <a:lnTo>
                  <a:pt x="10352" y="16457"/>
                </a:lnTo>
                <a:cubicBezTo>
                  <a:pt x="10418" y="16605"/>
                  <a:pt x="10539" y="16698"/>
                  <a:pt x="10686" y="16739"/>
                </a:cubicBezTo>
                <a:cubicBezTo>
                  <a:pt x="10715" y="16744"/>
                  <a:pt x="10745" y="16747"/>
                  <a:pt x="10775" y="16747"/>
                </a:cubicBezTo>
                <a:cubicBezTo>
                  <a:pt x="10896" y="16747"/>
                  <a:pt x="11016" y="16703"/>
                  <a:pt x="11102" y="16618"/>
                </a:cubicBezTo>
                <a:lnTo>
                  <a:pt x="15051" y="12975"/>
                </a:lnTo>
                <a:cubicBezTo>
                  <a:pt x="15239" y="12802"/>
                  <a:pt x="15253" y="12507"/>
                  <a:pt x="15078" y="12320"/>
                </a:cubicBezTo>
                <a:cubicBezTo>
                  <a:pt x="14987" y="12221"/>
                  <a:pt x="14861" y="12170"/>
                  <a:pt x="14736" y="12170"/>
                </a:cubicBezTo>
                <a:cubicBezTo>
                  <a:pt x="14623" y="12170"/>
                  <a:pt x="14511" y="12211"/>
                  <a:pt x="14423" y="12293"/>
                </a:cubicBezTo>
                <a:lnTo>
                  <a:pt x="10968" y="15480"/>
                </a:lnTo>
                <a:lnTo>
                  <a:pt x="10793" y="15078"/>
                </a:lnTo>
                <a:cubicBezTo>
                  <a:pt x="10245" y="13712"/>
                  <a:pt x="9267" y="11904"/>
                  <a:pt x="7111" y="11824"/>
                </a:cubicBezTo>
                <a:close/>
              </a:path>
            </a:pathLst>
          </a:custGeom>
          <a:solidFill>
            <a:srgbClr val="ffffff"/>
          </a:solidFill>
          <a:ln w="0">
            <a:noFill/>
          </a:ln>
        </p:spPr>
        <p:style>
          <a:lnRef idx="0"/>
          <a:fillRef idx="0"/>
          <a:effectRef idx="0"/>
          <a:fontRef idx="minor"/>
        </p:style>
        <p:txBody>
          <a:bodyPr lIns="90000" rIns="90000" tIns="91440" bIns="91440" anchor="ctr">
            <a:noAutofit/>
          </a:bodyPr>
          <a:p>
            <a:endParaRPr b="0" lang="en-US" sz="1400" spc="-1" strike="noStrike">
              <a:solidFill>
                <a:srgbClr val="000000"/>
              </a:solidFill>
              <a:latin typeface="Arial"/>
            </a:endParaRPr>
          </a:p>
        </p:txBody>
      </p:sp>
      <p:cxnSp>
        <p:nvCxnSpPr>
          <p:cNvPr id="286" name="Google Shape;850;p 1"/>
          <p:cNvCxnSpPr/>
          <p:nvPr/>
        </p:nvCxnSpPr>
        <p:spPr>
          <a:xfrm flipH="1">
            <a:off x="4989240" y="699840"/>
            <a:ext cx="4219200" cy="1800"/>
          </a:xfrm>
          <a:prstGeom prst="straightConnector1">
            <a:avLst/>
          </a:prstGeom>
          <a:ln w="28575">
            <a:solidFill>
              <a:srgbClr val="000000"/>
            </a:solidFill>
            <a:round/>
          </a:ln>
        </p:spPr>
      </p:cxnSp>
      <p:grpSp>
        <p:nvGrpSpPr>
          <p:cNvPr id="287" name="Google Shape;851;p 1"/>
          <p:cNvGrpSpPr/>
          <p:nvPr/>
        </p:nvGrpSpPr>
        <p:grpSpPr>
          <a:xfrm>
            <a:off x="765000" y="629640"/>
            <a:ext cx="1440" cy="142200"/>
            <a:chOff x="765000" y="629640"/>
            <a:chExt cx="1440" cy="142200"/>
          </a:xfrm>
        </p:grpSpPr>
        <p:cxnSp>
          <p:nvCxnSpPr>
            <p:cNvPr id="288" name="Google Shape;852;p 1"/>
            <p:cNvCxnSpPr/>
            <p:nvPr/>
          </p:nvCxnSpPr>
          <p:spPr>
            <a:xfrm>
              <a:off x="765000" y="629640"/>
              <a:ext cx="1800" cy="142560"/>
            </a:xfrm>
            <a:prstGeom prst="straightConnector1">
              <a:avLst/>
            </a:prstGeom>
            <a:ln w="28575">
              <a:solidFill>
                <a:srgbClr val="000000"/>
              </a:solidFill>
              <a:round/>
            </a:ln>
          </p:spPr>
        </p:cxnSp>
        <p:cxnSp>
          <p:nvCxnSpPr>
            <p:cNvPr id="289" name="Google Shape;853;p 1"/>
            <p:cNvCxnSpPr/>
            <p:nvPr/>
          </p:nvCxnSpPr>
          <p:spPr>
            <a:xfrm>
              <a:off x="765000" y="62964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1371600"/>
            <a:ext cx="8229240" cy="2149560"/>
          </a:xfrm>
          <a:prstGeom prst="rect">
            <a:avLst/>
          </a:prstGeom>
          <a:noFill/>
          <a:ln w="0">
            <a:noFill/>
          </a:ln>
        </p:spPr>
        <p:txBody>
          <a:bodyPr lIns="0" rIns="0" tIns="0" bIns="0" anchor="ctr">
            <a:noAutofit/>
          </a:bodyPr>
          <a:p>
            <a:pPr indent="0" algn="ctr">
              <a:lnSpc>
                <a:spcPct val="100000"/>
              </a:lnSpc>
              <a:buNone/>
              <a:tabLst>
                <a:tab algn="l" pos="0"/>
              </a:tabLst>
            </a:pPr>
            <a:r>
              <a:rPr b="0" lang="en" sz="6000" spc="-1" strike="noStrike">
                <a:solidFill>
                  <a:srgbClr val="eeeeee"/>
                </a:solidFill>
                <a:latin typeface="Barlow ExtraBold"/>
                <a:ea typeface="Barlow ExtraBold"/>
              </a:rPr>
              <a:t>K-Nearest Neighbors</a:t>
            </a:r>
            <a:endParaRPr b="0" lang="en-US" sz="6000" spc="-1" strike="noStrike">
              <a:solidFill>
                <a:srgbClr val="eeeeee"/>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PlaceHolder 1"/>
          <p:cNvSpPr>
            <a:spLocks noGrp="1"/>
          </p:cNvSpPr>
          <p:nvPr>
            <p:ph type="title"/>
          </p:nvPr>
        </p:nvSpPr>
        <p:spPr>
          <a:xfrm>
            <a:off x="931680" y="11448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Algorithm - Overview</a:t>
            </a:r>
            <a:endParaRPr b="0" lang="en-US" sz="3200" spc="-1" strike="noStrike">
              <a:solidFill>
                <a:srgbClr val="000000"/>
              </a:solidFill>
              <a:latin typeface="Arial"/>
            </a:endParaRPr>
          </a:p>
        </p:txBody>
      </p:sp>
      <p:sp>
        <p:nvSpPr>
          <p:cNvPr id="292" name="PlaceHolder 2"/>
          <p:cNvSpPr>
            <a:spLocks noGrp="1"/>
          </p:cNvSpPr>
          <p:nvPr>
            <p:ph type="title"/>
          </p:nvPr>
        </p:nvSpPr>
        <p:spPr>
          <a:xfrm>
            <a:off x="849600" y="3502440"/>
            <a:ext cx="2217600" cy="1099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15K</a:t>
            </a:r>
            <a:endParaRPr b="0" lang="en-US" sz="6000" spc="-1" strike="noStrike">
              <a:solidFill>
                <a:srgbClr val="000000"/>
              </a:solidFill>
              <a:latin typeface="Arial"/>
            </a:endParaRPr>
          </a:p>
        </p:txBody>
      </p:sp>
      <p:sp>
        <p:nvSpPr>
          <p:cNvPr id="293" name="PlaceHolder 3"/>
          <p:cNvSpPr>
            <a:spLocks noGrp="1"/>
          </p:cNvSpPr>
          <p:nvPr>
            <p:ph type="title"/>
          </p:nvPr>
        </p:nvSpPr>
        <p:spPr>
          <a:xfrm>
            <a:off x="3467880" y="3502440"/>
            <a:ext cx="2217600" cy="1099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20M</a:t>
            </a:r>
            <a:endParaRPr b="0" lang="en-US" sz="6000" spc="-1" strike="noStrike">
              <a:solidFill>
                <a:srgbClr val="000000"/>
              </a:solidFill>
              <a:latin typeface="Arial"/>
            </a:endParaRPr>
          </a:p>
        </p:txBody>
      </p:sp>
      <p:sp>
        <p:nvSpPr>
          <p:cNvPr id="294" name="PlaceHolder 4"/>
          <p:cNvSpPr>
            <a:spLocks noGrp="1"/>
          </p:cNvSpPr>
          <p:nvPr>
            <p:ph type="title"/>
          </p:nvPr>
        </p:nvSpPr>
        <p:spPr>
          <a:xfrm>
            <a:off x="6089400" y="3502440"/>
            <a:ext cx="2217600" cy="109944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6000" spc="-1" strike="noStrike">
                <a:solidFill>
                  <a:schemeClr val="dk1"/>
                </a:solidFill>
                <a:latin typeface="Barlow ExtraBold"/>
                <a:ea typeface="Barlow ExtraBold"/>
              </a:rPr>
              <a:t>35%</a:t>
            </a:r>
            <a:endParaRPr b="0" lang="en-US" sz="6000" spc="-1" strike="noStrike">
              <a:solidFill>
                <a:srgbClr val="000000"/>
              </a:solidFill>
              <a:latin typeface="Arial"/>
            </a:endParaRPr>
          </a:p>
        </p:txBody>
      </p:sp>
      <p:sp>
        <p:nvSpPr>
          <p:cNvPr id="295" name="PlaceHolder 5"/>
          <p:cNvSpPr>
            <a:spLocks noGrp="1"/>
          </p:cNvSpPr>
          <p:nvPr>
            <p:ph type="subTitle"/>
          </p:nvPr>
        </p:nvSpPr>
        <p:spPr>
          <a:xfrm>
            <a:off x="734400" y="1686240"/>
            <a:ext cx="2447640" cy="43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1</a:t>
            </a:r>
            <a:endParaRPr b="0" lang="en-US" sz="2300" spc="-1" strike="noStrike">
              <a:solidFill>
                <a:srgbClr val="000000"/>
              </a:solidFill>
              <a:latin typeface="Arial"/>
            </a:endParaRPr>
          </a:p>
        </p:txBody>
      </p:sp>
      <p:sp>
        <p:nvSpPr>
          <p:cNvPr id="296" name="PlaceHolder 6"/>
          <p:cNvSpPr>
            <a:spLocks noGrp="1"/>
          </p:cNvSpPr>
          <p:nvPr>
            <p:ph type="subTitle"/>
          </p:nvPr>
        </p:nvSpPr>
        <p:spPr>
          <a:xfrm>
            <a:off x="734400" y="2008800"/>
            <a:ext cx="2447640" cy="79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a:t>
            </a:r>
            <a:endParaRPr b="0" lang="en-US" sz="1600" spc="-1" strike="noStrike">
              <a:solidFill>
                <a:srgbClr val="000000"/>
              </a:solidFill>
              <a:latin typeface="Arial"/>
            </a:endParaRPr>
          </a:p>
        </p:txBody>
      </p:sp>
      <p:sp>
        <p:nvSpPr>
          <p:cNvPr id="297" name="PlaceHolder 7"/>
          <p:cNvSpPr>
            <a:spLocks noGrp="1"/>
          </p:cNvSpPr>
          <p:nvPr>
            <p:ph type="subTitle"/>
          </p:nvPr>
        </p:nvSpPr>
        <p:spPr>
          <a:xfrm>
            <a:off x="3352680" y="1686240"/>
            <a:ext cx="2447640" cy="43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2</a:t>
            </a:r>
            <a:endParaRPr b="0" lang="en-US" sz="2300" spc="-1" strike="noStrike">
              <a:solidFill>
                <a:srgbClr val="000000"/>
              </a:solidFill>
              <a:latin typeface="Arial"/>
            </a:endParaRPr>
          </a:p>
        </p:txBody>
      </p:sp>
      <p:sp>
        <p:nvSpPr>
          <p:cNvPr id="298" name="PlaceHolder 8"/>
          <p:cNvSpPr>
            <a:spLocks noGrp="1"/>
          </p:cNvSpPr>
          <p:nvPr>
            <p:ph type="subTitle"/>
          </p:nvPr>
        </p:nvSpPr>
        <p:spPr>
          <a:xfrm>
            <a:off x="3352680" y="2008800"/>
            <a:ext cx="2447640" cy="79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a:t>
            </a:r>
            <a:endParaRPr b="0" lang="en-US" sz="1600" spc="-1" strike="noStrike">
              <a:solidFill>
                <a:srgbClr val="000000"/>
              </a:solidFill>
              <a:latin typeface="Arial"/>
            </a:endParaRPr>
          </a:p>
        </p:txBody>
      </p:sp>
      <p:sp>
        <p:nvSpPr>
          <p:cNvPr id="299" name="PlaceHolder 9"/>
          <p:cNvSpPr>
            <a:spLocks noGrp="1"/>
          </p:cNvSpPr>
          <p:nvPr>
            <p:ph type="subTitle"/>
          </p:nvPr>
        </p:nvSpPr>
        <p:spPr>
          <a:xfrm>
            <a:off x="5974560" y="1686240"/>
            <a:ext cx="2447640" cy="43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300" spc="-1" strike="noStrike">
                <a:solidFill>
                  <a:srgbClr val="000000"/>
                </a:solidFill>
                <a:latin typeface="Barlow ExtraBold"/>
                <a:ea typeface="Barlow ExtraBold"/>
              </a:rPr>
              <a:t>Step 3</a:t>
            </a:r>
            <a:endParaRPr b="0" lang="en-US" sz="2300" spc="-1" strike="noStrike">
              <a:solidFill>
                <a:srgbClr val="000000"/>
              </a:solidFill>
              <a:latin typeface="Arial"/>
            </a:endParaRPr>
          </a:p>
        </p:txBody>
      </p:sp>
      <p:sp>
        <p:nvSpPr>
          <p:cNvPr id="300" name="PlaceHolder 10"/>
          <p:cNvSpPr>
            <a:spLocks noGrp="1"/>
          </p:cNvSpPr>
          <p:nvPr>
            <p:ph type="subTitle"/>
          </p:nvPr>
        </p:nvSpPr>
        <p:spPr>
          <a:xfrm>
            <a:off x="5974560" y="2008800"/>
            <a:ext cx="2447640" cy="7977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600" spc="-1" strike="noStrike">
                <a:solidFill>
                  <a:srgbClr val="000000"/>
                </a:solidFill>
                <a:latin typeface="Blinker"/>
                <a:ea typeface="Blinker"/>
              </a:rPr>
              <a:t>...</a:t>
            </a:r>
            <a:endParaRPr b="0" lang="en-US" sz="1600" spc="-1" strike="noStrike">
              <a:solidFill>
                <a:srgbClr val="000000"/>
              </a:solidFill>
              <a:latin typeface="Arial"/>
            </a:endParaRPr>
          </a:p>
        </p:txBody>
      </p:sp>
      <p:cxnSp>
        <p:nvCxnSpPr>
          <p:cNvPr id="301" name="Google Shape;793;p 2"/>
          <p:cNvCxnSpPr/>
          <p:nvPr/>
        </p:nvCxnSpPr>
        <p:spPr>
          <a:xfrm flipH="1">
            <a:off x="6288480" y="699840"/>
            <a:ext cx="2919960" cy="1800"/>
          </a:xfrm>
          <a:prstGeom prst="straightConnector1">
            <a:avLst/>
          </a:prstGeom>
          <a:ln w="28575">
            <a:solidFill>
              <a:srgbClr val="000000"/>
            </a:solidFill>
            <a:round/>
          </a:ln>
        </p:spPr>
      </p:cxnSp>
      <p:grpSp>
        <p:nvGrpSpPr>
          <p:cNvPr id="302" name="Google Shape;794;p 2"/>
          <p:cNvGrpSpPr/>
          <p:nvPr/>
        </p:nvGrpSpPr>
        <p:grpSpPr>
          <a:xfrm>
            <a:off x="765000" y="629640"/>
            <a:ext cx="1440" cy="142200"/>
            <a:chOff x="765000" y="629640"/>
            <a:chExt cx="1440" cy="142200"/>
          </a:xfrm>
        </p:grpSpPr>
        <p:cxnSp>
          <p:nvCxnSpPr>
            <p:cNvPr id="303" name="Google Shape;795;p 2"/>
            <p:cNvCxnSpPr/>
            <p:nvPr/>
          </p:nvCxnSpPr>
          <p:spPr>
            <a:xfrm>
              <a:off x="765000" y="629640"/>
              <a:ext cx="1800" cy="142560"/>
            </a:xfrm>
            <a:prstGeom prst="straightConnector1">
              <a:avLst/>
            </a:prstGeom>
            <a:ln w="28575">
              <a:solidFill>
                <a:srgbClr val="000000"/>
              </a:solidFill>
              <a:round/>
            </a:ln>
          </p:spPr>
        </p:cxnSp>
        <p:cxnSp>
          <p:nvCxnSpPr>
            <p:cNvPr id="304" name="Google Shape;796;p 2"/>
            <p:cNvCxnSpPr/>
            <p:nvPr/>
          </p:nvCxnSpPr>
          <p:spPr>
            <a:xfrm>
              <a:off x="765000" y="629640"/>
              <a:ext cx="1800" cy="142560"/>
            </a:xfrm>
            <a:prstGeom prst="straightConnector1">
              <a:avLst/>
            </a:prstGeom>
            <a:ln w="28575">
              <a:solidFill>
                <a:srgbClr val="000000"/>
              </a:solidFill>
              <a:round/>
            </a:ln>
          </p:spPr>
        </p:cxnSp>
      </p:grpSp>
      <p:grpSp>
        <p:nvGrpSpPr>
          <p:cNvPr id="305" name="Google Shape;797;p 2"/>
          <p:cNvGrpSpPr/>
          <p:nvPr/>
        </p:nvGrpSpPr>
        <p:grpSpPr>
          <a:xfrm>
            <a:off x="1959120" y="2953440"/>
            <a:ext cx="1440" cy="142200"/>
            <a:chOff x="1959120" y="2953440"/>
            <a:chExt cx="1440" cy="142200"/>
          </a:xfrm>
        </p:grpSpPr>
        <p:cxnSp>
          <p:nvCxnSpPr>
            <p:cNvPr id="306" name="Google Shape;798;p 2"/>
            <p:cNvCxnSpPr/>
            <p:nvPr/>
          </p:nvCxnSpPr>
          <p:spPr>
            <a:xfrm>
              <a:off x="1959120" y="2953440"/>
              <a:ext cx="1800" cy="142560"/>
            </a:xfrm>
            <a:prstGeom prst="straightConnector1">
              <a:avLst/>
            </a:prstGeom>
            <a:ln w="28575">
              <a:solidFill>
                <a:srgbClr val="000000"/>
              </a:solidFill>
              <a:round/>
            </a:ln>
          </p:spPr>
        </p:cxnSp>
        <p:cxnSp>
          <p:nvCxnSpPr>
            <p:cNvPr id="307" name="Google Shape;799;p 2"/>
            <p:cNvCxnSpPr/>
            <p:nvPr/>
          </p:nvCxnSpPr>
          <p:spPr>
            <a:xfrm>
              <a:off x="1959120" y="2953440"/>
              <a:ext cx="1800" cy="142560"/>
            </a:xfrm>
            <a:prstGeom prst="straightConnector1">
              <a:avLst/>
            </a:prstGeom>
            <a:ln w="28575">
              <a:solidFill>
                <a:srgbClr val="000000"/>
              </a:solidFill>
              <a:round/>
            </a:ln>
          </p:spPr>
        </p:cxnSp>
      </p:grpSp>
      <p:grpSp>
        <p:nvGrpSpPr>
          <p:cNvPr id="308" name="Google Shape;800;p 2"/>
          <p:cNvGrpSpPr/>
          <p:nvPr/>
        </p:nvGrpSpPr>
        <p:grpSpPr>
          <a:xfrm>
            <a:off x="4578840" y="2953440"/>
            <a:ext cx="1440" cy="142200"/>
            <a:chOff x="4578840" y="2953440"/>
            <a:chExt cx="1440" cy="142200"/>
          </a:xfrm>
        </p:grpSpPr>
        <p:cxnSp>
          <p:nvCxnSpPr>
            <p:cNvPr id="309" name="Google Shape;801;p 2"/>
            <p:cNvCxnSpPr/>
            <p:nvPr/>
          </p:nvCxnSpPr>
          <p:spPr>
            <a:xfrm>
              <a:off x="4578840" y="2953440"/>
              <a:ext cx="1800" cy="142560"/>
            </a:xfrm>
            <a:prstGeom prst="straightConnector1">
              <a:avLst/>
            </a:prstGeom>
            <a:ln w="28575">
              <a:solidFill>
                <a:srgbClr val="000000"/>
              </a:solidFill>
              <a:round/>
            </a:ln>
          </p:spPr>
        </p:cxnSp>
        <p:cxnSp>
          <p:nvCxnSpPr>
            <p:cNvPr id="310" name="Google Shape;802;p 2"/>
            <p:cNvCxnSpPr/>
            <p:nvPr/>
          </p:nvCxnSpPr>
          <p:spPr>
            <a:xfrm>
              <a:off x="4578840" y="2953440"/>
              <a:ext cx="1800" cy="142560"/>
            </a:xfrm>
            <a:prstGeom prst="straightConnector1">
              <a:avLst/>
            </a:prstGeom>
            <a:ln w="28575">
              <a:solidFill>
                <a:srgbClr val="000000"/>
              </a:solidFill>
              <a:round/>
            </a:ln>
          </p:spPr>
        </p:cxnSp>
      </p:grpSp>
      <p:grpSp>
        <p:nvGrpSpPr>
          <p:cNvPr id="311" name="Google Shape;803;p 2"/>
          <p:cNvGrpSpPr/>
          <p:nvPr/>
        </p:nvGrpSpPr>
        <p:grpSpPr>
          <a:xfrm>
            <a:off x="7195680" y="2953440"/>
            <a:ext cx="1440" cy="142200"/>
            <a:chOff x="7195680" y="2953440"/>
            <a:chExt cx="1440" cy="142200"/>
          </a:xfrm>
        </p:grpSpPr>
        <p:cxnSp>
          <p:nvCxnSpPr>
            <p:cNvPr id="312" name="Google Shape;804;p 2"/>
            <p:cNvCxnSpPr/>
            <p:nvPr/>
          </p:nvCxnSpPr>
          <p:spPr>
            <a:xfrm>
              <a:off x="7195680" y="2953440"/>
              <a:ext cx="1800" cy="142560"/>
            </a:xfrm>
            <a:prstGeom prst="straightConnector1">
              <a:avLst/>
            </a:prstGeom>
            <a:ln w="28575">
              <a:solidFill>
                <a:srgbClr val="000000"/>
              </a:solidFill>
              <a:round/>
            </a:ln>
          </p:spPr>
        </p:cxnSp>
        <p:cxnSp>
          <p:nvCxnSpPr>
            <p:cNvPr id="313" name="Google Shape;805;p 2"/>
            <p:cNvCxnSpPr/>
            <p:nvPr/>
          </p:nvCxnSpPr>
          <p:spPr>
            <a:xfrm>
              <a:off x="7195680" y="295344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Algorithm - Explanation</a:t>
            </a:r>
            <a:endParaRPr b="0" lang="en-US" sz="3200" spc="-1" strike="noStrike">
              <a:solidFill>
                <a:srgbClr val="000000"/>
              </a:solidFill>
              <a:latin typeface="Arial"/>
            </a:endParaRPr>
          </a:p>
        </p:txBody>
      </p:sp>
      <p:sp>
        <p:nvSpPr>
          <p:cNvPr id="315" name="PlaceHolder 2"/>
          <p:cNvSpPr>
            <a:spLocks noGrp="1"/>
          </p:cNvSpPr>
          <p:nvPr>
            <p:ph/>
          </p:nvPr>
        </p:nvSpPr>
        <p:spPr>
          <a:xfrm>
            <a:off x="457200" y="1203480"/>
            <a:ext cx="8228880" cy="298260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Step 1</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Algorithm - Explanation</a:t>
            </a:r>
            <a:endParaRPr b="0" lang="en-US" sz="3200" spc="-1" strike="noStrike">
              <a:solidFill>
                <a:srgbClr val="000000"/>
              </a:solidFill>
              <a:latin typeface="Arial"/>
            </a:endParaRPr>
          </a:p>
        </p:txBody>
      </p:sp>
      <p:sp>
        <p:nvSpPr>
          <p:cNvPr id="317" name="PlaceHolder 2"/>
          <p:cNvSpPr>
            <a:spLocks noGrp="1"/>
          </p:cNvSpPr>
          <p:nvPr>
            <p:ph/>
          </p:nvPr>
        </p:nvSpPr>
        <p:spPr>
          <a:xfrm>
            <a:off x="457200" y="1203480"/>
            <a:ext cx="8228880" cy="298260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Step 2</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Algorithm - Explanation</a:t>
            </a:r>
            <a:endParaRPr b="0" lang="en-US" sz="3200" spc="-1" strike="noStrike">
              <a:solidFill>
                <a:srgbClr val="000000"/>
              </a:solidFill>
              <a:latin typeface="Arial"/>
            </a:endParaRPr>
          </a:p>
        </p:txBody>
      </p:sp>
      <p:sp>
        <p:nvSpPr>
          <p:cNvPr id="319" name="PlaceHolder 2"/>
          <p:cNvSpPr>
            <a:spLocks noGrp="1"/>
          </p:cNvSpPr>
          <p:nvPr>
            <p:ph/>
          </p:nvPr>
        </p:nvSpPr>
        <p:spPr>
          <a:xfrm>
            <a:off x="457200" y="1203480"/>
            <a:ext cx="8228880" cy="2982600"/>
          </a:xfrm>
          <a:prstGeom prst="rect">
            <a:avLst/>
          </a:prstGeom>
          <a:noFill/>
          <a:ln w="0">
            <a:noFill/>
          </a:ln>
        </p:spPr>
        <p:txBody>
          <a:bodyPr lIns="0" rIns="0" tIns="0" bIns="0" anchor="t">
            <a:normAutofit/>
          </a:bodyPr>
          <a:p>
            <a:pPr marL="432000" indent="0" algn="ctr">
              <a:lnSpc>
                <a:spcPct val="100000"/>
              </a:lnSpc>
              <a:buNone/>
              <a:tabLst>
                <a:tab algn="l" pos="0"/>
              </a:tabLst>
            </a:pPr>
            <a:r>
              <a:rPr b="0" lang="en" sz="2300" spc="-1" strike="noStrike">
                <a:solidFill>
                  <a:srgbClr val="000000"/>
                </a:solidFill>
                <a:latin typeface="Barlow ExtraBold"/>
                <a:ea typeface="Barlow ExtraBold"/>
              </a:rPr>
              <a:t>Step 3</a:t>
            </a:r>
            <a:endParaRPr b="0" lang="en-US" sz="2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lnSpc>
                <a:spcPct val="100000"/>
              </a:lnSpc>
              <a:buNone/>
              <a:tabLst>
                <a:tab algn="l" pos="0"/>
              </a:tabLst>
            </a:pPr>
            <a:r>
              <a:rPr b="0" lang="en" sz="3200" spc="-1" strike="noStrike">
                <a:solidFill>
                  <a:schemeClr val="dk1"/>
                </a:solidFill>
                <a:latin typeface="Barlow ExtraBold"/>
                <a:ea typeface="Barlow ExtraBold"/>
              </a:rPr>
              <a:t>Algorithm – Performance Evaluation</a:t>
            </a:r>
            <a:endParaRPr b="0" lang="en-US" sz="3200" spc="-1" strike="noStrike">
              <a:solidFill>
                <a:srgbClr val="000000"/>
              </a:solidFill>
              <a:latin typeface="Arial"/>
            </a:endParaRPr>
          </a:p>
        </p:txBody>
      </p:sp>
      <p:sp>
        <p:nvSpPr>
          <p:cNvPr id="321" name="PlaceHolder 2"/>
          <p:cNvSpPr>
            <a:spLocks noGrp="1"/>
          </p:cNvSpPr>
          <p:nvPr>
            <p:ph/>
          </p:nvPr>
        </p:nvSpPr>
        <p:spPr>
          <a:xfrm>
            <a:off x="457200" y="1203480"/>
            <a:ext cx="8228880" cy="2982600"/>
          </a:xfrm>
          <a:prstGeom prst="rect">
            <a:avLst/>
          </a:prstGeom>
          <a:noFill/>
          <a:ln w="0">
            <a:noFill/>
          </a:ln>
        </p:spPr>
        <p:txBody>
          <a:bodyPr lIns="0" rIns="0" tIns="0" bIns="0" anchor="t">
            <a:normAutofit/>
          </a:bodyPr>
          <a:p>
            <a:pPr marL="432000" indent="0">
              <a:lnSpc>
                <a:spcPct val="100000"/>
              </a:lnSpc>
              <a:spcBef>
                <a:spcPts val="1417"/>
              </a:spcBef>
              <a:buNone/>
              <a:tabLst>
                <a:tab algn="l" pos="0"/>
              </a:tabLst>
            </a:pPr>
            <a:r>
              <a:rPr b="0" lang="en-US" sz="3200" spc="-1" strike="noStrike">
                <a:solidFill>
                  <a:srgbClr val="000000"/>
                </a:solidFill>
                <a:latin typeface="Arial"/>
              </a:rPr>
              <a:t>...</a:t>
            </a:r>
            <a:endParaRPr b="0" lang="en-US" sz="3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Rectangle 1"/>
          <p:cNvSpPr/>
          <p:nvPr/>
        </p:nvSpPr>
        <p:spPr>
          <a:xfrm>
            <a:off x="4572000" y="540000"/>
            <a:ext cx="3851640" cy="4063320"/>
          </a:xfrm>
          <a:prstGeom prst="rect">
            <a:avLst/>
          </a:prstGeom>
          <a:solidFill>
            <a:schemeClr val="bg1">
              <a:lumMod val="75000"/>
            </a:schemeClr>
          </a:solidFill>
          <a:ln>
            <a:solidFill>
              <a:srgbClr val="bfbfbf"/>
            </a:solidFill>
            <a:round/>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b="0" lang="en-US" sz="1400" spc="-1" strike="noStrike">
              <a:solidFill>
                <a:schemeClr val="lt1"/>
              </a:solidFill>
              <a:latin typeface="Arial"/>
              <a:ea typeface="Arial"/>
            </a:endParaRPr>
          </a:p>
        </p:txBody>
      </p:sp>
      <p:sp>
        <p:nvSpPr>
          <p:cNvPr id="83" name="PlaceHolder 1"/>
          <p:cNvSpPr>
            <a:spLocks noGrp="1"/>
          </p:cNvSpPr>
          <p:nvPr>
            <p:ph type="title"/>
          </p:nvPr>
        </p:nvSpPr>
        <p:spPr>
          <a:xfrm>
            <a:off x="914400" y="2588760"/>
            <a:ext cx="2832480" cy="12970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600" spc="-1" strike="noStrike">
                <a:solidFill>
                  <a:schemeClr val="dk1"/>
                </a:solidFill>
                <a:latin typeface="Barlow ExtraBold"/>
                <a:ea typeface="Barlow ExtraBold"/>
              </a:rPr>
              <a:t>Data Overview</a:t>
            </a:r>
            <a:endParaRPr b="0" lang="en-US" sz="3600" spc="-1" strike="noStrike">
              <a:solidFill>
                <a:srgbClr val="000000"/>
              </a:solidFill>
              <a:latin typeface="Arial"/>
            </a:endParaRPr>
          </a:p>
        </p:txBody>
      </p:sp>
      <p:sp>
        <p:nvSpPr>
          <p:cNvPr id="84" name="PlaceHolder 2"/>
          <p:cNvSpPr>
            <a:spLocks noGrp="1"/>
          </p:cNvSpPr>
          <p:nvPr>
            <p:ph type="title"/>
          </p:nvPr>
        </p:nvSpPr>
        <p:spPr>
          <a:xfrm>
            <a:off x="1143000" y="1143000"/>
            <a:ext cx="2364480" cy="12826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2000" spc="-1" strike="noStrike">
                <a:solidFill>
                  <a:schemeClr val="dk1"/>
                </a:solidFill>
                <a:latin typeface="Barlow ExtraBold"/>
                <a:ea typeface="Barlow ExtraBold"/>
              </a:rPr>
              <a:t>01</a:t>
            </a:r>
            <a:endParaRPr b="0" lang="en-US" sz="12000" spc="-1" strike="noStrike">
              <a:solidFill>
                <a:srgbClr val="000000"/>
              </a:solidFill>
              <a:latin typeface="Arial"/>
            </a:endParaRPr>
          </a:p>
        </p:txBody>
      </p:sp>
      <p:grpSp>
        <p:nvGrpSpPr>
          <p:cNvPr id="85" name="Google Shape;224;p 1"/>
          <p:cNvGrpSpPr/>
          <p:nvPr/>
        </p:nvGrpSpPr>
        <p:grpSpPr>
          <a:xfrm>
            <a:off x="497880" y="232920"/>
            <a:ext cx="1440" cy="142200"/>
            <a:chOff x="497880" y="232920"/>
            <a:chExt cx="1440" cy="142200"/>
          </a:xfrm>
        </p:grpSpPr>
        <p:cxnSp>
          <p:nvCxnSpPr>
            <p:cNvPr id="86" name="Google Shape;225;p 1"/>
            <p:cNvCxnSpPr/>
            <p:nvPr/>
          </p:nvCxnSpPr>
          <p:spPr>
            <a:xfrm>
              <a:off x="497880" y="232920"/>
              <a:ext cx="1800" cy="142560"/>
            </a:xfrm>
            <a:prstGeom prst="straightConnector1">
              <a:avLst/>
            </a:prstGeom>
            <a:ln w="28575">
              <a:solidFill>
                <a:srgbClr val="000000"/>
              </a:solidFill>
              <a:round/>
            </a:ln>
          </p:spPr>
        </p:cxnSp>
        <p:cxnSp>
          <p:nvCxnSpPr>
            <p:cNvPr id="87" name="Google Shape;226;p 1"/>
            <p:cNvCxnSpPr/>
            <p:nvPr/>
          </p:nvCxnSpPr>
          <p:spPr>
            <a:xfrm>
              <a:off x="497880" y="232920"/>
              <a:ext cx="1800" cy="142560"/>
            </a:xfrm>
            <a:prstGeom prst="straightConnector1">
              <a:avLst/>
            </a:prstGeom>
            <a:ln w="28575">
              <a:solidFill>
                <a:srgbClr val="000000"/>
              </a:solidFill>
              <a:round/>
            </a:ln>
          </p:spPr>
        </p:cxnSp>
      </p:grpSp>
      <p:grpSp>
        <p:nvGrpSpPr>
          <p:cNvPr id="88" name="Google Shape;227;p 1"/>
          <p:cNvGrpSpPr/>
          <p:nvPr/>
        </p:nvGrpSpPr>
        <p:grpSpPr>
          <a:xfrm>
            <a:off x="497880" y="4769280"/>
            <a:ext cx="1440" cy="142200"/>
            <a:chOff x="497880" y="4769280"/>
            <a:chExt cx="1440" cy="142200"/>
          </a:xfrm>
        </p:grpSpPr>
        <p:cxnSp>
          <p:nvCxnSpPr>
            <p:cNvPr id="89" name="Google Shape;228;p 1"/>
            <p:cNvCxnSpPr/>
            <p:nvPr/>
          </p:nvCxnSpPr>
          <p:spPr>
            <a:xfrm>
              <a:off x="497880" y="4769280"/>
              <a:ext cx="1800" cy="142560"/>
            </a:xfrm>
            <a:prstGeom prst="straightConnector1">
              <a:avLst/>
            </a:prstGeom>
            <a:ln w="28575">
              <a:solidFill>
                <a:srgbClr val="000000"/>
              </a:solidFill>
              <a:round/>
            </a:ln>
          </p:spPr>
        </p:cxnSp>
        <p:cxnSp>
          <p:nvCxnSpPr>
            <p:cNvPr id="90" name="Google Shape;229;p 1"/>
            <p:cNvCxnSpPr/>
            <p:nvPr/>
          </p:nvCxnSpPr>
          <p:spPr>
            <a:xfrm>
              <a:off x="497880" y="4769280"/>
              <a:ext cx="1800" cy="142560"/>
            </a:xfrm>
            <a:prstGeom prst="straightConnector1">
              <a:avLst/>
            </a:prstGeom>
            <a:ln w="28575">
              <a:solidFill>
                <a:srgbClr val="000000"/>
              </a:solidFill>
              <a:round/>
            </a:ln>
          </p:spPr>
        </p:cxnSp>
      </p:grpSp>
      <p:grpSp>
        <p:nvGrpSpPr>
          <p:cNvPr id="91" name="Google Shape;230;p 1"/>
          <p:cNvGrpSpPr/>
          <p:nvPr/>
        </p:nvGrpSpPr>
        <p:grpSpPr>
          <a:xfrm>
            <a:off x="8645760" y="232920"/>
            <a:ext cx="1440" cy="142200"/>
            <a:chOff x="8645760" y="232920"/>
            <a:chExt cx="1440" cy="142200"/>
          </a:xfrm>
        </p:grpSpPr>
        <p:cxnSp>
          <p:nvCxnSpPr>
            <p:cNvPr id="92" name="Google Shape;231;p 1"/>
            <p:cNvCxnSpPr/>
            <p:nvPr/>
          </p:nvCxnSpPr>
          <p:spPr>
            <a:xfrm>
              <a:off x="8645760" y="232920"/>
              <a:ext cx="1800" cy="142560"/>
            </a:xfrm>
            <a:prstGeom prst="straightConnector1">
              <a:avLst/>
            </a:prstGeom>
            <a:ln w="28575">
              <a:solidFill>
                <a:srgbClr val="000000"/>
              </a:solidFill>
              <a:round/>
            </a:ln>
          </p:spPr>
        </p:cxnSp>
        <p:cxnSp>
          <p:nvCxnSpPr>
            <p:cNvPr id="93" name="Google Shape;232;p 1"/>
            <p:cNvCxnSpPr/>
            <p:nvPr/>
          </p:nvCxnSpPr>
          <p:spPr>
            <a:xfrm>
              <a:off x="8645760" y="232920"/>
              <a:ext cx="1800" cy="142560"/>
            </a:xfrm>
            <a:prstGeom prst="straightConnector1">
              <a:avLst/>
            </a:prstGeom>
            <a:ln w="28575">
              <a:solidFill>
                <a:srgbClr val="000000"/>
              </a:solidFill>
              <a:round/>
            </a:ln>
          </p:spPr>
        </p:cxnSp>
      </p:grpSp>
      <p:grpSp>
        <p:nvGrpSpPr>
          <p:cNvPr id="94" name="Google Shape;233;p 1"/>
          <p:cNvGrpSpPr/>
          <p:nvPr/>
        </p:nvGrpSpPr>
        <p:grpSpPr>
          <a:xfrm>
            <a:off x="8645760" y="4769280"/>
            <a:ext cx="1440" cy="142200"/>
            <a:chOff x="8645760" y="4769280"/>
            <a:chExt cx="1440" cy="142200"/>
          </a:xfrm>
        </p:grpSpPr>
        <p:cxnSp>
          <p:nvCxnSpPr>
            <p:cNvPr id="95" name="Google Shape;234;p 1"/>
            <p:cNvCxnSpPr/>
            <p:nvPr/>
          </p:nvCxnSpPr>
          <p:spPr>
            <a:xfrm>
              <a:off x="8645760" y="4769280"/>
              <a:ext cx="1800" cy="142560"/>
            </a:xfrm>
            <a:prstGeom prst="straightConnector1">
              <a:avLst/>
            </a:prstGeom>
            <a:ln w="28575">
              <a:solidFill>
                <a:srgbClr val="000000"/>
              </a:solidFill>
              <a:round/>
            </a:ln>
          </p:spPr>
        </p:cxnSp>
        <p:cxnSp>
          <p:nvCxnSpPr>
            <p:cNvPr id="96" name="Google Shape;235;p 1"/>
            <p:cNvCxnSpPr/>
            <p:nvPr/>
          </p:nvCxnSpPr>
          <p:spPr>
            <a:xfrm>
              <a:off x="8645760" y="4769280"/>
              <a:ext cx="1800" cy="142560"/>
            </a:xfrm>
            <a:prstGeom prst="straightConnector1">
              <a:avLst/>
            </a:prstGeom>
            <a:ln w="28575">
              <a:solidFill>
                <a:srgbClr val="000000"/>
              </a:solidFill>
              <a:round/>
            </a:ln>
          </p:spPr>
        </p:cxnSp>
      </p:grpSp>
      <p:grpSp>
        <p:nvGrpSpPr>
          <p:cNvPr id="97" name="Google Shape;7965;p 1"/>
          <p:cNvGrpSpPr/>
          <p:nvPr/>
        </p:nvGrpSpPr>
        <p:grpSpPr>
          <a:xfrm>
            <a:off x="5058360" y="1834920"/>
            <a:ext cx="3087000" cy="1400040"/>
            <a:chOff x="5058360" y="1834920"/>
            <a:chExt cx="3087000" cy="1400040"/>
          </a:xfrm>
        </p:grpSpPr>
        <p:grpSp>
          <p:nvGrpSpPr>
            <p:cNvPr id="98" name="Google Shape;7966;p 1"/>
            <p:cNvGrpSpPr/>
            <p:nvPr/>
          </p:nvGrpSpPr>
          <p:grpSpPr>
            <a:xfrm>
              <a:off x="5433120" y="2548800"/>
              <a:ext cx="2712240" cy="360"/>
              <a:chOff x="5433120" y="2548800"/>
              <a:chExt cx="2712240" cy="360"/>
            </a:xfrm>
          </p:grpSpPr>
          <p:cxnSp>
            <p:nvCxnSpPr>
              <p:cNvPr id="99" name="Google Shape;7967;p 1"/>
              <p:cNvCxnSpPr/>
              <p:nvPr/>
            </p:nvCxnSpPr>
            <p:spPr>
              <a:xfrm>
                <a:off x="6856200" y="2549160"/>
                <a:ext cx="343080" cy="360"/>
              </a:xfrm>
              <a:prstGeom prst="straightConnector1">
                <a:avLst/>
              </a:prstGeom>
              <a:ln w="9525">
                <a:solidFill>
                  <a:srgbClr val="000000">
                    <a:lumMod val="50000"/>
                    <a:lumOff val="50000"/>
                  </a:srgbClr>
                </a:solidFill>
                <a:round/>
              </a:ln>
            </p:spPr>
          </p:cxnSp>
          <p:cxnSp>
            <p:nvCxnSpPr>
              <p:cNvPr id="100" name="Google Shape;7969;p 1"/>
              <p:cNvCxnSpPr/>
              <p:nvPr/>
            </p:nvCxnSpPr>
            <p:spPr>
              <a:xfrm>
                <a:off x="6134040" y="2548800"/>
                <a:ext cx="343080" cy="360"/>
              </a:xfrm>
              <a:prstGeom prst="straightConnector1">
                <a:avLst/>
              </a:prstGeom>
              <a:ln w="9525">
                <a:solidFill>
                  <a:srgbClr val="000000">
                    <a:lumMod val="50000"/>
                    <a:lumOff val="50000"/>
                  </a:srgbClr>
                </a:solidFill>
                <a:round/>
              </a:ln>
            </p:spPr>
          </p:cxnSp>
          <p:cxnSp>
            <p:nvCxnSpPr>
              <p:cNvPr id="101" name="Google Shape;7970;p 1"/>
              <p:cNvCxnSpPr/>
              <p:nvPr/>
            </p:nvCxnSpPr>
            <p:spPr>
              <a:xfrm>
                <a:off x="5433120" y="2548800"/>
                <a:ext cx="343080" cy="360"/>
              </a:xfrm>
              <a:prstGeom prst="straightConnector1">
                <a:avLst/>
              </a:prstGeom>
              <a:ln w="9525">
                <a:solidFill>
                  <a:srgbClr val="000000">
                    <a:lumMod val="50000"/>
                    <a:lumOff val="50000"/>
                  </a:srgbClr>
                </a:solidFill>
                <a:round/>
              </a:ln>
            </p:spPr>
          </p:cxnSp>
          <p:cxnSp>
            <p:nvCxnSpPr>
              <p:cNvPr id="102" name="Google Shape;7971;p 1"/>
              <p:cNvCxnSpPr/>
              <p:nvPr/>
            </p:nvCxnSpPr>
            <p:spPr>
              <a:xfrm>
                <a:off x="7570080" y="2549160"/>
                <a:ext cx="575640" cy="360"/>
              </a:xfrm>
              <a:prstGeom prst="straightConnector1">
                <a:avLst/>
              </a:prstGeom>
              <a:ln w="9525">
                <a:solidFill>
                  <a:srgbClr val="000000">
                    <a:lumMod val="50000"/>
                    <a:lumOff val="50000"/>
                  </a:srgbClr>
                </a:solidFill>
                <a:round/>
                <a:tailEnd len="med" type="triangle" w="med"/>
              </a:ln>
            </p:spPr>
          </p:cxnSp>
        </p:grpSp>
        <p:grpSp>
          <p:nvGrpSpPr>
            <p:cNvPr id="103" name="Google Shape;7972;p 1"/>
            <p:cNvGrpSpPr/>
            <p:nvPr/>
          </p:nvGrpSpPr>
          <p:grpSpPr>
            <a:xfrm>
              <a:off x="5131440" y="1834920"/>
              <a:ext cx="565920" cy="539280"/>
              <a:chOff x="5131440" y="1834920"/>
              <a:chExt cx="565920" cy="539280"/>
            </a:xfrm>
          </p:grpSpPr>
          <p:cxnSp>
            <p:nvCxnSpPr>
              <p:cNvPr id="104" name="Google Shape;7973;p 1"/>
              <p:cNvCxnSpPr/>
              <p:nvPr/>
            </p:nvCxnSpPr>
            <p:spPr>
              <a:xfrm flipV="1">
                <a:off x="5248080" y="2031840"/>
                <a:ext cx="360" cy="342720"/>
              </a:xfrm>
              <a:prstGeom prst="straightConnector1">
                <a:avLst/>
              </a:prstGeom>
              <a:ln w="9525">
                <a:solidFill>
                  <a:srgbClr val="000000">
                    <a:lumMod val="50000"/>
                    <a:lumOff val="50000"/>
                  </a:srgbClr>
                </a:solidFill>
                <a:round/>
              </a:ln>
            </p:spPr>
          </p:cxnSp>
          <p:sp>
            <p:nvSpPr>
              <p:cNvPr id="105" name="Google Shape;7974;p 1"/>
              <p:cNvSpPr/>
              <p:nvPr/>
            </p:nvSpPr>
            <p:spPr>
              <a:xfrm>
                <a:off x="5131440" y="1834920"/>
                <a:ext cx="565920" cy="196920"/>
              </a:xfrm>
              <a:prstGeom prst="rect">
                <a:avLst/>
              </a:prstGeom>
              <a:solidFill>
                <a:srgbClr val="1d1d1d"/>
              </a:solidFill>
              <a:ln w="9525">
                <a:solidFill>
                  <a:srgbClr val="000000">
                    <a:lumMod val="50000"/>
                    <a:lumOff val="50000"/>
                  </a:srgbClr>
                </a:solidFill>
                <a:round/>
              </a:ln>
            </p:spPr>
            <p:style>
              <a:lnRef idx="0"/>
              <a:fillRef idx="0"/>
              <a:effectRef idx="0"/>
              <a:fontRef idx="minor"/>
            </p:style>
            <p:txBody>
              <a:bodyPr tIns="91440" bIns="91440" anchor="ctr">
                <a:noAutofit/>
              </a:bodyPr>
              <a:p>
                <a:endParaRPr b="0" lang="en-US" sz="1400" spc="-1" strike="noStrike">
                  <a:solidFill>
                    <a:srgbClr val="000000"/>
                  </a:solidFill>
                  <a:latin typeface="Arial"/>
                  <a:ea typeface="Arial"/>
                </a:endParaRPr>
              </a:p>
            </p:txBody>
          </p:sp>
        </p:grpSp>
        <p:sp>
          <p:nvSpPr>
            <p:cNvPr id="106" name="Google Shape;7975;p 1"/>
            <p:cNvSpPr/>
            <p:nvPr/>
          </p:nvSpPr>
          <p:spPr>
            <a:xfrm>
              <a:off x="5058360" y="2379960"/>
              <a:ext cx="370800" cy="370800"/>
            </a:xfrm>
            <a:prstGeom prst="ellipse">
              <a:avLst/>
            </a:prstGeom>
            <a:solidFill>
              <a:srgbClr val="1d1d1d"/>
            </a:solidFill>
            <a:ln w="9525">
              <a:solidFill>
                <a:srgbClr val="000000">
                  <a:lumMod val="50000"/>
                  <a:lumOff val="50000"/>
                </a:srgbClr>
              </a:solidFill>
              <a:round/>
            </a:ln>
          </p:spPr>
          <p:style>
            <a:lnRef idx="0"/>
            <a:fillRef idx="0"/>
            <a:effectRef idx="0"/>
            <a:fontRef idx="minor"/>
          </p:style>
          <p:txBody>
            <a:bodyPr tIns="91440" bIns="91440" anchor="ctr">
              <a:noAutofit/>
            </a:bodyPr>
            <a:p>
              <a:endParaRPr b="0" lang="en-US" sz="1400" spc="-1" strike="noStrike">
                <a:solidFill>
                  <a:srgbClr val="000000"/>
                </a:solidFill>
                <a:latin typeface="Arial"/>
                <a:ea typeface="Arial"/>
              </a:endParaRPr>
            </a:p>
          </p:txBody>
        </p:sp>
        <p:sp>
          <p:nvSpPr>
            <p:cNvPr id="107" name="Google Shape;7976;p 1"/>
            <p:cNvSpPr/>
            <p:nvPr/>
          </p:nvSpPr>
          <p:spPr>
            <a:xfrm>
              <a:off x="5771880" y="2394360"/>
              <a:ext cx="370800" cy="370800"/>
            </a:xfrm>
            <a:prstGeom prst="ellipse">
              <a:avLst/>
            </a:prstGeom>
            <a:solidFill>
              <a:srgbClr val="1d1d1d"/>
            </a:solidFill>
            <a:ln w="9525">
              <a:solidFill>
                <a:srgbClr val="000000">
                  <a:lumMod val="50000"/>
                  <a:lumOff val="50000"/>
                </a:srgbClr>
              </a:solidFill>
              <a:round/>
            </a:ln>
          </p:spPr>
          <p:style>
            <a:lnRef idx="0"/>
            <a:fillRef idx="0"/>
            <a:effectRef idx="0"/>
            <a:fontRef idx="minor"/>
          </p:style>
          <p:txBody>
            <a:bodyPr tIns="91440" bIns="91440" anchor="ctr">
              <a:noAutofit/>
            </a:bodyPr>
            <a:p>
              <a:endParaRPr b="0" lang="en-US" sz="1400" spc="-1" strike="noStrike">
                <a:solidFill>
                  <a:srgbClr val="000000"/>
                </a:solidFill>
                <a:latin typeface="Arial"/>
                <a:ea typeface="Arial"/>
              </a:endParaRPr>
            </a:p>
          </p:txBody>
        </p:sp>
        <p:grpSp>
          <p:nvGrpSpPr>
            <p:cNvPr id="108" name="Google Shape;7977;p 1"/>
            <p:cNvGrpSpPr/>
            <p:nvPr/>
          </p:nvGrpSpPr>
          <p:grpSpPr>
            <a:xfrm>
              <a:off x="5846040" y="2752560"/>
              <a:ext cx="565920" cy="478800"/>
              <a:chOff x="5846040" y="2752560"/>
              <a:chExt cx="565920" cy="478800"/>
            </a:xfrm>
          </p:grpSpPr>
          <p:cxnSp>
            <p:nvCxnSpPr>
              <p:cNvPr id="109" name="Google Shape;7978;p 1"/>
              <p:cNvCxnSpPr/>
              <p:nvPr/>
            </p:nvCxnSpPr>
            <p:spPr>
              <a:xfrm flipV="1">
                <a:off x="5963040" y="2752560"/>
                <a:ext cx="360" cy="285480"/>
              </a:xfrm>
              <a:prstGeom prst="straightConnector1">
                <a:avLst/>
              </a:prstGeom>
              <a:ln w="9525">
                <a:solidFill>
                  <a:srgbClr val="000000">
                    <a:lumMod val="50000"/>
                    <a:lumOff val="50000"/>
                  </a:srgbClr>
                </a:solidFill>
                <a:round/>
              </a:ln>
            </p:spPr>
          </p:cxnSp>
          <p:sp>
            <p:nvSpPr>
              <p:cNvPr id="110" name="Google Shape;7979;p 1"/>
              <p:cNvSpPr/>
              <p:nvPr/>
            </p:nvSpPr>
            <p:spPr>
              <a:xfrm>
                <a:off x="5846040" y="3034440"/>
                <a:ext cx="565920" cy="196920"/>
              </a:xfrm>
              <a:prstGeom prst="rect">
                <a:avLst/>
              </a:prstGeom>
              <a:solidFill>
                <a:srgbClr val="1d1d1d"/>
              </a:solidFill>
              <a:ln w="9525">
                <a:solidFill>
                  <a:srgbClr val="000000">
                    <a:lumMod val="50000"/>
                    <a:lumOff val="50000"/>
                  </a:srgbClr>
                </a:solidFill>
                <a:round/>
              </a:ln>
            </p:spPr>
            <p:style>
              <a:lnRef idx="0"/>
              <a:fillRef idx="0"/>
              <a:effectRef idx="0"/>
              <a:fontRef idx="minor"/>
            </p:style>
            <p:txBody>
              <a:bodyPr tIns="91440" bIns="91440" anchor="ctr">
                <a:noAutofit/>
              </a:bodyPr>
              <a:p>
                <a:endParaRPr b="0" lang="en-US" sz="1400" spc="-1" strike="noStrike">
                  <a:solidFill>
                    <a:srgbClr val="000000"/>
                  </a:solidFill>
                  <a:latin typeface="Arial"/>
                  <a:ea typeface="Arial"/>
                </a:endParaRPr>
              </a:p>
            </p:txBody>
          </p:sp>
        </p:grpSp>
        <p:grpSp>
          <p:nvGrpSpPr>
            <p:cNvPr id="111" name="Google Shape;7980;p 1"/>
            <p:cNvGrpSpPr/>
            <p:nvPr/>
          </p:nvGrpSpPr>
          <p:grpSpPr>
            <a:xfrm>
              <a:off x="6561000" y="1834920"/>
              <a:ext cx="565920" cy="539280"/>
              <a:chOff x="6561000" y="1834920"/>
              <a:chExt cx="565920" cy="539280"/>
            </a:xfrm>
          </p:grpSpPr>
          <p:cxnSp>
            <p:nvCxnSpPr>
              <p:cNvPr id="112" name="Google Shape;7981;p 1"/>
              <p:cNvCxnSpPr/>
              <p:nvPr/>
            </p:nvCxnSpPr>
            <p:spPr>
              <a:xfrm flipV="1">
                <a:off x="6678000" y="2031840"/>
                <a:ext cx="360" cy="342720"/>
              </a:xfrm>
              <a:prstGeom prst="straightConnector1">
                <a:avLst/>
              </a:prstGeom>
              <a:ln w="9525">
                <a:solidFill>
                  <a:srgbClr val="000000">
                    <a:lumMod val="50000"/>
                    <a:lumOff val="50000"/>
                  </a:srgbClr>
                </a:solidFill>
                <a:round/>
              </a:ln>
            </p:spPr>
          </p:cxnSp>
          <p:sp>
            <p:nvSpPr>
              <p:cNvPr id="113" name="Google Shape;7982;p 1"/>
              <p:cNvSpPr/>
              <p:nvPr/>
            </p:nvSpPr>
            <p:spPr>
              <a:xfrm>
                <a:off x="6561000" y="1834920"/>
                <a:ext cx="565920" cy="196920"/>
              </a:xfrm>
              <a:prstGeom prst="rect">
                <a:avLst/>
              </a:prstGeom>
              <a:solidFill>
                <a:srgbClr val="1d1d1d"/>
              </a:solidFill>
              <a:ln w="9525">
                <a:solidFill>
                  <a:srgbClr val="000000">
                    <a:lumMod val="50000"/>
                    <a:lumOff val="50000"/>
                  </a:srgbClr>
                </a:solidFill>
                <a:round/>
              </a:ln>
            </p:spPr>
            <p:style>
              <a:lnRef idx="0"/>
              <a:fillRef idx="0"/>
              <a:effectRef idx="0"/>
              <a:fontRef idx="minor"/>
            </p:style>
            <p:txBody>
              <a:bodyPr tIns="91440" bIns="91440" anchor="ctr">
                <a:noAutofit/>
              </a:bodyPr>
              <a:p>
                <a:endParaRPr b="0" lang="en-US" sz="1400" spc="-1" strike="noStrike">
                  <a:solidFill>
                    <a:srgbClr val="000000"/>
                  </a:solidFill>
                  <a:latin typeface="Arial"/>
                  <a:ea typeface="Arial"/>
                </a:endParaRPr>
              </a:p>
            </p:txBody>
          </p:sp>
        </p:grpSp>
        <p:sp>
          <p:nvSpPr>
            <p:cNvPr id="114" name="Google Shape;7983;p 1"/>
            <p:cNvSpPr/>
            <p:nvPr/>
          </p:nvSpPr>
          <p:spPr>
            <a:xfrm>
              <a:off x="6485400" y="2379960"/>
              <a:ext cx="370800" cy="370800"/>
            </a:xfrm>
            <a:prstGeom prst="ellipse">
              <a:avLst/>
            </a:prstGeom>
            <a:solidFill>
              <a:srgbClr val="1d1d1d"/>
            </a:solidFill>
            <a:ln w="9525">
              <a:solidFill>
                <a:srgbClr val="000000">
                  <a:lumMod val="50000"/>
                  <a:lumOff val="50000"/>
                </a:srgbClr>
              </a:solidFill>
              <a:round/>
            </a:ln>
          </p:spPr>
          <p:style>
            <a:lnRef idx="0"/>
            <a:fillRef idx="0"/>
            <a:effectRef idx="0"/>
            <a:fontRef idx="minor"/>
          </p:style>
          <p:txBody>
            <a:bodyPr tIns="91440" bIns="91440" anchor="ctr">
              <a:noAutofit/>
            </a:bodyPr>
            <a:p>
              <a:endParaRPr b="0" lang="en-US" sz="1400" spc="-1" strike="noStrike">
                <a:solidFill>
                  <a:srgbClr val="000000"/>
                </a:solidFill>
                <a:latin typeface="Arial"/>
                <a:ea typeface="Arial"/>
              </a:endParaRPr>
            </a:p>
          </p:txBody>
        </p:sp>
        <p:sp>
          <p:nvSpPr>
            <p:cNvPr id="115" name="Google Shape;7968;p 1"/>
            <p:cNvSpPr/>
            <p:nvPr/>
          </p:nvSpPr>
          <p:spPr>
            <a:xfrm>
              <a:off x="7199280" y="2363760"/>
              <a:ext cx="370800" cy="370800"/>
            </a:xfrm>
            <a:prstGeom prst="ellipse">
              <a:avLst/>
            </a:prstGeom>
            <a:solidFill>
              <a:srgbClr val="1d1d1d"/>
            </a:solidFill>
            <a:ln w="9525">
              <a:solidFill>
                <a:srgbClr val="000000">
                  <a:lumMod val="50000"/>
                  <a:lumOff val="50000"/>
                </a:srgbClr>
              </a:solidFill>
              <a:round/>
            </a:ln>
          </p:spPr>
          <p:style>
            <a:lnRef idx="0"/>
            <a:fillRef idx="0"/>
            <a:effectRef idx="0"/>
            <a:fontRef idx="minor"/>
          </p:style>
          <p:txBody>
            <a:bodyPr tIns="91440" bIns="91440" anchor="ctr">
              <a:noAutofit/>
            </a:bodyPr>
            <a:p>
              <a:endParaRPr b="0" lang="en-US" sz="1400" spc="-1" strike="noStrike">
                <a:solidFill>
                  <a:srgbClr val="000000"/>
                </a:solidFill>
                <a:latin typeface="Arial"/>
                <a:ea typeface="Arial"/>
              </a:endParaRPr>
            </a:p>
          </p:txBody>
        </p:sp>
        <p:grpSp>
          <p:nvGrpSpPr>
            <p:cNvPr id="116" name="Google Shape;7984;p 1"/>
            <p:cNvGrpSpPr/>
            <p:nvPr/>
          </p:nvGrpSpPr>
          <p:grpSpPr>
            <a:xfrm>
              <a:off x="7286400" y="2750760"/>
              <a:ext cx="565920" cy="484200"/>
              <a:chOff x="7286400" y="2750760"/>
              <a:chExt cx="565920" cy="484200"/>
            </a:xfrm>
          </p:grpSpPr>
          <p:cxnSp>
            <p:nvCxnSpPr>
              <p:cNvPr id="117" name="Google Shape;7985;p 1"/>
              <p:cNvCxnSpPr/>
              <p:nvPr/>
            </p:nvCxnSpPr>
            <p:spPr>
              <a:xfrm flipV="1">
                <a:off x="7384320" y="2750760"/>
                <a:ext cx="360" cy="287280"/>
              </a:xfrm>
              <a:prstGeom prst="straightConnector1">
                <a:avLst/>
              </a:prstGeom>
              <a:ln w="9525">
                <a:solidFill>
                  <a:srgbClr val="000000">
                    <a:lumMod val="50000"/>
                    <a:lumOff val="50000"/>
                  </a:srgbClr>
                </a:solidFill>
                <a:round/>
              </a:ln>
            </p:spPr>
          </p:cxnSp>
          <p:sp>
            <p:nvSpPr>
              <p:cNvPr id="118" name="Google Shape;7986;p 1"/>
              <p:cNvSpPr/>
              <p:nvPr/>
            </p:nvSpPr>
            <p:spPr>
              <a:xfrm>
                <a:off x="7286400" y="3038040"/>
                <a:ext cx="565920" cy="196920"/>
              </a:xfrm>
              <a:prstGeom prst="rect">
                <a:avLst/>
              </a:prstGeom>
              <a:solidFill>
                <a:srgbClr val="1d1d1d"/>
              </a:solidFill>
              <a:ln w="9525">
                <a:solidFill>
                  <a:srgbClr val="000000">
                    <a:lumMod val="50000"/>
                    <a:lumOff val="50000"/>
                  </a:srgbClr>
                </a:solidFill>
                <a:round/>
              </a:ln>
            </p:spPr>
            <p:style>
              <a:lnRef idx="0"/>
              <a:fillRef idx="0"/>
              <a:effectRef idx="0"/>
              <a:fontRef idx="minor"/>
            </p:style>
            <p:txBody>
              <a:bodyPr tIns="91440" bIns="91440" anchor="ctr">
                <a:noAutofit/>
              </a:bodyPr>
              <a:p>
                <a:endParaRPr b="0" lang="en-US" sz="1400" spc="-1" strike="noStrike">
                  <a:solidFill>
                    <a:srgbClr val="000000"/>
                  </a:solidFill>
                  <a:latin typeface="Arial"/>
                  <a:ea typeface="Arial"/>
                </a:endParaRPr>
              </a:p>
            </p:txBody>
          </p:sp>
        </p:grpSp>
      </p:gr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PlaceHolder 1"/>
          <p:cNvSpPr>
            <a:spLocks noGrp="1"/>
          </p:cNvSpPr>
          <p:nvPr>
            <p:ph type="title"/>
          </p:nvPr>
        </p:nvSpPr>
        <p:spPr>
          <a:xfrm>
            <a:off x="914400" y="11448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Take Aways from Algorithm</a:t>
            </a:r>
            <a:endParaRPr b="0" lang="en-US" sz="3200" spc="-1" strike="noStrike">
              <a:solidFill>
                <a:srgbClr val="000000"/>
              </a:solidFill>
              <a:latin typeface="Arial"/>
            </a:endParaRPr>
          </a:p>
        </p:txBody>
      </p:sp>
      <p:sp>
        <p:nvSpPr>
          <p:cNvPr id="323" name="PlaceHolder 2"/>
          <p:cNvSpPr>
            <a:spLocks noGrp="1"/>
          </p:cNvSpPr>
          <p:nvPr>
            <p:ph type="subTitle"/>
          </p:nvPr>
        </p:nvSpPr>
        <p:spPr>
          <a:xfrm>
            <a:off x="1111320" y="3481560"/>
            <a:ext cx="3022920" cy="8712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Despite being red, Mars is actually a cold place. It is the fourth planet from the Sun, right after Earth</a:t>
            </a:r>
            <a:endParaRPr b="0" lang="en-US" sz="1600" spc="-1" strike="noStrike">
              <a:solidFill>
                <a:srgbClr val="000000"/>
              </a:solidFill>
              <a:latin typeface="Arial"/>
            </a:endParaRPr>
          </a:p>
        </p:txBody>
      </p:sp>
      <p:sp>
        <p:nvSpPr>
          <p:cNvPr id="324" name="PlaceHolder 3"/>
          <p:cNvSpPr>
            <a:spLocks noGrp="1"/>
          </p:cNvSpPr>
          <p:nvPr>
            <p:ph type="subTitle"/>
          </p:nvPr>
        </p:nvSpPr>
        <p:spPr>
          <a:xfrm>
            <a:off x="5219640" y="3481560"/>
            <a:ext cx="3022920" cy="8712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600" spc="-1" strike="noStrike">
                <a:solidFill>
                  <a:srgbClr val="000000"/>
                </a:solidFill>
                <a:latin typeface="Blinker"/>
                <a:ea typeface="Blinker"/>
              </a:rPr>
              <a:t>Venus has a beautiful name but it’s terribly hot. It is the second planet from the Sun</a:t>
            </a:r>
            <a:endParaRPr b="0" lang="en-US" sz="1600" spc="-1" strike="noStrike">
              <a:solidFill>
                <a:srgbClr val="000000"/>
              </a:solidFill>
              <a:latin typeface="Arial"/>
            </a:endParaRPr>
          </a:p>
        </p:txBody>
      </p:sp>
      <p:sp>
        <p:nvSpPr>
          <p:cNvPr id="325" name="PlaceHolder 4"/>
          <p:cNvSpPr>
            <a:spLocks noGrp="1"/>
          </p:cNvSpPr>
          <p:nvPr>
            <p:ph type="subTitle"/>
          </p:nvPr>
        </p:nvSpPr>
        <p:spPr>
          <a:xfrm>
            <a:off x="1111320" y="2875680"/>
            <a:ext cx="3022920" cy="57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300" spc="-1" strike="noStrike">
                <a:solidFill>
                  <a:srgbClr val="000000"/>
                </a:solidFill>
                <a:latin typeface="Barlow ExtraBold"/>
                <a:ea typeface="Barlow ExtraBold"/>
              </a:rPr>
              <a:t>Mercury</a:t>
            </a:r>
            <a:endParaRPr b="0" lang="en-US" sz="2300" spc="-1" strike="noStrike">
              <a:solidFill>
                <a:srgbClr val="000000"/>
              </a:solidFill>
              <a:latin typeface="Arial"/>
            </a:endParaRPr>
          </a:p>
        </p:txBody>
      </p:sp>
      <p:sp>
        <p:nvSpPr>
          <p:cNvPr id="326" name="PlaceHolder 5"/>
          <p:cNvSpPr>
            <a:spLocks noGrp="1"/>
          </p:cNvSpPr>
          <p:nvPr>
            <p:ph type="subTitle"/>
          </p:nvPr>
        </p:nvSpPr>
        <p:spPr>
          <a:xfrm>
            <a:off x="5219640" y="2875680"/>
            <a:ext cx="3022920" cy="5709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300" spc="-1" strike="noStrike">
                <a:solidFill>
                  <a:srgbClr val="000000"/>
                </a:solidFill>
                <a:latin typeface="Barlow ExtraBold"/>
                <a:ea typeface="Barlow ExtraBold"/>
              </a:rPr>
              <a:t>Venus</a:t>
            </a:r>
            <a:endParaRPr b="0" lang="en-US" sz="2300" spc="-1" strike="noStrike">
              <a:solidFill>
                <a:srgbClr val="000000"/>
              </a:solidFill>
              <a:latin typeface="Arial"/>
            </a:endParaRPr>
          </a:p>
        </p:txBody>
      </p:sp>
      <p:sp>
        <p:nvSpPr>
          <p:cNvPr id="327" name="Google Shape;846;p 2"/>
          <p:cNvSpPr/>
          <p:nvPr/>
        </p:nvSpPr>
        <p:spPr>
          <a:xfrm>
            <a:off x="2085120" y="1523880"/>
            <a:ext cx="1075320" cy="1075320"/>
          </a:xfrm>
          <a:prstGeom prst="rect">
            <a:avLst/>
          </a:prstGeom>
          <a:solidFill>
            <a:srgbClr val="000000"/>
          </a:solidFill>
          <a:ln w="0">
            <a:noFill/>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28" name="Google Shape;847;p 2"/>
          <p:cNvSpPr/>
          <p:nvPr/>
        </p:nvSpPr>
        <p:spPr>
          <a:xfrm>
            <a:off x="6193440" y="1523880"/>
            <a:ext cx="1075320" cy="1075320"/>
          </a:xfrm>
          <a:prstGeom prst="rect">
            <a:avLst/>
          </a:prstGeom>
          <a:solidFill>
            <a:srgbClr val="000000"/>
          </a:solidFill>
          <a:ln w="0">
            <a:noFill/>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29" name="Google Shape;848;p 2"/>
          <p:cNvSpPr/>
          <p:nvPr/>
        </p:nvSpPr>
        <p:spPr>
          <a:xfrm>
            <a:off x="6462000" y="1852920"/>
            <a:ext cx="537840" cy="488520"/>
          </a:xfrm>
          <a:custGeom>
            <a:avLst/>
            <a:gdLst>
              <a:gd name="textAreaLeft" fmla="*/ 0 w 537840"/>
              <a:gd name="textAreaRight" fmla="*/ 539640 w 537840"/>
              <a:gd name="textAreaTop" fmla="*/ 0 h 488520"/>
              <a:gd name="textAreaBottom" fmla="*/ 490320 h 488520"/>
            </a:gdLst>
            <a:ahLst/>
            <a:rect l="textAreaLeft" t="textAreaTop" r="textAreaRight" b="textAreaBottom"/>
            <a:pathLst>
              <a:path w="20771" h="18882">
                <a:moveTo>
                  <a:pt x="5773" y="0"/>
                </a:moveTo>
                <a:cubicBezTo>
                  <a:pt x="5505" y="0"/>
                  <a:pt x="5303" y="215"/>
                  <a:pt x="5303" y="469"/>
                </a:cubicBezTo>
                <a:cubicBezTo>
                  <a:pt x="5303" y="724"/>
                  <a:pt x="5505" y="938"/>
                  <a:pt x="5773" y="938"/>
                </a:cubicBezTo>
                <a:lnTo>
                  <a:pt x="7580" y="938"/>
                </a:lnTo>
                <a:cubicBezTo>
                  <a:pt x="7835" y="938"/>
                  <a:pt x="8049" y="724"/>
                  <a:pt x="8049" y="469"/>
                </a:cubicBezTo>
                <a:cubicBezTo>
                  <a:pt x="8049" y="215"/>
                  <a:pt x="7835" y="0"/>
                  <a:pt x="7580" y="0"/>
                </a:cubicBezTo>
                <a:close/>
                <a:moveTo>
                  <a:pt x="12013" y="2049"/>
                </a:moveTo>
                <a:cubicBezTo>
                  <a:pt x="11758" y="2049"/>
                  <a:pt x="11543" y="2263"/>
                  <a:pt x="11543" y="2518"/>
                </a:cubicBezTo>
                <a:cubicBezTo>
                  <a:pt x="11543" y="2772"/>
                  <a:pt x="11758" y="2986"/>
                  <a:pt x="12013" y="2986"/>
                </a:cubicBezTo>
                <a:lnTo>
                  <a:pt x="14584" y="2986"/>
                </a:lnTo>
                <a:cubicBezTo>
                  <a:pt x="14851" y="2986"/>
                  <a:pt x="15052" y="2772"/>
                  <a:pt x="15052" y="2518"/>
                </a:cubicBezTo>
                <a:cubicBezTo>
                  <a:pt x="15052" y="2263"/>
                  <a:pt x="14851" y="2049"/>
                  <a:pt x="14584" y="2049"/>
                </a:cubicBezTo>
                <a:close/>
                <a:moveTo>
                  <a:pt x="12013" y="3923"/>
                </a:moveTo>
                <a:cubicBezTo>
                  <a:pt x="11758" y="3923"/>
                  <a:pt x="11543" y="4138"/>
                  <a:pt x="11543" y="4393"/>
                </a:cubicBezTo>
                <a:cubicBezTo>
                  <a:pt x="11543" y="4646"/>
                  <a:pt x="11758" y="4861"/>
                  <a:pt x="12013" y="4861"/>
                </a:cubicBezTo>
                <a:lnTo>
                  <a:pt x="15735" y="4861"/>
                </a:lnTo>
                <a:cubicBezTo>
                  <a:pt x="16003" y="4861"/>
                  <a:pt x="16203" y="4646"/>
                  <a:pt x="16203" y="4393"/>
                </a:cubicBezTo>
                <a:cubicBezTo>
                  <a:pt x="16203" y="4138"/>
                  <a:pt x="16003" y="3923"/>
                  <a:pt x="15735" y="3923"/>
                </a:cubicBezTo>
                <a:close/>
                <a:moveTo>
                  <a:pt x="17128" y="938"/>
                </a:moveTo>
                <a:cubicBezTo>
                  <a:pt x="17610" y="938"/>
                  <a:pt x="18012" y="1339"/>
                  <a:pt x="18012" y="1822"/>
                </a:cubicBezTo>
                <a:lnTo>
                  <a:pt x="18012" y="5089"/>
                </a:lnTo>
                <a:cubicBezTo>
                  <a:pt x="18012" y="5584"/>
                  <a:pt x="17610" y="5973"/>
                  <a:pt x="17128" y="5973"/>
                </a:cubicBezTo>
                <a:lnTo>
                  <a:pt x="11490" y="5973"/>
                </a:lnTo>
                <a:cubicBezTo>
                  <a:pt x="11410" y="5973"/>
                  <a:pt x="11329" y="5999"/>
                  <a:pt x="11263" y="6039"/>
                </a:cubicBezTo>
                <a:lnTo>
                  <a:pt x="10165" y="6655"/>
                </a:lnTo>
                <a:lnTo>
                  <a:pt x="10165" y="1822"/>
                </a:lnTo>
                <a:cubicBezTo>
                  <a:pt x="10165" y="1339"/>
                  <a:pt x="10566" y="938"/>
                  <a:pt x="11061" y="938"/>
                </a:cubicBezTo>
                <a:close/>
                <a:moveTo>
                  <a:pt x="6094" y="6762"/>
                </a:moveTo>
                <a:cubicBezTo>
                  <a:pt x="6790" y="6762"/>
                  <a:pt x="7380" y="7205"/>
                  <a:pt x="7621" y="7807"/>
                </a:cubicBezTo>
                <a:lnTo>
                  <a:pt x="7607" y="7807"/>
                </a:lnTo>
                <a:cubicBezTo>
                  <a:pt x="6910" y="7807"/>
                  <a:pt x="6321" y="7378"/>
                  <a:pt x="6080" y="6762"/>
                </a:cubicBezTo>
                <a:close/>
                <a:moveTo>
                  <a:pt x="5183" y="7044"/>
                </a:moveTo>
                <a:cubicBezTo>
                  <a:pt x="5544" y="8035"/>
                  <a:pt x="6496" y="8744"/>
                  <a:pt x="7607" y="8744"/>
                </a:cubicBezTo>
                <a:cubicBezTo>
                  <a:pt x="7633" y="8744"/>
                  <a:pt x="7660" y="8744"/>
                  <a:pt x="7687" y="8731"/>
                </a:cubicBezTo>
                <a:lnTo>
                  <a:pt x="7687" y="8731"/>
                </a:lnTo>
                <a:cubicBezTo>
                  <a:pt x="7540" y="9481"/>
                  <a:pt x="6884" y="10043"/>
                  <a:pt x="6094" y="10043"/>
                </a:cubicBezTo>
                <a:cubicBezTo>
                  <a:pt x="5196" y="10043"/>
                  <a:pt x="4460" y="9306"/>
                  <a:pt x="4460" y="8396"/>
                </a:cubicBezTo>
                <a:cubicBezTo>
                  <a:pt x="4460" y="7833"/>
                  <a:pt x="4741" y="7338"/>
                  <a:pt x="5183" y="7044"/>
                </a:cubicBezTo>
                <a:close/>
                <a:moveTo>
                  <a:pt x="6094" y="5839"/>
                </a:moveTo>
                <a:cubicBezTo>
                  <a:pt x="5853" y="5839"/>
                  <a:pt x="5612" y="5865"/>
                  <a:pt x="5384" y="5932"/>
                </a:cubicBezTo>
                <a:lnTo>
                  <a:pt x="5371" y="5932"/>
                </a:lnTo>
                <a:cubicBezTo>
                  <a:pt x="4300" y="6253"/>
                  <a:pt x="3523" y="7231"/>
                  <a:pt x="3523" y="8396"/>
                </a:cubicBezTo>
                <a:cubicBezTo>
                  <a:pt x="3523" y="9815"/>
                  <a:pt x="4675" y="10967"/>
                  <a:pt x="6094" y="10967"/>
                </a:cubicBezTo>
                <a:cubicBezTo>
                  <a:pt x="7513" y="10967"/>
                  <a:pt x="8665" y="9815"/>
                  <a:pt x="8665" y="8396"/>
                </a:cubicBezTo>
                <a:cubicBezTo>
                  <a:pt x="8665" y="8276"/>
                  <a:pt x="8651" y="8155"/>
                  <a:pt x="8638" y="8035"/>
                </a:cubicBezTo>
                <a:cubicBezTo>
                  <a:pt x="8451" y="6776"/>
                  <a:pt x="7380" y="5839"/>
                  <a:pt x="6094" y="5839"/>
                </a:cubicBezTo>
                <a:close/>
                <a:moveTo>
                  <a:pt x="899" y="2116"/>
                </a:moveTo>
                <a:cubicBezTo>
                  <a:pt x="644" y="2116"/>
                  <a:pt x="443" y="2330"/>
                  <a:pt x="443" y="2584"/>
                </a:cubicBezTo>
                <a:lnTo>
                  <a:pt x="443" y="12855"/>
                </a:lnTo>
                <a:cubicBezTo>
                  <a:pt x="443" y="13109"/>
                  <a:pt x="644" y="13323"/>
                  <a:pt x="899" y="13323"/>
                </a:cubicBezTo>
                <a:cubicBezTo>
                  <a:pt x="1166" y="13323"/>
                  <a:pt x="1367" y="13109"/>
                  <a:pt x="1367" y="12855"/>
                </a:cubicBezTo>
                <a:lnTo>
                  <a:pt x="1367" y="3053"/>
                </a:lnTo>
                <a:lnTo>
                  <a:pt x="7660" y="3053"/>
                </a:lnTo>
                <a:cubicBezTo>
                  <a:pt x="7928" y="3053"/>
                  <a:pt x="8129" y="2839"/>
                  <a:pt x="8129" y="2584"/>
                </a:cubicBezTo>
                <a:cubicBezTo>
                  <a:pt x="8129" y="2330"/>
                  <a:pt x="7928" y="2116"/>
                  <a:pt x="7660" y="2116"/>
                </a:cubicBezTo>
                <a:close/>
                <a:moveTo>
                  <a:pt x="6616" y="12748"/>
                </a:moveTo>
                <a:lnTo>
                  <a:pt x="6067" y="13498"/>
                </a:lnTo>
                <a:lnTo>
                  <a:pt x="5532" y="12748"/>
                </a:lnTo>
                <a:close/>
                <a:moveTo>
                  <a:pt x="11061" y="0"/>
                </a:moveTo>
                <a:cubicBezTo>
                  <a:pt x="10058" y="0"/>
                  <a:pt x="9227" y="817"/>
                  <a:pt x="9227" y="1822"/>
                </a:cubicBezTo>
                <a:lnTo>
                  <a:pt x="9227" y="7446"/>
                </a:lnTo>
                <a:cubicBezTo>
                  <a:pt x="9227" y="7606"/>
                  <a:pt x="9321" y="7767"/>
                  <a:pt x="9468" y="7847"/>
                </a:cubicBezTo>
                <a:cubicBezTo>
                  <a:pt x="9535" y="7887"/>
                  <a:pt x="9612" y="7908"/>
                  <a:pt x="9691" y="7908"/>
                </a:cubicBezTo>
                <a:cubicBezTo>
                  <a:pt x="9769" y="7908"/>
                  <a:pt x="9850" y="7887"/>
                  <a:pt x="9924" y="7847"/>
                </a:cubicBezTo>
                <a:lnTo>
                  <a:pt x="11611" y="6910"/>
                </a:lnTo>
                <a:lnTo>
                  <a:pt x="17128" y="6910"/>
                </a:lnTo>
                <a:cubicBezTo>
                  <a:pt x="18132" y="6910"/>
                  <a:pt x="18949" y="6093"/>
                  <a:pt x="18949" y="5089"/>
                </a:cubicBezTo>
                <a:lnTo>
                  <a:pt x="18949" y="3053"/>
                </a:lnTo>
                <a:lnTo>
                  <a:pt x="19833" y="3053"/>
                </a:lnTo>
                <a:lnTo>
                  <a:pt x="19833" y="16471"/>
                </a:lnTo>
                <a:lnTo>
                  <a:pt x="13218" y="16471"/>
                </a:lnTo>
                <a:cubicBezTo>
                  <a:pt x="12963" y="16471"/>
                  <a:pt x="12749" y="16671"/>
                  <a:pt x="12749" y="16926"/>
                </a:cubicBezTo>
                <a:cubicBezTo>
                  <a:pt x="12749" y="17194"/>
                  <a:pt x="12963" y="17394"/>
                  <a:pt x="13218" y="17394"/>
                </a:cubicBezTo>
                <a:lnTo>
                  <a:pt x="20301" y="17394"/>
                </a:lnTo>
                <a:cubicBezTo>
                  <a:pt x="20556" y="17394"/>
                  <a:pt x="20770" y="17194"/>
                  <a:pt x="20770" y="16926"/>
                </a:cubicBezTo>
                <a:lnTo>
                  <a:pt x="20770" y="2584"/>
                </a:lnTo>
                <a:cubicBezTo>
                  <a:pt x="20770" y="2330"/>
                  <a:pt x="20556" y="2116"/>
                  <a:pt x="20301" y="2116"/>
                </a:cubicBezTo>
                <a:lnTo>
                  <a:pt x="18949" y="2116"/>
                </a:lnTo>
                <a:lnTo>
                  <a:pt x="18949" y="1822"/>
                </a:lnTo>
                <a:cubicBezTo>
                  <a:pt x="18949" y="817"/>
                  <a:pt x="18132" y="0"/>
                  <a:pt x="17128" y="0"/>
                </a:cubicBezTo>
                <a:close/>
                <a:moveTo>
                  <a:pt x="5237" y="11824"/>
                </a:moveTo>
                <a:cubicBezTo>
                  <a:pt x="2974" y="11824"/>
                  <a:pt x="1956" y="13672"/>
                  <a:pt x="1381" y="15078"/>
                </a:cubicBezTo>
                <a:lnTo>
                  <a:pt x="95" y="18238"/>
                </a:lnTo>
                <a:cubicBezTo>
                  <a:pt x="1" y="18479"/>
                  <a:pt x="122" y="18747"/>
                  <a:pt x="363" y="18854"/>
                </a:cubicBezTo>
                <a:cubicBezTo>
                  <a:pt x="416" y="18867"/>
                  <a:pt x="470" y="18881"/>
                  <a:pt x="536" y="18881"/>
                </a:cubicBezTo>
                <a:cubicBezTo>
                  <a:pt x="711" y="18881"/>
                  <a:pt x="885" y="18774"/>
                  <a:pt x="965" y="18586"/>
                </a:cubicBezTo>
                <a:lnTo>
                  <a:pt x="2250" y="15426"/>
                </a:lnTo>
                <a:cubicBezTo>
                  <a:pt x="2854" y="13939"/>
                  <a:pt x="3536" y="13136"/>
                  <a:pt x="4460" y="12855"/>
                </a:cubicBezTo>
                <a:lnTo>
                  <a:pt x="5692" y="14555"/>
                </a:lnTo>
                <a:cubicBezTo>
                  <a:pt x="5786" y="14676"/>
                  <a:pt x="5919" y="14757"/>
                  <a:pt x="6067" y="14757"/>
                </a:cubicBezTo>
                <a:cubicBezTo>
                  <a:pt x="6214" y="14757"/>
                  <a:pt x="6362" y="14676"/>
                  <a:pt x="6442" y="14555"/>
                </a:cubicBezTo>
                <a:lnTo>
                  <a:pt x="7701" y="12855"/>
                </a:lnTo>
                <a:cubicBezTo>
                  <a:pt x="8638" y="13109"/>
                  <a:pt x="9321" y="13927"/>
                  <a:pt x="9937" y="15426"/>
                </a:cubicBezTo>
                <a:lnTo>
                  <a:pt x="10352" y="16457"/>
                </a:lnTo>
                <a:cubicBezTo>
                  <a:pt x="10406" y="16605"/>
                  <a:pt x="10540" y="16698"/>
                  <a:pt x="10686" y="16739"/>
                </a:cubicBezTo>
                <a:cubicBezTo>
                  <a:pt x="10716" y="16744"/>
                  <a:pt x="10746" y="16747"/>
                  <a:pt x="10776" y="16747"/>
                </a:cubicBezTo>
                <a:cubicBezTo>
                  <a:pt x="10896" y="16747"/>
                  <a:pt x="11016" y="16703"/>
                  <a:pt x="11102" y="16618"/>
                </a:cubicBezTo>
                <a:lnTo>
                  <a:pt x="15052" y="12975"/>
                </a:lnTo>
                <a:cubicBezTo>
                  <a:pt x="15239" y="12802"/>
                  <a:pt x="15253" y="12507"/>
                  <a:pt x="15079" y="12320"/>
                </a:cubicBezTo>
                <a:cubicBezTo>
                  <a:pt x="14987" y="12221"/>
                  <a:pt x="14862" y="12170"/>
                  <a:pt x="14736" y="12170"/>
                </a:cubicBezTo>
                <a:cubicBezTo>
                  <a:pt x="14624" y="12170"/>
                  <a:pt x="14511" y="12211"/>
                  <a:pt x="14423" y="12293"/>
                </a:cubicBezTo>
                <a:lnTo>
                  <a:pt x="10968" y="15480"/>
                </a:lnTo>
                <a:lnTo>
                  <a:pt x="10794" y="15078"/>
                </a:lnTo>
                <a:cubicBezTo>
                  <a:pt x="10231" y="13672"/>
                  <a:pt x="9214" y="11824"/>
                  <a:pt x="6951" y="11824"/>
                </a:cubicBezTo>
                <a:close/>
              </a:path>
            </a:pathLst>
          </a:custGeom>
          <a:solidFill>
            <a:srgbClr val="ffffff"/>
          </a:solidFill>
          <a:ln w="0">
            <a:noFill/>
          </a:ln>
        </p:spPr>
        <p:style>
          <a:lnRef idx="0"/>
          <a:fillRef idx="0"/>
          <a:effectRef idx="0"/>
          <a:fontRef idx="minor"/>
        </p:style>
        <p:txBody>
          <a:bodyPr lIns="90000" rIns="90000" tIns="91440" bIns="91440" anchor="ctr">
            <a:noAutofit/>
          </a:bodyPr>
          <a:p>
            <a:endParaRPr b="0" lang="en-US" sz="1400" spc="-1" strike="noStrike">
              <a:solidFill>
                <a:srgbClr val="000000"/>
              </a:solidFill>
              <a:latin typeface="Arial"/>
            </a:endParaRPr>
          </a:p>
        </p:txBody>
      </p:sp>
      <p:sp>
        <p:nvSpPr>
          <p:cNvPr id="330" name="Google Shape;849;p 2"/>
          <p:cNvSpPr/>
          <p:nvPr/>
        </p:nvSpPr>
        <p:spPr>
          <a:xfrm>
            <a:off x="2354040" y="1852920"/>
            <a:ext cx="537840" cy="488880"/>
          </a:xfrm>
          <a:custGeom>
            <a:avLst/>
            <a:gdLst>
              <a:gd name="textAreaLeft" fmla="*/ 0 w 537840"/>
              <a:gd name="textAreaRight" fmla="*/ 539640 w 537840"/>
              <a:gd name="textAreaTop" fmla="*/ 0 h 488880"/>
              <a:gd name="textAreaBottom" fmla="*/ 490680 h 488880"/>
            </a:gdLst>
            <a:ahLst/>
            <a:rect l="textAreaLeft" t="textAreaTop" r="textAreaRight" b="textAreaBottom"/>
            <a:pathLst>
              <a:path w="20770" h="18882">
                <a:moveTo>
                  <a:pt x="8209" y="0"/>
                </a:moveTo>
                <a:cubicBezTo>
                  <a:pt x="7954" y="0"/>
                  <a:pt x="7754" y="215"/>
                  <a:pt x="7754" y="469"/>
                </a:cubicBezTo>
                <a:cubicBezTo>
                  <a:pt x="7754" y="724"/>
                  <a:pt x="7954" y="938"/>
                  <a:pt x="8209" y="938"/>
                </a:cubicBezTo>
                <a:lnTo>
                  <a:pt x="13003" y="938"/>
                </a:lnTo>
                <a:cubicBezTo>
                  <a:pt x="13257" y="938"/>
                  <a:pt x="13458" y="724"/>
                  <a:pt x="13458" y="469"/>
                </a:cubicBezTo>
                <a:cubicBezTo>
                  <a:pt x="13458" y="215"/>
                  <a:pt x="13257" y="0"/>
                  <a:pt x="13003" y="0"/>
                </a:cubicBezTo>
                <a:close/>
                <a:moveTo>
                  <a:pt x="13003" y="4982"/>
                </a:moveTo>
                <a:cubicBezTo>
                  <a:pt x="12735" y="4982"/>
                  <a:pt x="12534" y="5182"/>
                  <a:pt x="12534" y="5437"/>
                </a:cubicBezTo>
                <a:cubicBezTo>
                  <a:pt x="12534" y="5705"/>
                  <a:pt x="12735" y="5905"/>
                  <a:pt x="13003" y="5905"/>
                </a:cubicBezTo>
                <a:lnTo>
                  <a:pt x="17783" y="5905"/>
                </a:lnTo>
                <a:cubicBezTo>
                  <a:pt x="18038" y="5905"/>
                  <a:pt x="18238" y="5705"/>
                  <a:pt x="18238" y="5437"/>
                </a:cubicBezTo>
                <a:cubicBezTo>
                  <a:pt x="18238" y="5182"/>
                  <a:pt x="18038" y="4982"/>
                  <a:pt x="17783" y="4982"/>
                </a:cubicBezTo>
                <a:close/>
                <a:moveTo>
                  <a:pt x="12334" y="6923"/>
                </a:moveTo>
                <a:cubicBezTo>
                  <a:pt x="12079" y="6923"/>
                  <a:pt x="11864" y="7124"/>
                  <a:pt x="11864" y="7378"/>
                </a:cubicBezTo>
                <a:cubicBezTo>
                  <a:pt x="11864" y="7646"/>
                  <a:pt x="12079" y="7847"/>
                  <a:pt x="12334" y="7847"/>
                </a:cubicBezTo>
                <a:lnTo>
                  <a:pt x="13217" y="7847"/>
                </a:lnTo>
                <a:cubicBezTo>
                  <a:pt x="13485" y="7847"/>
                  <a:pt x="13686" y="7646"/>
                  <a:pt x="13686" y="7378"/>
                </a:cubicBezTo>
                <a:cubicBezTo>
                  <a:pt x="13686" y="7124"/>
                  <a:pt x="13485" y="6923"/>
                  <a:pt x="13217" y="6923"/>
                </a:cubicBezTo>
                <a:close/>
                <a:moveTo>
                  <a:pt x="15387" y="6923"/>
                </a:moveTo>
                <a:cubicBezTo>
                  <a:pt x="15132" y="6923"/>
                  <a:pt x="14917" y="7124"/>
                  <a:pt x="14917" y="7378"/>
                </a:cubicBezTo>
                <a:cubicBezTo>
                  <a:pt x="14917" y="7646"/>
                  <a:pt x="15132" y="7847"/>
                  <a:pt x="15387" y="7847"/>
                </a:cubicBezTo>
                <a:lnTo>
                  <a:pt x="17783" y="7847"/>
                </a:lnTo>
                <a:cubicBezTo>
                  <a:pt x="18038" y="7847"/>
                  <a:pt x="18238" y="7646"/>
                  <a:pt x="18238" y="7378"/>
                </a:cubicBezTo>
                <a:cubicBezTo>
                  <a:pt x="18238" y="7124"/>
                  <a:pt x="18038" y="6923"/>
                  <a:pt x="17783" y="6923"/>
                </a:cubicBezTo>
                <a:close/>
                <a:moveTo>
                  <a:pt x="6710" y="6896"/>
                </a:moveTo>
                <a:cubicBezTo>
                  <a:pt x="7312" y="7137"/>
                  <a:pt x="7727" y="7726"/>
                  <a:pt x="7727" y="8396"/>
                </a:cubicBezTo>
                <a:cubicBezTo>
                  <a:pt x="7727" y="9306"/>
                  <a:pt x="6990" y="10029"/>
                  <a:pt x="6094" y="10029"/>
                </a:cubicBezTo>
                <a:cubicBezTo>
                  <a:pt x="5196" y="10029"/>
                  <a:pt x="4460" y="9306"/>
                  <a:pt x="4460" y="8396"/>
                </a:cubicBezTo>
                <a:cubicBezTo>
                  <a:pt x="4460" y="7807"/>
                  <a:pt x="4781" y="7285"/>
                  <a:pt x="5263" y="7003"/>
                </a:cubicBezTo>
                <a:lnTo>
                  <a:pt x="5263" y="7003"/>
                </a:lnTo>
                <a:cubicBezTo>
                  <a:pt x="5210" y="7124"/>
                  <a:pt x="5210" y="7271"/>
                  <a:pt x="5290" y="7405"/>
                </a:cubicBezTo>
                <a:cubicBezTo>
                  <a:pt x="5371" y="7558"/>
                  <a:pt x="5524" y="7644"/>
                  <a:pt x="5685" y="7644"/>
                </a:cubicBezTo>
                <a:cubicBezTo>
                  <a:pt x="5764" y="7644"/>
                  <a:pt x="5844" y="7624"/>
                  <a:pt x="5919" y="7579"/>
                </a:cubicBezTo>
                <a:cubicBezTo>
                  <a:pt x="6228" y="7405"/>
                  <a:pt x="6495" y="7178"/>
                  <a:pt x="6710" y="6896"/>
                </a:cubicBezTo>
                <a:close/>
                <a:moveTo>
                  <a:pt x="6094" y="5839"/>
                </a:moveTo>
                <a:cubicBezTo>
                  <a:pt x="4687" y="5839"/>
                  <a:pt x="3536" y="6990"/>
                  <a:pt x="3536" y="8396"/>
                </a:cubicBezTo>
                <a:cubicBezTo>
                  <a:pt x="3536" y="9815"/>
                  <a:pt x="4687" y="10967"/>
                  <a:pt x="6094" y="10967"/>
                </a:cubicBezTo>
                <a:cubicBezTo>
                  <a:pt x="7513" y="10967"/>
                  <a:pt x="8665" y="9815"/>
                  <a:pt x="8665" y="8396"/>
                </a:cubicBezTo>
                <a:cubicBezTo>
                  <a:pt x="8665" y="7164"/>
                  <a:pt x="7781" y="6133"/>
                  <a:pt x="6615" y="5892"/>
                </a:cubicBezTo>
                <a:lnTo>
                  <a:pt x="6589" y="5892"/>
                </a:lnTo>
                <a:cubicBezTo>
                  <a:pt x="6428" y="5852"/>
                  <a:pt x="6267" y="5839"/>
                  <a:pt x="6094" y="5839"/>
                </a:cubicBezTo>
                <a:close/>
                <a:moveTo>
                  <a:pt x="6481" y="12748"/>
                </a:moveTo>
                <a:lnTo>
                  <a:pt x="6308" y="13605"/>
                </a:lnTo>
                <a:lnTo>
                  <a:pt x="5892" y="13605"/>
                </a:lnTo>
                <a:lnTo>
                  <a:pt x="5705" y="12748"/>
                </a:lnTo>
                <a:close/>
                <a:moveTo>
                  <a:pt x="8397" y="14194"/>
                </a:moveTo>
                <a:cubicBezTo>
                  <a:pt x="8142" y="14194"/>
                  <a:pt x="7942" y="14409"/>
                  <a:pt x="7942" y="14662"/>
                </a:cubicBezTo>
                <a:lnTo>
                  <a:pt x="7942" y="14730"/>
                </a:lnTo>
                <a:cubicBezTo>
                  <a:pt x="7942" y="14984"/>
                  <a:pt x="8142" y="15185"/>
                  <a:pt x="8397" y="15185"/>
                </a:cubicBezTo>
                <a:cubicBezTo>
                  <a:pt x="8665" y="15185"/>
                  <a:pt x="8865" y="14984"/>
                  <a:pt x="8865" y="14730"/>
                </a:cubicBezTo>
                <a:lnTo>
                  <a:pt x="8865" y="14662"/>
                </a:lnTo>
                <a:cubicBezTo>
                  <a:pt x="8865" y="14409"/>
                  <a:pt x="8665" y="14194"/>
                  <a:pt x="8397" y="14194"/>
                </a:cubicBezTo>
                <a:close/>
                <a:moveTo>
                  <a:pt x="911" y="2116"/>
                </a:moveTo>
                <a:cubicBezTo>
                  <a:pt x="643" y="2116"/>
                  <a:pt x="443" y="2330"/>
                  <a:pt x="443" y="2584"/>
                </a:cubicBezTo>
                <a:lnTo>
                  <a:pt x="443" y="12855"/>
                </a:lnTo>
                <a:cubicBezTo>
                  <a:pt x="443" y="13109"/>
                  <a:pt x="643" y="13323"/>
                  <a:pt x="911" y="13323"/>
                </a:cubicBezTo>
                <a:cubicBezTo>
                  <a:pt x="1166" y="13323"/>
                  <a:pt x="1366" y="13109"/>
                  <a:pt x="1366" y="12855"/>
                </a:cubicBezTo>
                <a:lnTo>
                  <a:pt x="1366" y="3053"/>
                </a:lnTo>
                <a:lnTo>
                  <a:pt x="19845" y="3053"/>
                </a:lnTo>
                <a:lnTo>
                  <a:pt x="19845" y="16471"/>
                </a:lnTo>
                <a:lnTo>
                  <a:pt x="13217" y="16471"/>
                </a:lnTo>
                <a:cubicBezTo>
                  <a:pt x="12962" y="16471"/>
                  <a:pt x="12762" y="16671"/>
                  <a:pt x="12762" y="16926"/>
                </a:cubicBezTo>
                <a:cubicBezTo>
                  <a:pt x="12762" y="17194"/>
                  <a:pt x="12962" y="17394"/>
                  <a:pt x="13217" y="17394"/>
                </a:cubicBezTo>
                <a:lnTo>
                  <a:pt x="20300" y="17394"/>
                </a:lnTo>
                <a:cubicBezTo>
                  <a:pt x="20568" y="17394"/>
                  <a:pt x="20770" y="17194"/>
                  <a:pt x="20770" y="16926"/>
                </a:cubicBezTo>
                <a:lnTo>
                  <a:pt x="20770" y="2584"/>
                </a:lnTo>
                <a:cubicBezTo>
                  <a:pt x="20770" y="2330"/>
                  <a:pt x="20568" y="2116"/>
                  <a:pt x="20300" y="2116"/>
                </a:cubicBezTo>
                <a:close/>
                <a:moveTo>
                  <a:pt x="6267" y="14543"/>
                </a:moveTo>
                <a:lnTo>
                  <a:pt x="6562" y="17247"/>
                </a:lnTo>
                <a:lnTo>
                  <a:pt x="6094" y="17622"/>
                </a:lnTo>
                <a:lnTo>
                  <a:pt x="5624" y="17247"/>
                </a:lnTo>
                <a:lnTo>
                  <a:pt x="5919" y="14543"/>
                </a:lnTo>
                <a:close/>
                <a:moveTo>
                  <a:pt x="5076" y="11824"/>
                </a:moveTo>
                <a:cubicBezTo>
                  <a:pt x="2920" y="11904"/>
                  <a:pt x="1943" y="13712"/>
                  <a:pt x="1393" y="15078"/>
                </a:cubicBezTo>
                <a:lnTo>
                  <a:pt x="108" y="18238"/>
                </a:lnTo>
                <a:cubicBezTo>
                  <a:pt x="0" y="18479"/>
                  <a:pt x="121" y="18747"/>
                  <a:pt x="363" y="18854"/>
                </a:cubicBezTo>
                <a:cubicBezTo>
                  <a:pt x="416" y="18867"/>
                  <a:pt x="482" y="18881"/>
                  <a:pt x="536" y="18881"/>
                </a:cubicBezTo>
                <a:cubicBezTo>
                  <a:pt x="724" y="18881"/>
                  <a:pt x="898" y="18774"/>
                  <a:pt x="965" y="18586"/>
                </a:cubicBezTo>
                <a:lnTo>
                  <a:pt x="2250" y="15426"/>
                </a:lnTo>
                <a:cubicBezTo>
                  <a:pt x="2920" y="13779"/>
                  <a:pt x="3683" y="12962"/>
                  <a:pt x="4767" y="12788"/>
                </a:cubicBezTo>
                <a:lnTo>
                  <a:pt x="5035" y="14100"/>
                </a:lnTo>
                <a:lnTo>
                  <a:pt x="4674" y="17394"/>
                </a:lnTo>
                <a:cubicBezTo>
                  <a:pt x="4647" y="17555"/>
                  <a:pt x="4714" y="17716"/>
                  <a:pt x="4848" y="17810"/>
                </a:cubicBezTo>
                <a:lnTo>
                  <a:pt x="5651" y="18465"/>
                </a:lnTo>
                <a:cubicBezTo>
                  <a:pt x="5746" y="18533"/>
                  <a:pt x="5839" y="18573"/>
                  <a:pt x="5946" y="18573"/>
                </a:cubicBezTo>
                <a:lnTo>
                  <a:pt x="6240" y="18573"/>
                </a:lnTo>
                <a:cubicBezTo>
                  <a:pt x="6348" y="18573"/>
                  <a:pt x="6455" y="18533"/>
                  <a:pt x="6535" y="18465"/>
                </a:cubicBezTo>
                <a:lnTo>
                  <a:pt x="7352" y="17810"/>
                </a:lnTo>
                <a:cubicBezTo>
                  <a:pt x="7472" y="17716"/>
                  <a:pt x="7540" y="17555"/>
                  <a:pt x="7513" y="17394"/>
                </a:cubicBezTo>
                <a:lnTo>
                  <a:pt x="7151" y="14100"/>
                </a:lnTo>
                <a:lnTo>
                  <a:pt x="7433" y="12788"/>
                </a:lnTo>
                <a:cubicBezTo>
                  <a:pt x="8504" y="12962"/>
                  <a:pt x="9267" y="13779"/>
                  <a:pt x="9936" y="15426"/>
                </a:cubicBezTo>
                <a:lnTo>
                  <a:pt x="10352" y="16457"/>
                </a:lnTo>
                <a:cubicBezTo>
                  <a:pt x="10418" y="16605"/>
                  <a:pt x="10539" y="16698"/>
                  <a:pt x="10686" y="16739"/>
                </a:cubicBezTo>
                <a:cubicBezTo>
                  <a:pt x="10715" y="16744"/>
                  <a:pt x="10745" y="16747"/>
                  <a:pt x="10775" y="16747"/>
                </a:cubicBezTo>
                <a:cubicBezTo>
                  <a:pt x="10896" y="16747"/>
                  <a:pt x="11016" y="16703"/>
                  <a:pt x="11102" y="16618"/>
                </a:cubicBezTo>
                <a:lnTo>
                  <a:pt x="15051" y="12975"/>
                </a:lnTo>
                <a:cubicBezTo>
                  <a:pt x="15239" y="12802"/>
                  <a:pt x="15253" y="12507"/>
                  <a:pt x="15078" y="12320"/>
                </a:cubicBezTo>
                <a:cubicBezTo>
                  <a:pt x="14987" y="12221"/>
                  <a:pt x="14861" y="12170"/>
                  <a:pt x="14736" y="12170"/>
                </a:cubicBezTo>
                <a:cubicBezTo>
                  <a:pt x="14623" y="12170"/>
                  <a:pt x="14511" y="12211"/>
                  <a:pt x="14423" y="12293"/>
                </a:cubicBezTo>
                <a:lnTo>
                  <a:pt x="10968" y="15480"/>
                </a:lnTo>
                <a:lnTo>
                  <a:pt x="10793" y="15078"/>
                </a:lnTo>
                <a:cubicBezTo>
                  <a:pt x="10245" y="13712"/>
                  <a:pt x="9267" y="11904"/>
                  <a:pt x="7111" y="11824"/>
                </a:cubicBezTo>
                <a:close/>
              </a:path>
            </a:pathLst>
          </a:custGeom>
          <a:solidFill>
            <a:srgbClr val="ffffff"/>
          </a:solidFill>
          <a:ln w="0">
            <a:noFill/>
          </a:ln>
        </p:spPr>
        <p:style>
          <a:lnRef idx="0"/>
          <a:fillRef idx="0"/>
          <a:effectRef idx="0"/>
          <a:fontRef idx="minor"/>
        </p:style>
        <p:txBody>
          <a:bodyPr lIns="90000" rIns="90000" tIns="91440" bIns="91440" anchor="ctr">
            <a:noAutofit/>
          </a:bodyPr>
          <a:p>
            <a:endParaRPr b="0" lang="en-US" sz="1400" spc="-1" strike="noStrike">
              <a:solidFill>
                <a:srgbClr val="000000"/>
              </a:solidFill>
              <a:latin typeface="Arial"/>
            </a:endParaRPr>
          </a:p>
        </p:txBody>
      </p:sp>
      <p:cxnSp>
        <p:nvCxnSpPr>
          <p:cNvPr id="331" name="Google Shape;850;p 2"/>
          <p:cNvCxnSpPr/>
          <p:nvPr/>
        </p:nvCxnSpPr>
        <p:spPr>
          <a:xfrm flipH="1">
            <a:off x="4989240" y="699840"/>
            <a:ext cx="4219200" cy="1800"/>
          </a:xfrm>
          <a:prstGeom prst="straightConnector1">
            <a:avLst/>
          </a:prstGeom>
          <a:ln w="28575">
            <a:solidFill>
              <a:srgbClr val="000000"/>
            </a:solidFill>
            <a:round/>
          </a:ln>
        </p:spPr>
      </p:cxnSp>
      <p:grpSp>
        <p:nvGrpSpPr>
          <p:cNvPr id="332" name="Google Shape;851;p 2"/>
          <p:cNvGrpSpPr/>
          <p:nvPr/>
        </p:nvGrpSpPr>
        <p:grpSpPr>
          <a:xfrm>
            <a:off x="765000" y="629640"/>
            <a:ext cx="1440" cy="142200"/>
            <a:chOff x="765000" y="629640"/>
            <a:chExt cx="1440" cy="142200"/>
          </a:xfrm>
        </p:grpSpPr>
        <p:cxnSp>
          <p:nvCxnSpPr>
            <p:cNvPr id="333" name="Google Shape;852;p 2"/>
            <p:cNvCxnSpPr/>
            <p:nvPr/>
          </p:nvCxnSpPr>
          <p:spPr>
            <a:xfrm>
              <a:off x="765000" y="629640"/>
              <a:ext cx="1800" cy="142560"/>
            </a:xfrm>
            <a:prstGeom prst="straightConnector1">
              <a:avLst/>
            </a:prstGeom>
            <a:ln w="28575">
              <a:solidFill>
                <a:srgbClr val="000000"/>
              </a:solidFill>
              <a:round/>
            </a:ln>
          </p:spPr>
        </p:cxnSp>
        <p:cxnSp>
          <p:nvCxnSpPr>
            <p:cNvPr id="334" name="Google Shape;853;p 2"/>
            <p:cNvCxnSpPr/>
            <p:nvPr/>
          </p:nvCxnSpPr>
          <p:spPr>
            <a:xfrm>
              <a:off x="765000" y="62964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Rectangle 3"/>
          <p:cNvSpPr/>
          <p:nvPr/>
        </p:nvSpPr>
        <p:spPr>
          <a:xfrm>
            <a:off x="4572000" y="540000"/>
            <a:ext cx="3851640" cy="4063320"/>
          </a:xfrm>
          <a:prstGeom prst="rect">
            <a:avLst/>
          </a:prstGeom>
          <a:solidFill>
            <a:schemeClr val="bg1">
              <a:lumMod val="75000"/>
            </a:schemeClr>
          </a:solidFill>
          <a:ln>
            <a:solidFill>
              <a:srgbClr val="bfbfbf"/>
            </a:solidFill>
            <a:round/>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b="0" lang="en-US" sz="1400" spc="-1" strike="noStrike">
              <a:solidFill>
                <a:schemeClr val="lt1"/>
              </a:solidFill>
              <a:latin typeface="Arial"/>
              <a:ea typeface="Arial"/>
            </a:endParaRPr>
          </a:p>
        </p:txBody>
      </p:sp>
      <p:sp>
        <p:nvSpPr>
          <p:cNvPr id="336" name="PlaceHolder 1"/>
          <p:cNvSpPr>
            <a:spLocks noGrp="1"/>
          </p:cNvSpPr>
          <p:nvPr>
            <p:ph type="title"/>
          </p:nvPr>
        </p:nvSpPr>
        <p:spPr>
          <a:xfrm>
            <a:off x="824760" y="2514600"/>
            <a:ext cx="3061080" cy="12970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600" spc="-1" strike="noStrike">
                <a:solidFill>
                  <a:schemeClr val="dk1"/>
                </a:solidFill>
                <a:latin typeface="Barlow ExtraBold"/>
                <a:ea typeface="Barlow ExtraBold"/>
              </a:rPr>
              <a:t>Future Work</a:t>
            </a:r>
            <a:endParaRPr b="0" lang="en-US" sz="3600" spc="-1" strike="noStrike">
              <a:solidFill>
                <a:srgbClr val="000000"/>
              </a:solidFill>
              <a:latin typeface="Arial"/>
            </a:endParaRPr>
          </a:p>
        </p:txBody>
      </p:sp>
      <p:sp>
        <p:nvSpPr>
          <p:cNvPr id="337" name="PlaceHolder 2"/>
          <p:cNvSpPr>
            <a:spLocks noGrp="1"/>
          </p:cNvSpPr>
          <p:nvPr>
            <p:ph type="title"/>
          </p:nvPr>
        </p:nvSpPr>
        <p:spPr>
          <a:xfrm>
            <a:off x="1143000" y="1143000"/>
            <a:ext cx="2364480" cy="12826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2000" spc="-1" strike="noStrike">
                <a:solidFill>
                  <a:schemeClr val="dk1"/>
                </a:solidFill>
                <a:latin typeface="Barlow ExtraBold"/>
                <a:ea typeface="Barlow ExtraBold"/>
              </a:rPr>
              <a:t>03</a:t>
            </a:r>
            <a:endParaRPr b="0" lang="en-US" sz="12000" spc="-1" strike="noStrike">
              <a:solidFill>
                <a:srgbClr val="000000"/>
              </a:solidFill>
              <a:latin typeface="Arial"/>
            </a:endParaRPr>
          </a:p>
        </p:txBody>
      </p:sp>
      <p:grpSp>
        <p:nvGrpSpPr>
          <p:cNvPr id="338" name="Google Shape;224;p 2"/>
          <p:cNvGrpSpPr/>
          <p:nvPr/>
        </p:nvGrpSpPr>
        <p:grpSpPr>
          <a:xfrm>
            <a:off x="497880" y="232920"/>
            <a:ext cx="1440" cy="142200"/>
            <a:chOff x="497880" y="232920"/>
            <a:chExt cx="1440" cy="142200"/>
          </a:xfrm>
        </p:grpSpPr>
        <p:cxnSp>
          <p:nvCxnSpPr>
            <p:cNvPr id="339" name="Google Shape;225;p 2"/>
            <p:cNvCxnSpPr/>
            <p:nvPr/>
          </p:nvCxnSpPr>
          <p:spPr>
            <a:xfrm>
              <a:off x="497880" y="232920"/>
              <a:ext cx="1800" cy="142560"/>
            </a:xfrm>
            <a:prstGeom prst="straightConnector1">
              <a:avLst/>
            </a:prstGeom>
            <a:ln w="28575">
              <a:solidFill>
                <a:srgbClr val="000000"/>
              </a:solidFill>
              <a:round/>
            </a:ln>
          </p:spPr>
        </p:cxnSp>
        <p:cxnSp>
          <p:nvCxnSpPr>
            <p:cNvPr id="340" name="Google Shape;226;p 2"/>
            <p:cNvCxnSpPr/>
            <p:nvPr/>
          </p:nvCxnSpPr>
          <p:spPr>
            <a:xfrm>
              <a:off x="497880" y="232920"/>
              <a:ext cx="1800" cy="142560"/>
            </a:xfrm>
            <a:prstGeom prst="straightConnector1">
              <a:avLst/>
            </a:prstGeom>
            <a:ln w="28575">
              <a:solidFill>
                <a:srgbClr val="000000"/>
              </a:solidFill>
              <a:round/>
            </a:ln>
          </p:spPr>
        </p:cxnSp>
      </p:grpSp>
      <p:grpSp>
        <p:nvGrpSpPr>
          <p:cNvPr id="341" name="Google Shape;227;p 2"/>
          <p:cNvGrpSpPr/>
          <p:nvPr/>
        </p:nvGrpSpPr>
        <p:grpSpPr>
          <a:xfrm>
            <a:off x="497880" y="4769280"/>
            <a:ext cx="1440" cy="142200"/>
            <a:chOff x="497880" y="4769280"/>
            <a:chExt cx="1440" cy="142200"/>
          </a:xfrm>
        </p:grpSpPr>
        <p:cxnSp>
          <p:nvCxnSpPr>
            <p:cNvPr id="342" name="Google Shape;228;p 2"/>
            <p:cNvCxnSpPr/>
            <p:nvPr/>
          </p:nvCxnSpPr>
          <p:spPr>
            <a:xfrm>
              <a:off x="497880" y="4769280"/>
              <a:ext cx="1800" cy="142560"/>
            </a:xfrm>
            <a:prstGeom prst="straightConnector1">
              <a:avLst/>
            </a:prstGeom>
            <a:ln w="28575">
              <a:solidFill>
                <a:srgbClr val="000000"/>
              </a:solidFill>
              <a:round/>
            </a:ln>
          </p:spPr>
        </p:cxnSp>
        <p:cxnSp>
          <p:nvCxnSpPr>
            <p:cNvPr id="343" name="Google Shape;229;p 2"/>
            <p:cNvCxnSpPr/>
            <p:nvPr/>
          </p:nvCxnSpPr>
          <p:spPr>
            <a:xfrm>
              <a:off x="497880" y="4769280"/>
              <a:ext cx="1800" cy="142560"/>
            </a:xfrm>
            <a:prstGeom prst="straightConnector1">
              <a:avLst/>
            </a:prstGeom>
            <a:ln w="28575">
              <a:solidFill>
                <a:srgbClr val="000000"/>
              </a:solidFill>
              <a:round/>
            </a:ln>
          </p:spPr>
        </p:cxnSp>
      </p:grpSp>
      <p:grpSp>
        <p:nvGrpSpPr>
          <p:cNvPr id="344" name="Google Shape;230;p 2"/>
          <p:cNvGrpSpPr/>
          <p:nvPr/>
        </p:nvGrpSpPr>
        <p:grpSpPr>
          <a:xfrm>
            <a:off x="8645760" y="232920"/>
            <a:ext cx="1440" cy="142200"/>
            <a:chOff x="8645760" y="232920"/>
            <a:chExt cx="1440" cy="142200"/>
          </a:xfrm>
        </p:grpSpPr>
        <p:cxnSp>
          <p:nvCxnSpPr>
            <p:cNvPr id="345" name="Google Shape;231;p 2"/>
            <p:cNvCxnSpPr/>
            <p:nvPr/>
          </p:nvCxnSpPr>
          <p:spPr>
            <a:xfrm>
              <a:off x="8645760" y="232920"/>
              <a:ext cx="1800" cy="142560"/>
            </a:xfrm>
            <a:prstGeom prst="straightConnector1">
              <a:avLst/>
            </a:prstGeom>
            <a:ln w="28575">
              <a:solidFill>
                <a:srgbClr val="000000"/>
              </a:solidFill>
              <a:round/>
            </a:ln>
          </p:spPr>
        </p:cxnSp>
        <p:cxnSp>
          <p:nvCxnSpPr>
            <p:cNvPr id="346" name="Google Shape;232;p 2"/>
            <p:cNvCxnSpPr/>
            <p:nvPr/>
          </p:nvCxnSpPr>
          <p:spPr>
            <a:xfrm>
              <a:off x="8645760" y="232920"/>
              <a:ext cx="1800" cy="142560"/>
            </a:xfrm>
            <a:prstGeom prst="straightConnector1">
              <a:avLst/>
            </a:prstGeom>
            <a:ln w="28575">
              <a:solidFill>
                <a:srgbClr val="000000"/>
              </a:solidFill>
              <a:round/>
            </a:ln>
          </p:spPr>
        </p:cxnSp>
      </p:grpSp>
      <p:grpSp>
        <p:nvGrpSpPr>
          <p:cNvPr id="347" name="Google Shape;233;p 2"/>
          <p:cNvGrpSpPr/>
          <p:nvPr/>
        </p:nvGrpSpPr>
        <p:grpSpPr>
          <a:xfrm>
            <a:off x="8645760" y="4769280"/>
            <a:ext cx="1440" cy="142200"/>
            <a:chOff x="8645760" y="4769280"/>
            <a:chExt cx="1440" cy="142200"/>
          </a:xfrm>
        </p:grpSpPr>
        <p:cxnSp>
          <p:nvCxnSpPr>
            <p:cNvPr id="348" name="Google Shape;234;p 2"/>
            <p:cNvCxnSpPr/>
            <p:nvPr/>
          </p:nvCxnSpPr>
          <p:spPr>
            <a:xfrm>
              <a:off x="8645760" y="4769280"/>
              <a:ext cx="1800" cy="142560"/>
            </a:xfrm>
            <a:prstGeom prst="straightConnector1">
              <a:avLst/>
            </a:prstGeom>
            <a:ln w="28575">
              <a:solidFill>
                <a:srgbClr val="000000"/>
              </a:solidFill>
              <a:round/>
            </a:ln>
          </p:spPr>
        </p:cxnSp>
        <p:cxnSp>
          <p:nvCxnSpPr>
            <p:cNvPr id="349" name="Google Shape;235;p 2"/>
            <p:cNvCxnSpPr/>
            <p:nvPr/>
          </p:nvCxnSpPr>
          <p:spPr>
            <a:xfrm>
              <a:off x="8645760" y="4769280"/>
              <a:ext cx="1800" cy="142560"/>
            </a:xfrm>
            <a:prstGeom prst="straightConnector1">
              <a:avLst/>
            </a:prstGeom>
            <a:ln w="28575">
              <a:solidFill>
                <a:srgbClr val="000000"/>
              </a:solidFill>
              <a:round/>
            </a:ln>
          </p:spPr>
        </p:cxnSp>
      </p:grpSp>
      <p:grpSp>
        <p:nvGrpSpPr>
          <p:cNvPr id="350" name="Google Shape;9250;p 1"/>
          <p:cNvGrpSpPr/>
          <p:nvPr/>
        </p:nvGrpSpPr>
        <p:grpSpPr>
          <a:xfrm>
            <a:off x="4880880" y="1828800"/>
            <a:ext cx="3348720" cy="1371600"/>
            <a:chOff x="4880880" y="1828800"/>
            <a:chExt cx="3348720" cy="1371600"/>
          </a:xfrm>
        </p:grpSpPr>
        <p:sp>
          <p:nvSpPr>
            <p:cNvPr id="351" name="Google Shape;9251;p 1"/>
            <p:cNvSpPr/>
            <p:nvPr/>
          </p:nvSpPr>
          <p:spPr>
            <a:xfrm>
              <a:off x="4880880" y="1838880"/>
              <a:ext cx="3051000" cy="1351440"/>
            </a:xfrm>
            <a:custGeom>
              <a:avLst/>
              <a:gdLst>
                <a:gd name="textAreaLeft" fmla="*/ 0 w 3051000"/>
                <a:gd name="textAreaRight" fmla="*/ 3053160 w 3051000"/>
                <a:gd name="textAreaTop" fmla="*/ 0 h 1351440"/>
                <a:gd name="textAreaBottom" fmla="*/ 1353960 h 1351440"/>
              </a:gdLst>
              <a:ahLst/>
              <a:rect l="textAreaLeft" t="textAreaTop" r="textAreaRight" b="textAreaBottom"/>
              <a:pathLst>
                <a:path w="260246" h="89122">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a:solidFill>
                <a:srgbClr val="383d3c"/>
              </a:solidFill>
              <a:round/>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52" name="Google Shape;9252;p 1"/>
            <p:cNvSpPr/>
            <p:nvPr/>
          </p:nvSpPr>
          <p:spPr>
            <a:xfrm>
              <a:off x="5933160" y="2260440"/>
              <a:ext cx="203400" cy="508680"/>
            </a:xfrm>
            <a:custGeom>
              <a:avLst/>
              <a:gdLst>
                <a:gd name="textAreaLeft" fmla="*/ 0 w 203400"/>
                <a:gd name="textAreaRight" fmla="*/ 205560 w 203400"/>
                <a:gd name="textAreaTop" fmla="*/ 0 h 508680"/>
                <a:gd name="textAreaBottom" fmla="*/ 511200 h 508680"/>
              </a:gdLst>
              <a:ahLst/>
              <a:rect l="textAreaLeft" t="textAreaTop" r="textAreaRight" b="textAreaBottom"/>
              <a:pathLst>
                <a:path w="17540" h="33656">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a:solidFill>
                <a:srgbClr val="5983b0"/>
              </a:solidFill>
              <a:round/>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53" name="Google Shape;9253;p 1"/>
            <p:cNvSpPr/>
            <p:nvPr/>
          </p:nvSpPr>
          <p:spPr>
            <a:xfrm>
              <a:off x="6487920" y="2129040"/>
              <a:ext cx="282960" cy="771120"/>
            </a:xfrm>
            <a:custGeom>
              <a:avLst/>
              <a:gdLst>
                <a:gd name="textAreaLeft" fmla="*/ 0 w 282960"/>
                <a:gd name="textAreaRight" fmla="*/ 285120 w 282960"/>
                <a:gd name="textAreaTop" fmla="*/ 0 h 771120"/>
                <a:gd name="textAreaBottom" fmla="*/ 773640 h 771120"/>
              </a:gdLst>
              <a:ahLst/>
              <a:rect l="textAreaLeft" t="textAreaTop" r="textAreaRight" b="textAreaBottom"/>
              <a:pathLst>
                <a:path w="24298" h="50901">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a:solidFill>
                <a:srgbClr val="5983b0"/>
              </a:solidFill>
              <a:round/>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54" name="Google Shape;9254;p 1"/>
            <p:cNvSpPr/>
            <p:nvPr/>
          </p:nvSpPr>
          <p:spPr>
            <a:xfrm>
              <a:off x="7115040" y="1979640"/>
              <a:ext cx="382680" cy="1069920"/>
            </a:xfrm>
            <a:custGeom>
              <a:avLst/>
              <a:gdLst>
                <a:gd name="textAreaLeft" fmla="*/ 0 w 382680"/>
                <a:gd name="textAreaRight" fmla="*/ 384840 w 382680"/>
                <a:gd name="textAreaTop" fmla="*/ 0 h 1069920"/>
                <a:gd name="textAreaBottom" fmla="*/ 1072440 h 1069920"/>
              </a:gdLst>
              <a:ahLst/>
              <a:rect l="textAreaLeft" t="textAreaTop" r="textAreaRight" b="textAreaBottom"/>
              <a:pathLst>
                <a:path w="32820" h="70574">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a:solidFill>
                <a:srgbClr val="3465a4"/>
              </a:solidFill>
              <a:round/>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55" name="Google Shape;9255;p 1"/>
            <p:cNvSpPr/>
            <p:nvPr/>
          </p:nvSpPr>
          <p:spPr>
            <a:xfrm>
              <a:off x="7977960" y="1828800"/>
              <a:ext cx="360" cy="720"/>
            </a:xfrm>
            <a:custGeom>
              <a:avLst/>
              <a:gdLst>
                <a:gd name="textAreaLeft" fmla="*/ 0 w 360"/>
                <a:gd name="textAreaRight" fmla="*/ 11520 w 360"/>
                <a:gd name="textAreaTop" fmla="*/ 0 h 720"/>
                <a:gd name="textAreaBottom" fmla="*/ 17280 h 720"/>
              </a:gdLst>
              <a:ahLst/>
              <a:rect l="textAreaLeft" t="textAreaTop" r="textAreaRight" b="textAreaBottom"/>
              <a:pathLst>
                <a:path w="6" h="0">
                  <a:moveTo>
                    <a:pt x="5" y="0"/>
                  </a:moveTo>
                  <a:lnTo>
                    <a:pt x="1" y="0"/>
                  </a:lnTo>
                  <a:close/>
                </a:path>
              </a:pathLst>
            </a:custGeom>
            <a:solidFill>
              <a:srgbClr val="e3e9ed"/>
            </a:solidFill>
            <a:ln w="9525">
              <a:solidFill>
                <a:srgbClr val="000000"/>
              </a:solidFill>
              <a:round/>
            </a:ln>
          </p:spPr>
          <p:style>
            <a:lnRef idx="0"/>
            <a:fillRef idx="0"/>
            <a:effectRef idx="0"/>
            <a:fontRef idx="minor"/>
          </p:style>
          <p:txBody>
            <a:bodyPr lIns="90000" rIns="90000" tIns="360" bIns="360" anchor="ctr">
              <a:noAutofit/>
            </a:bodyPr>
            <a:p>
              <a:endParaRPr b="0" lang="en-US" sz="1400" spc="-1" strike="noStrike">
                <a:solidFill>
                  <a:srgbClr val="000000"/>
                </a:solidFill>
                <a:latin typeface="Arial"/>
              </a:endParaRPr>
            </a:p>
          </p:txBody>
        </p:sp>
        <p:sp>
          <p:nvSpPr>
            <p:cNvPr id="356" name="Google Shape;9256;p 1"/>
            <p:cNvSpPr/>
            <p:nvPr/>
          </p:nvSpPr>
          <p:spPr>
            <a:xfrm>
              <a:off x="7934040" y="1828800"/>
              <a:ext cx="41760" cy="7200"/>
            </a:xfrm>
            <a:custGeom>
              <a:avLst/>
              <a:gdLst>
                <a:gd name="textAreaLeft" fmla="*/ 0 w 41760"/>
                <a:gd name="textAreaRight" fmla="*/ 43920 w 41760"/>
                <a:gd name="textAreaTop" fmla="*/ 0 h 7200"/>
                <a:gd name="textAreaBottom" fmla="*/ 9720 h 7200"/>
              </a:gdLst>
              <a:ahLst/>
              <a:rect l="textAreaLeft" t="textAreaTop" r="textAreaRight" b="textAreaBottom"/>
              <a:pathLst>
                <a:path w="3762" h="647">
                  <a:moveTo>
                    <a:pt x="3662" y="0"/>
                  </a:moveTo>
                  <a:cubicBezTo>
                    <a:pt x="2415" y="0"/>
                    <a:pt x="1194" y="222"/>
                    <a:pt x="1" y="646"/>
                  </a:cubicBezTo>
                  <a:lnTo>
                    <a:pt x="3762" y="0"/>
                  </a:lnTo>
                  <a:close/>
                </a:path>
              </a:pathLst>
            </a:custGeom>
            <a:solidFill>
              <a:srgbClr val="cfd9e0"/>
            </a:solidFill>
            <a:ln w="9525">
              <a:solidFill>
                <a:srgbClr val="000000"/>
              </a:solidFill>
              <a:round/>
            </a:ln>
          </p:spPr>
          <p:style>
            <a:lnRef idx="0"/>
            <a:fillRef idx="0"/>
            <a:effectRef idx="0"/>
            <a:fontRef idx="minor"/>
          </p:style>
          <p:txBody>
            <a:bodyPr lIns="90000" rIns="90000" tIns="2880" bIns="2880" anchor="ctr">
              <a:noAutofit/>
            </a:bodyPr>
            <a:p>
              <a:endParaRPr b="0" lang="en-US" sz="1400" spc="-1" strike="noStrike">
                <a:solidFill>
                  <a:srgbClr val="000000"/>
                </a:solidFill>
                <a:latin typeface="Arial"/>
              </a:endParaRPr>
            </a:p>
          </p:txBody>
        </p:sp>
        <p:sp>
          <p:nvSpPr>
            <p:cNvPr id="357" name="Google Shape;9257;p 1"/>
            <p:cNvSpPr/>
            <p:nvPr/>
          </p:nvSpPr>
          <p:spPr>
            <a:xfrm>
              <a:off x="7723800" y="1828800"/>
              <a:ext cx="505800" cy="1371600"/>
            </a:xfrm>
            <a:custGeom>
              <a:avLst/>
              <a:gdLst>
                <a:gd name="textAreaLeft" fmla="*/ 0 w 505800"/>
                <a:gd name="textAreaRight" fmla="*/ 507960 w 505800"/>
                <a:gd name="textAreaTop" fmla="*/ 0 h 1371600"/>
                <a:gd name="textAreaBottom" fmla="*/ 1374120 h 1371600"/>
              </a:gdLst>
              <a:ahLst/>
              <a:rect l="textAreaLeft" t="textAreaTop" r="textAreaRight" b="textAreaBottom"/>
              <a:pathLst>
                <a:path w="43303" h="90409">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a:solidFill>
                <a:srgbClr val="355269"/>
              </a:solidFill>
              <a:round/>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58" name="Google Shape;9258;p 1"/>
            <p:cNvSpPr/>
            <p:nvPr/>
          </p:nvSpPr>
          <p:spPr>
            <a:xfrm>
              <a:off x="5478480" y="2368440"/>
              <a:ext cx="135000" cy="291600"/>
            </a:xfrm>
            <a:custGeom>
              <a:avLst/>
              <a:gdLst>
                <a:gd name="textAreaLeft" fmla="*/ 0 w 135000"/>
                <a:gd name="textAreaRight" fmla="*/ 137160 w 135000"/>
                <a:gd name="textAreaTop" fmla="*/ 0 h 291600"/>
                <a:gd name="textAreaBottom" fmla="*/ 294120 h 291600"/>
              </a:gdLst>
              <a:ahLst/>
              <a:rect l="textAreaLeft" t="textAreaTop" r="textAreaRight" b="textAreaBottom"/>
              <a:pathLst>
                <a:path w="11696" h="19371">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a:solidFill>
                <a:srgbClr val="729fcf"/>
              </a:solidFill>
              <a:round/>
            </a:ln>
          </p:spPr>
          <p:style>
            <a:lnRef idx="0"/>
            <a:fillRef idx="0"/>
            <a:effectRef idx="0"/>
            <a:fontRef idx="minor"/>
          </p:style>
          <p:txBody>
            <a:bodyPr lIns="90000" rIns="90000" tIns="90360" bIns="90360" anchor="ctr">
              <a:noAutofit/>
            </a:bodyPr>
            <a:p>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PlaceHolder 1"/>
          <p:cNvSpPr>
            <a:spLocks noGrp="1"/>
          </p:cNvSpPr>
          <p:nvPr>
            <p:ph type="title"/>
          </p:nvPr>
        </p:nvSpPr>
        <p:spPr>
          <a:xfrm>
            <a:off x="457200" y="205200"/>
            <a:ext cx="8228520" cy="857880"/>
          </a:xfrm>
          <a:prstGeom prst="rect">
            <a:avLst/>
          </a:prstGeom>
          <a:noFill/>
          <a:ln w="0">
            <a:noFill/>
          </a:ln>
        </p:spPr>
        <p:txBody>
          <a:bodyPr lIns="0" rIns="0" tIns="0" bIns="0" anchor="ctr">
            <a:noAutofit/>
          </a:bodyPr>
          <a:p>
            <a:pPr indent="0" algn="ctr">
              <a:lnSpc>
                <a:spcPct val="100000"/>
              </a:lnSpc>
              <a:buNone/>
              <a:tabLst>
                <a:tab algn="l" pos="0"/>
              </a:tabLst>
            </a:pPr>
            <a:r>
              <a:rPr b="0" lang="en-US" sz="4400" spc="-1" strike="noStrike">
                <a:solidFill>
                  <a:srgbClr val="000000"/>
                </a:solidFill>
                <a:latin typeface="Barlow ExtraBold"/>
              </a:rPr>
              <a:t>Future Work</a:t>
            </a:r>
            <a:endParaRPr b="0" lang="en-US" sz="4400" spc="-1" strike="noStrike">
              <a:solidFill>
                <a:srgbClr val="000000"/>
              </a:solidFill>
              <a:latin typeface="Arial"/>
            </a:endParaRPr>
          </a:p>
        </p:txBody>
      </p:sp>
      <p:sp>
        <p:nvSpPr>
          <p:cNvPr id="360" name="PlaceHolder 2"/>
          <p:cNvSpPr>
            <a:spLocks noGrp="1"/>
          </p:cNvSpPr>
          <p:nvPr>
            <p:ph/>
          </p:nvPr>
        </p:nvSpPr>
        <p:spPr>
          <a:xfrm>
            <a:off x="457200" y="1203480"/>
            <a:ext cx="8228880" cy="298260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3200" spc="-1" strike="noStrike">
                <a:solidFill>
                  <a:srgbClr val="000000"/>
                </a:solidFill>
                <a:latin typeface="Blinker"/>
              </a:rPr>
              <a:t>Utilize Cloud Services for DL models</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3200" spc="-1" strike="noStrike">
                <a:solidFill>
                  <a:srgbClr val="000000"/>
                </a:solidFill>
                <a:latin typeface="Blinker"/>
              </a:rPr>
              <a:t>Find dataset with user ratings</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3200" spc="-1" strike="noStrike">
                <a:solidFill>
                  <a:srgbClr val="000000"/>
                </a:solidFill>
                <a:latin typeface="Blinker"/>
              </a:rPr>
              <a:t>Pick alternative algorithms</a:t>
            </a:r>
            <a:endParaRPr b="0" lang="en-US" sz="3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PlaceHolder 1"/>
          <p:cNvSpPr>
            <a:spLocks noGrp="1"/>
          </p:cNvSpPr>
          <p:nvPr>
            <p:ph type="title"/>
          </p:nvPr>
        </p:nvSpPr>
        <p:spPr>
          <a:xfrm>
            <a:off x="824760" y="2514600"/>
            <a:ext cx="3061080" cy="12970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600" spc="-1" strike="noStrike">
                <a:solidFill>
                  <a:schemeClr val="dk1"/>
                </a:solidFill>
                <a:latin typeface="Barlow ExtraBold"/>
                <a:ea typeface="Barlow ExtraBold"/>
              </a:rPr>
              <a:t>Conclusion</a:t>
            </a:r>
            <a:endParaRPr b="0" lang="en-US" sz="3600" spc="-1" strike="noStrike">
              <a:solidFill>
                <a:srgbClr val="000000"/>
              </a:solidFill>
              <a:latin typeface="Arial"/>
            </a:endParaRPr>
          </a:p>
        </p:txBody>
      </p:sp>
      <p:sp>
        <p:nvSpPr>
          <p:cNvPr id="362" name="PlaceHolder 2"/>
          <p:cNvSpPr>
            <a:spLocks noGrp="1"/>
          </p:cNvSpPr>
          <p:nvPr>
            <p:ph type="title"/>
          </p:nvPr>
        </p:nvSpPr>
        <p:spPr>
          <a:xfrm>
            <a:off x="1143000" y="1143000"/>
            <a:ext cx="2364480" cy="12826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2000" spc="-1" strike="noStrike">
                <a:solidFill>
                  <a:schemeClr val="dk1"/>
                </a:solidFill>
                <a:latin typeface="Barlow ExtraBold"/>
                <a:ea typeface="Barlow ExtraBold"/>
              </a:rPr>
              <a:t>04</a:t>
            </a:r>
            <a:endParaRPr b="0" lang="en-US" sz="12000" spc="-1" strike="noStrike">
              <a:solidFill>
                <a:srgbClr val="000000"/>
              </a:solidFill>
              <a:latin typeface="Arial"/>
            </a:endParaRPr>
          </a:p>
        </p:txBody>
      </p:sp>
      <p:grpSp>
        <p:nvGrpSpPr>
          <p:cNvPr id="363" name="Google Shape;224;p 4"/>
          <p:cNvGrpSpPr/>
          <p:nvPr/>
        </p:nvGrpSpPr>
        <p:grpSpPr>
          <a:xfrm>
            <a:off x="497880" y="232920"/>
            <a:ext cx="1440" cy="142200"/>
            <a:chOff x="497880" y="232920"/>
            <a:chExt cx="1440" cy="142200"/>
          </a:xfrm>
        </p:grpSpPr>
        <p:cxnSp>
          <p:nvCxnSpPr>
            <p:cNvPr id="364" name="Google Shape;225;p 4"/>
            <p:cNvCxnSpPr/>
            <p:nvPr/>
          </p:nvCxnSpPr>
          <p:spPr>
            <a:xfrm>
              <a:off x="497880" y="232920"/>
              <a:ext cx="1800" cy="142560"/>
            </a:xfrm>
            <a:prstGeom prst="straightConnector1">
              <a:avLst/>
            </a:prstGeom>
            <a:ln w="28575">
              <a:solidFill>
                <a:srgbClr val="000000"/>
              </a:solidFill>
              <a:round/>
            </a:ln>
          </p:spPr>
        </p:cxnSp>
        <p:cxnSp>
          <p:nvCxnSpPr>
            <p:cNvPr id="365" name="Google Shape;226;p 4"/>
            <p:cNvCxnSpPr/>
            <p:nvPr/>
          </p:nvCxnSpPr>
          <p:spPr>
            <a:xfrm>
              <a:off x="497880" y="232920"/>
              <a:ext cx="1800" cy="142560"/>
            </a:xfrm>
            <a:prstGeom prst="straightConnector1">
              <a:avLst/>
            </a:prstGeom>
            <a:ln w="28575">
              <a:solidFill>
                <a:srgbClr val="000000"/>
              </a:solidFill>
              <a:round/>
            </a:ln>
          </p:spPr>
        </p:cxnSp>
      </p:grpSp>
      <p:grpSp>
        <p:nvGrpSpPr>
          <p:cNvPr id="366" name="Google Shape;227;p 4"/>
          <p:cNvGrpSpPr/>
          <p:nvPr/>
        </p:nvGrpSpPr>
        <p:grpSpPr>
          <a:xfrm>
            <a:off x="497880" y="4769280"/>
            <a:ext cx="1440" cy="142200"/>
            <a:chOff x="497880" y="4769280"/>
            <a:chExt cx="1440" cy="142200"/>
          </a:xfrm>
        </p:grpSpPr>
        <p:cxnSp>
          <p:nvCxnSpPr>
            <p:cNvPr id="367" name="Google Shape;228;p 4"/>
            <p:cNvCxnSpPr/>
            <p:nvPr/>
          </p:nvCxnSpPr>
          <p:spPr>
            <a:xfrm>
              <a:off x="497880" y="4769280"/>
              <a:ext cx="1800" cy="142560"/>
            </a:xfrm>
            <a:prstGeom prst="straightConnector1">
              <a:avLst/>
            </a:prstGeom>
            <a:ln w="28575">
              <a:solidFill>
                <a:srgbClr val="000000"/>
              </a:solidFill>
              <a:round/>
            </a:ln>
          </p:spPr>
        </p:cxnSp>
        <p:cxnSp>
          <p:nvCxnSpPr>
            <p:cNvPr id="368" name="Google Shape;229;p 4"/>
            <p:cNvCxnSpPr/>
            <p:nvPr/>
          </p:nvCxnSpPr>
          <p:spPr>
            <a:xfrm>
              <a:off x="497880" y="4769280"/>
              <a:ext cx="1800" cy="142560"/>
            </a:xfrm>
            <a:prstGeom prst="straightConnector1">
              <a:avLst/>
            </a:prstGeom>
            <a:ln w="28575">
              <a:solidFill>
                <a:srgbClr val="000000"/>
              </a:solidFill>
              <a:round/>
            </a:ln>
          </p:spPr>
        </p:cxnSp>
      </p:grpSp>
      <p:grpSp>
        <p:nvGrpSpPr>
          <p:cNvPr id="369" name="Google Shape;230;p 4"/>
          <p:cNvGrpSpPr/>
          <p:nvPr/>
        </p:nvGrpSpPr>
        <p:grpSpPr>
          <a:xfrm>
            <a:off x="8645760" y="232920"/>
            <a:ext cx="1440" cy="142200"/>
            <a:chOff x="8645760" y="232920"/>
            <a:chExt cx="1440" cy="142200"/>
          </a:xfrm>
        </p:grpSpPr>
        <p:cxnSp>
          <p:nvCxnSpPr>
            <p:cNvPr id="370" name="Google Shape;231;p 4"/>
            <p:cNvCxnSpPr/>
            <p:nvPr/>
          </p:nvCxnSpPr>
          <p:spPr>
            <a:xfrm>
              <a:off x="8645760" y="232920"/>
              <a:ext cx="1800" cy="142560"/>
            </a:xfrm>
            <a:prstGeom prst="straightConnector1">
              <a:avLst/>
            </a:prstGeom>
            <a:ln w="28575">
              <a:solidFill>
                <a:srgbClr val="000000"/>
              </a:solidFill>
              <a:round/>
            </a:ln>
          </p:spPr>
        </p:cxnSp>
        <p:cxnSp>
          <p:nvCxnSpPr>
            <p:cNvPr id="371" name="Google Shape;232;p 4"/>
            <p:cNvCxnSpPr/>
            <p:nvPr/>
          </p:nvCxnSpPr>
          <p:spPr>
            <a:xfrm>
              <a:off x="8645760" y="232920"/>
              <a:ext cx="1800" cy="142560"/>
            </a:xfrm>
            <a:prstGeom prst="straightConnector1">
              <a:avLst/>
            </a:prstGeom>
            <a:ln w="28575">
              <a:solidFill>
                <a:srgbClr val="000000"/>
              </a:solidFill>
              <a:round/>
            </a:ln>
          </p:spPr>
        </p:cxnSp>
      </p:grpSp>
      <p:grpSp>
        <p:nvGrpSpPr>
          <p:cNvPr id="372" name="Google Shape;233;p 4"/>
          <p:cNvGrpSpPr/>
          <p:nvPr/>
        </p:nvGrpSpPr>
        <p:grpSpPr>
          <a:xfrm>
            <a:off x="8645760" y="4769280"/>
            <a:ext cx="1440" cy="142200"/>
            <a:chOff x="8645760" y="4769280"/>
            <a:chExt cx="1440" cy="142200"/>
          </a:xfrm>
        </p:grpSpPr>
        <p:cxnSp>
          <p:nvCxnSpPr>
            <p:cNvPr id="373" name="Google Shape;234;p 4"/>
            <p:cNvCxnSpPr/>
            <p:nvPr/>
          </p:nvCxnSpPr>
          <p:spPr>
            <a:xfrm>
              <a:off x="8645760" y="4769280"/>
              <a:ext cx="1800" cy="142560"/>
            </a:xfrm>
            <a:prstGeom prst="straightConnector1">
              <a:avLst/>
            </a:prstGeom>
            <a:ln w="28575">
              <a:solidFill>
                <a:srgbClr val="000000"/>
              </a:solidFill>
              <a:round/>
            </a:ln>
          </p:spPr>
        </p:cxnSp>
        <p:cxnSp>
          <p:nvCxnSpPr>
            <p:cNvPr id="374" name="Google Shape;235;p 4"/>
            <p:cNvCxnSpPr/>
            <p:nvPr/>
          </p:nvCxnSpPr>
          <p:spPr>
            <a:xfrm>
              <a:off x="8645760" y="4769280"/>
              <a:ext cx="1800" cy="142560"/>
            </a:xfrm>
            <a:prstGeom prst="straightConnector1">
              <a:avLst/>
            </a:prstGeom>
            <a:ln w="28575">
              <a:solidFill>
                <a:srgbClr val="000000"/>
              </a:solidFill>
              <a:round/>
            </a:ln>
          </p:spPr>
        </p:cxnSp>
      </p:grpSp>
      <p:sp>
        <p:nvSpPr>
          <p:cNvPr id="375" name="Rectangle 4"/>
          <p:cNvSpPr/>
          <p:nvPr/>
        </p:nvSpPr>
        <p:spPr>
          <a:xfrm>
            <a:off x="4572000" y="540000"/>
            <a:ext cx="3851640" cy="4063320"/>
          </a:xfrm>
          <a:prstGeom prst="rect">
            <a:avLst/>
          </a:prstGeom>
          <a:solidFill>
            <a:schemeClr val="bg1">
              <a:lumMod val="75000"/>
            </a:schemeClr>
          </a:solidFill>
          <a:ln>
            <a:solidFill>
              <a:srgbClr val="bfbfbf"/>
            </a:solidFill>
            <a:round/>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b="0" lang="en-US" sz="1400" spc="-1" strike="noStrike">
              <a:solidFill>
                <a:schemeClr val="lt1"/>
              </a:solidFill>
              <a:latin typeface="Arial"/>
              <a:ea typeface="Arial"/>
            </a:endParaRPr>
          </a:p>
        </p:txBody>
      </p:sp>
      <p:grpSp>
        <p:nvGrpSpPr>
          <p:cNvPr id="376" name="Google Shape;9175;p 1"/>
          <p:cNvGrpSpPr/>
          <p:nvPr/>
        </p:nvGrpSpPr>
        <p:grpSpPr>
          <a:xfrm>
            <a:off x="4873680" y="914400"/>
            <a:ext cx="3355920" cy="3305880"/>
            <a:chOff x="4873680" y="914400"/>
            <a:chExt cx="3355920" cy="3305880"/>
          </a:xfrm>
        </p:grpSpPr>
        <p:sp>
          <p:nvSpPr>
            <p:cNvPr id="377" name="Google Shape;9176;p 1"/>
            <p:cNvSpPr/>
            <p:nvPr/>
          </p:nvSpPr>
          <p:spPr>
            <a:xfrm>
              <a:off x="5637960" y="2132640"/>
              <a:ext cx="1828440" cy="605520"/>
            </a:xfrm>
            <a:custGeom>
              <a:avLst/>
              <a:gdLst>
                <a:gd name="textAreaLeft" fmla="*/ 0 w 1828440"/>
                <a:gd name="textAreaRight" fmla="*/ 1833120 w 1828440"/>
                <a:gd name="textAreaTop" fmla="*/ 0 h 605520"/>
                <a:gd name="textAreaBottom" fmla="*/ 610200 h 605520"/>
              </a:gdLst>
              <a:ahLst/>
              <a:rect l="textAreaLeft" t="textAreaTop" r="textAreaRight" b="textAreaBottom"/>
              <a:pathLst>
                <a:path w="125546" h="40494">
                  <a:moveTo>
                    <a:pt x="22196" y="1"/>
                  </a:moveTo>
                  <a:lnTo>
                    <a:pt x="8133" y="25661"/>
                  </a:lnTo>
                  <a:lnTo>
                    <a:pt x="1" y="40494"/>
                  </a:lnTo>
                  <a:lnTo>
                    <a:pt x="125545" y="40494"/>
                  </a:lnTo>
                  <a:lnTo>
                    <a:pt x="117413" y="25661"/>
                  </a:lnTo>
                  <a:lnTo>
                    <a:pt x="103351" y="1"/>
                  </a:lnTo>
                  <a:close/>
                </a:path>
              </a:pathLst>
            </a:custGeom>
            <a:noFill/>
            <a:ln w="9525">
              <a:solidFill>
                <a:srgbClr val="5983b0"/>
              </a:solidFill>
              <a:round/>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78" name="Google Shape;9177;p 1"/>
            <p:cNvSpPr/>
            <p:nvPr/>
          </p:nvSpPr>
          <p:spPr>
            <a:xfrm>
              <a:off x="5982480" y="914400"/>
              <a:ext cx="1140480" cy="1112040"/>
            </a:xfrm>
            <a:custGeom>
              <a:avLst/>
              <a:gdLst>
                <a:gd name="textAreaLeft" fmla="*/ 0 w 1140480"/>
                <a:gd name="textAreaRight" fmla="*/ 1145160 w 1140480"/>
                <a:gd name="textAreaTop" fmla="*/ 0 h 1112040"/>
                <a:gd name="textAreaBottom" fmla="*/ 1116720 h 1112040"/>
              </a:gdLst>
              <a:ahLst/>
              <a:rect l="textAreaLeft" t="textAreaTop" r="textAreaRight" b="textAreaBottom"/>
              <a:pathLst>
                <a:path w="78476" h="74009">
                  <a:moveTo>
                    <a:pt x="39246" y="0"/>
                  </a:moveTo>
                  <a:lnTo>
                    <a:pt x="1" y="74009"/>
                  </a:lnTo>
                  <a:lnTo>
                    <a:pt x="78476" y="74009"/>
                  </a:lnTo>
                  <a:lnTo>
                    <a:pt x="39246" y="0"/>
                  </a:lnTo>
                  <a:close/>
                </a:path>
              </a:pathLst>
            </a:custGeom>
            <a:noFill/>
            <a:ln w="9525">
              <a:solidFill>
                <a:srgbClr val="729fcf"/>
              </a:solidFill>
              <a:round/>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79" name="Google Shape;9178;p 1"/>
            <p:cNvSpPr/>
            <p:nvPr/>
          </p:nvSpPr>
          <p:spPr>
            <a:xfrm>
              <a:off x="4873680" y="3552840"/>
              <a:ext cx="3355920" cy="667440"/>
            </a:xfrm>
            <a:custGeom>
              <a:avLst/>
              <a:gdLst>
                <a:gd name="textAreaLeft" fmla="*/ 0 w 3355920"/>
                <a:gd name="textAreaRight" fmla="*/ 3360600 w 3355920"/>
                <a:gd name="textAreaTop" fmla="*/ 0 h 667440"/>
                <a:gd name="textAreaBottom" fmla="*/ 672120 h 667440"/>
              </a:gdLst>
              <a:ahLst/>
              <a:rect l="textAreaLeft" t="textAreaTop" r="textAreaRight" b="textAreaBottom"/>
              <a:pathLst>
                <a:path w="230204" h="44560">
                  <a:moveTo>
                    <a:pt x="25737" y="1"/>
                  </a:moveTo>
                  <a:lnTo>
                    <a:pt x="0" y="44560"/>
                  </a:lnTo>
                  <a:lnTo>
                    <a:pt x="230204" y="44560"/>
                  </a:lnTo>
                  <a:lnTo>
                    <a:pt x="204467" y="1"/>
                  </a:lnTo>
                  <a:close/>
                </a:path>
              </a:pathLst>
            </a:custGeom>
            <a:noFill/>
            <a:ln w="9525">
              <a:solidFill>
                <a:srgbClr val="355269"/>
              </a:solidFill>
              <a:round/>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sp>
          <p:nvSpPr>
            <p:cNvPr id="380" name="Google Shape;9179;p 1"/>
            <p:cNvSpPr/>
            <p:nvPr/>
          </p:nvSpPr>
          <p:spPr>
            <a:xfrm>
              <a:off x="5280120" y="2844360"/>
              <a:ext cx="2547360" cy="602280"/>
            </a:xfrm>
            <a:custGeom>
              <a:avLst/>
              <a:gdLst>
                <a:gd name="textAreaLeft" fmla="*/ 0 w 2547360"/>
                <a:gd name="textAreaRight" fmla="*/ 2552040 w 2547360"/>
                <a:gd name="textAreaTop" fmla="*/ 0 h 602280"/>
                <a:gd name="textAreaBottom" fmla="*/ 606960 h 602280"/>
              </a:gdLst>
              <a:ahLst/>
              <a:rect l="textAreaLeft" t="textAreaTop" r="textAreaRight" b="textAreaBottom"/>
              <a:pathLst>
                <a:path w="174802" h="40278">
                  <a:moveTo>
                    <a:pt x="22750" y="1"/>
                  </a:moveTo>
                  <a:lnTo>
                    <a:pt x="0" y="40278"/>
                  </a:lnTo>
                  <a:lnTo>
                    <a:pt x="174802" y="40278"/>
                  </a:lnTo>
                  <a:lnTo>
                    <a:pt x="152053" y="1"/>
                  </a:lnTo>
                  <a:close/>
                </a:path>
              </a:pathLst>
            </a:custGeom>
            <a:noFill/>
            <a:ln w="9525">
              <a:solidFill>
                <a:srgbClr val="869fb1"/>
              </a:solidFill>
              <a:round/>
            </a:ln>
          </p:spPr>
          <p:style>
            <a:lnRef idx="0"/>
            <a:fillRef idx="0"/>
            <a:effectRef idx="0"/>
            <a:fontRef idx="minor"/>
          </p:style>
          <p:txBody>
            <a:bodyPr lIns="90000" rIns="90000" tIns="91440" bIns="91440" anchor="ctr">
              <a:noAutofit/>
            </a:bodyPr>
            <a:p>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PlaceHolder 1"/>
          <p:cNvSpPr>
            <a:spLocks noGrp="1"/>
          </p:cNvSpPr>
          <p:nvPr>
            <p:ph type="title"/>
          </p:nvPr>
        </p:nvSpPr>
        <p:spPr>
          <a:xfrm>
            <a:off x="907200" y="2297880"/>
            <a:ext cx="4578840" cy="902160"/>
          </a:xfrm>
          <a:prstGeom prst="rect">
            <a:avLst/>
          </a:prstGeom>
          <a:noFill/>
          <a:ln w="0">
            <a:noFill/>
          </a:ln>
        </p:spPr>
        <p:txBody>
          <a:bodyPr lIns="91440" rIns="91440" tIns="91440" bIns="91440" anchor="b">
            <a:noAutofit/>
          </a:bodyPr>
          <a:p>
            <a:pPr indent="0">
              <a:lnSpc>
                <a:spcPct val="100000"/>
              </a:lnSpc>
              <a:buNone/>
              <a:tabLst>
                <a:tab algn="l" pos="0"/>
              </a:tabLst>
            </a:pPr>
            <a:r>
              <a:rPr b="0" lang="en" sz="5100" spc="-1" strike="noStrike">
                <a:solidFill>
                  <a:schemeClr val="dk1"/>
                </a:solidFill>
                <a:latin typeface="Barlow ExtraBold"/>
                <a:ea typeface="Barlow ExtraBold"/>
              </a:rPr>
              <a:t>Conclusion</a:t>
            </a:r>
            <a:endParaRPr b="0" lang="en-US" sz="5100" spc="-1" strike="noStrike">
              <a:solidFill>
                <a:srgbClr val="000000"/>
              </a:solidFill>
              <a:latin typeface="Arial"/>
            </a:endParaRPr>
          </a:p>
        </p:txBody>
      </p:sp>
      <p:sp>
        <p:nvSpPr>
          <p:cNvPr id="382" name="PlaceHolder 2"/>
          <p:cNvSpPr>
            <a:spLocks noGrp="1"/>
          </p:cNvSpPr>
          <p:nvPr>
            <p:ph type="subTitle"/>
          </p:nvPr>
        </p:nvSpPr>
        <p:spPr>
          <a:xfrm>
            <a:off x="907200" y="3720600"/>
            <a:ext cx="4043520" cy="881280"/>
          </a:xfrm>
          <a:prstGeom prst="rect">
            <a:avLst/>
          </a:prstGeom>
          <a:noFill/>
          <a:ln w="0">
            <a:noFill/>
          </a:ln>
        </p:spPr>
        <p:txBody>
          <a:bodyPr lIns="91440" rIns="91440" tIns="91440" bIns="91440" anchor="ctr">
            <a:noAutofit/>
          </a:bodyPr>
          <a:p>
            <a:pPr indent="0">
              <a:lnSpc>
                <a:spcPct val="100000"/>
              </a:lnSpc>
              <a:buNone/>
              <a:tabLst>
                <a:tab algn="l" pos="0"/>
              </a:tabLst>
            </a:pPr>
            <a:r>
              <a:rPr b="0" lang="en" sz="1600" spc="-1" strike="noStrike">
                <a:solidFill>
                  <a:srgbClr val="000000"/>
                </a:solidFill>
                <a:latin typeface="Blinker"/>
                <a:ea typeface="Blinker"/>
              </a:rPr>
              <a:t>Venus has a beautiful name and is the second planet from the Sun. It’s terribly hot—even hotter than Mercury</a:t>
            </a:r>
            <a:endParaRPr b="0" lang="en-US" sz="1600" spc="-1" strike="noStrike">
              <a:solidFill>
                <a:srgbClr val="000000"/>
              </a:solidFill>
              <a:latin typeface="Arial"/>
            </a:endParaRPr>
          </a:p>
        </p:txBody>
      </p:sp>
      <p:pic>
        <p:nvPicPr>
          <p:cNvPr id="383" name="Google Shape;957;p46" descr=""/>
          <p:cNvPicPr/>
          <p:nvPr/>
        </p:nvPicPr>
        <p:blipFill>
          <a:blip r:embed="rId1">
            <a:alphaModFix amt="30000"/>
          </a:blip>
          <a:srcRect l="0" t="7914" r="0" b="44570"/>
          <a:stretch/>
        </p:blipFill>
        <p:spPr>
          <a:xfrm>
            <a:off x="0" y="0"/>
            <a:ext cx="9143640" cy="2056320"/>
          </a:xfrm>
          <a:prstGeom prst="rect">
            <a:avLst/>
          </a:prstGeom>
          <a:ln w="0">
            <a:noFill/>
          </a:ln>
        </p:spPr>
      </p:pic>
      <p:cxnSp>
        <p:nvCxnSpPr>
          <p:cNvPr id="384" name="Google Shape;958;p46"/>
          <p:cNvCxnSpPr/>
          <p:nvPr/>
        </p:nvCxnSpPr>
        <p:spPr>
          <a:xfrm flipH="1">
            <a:off x="4680720" y="3159000"/>
            <a:ext cx="4527720" cy="1800"/>
          </a:xfrm>
          <a:prstGeom prst="straightConnector1">
            <a:avLst/>
          </a:prstGeom>
          <a:ln w="28575">
            <a:solidFill>
              <a:srgbClr val="000000"/>
            </a:solidFill>
            <a:round/>
          </a:ln>
        </p:spPr>
      </p:cxnSp>
      <p:grpSp>
        <p:nvGrpSpPr>
          <p:cNvPr id="385" name="Google Shape;959;p46"/>
          <p:cNvGrpSpPr/>
          <p:nvPr/>
        </p:nvGrpSpPr>
        <p:grpSpPr>
          <a:xfrm>
            <a:off x="765000" y="3088800"/>
            <a:ext cx="1440" cy="142200"/>
            <a:chOff x="765000" y="3088800"/>
            <a:chExt cx="1440" cy="142200"/>
          </a:xfrm>
        </p:grpSpPr>
        <p:cxnSp>
          <p:nvCxnSpPr>
            <p:cNvPr id="386" name="Google Shape;960;p46"/>
            <p:cNvCxnSpPr/>
            <p:nvPr/>
          </p:nvCxnSpPr>
          <p:spPr>
            <a:xfrm>
              <a:off x="765000" y="3088800"/>
              <a:ext cx="1800" cy="142560"/>
            </a:xfrm>
            <a:prstGeom prst="straightConnector1">
              <a:avLst/>
            </a:prstGeom>
            <a:ln w="28575">
              <a:solidFill>
                <a:srgbClr val="000000"/>
              </a:solidFill>
              <a:round/>
            </a:ln>
          </p:spPr>
        </p:cxnSp>
        <p:cxnSp>
          <p:nvCxnSpPr>
            <p:cNvPr id="387" name="Google Shape;961;p46"/>
            <p:cNvCxnSpPr/>
            <p:nvPr/>
          </p:nvCxnSpPr>
          <p:spPr>
            <a:xfrm>
              <a:off x="765000" y="308880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PlaceHolder 1"/>
          <p:cNvSpPr>
            <a:spLocks noGrp="1"/>
          </p:cNvSpPr>
          <p:nvPr>
            <p:ph type="title"/>
          </p:nvPr>
        </p:nvSpPr>
        <p:spPr>
          <a:xfrm>
            <a:off x="931680" y="11448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References</a:t>
            </a:r>
            <a:endParaRPr b="0" lang="en-US" sz="3200" spc="-1" strike="noStrike">
              <a:solidFill>
                <a:srgbClr val="000000"/>
              </a:solidFill>
              <a:latin typeface="Arial"/>
            </a:endParaRPr>
          </a:p>
        </p:txBody>
      </p:sp>
      <p:sp>
        <p:nvSpPr>
          <p:cNvPr id="389" name="PlaceHolder 2"/>
          <p:cNvSpPr>
            <a:spLocks noGrp="1"/>
          </p:cNvSpPr>
          <p:nvPr>
            <p:ph/>
          </p:nvPr>
        </p:nvSpPr>
        <p:spPr>
          <a:xfrm>
            <a:off x="685800" y="1427400"/>
            <a:ext cx="7736760" cy="3174120"/>
          </a:xfrm>
          <a:prstGeom prst="rect">
            <a:avLst/>
          </a:prstGeom>
          <a:noFill/>
          <a:ln w="0">
            <a:noFill/>
          </a:ln>
        </p:spPr>
        <p:txBody>
          <a:bodyPr lIns="91440" rIns="91440" tIns="91440" bIns="91440" anchor="ctr">
            <a:noAutofit/>
          </a:bodyPr>
          <a:p>
            <a:pPr marL="457200" indent="-330120">
              <a:lnSpc>
                <a:spcPct val="100000"/>
              </a:lnSpc>
              <a:buClr>
                <a:srgbClr val="000000"/>
              </a:buClr>
              <a:buFont typeface="Blinker"/>
              <a:buChar char="●"/>
            </a:pPr>
            <a:r>
              <a:rPr b="0" lang="en" sz="1600" spc="-1" strike="noStrike">
                <a:solidFill>
                  <a:srgbClr val="000000"/>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a:p>
            <a:pPr marL="457200" indent="-330120">
              <a:lnSpc>
                <a:spcPct val="100000"/>
              </a:lnSpc>
              <a:buClr>
                <a:srgbClr val="000000"/>
              </a:buClr>
              <a:buFont typeface="Blinker"/>
              <a:buChar char="●"/>
            </a:pPr>
            <a:r>
              <a:rPr b="0" lang="en" sz="1600" spc="-1" strike="noStrike">
                <a:solidFill>
                  <a:schemeClr val="dk1"/>
                </a:solidFill>
                <a:latin typeface="Blinker"/>
                <a:ea typeface="Blinker"/>
              </a:rPr>
              <a:t>AUTHOR (YEAR). Title of publication. Publisher</a:t>
            </a:r>
            <a:endParaRPr b="0" lang="en-US" sz="1600" spc="-1" strike="noStrike">
              <a:solidFill>
                <a:srgbClr val="000000"/>
              </a:solidFill>
              <a:latin typeface="Arial"/>
            </a:endParaRPr>
          </a:p>
        </p:txBody>
      </p:sp>
      <p:cxnSp>
        <p:nvCxnSpPr>
          <p:cNvPr id="390" name="Google Shape;969;p47"/>
          <p:cNvCxnSpPr/>
          <p:nvPr/>
        </p:nvCxnSpPr>
        <p:spPr>
          <a:xfrm flipH="1">
            <a:off x="6117840" y="699840"/>
            <a:ext cx="3090600" cy="1800"/>
          </a:xfrm>
          <a:prstGeom prst="straightConnector1">
            <a:avLst/>
          </a:prstGeom>
          <a:ln w="28575">
            <a:solidFill>
              <a:srgbClr val="000000"/>
            </a:solidFill>
            <a:round/>
          </a:ln>
        </p:spPr>
      </p:cxnSp>
      <p:grpSp>
        <p:nvGrpSpPr>
          <p:cNvPr id="391" name="Google Shape;970;p47"/>
          <p:cNvGrpSpPr/>
          <p:nvPr/>
        </p:nvGrpSpPr>
        <p:grpSpPr>
          <a:xfrm>
            <a:off x="765000" y="629640"/>
            <a:ext cx="1440" cy="142200"/>
            <a:chOff x="765000" y="629640"/>
            <a:chExt cx="1440" cy="142200"/>
          </a:xfrm>
        </p:grpSpPr>
        <p:cxnSp>
          <p:nvCxnSpPr>
            <p:cNvPr id="392" name="Google Shape;971;p47"/>
            <p:cNvCxnSpPr/>
            <p:nvPr/>
          </p:nvCxnSpPr>
          <p:spPr>
            <a:xfrm>
              <a:off x="765000" y="629640"/>
              <a:ext cx="1800" cy="142560"/>
            </a:xfrm>
            <a:prstGeom prst="straightConnector1">
              <a:avLst/>
            </a:prstGeom>
            <a:ln w="28575">
              <a:solidFill>
                <a:srgbClr val="000000"/>
              </a:solidFill>
              <a:round/>
            </a:ln>
          </p:spPr>
        </p:cxnSp>
        <p:cxnSp>
          <p:nvCxnSpPr>
            <p:cNvPr id="393" name="Google Shape;972;p47"/>
            <p:cNvCxnSpPr/>
            <p:nvPr/>
          </p:nvCxnSpPr>
          <p:spPr>
            <a:xfrm>
              <a:off x="765000" y="62964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94" name="PlaceHolder 1"/>
          <p:cNvSpPr>
            <a:spLocks noGrp="1"/>
          </p:cNvSpPr>
          <p:nvPr>
            <p:ph type="title"/>
          </p:nvPr>
        </p:nvSpPr>
        <p:spPr>
          <a:xfrm>
            <a:off x="4355280" y="890640"/>
            <a:ext cx="4067280" cy="854280"/>
          </a:xfrm>
          <a:prstGeom prst="rect">
            <a:avLst/>
          </a:prstGeom>
          <a:noFill/>
          <a:ln w="0">
            <a:noFill/>
          </a:ln>
        </p:spPr>
        <p:txBody>
          <a:bodyPr lIns="91440" rIns="91440" tIns="91440" bIns="91440" anchor="b">
            <a:noAutofit/>
          </a:bodyPr>
          <a:p>
            <a:pPr indent="0" algn="r">
              <a:lnSpc>
                <a:spcPct val="100000"/>
              </a:lnSpc>
              <a:buNone/>
              <a:tabLst>
                <a:tab algn="l" pos="0"/>
              </a:tabLst>
            </a:pPr>
            <a:r>
              <a:rPr b="0" lang="en" sz="5200" spc="-1" strike="noStrike">
                <a:solidFill>
                  <a:schemeClr val="dk1"/>
                </a:solidFill>
                <a:latin typeface="Barlow ExtraBold"/>
                <a:ea typeface="Barlow ExtraBold"/>
              </a:rPr>
              <a:t>Thanks</a:t>
            </a:r>
            <a:endParaRPr b="0" lang="en-US" sz="5200" spc="-1" strike="noStrike">
              <a:solidFill>
                <a:srgbClr val="ffffff"/>
              </a:solidFill>
              <a:latin typeface="Arial"/>
            </a:endParaRPr>
          </a:p>
        </p:txBody>
      </p:sp>
      <p:sp>
        <p:nvSpPr>
          <p:cNvPr id="395" name="PlaceHolder 2"/>
          <p:cNvSpPr>
            <a:spLocks noGrp="1"/>
          </p:cNvSpPr>
          <p:nvPr>
            <p:ph type="subTitle"/>
          </p:nvPr>
        </p:nvSpPr>
        <p:spPr>
          <a:xfrm>
            <a:off x="4572000" y="50760"/>
            <a:ext cx="4069440" cy="1549080"/>
          </a:xfrm>
          <a:prstGeom prst="rect">
            <a:avLst/>
          </a:prstGeom>
          <a:noFill/>
          <a:ln w="0">
            <a:noFill/>
          </a:ln>
        </p:spPr>
        <p:txBody>
          <a:bodyPr lIns="91440" rIns="91440" tIns="91440" bIns="91440" anchor="ctr">
            <a:noAutofit/>
          </a:bodyPr>
          <a:p>
            <a:pPr indent="0" algn="r">
              <a:lnSpc>
                <a:spcPct val="100000"/>
              </a:lnSpc>
              <a:buNone/>
              <a:tabLst>
                <a:tab algn="l" pos="0"/>
              </a:tabLst>
            </a:pPr>
            <a:r>
              <a:rPr b="0" lang="en" sz="4000" spc="-1" strike="noStrike">
                <a:solidFill>
                  <a:srgbClr val="ffffff"/>
                </a:solidFill>
                <a:latin typeface="Barlow ExtraBold"/>
                <a:ea typeface="Barlow ExtraBold"/>
              </a:rPr>
              <a:t>Questions?</a:t>
            </a:r>
            <a:endParaRPr b="0" lang="en-US" sz="4000" spc="-1" strike="noStrike">
              <a:solidFill>
                <a:srgbClr val="ffffff"/>
              </a:solidFill>
              <a:latin typeface="Arial"/>
            </a:endParaRPr>
          </a:p>
        </p:txBody>
      </p:sp>
      <p:sp>
        <p:nvSpPr>
          <p:cNvPr id="396" name="PlaceHolder 3"/>
          <p:cNvSpPr>
            <a:spLocks noGrp="1"/>
          </p:cNvSpPr>
          <p:nvPr>
            <p:ph type="subTitle"/>
          </p:nvPr>
        </p:nvSpPr>
        <p:spPr>
          <a:xfrm>
            <a:off x="4619160" y="1962360"/>
            <a:ext cx="4067280" cy="1009080"/>
          </a:xfrm>
          <a:prstGeom prst="rect">
            <a:avLst/>
          </a:prstGeom>
          <a:noFill/>
          <a:ln w="0">
            <a:noFill/>
          </a:ln>
        </p:spPr>
        <p:txBody>
          <a:bodyPr lIns="91440" rIns="91440" tIns="91440" bIns="91440" anchor="t">
            <a:noAutofit/>
          </a:bodyPr>
          <a:p>
            <a:pPr indent="0" algn="r">
              <a:lnSpc>
                <a:spcPct val="100000"/>
              </a:lnSpc>
              <a:buNone/>
              <a:tabLst>
                <a:tab algn="l" pos="0"/>
              </a:tabLst>
            </a:pPr>
            <a:r>
              <a:rPr b="0" lang="en" sz="2200" spc="-1" strike="noStrike">
                <a:solidFill>
                  <a:srgbClr val="ffffff"/>
                </a:solidFill>
                <a:latin typeface="Blinker"/>
                <a:ea typeface="Blinker"/>
              </a:rPr>
              <a:t>Thank you for your time </a:t>
            </a:r>
            <a:endParaRPr b="0" lang="en-US" sz="2200" spc="-1" strike="noStrike">
              <a:solidFill>
                <a:srgbClr val="ffffff"/>
              </a:solidFill>
              <a:latin typeface="Arial"/>
            </a:endParaRPr>
          </a:p>
          <a:p>
            <a:pPr indent="0" algn="r">
              <a:lnSpc>
                <a:spcPct val="100000"/>
              </a:lnSpc>
              <a:buNone/>
              <a:tabLst>
                <a:tab algn="l" pos="0"/>
              </a:tabLst>
            </a:pPr>
            <a:r>
              <a:rPr b="0" lang="en" sz="2200" spc="-1" strike="noStrike">
                <a:solidFill>
                  <a:srgbClr val="ffffff"/>
                </a:solidFill>
                <a:latin typeface="Blinker"/>
                <a:ea typeface="Blinker"/>
              </a:rPr>
              <a:t>and attention</a:t>
            </a:r>
            <a:endParaRPr b="0" lang="en-US" sz="2200" spc="-1" strike="noStrike">
              <a:solidFill>
                <a:srgbClr val="ffffff"/>
              </a:solidFill>
              <a:latin typeface="Arial"/>
            </a:endParaRPr>
          </a:p>
        </p:txBody>
      </p:sp>
      <p:sp>
        <p:nvSpPr>
          <p:cNvPr id="397" name="Google Shape;980;p48"/>
          <p:cNvSpPr/>
          <p:nvPr/>
        </p:nvSpPr>
        <p:spPr>
          <a:xfrm>
            <a:off x="4572000" y="4227480"/>
            <a:ext cx="3850200" cy="263160"/>
          </a:xfrm>
          <a:prstGeom prst="rect">
            <a:avLst/>
          </a:prstGeom>
          <a:noFill/>
          <a:ln w="0">
            <a:noFill/>
          </a:ln>
        </p:spPr>
        <p:style>
          <a:lnRef idx="0"/>
          <a:fillRef idx="0"/>
          <a:effectRef idx="0"/>
          <a:fontRef idx="minor"/>
        </p:style>
        <p:txBody>
          <a:bodyPr lIns="90000" rIns="90000" tIns="91440" bIns="91440" anchor="t">
            <a:noAutofit/>
          </a:bodyPr>
          <a:p>
            <a:pPr algn="r">
              <a:lnSpc>
                <a:spcPct val="100000"/>
              </a:lnSpc>
              <a:tabLst>
                <a:tab algn="l" pos="0"/>
              </a:tabLst>
            </a:pPr>
            <a:r>
              <a:rPr b="0" lang="en" sz="1100" spc="-1" strike="noStrike">
                <a:solidFill>
                  <a:srgbClr val="ffffff"/>
                </a:solidFill>
                <a:latin typeface="Blinker SemiBold"/>
                <a:ea typeface="Blinker SemiBold"/>
              </a:rPr>
              <a:t>Please keep this slide for attribution</a:t>
            </a:r>
            <a:endParaRPr b="0" lang="en-US" sz="1100" spc="-1" strike="noStrike">
              <a:solidFill>
                <a:srgbClr val="ffffff"/>
              </a:solidFill>
              <a:highlight>
                <a:srgbClr val="ff4000"/>
              </a:highlight>
              <a:latin typeface="Arial"/>
            </a:endParaRPr>
          </a:p>
        </p:txBody>
      </p:sp>
      <p:cxnSp>
        <p:nvCxnSpPr>
          <p:cNvPr id="398" name="Google Shape;995;p48"/>
          <p:cNvCxnSpPr/>
          <p:nvPr/>
        </p:nvCxnSpPr>
        <p:spPr>
          <a:xfrm>
            <a:off x="-27720" y="1318680"/>
            <a:ext cx="5550120" cy="1800"/>
          </a:xfrm>
          <a:prstGeom prst="straightConnector1">
            <a:avLst/>
          </a:prstGeom>
          <a:ln w="28575">
            <a:solidFill>
              <a:srgbClr val="ffffff"/>
            </a:solidFill>
            <a:round/>
          </a:ln>
        </p:spPr>
      </p:cxnSp>
      <p:grpSp>
        <p:nvGrpSpPr>
          <p:cNvPr id="399" name="Google Shape;996;p48"/>
          <p:cNvGrpSpPr/>
          <p:nvPr/>
        </p:nvGrpSpPr>
        <p:grpSpPr>
          <a:xfrm>
            <a:off x="5741640" y="1248120"/>
            <a:ext cx="1440" cy="142200"/>
            <a:chOff x="5741640" y="1248120"/>
            <a:chExt cx="1440" cy="142200"/>
          </a:xfrm>
        </p:grpSpPr>
        <p:cxnSp>
          <p:nvCxnSpPr>
            <p:cNvPr id="400" name="Google Shape;997;p48"/>
            <p:cNvCxnSpPr/>
            <p:nvPr/>
          </p:nvCxnSpPr>
          <p:spPr>
            <a:xfrm>
              <a:off x="5741640" y="1248120"/>
              <a:ext cx="1800" cy="142560"/>
            </a:xfrm>
            <a:prstGeom prst="straightConnector1">
              <a:avLst/>
            </a:prstGeom>
            <a:ln w="28575">
              <a:solidFill>
                <a:srgbClr val="ffffff"/>
              </a:solidFill>
              <a:round/>
            </a:ln>
          </p:spPr>
        </p:cxnSp>
        <p:cxnSp>
          <p:nvCxnSpPr>
            <p:cNvPr id="401" name="Google Shape;998;p48"/>
            <p:cNvCxnSpPr/>
            <p:nvPr/>
          </p:nvCxnSpPr>
          <p:spPr>
            <a:xfrm>
              <a:off x="5741640" y="1248120"/>
              <a:ext cx="1800" cy="142560"/>
            </a:xfrm>
            <a:prstGeom prst="straightConnector1">
              <a:avLst/>
            </a:prstGeom>
            <a:ln w="28575">
              <a:solidFill>
                <a:srgbClr val="ffffff"/>
              </a:solidFill>
              <a:round/>
            </a:ln>
          </p:spPr>
        </p:cxnSp>
      </p:gr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402" name="PlaceHolder 1"/>
          <p:cNvSpPr>
            <a:spLocks noGrp="1"/>
          </p:cNvSpPr>
          <p:nvPr>
            <p:ph type="title"/>
          </p:nvPr>
        </p:nvSpPr>
        <p:spPr>
          <a:xfrm>
            <a:off x="931680" y="37512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Alternative resources</a:t>
            </a:r>
            <a:endParaRPr b="0" lang="en-US" sz="3200" spc="-1" strike="noStrike">
              <a:solidFill>
                <a:srgbClr val="000000"/>
              </a:solidFill>
              <a:latin typeface="Arial"/>
            </a:endParaRPr>
          </a:p>
        </p:txBody>
      </p:sp>
      <p:sp>
        <p:nvSpPr>
          <p:cNvPr id="403" name="Google Shape;1004;p49"/>
          <p:cNvSpPr/>
          <p:nvPr/>
        </p:nvSpPr>
        <p:spPr>
          <a:xfrm>
            <a:off x="741600" y="1503360"/>
            <a:ext cx="369720" cy="338400"/>
          </a:xfrm>
          <a:custGeom>
            <a:avLst/>
            <a:gdLst>
              <a:gd name="textAreaLeft" fmla="*/ 0 w 369720"/>
              <a:gd name="textAreaRight" fmla="*/ 371520 w 369720"/>
              <a:gd name="textAreaTop" fmla="*/ 0 h 338400"/>
              <a:gd name="textAreaBottom" fmla="*/ 340200 h 338400"/>
            </a:gdLst>
            <a:ahLst/>
            <a:rect l="textAreaLeft" t="textAreaTop" r="textAreaRight" b="textAreaBottom"/>
            <a:pathLst>
              <a:path w="18547" h="16994">
                <a:moveTo>
                  <a:pt x="4487" y="696"/>
                </a:moveTo>
                <a:cubicBezTo>
                  <a:pt x="4232" y="696"/>
                  <a:pt x="4018" y="911"/>
                  <a:pt x="4018" y="1166"/>
                </a:cubicBezTo>
                <a:cubicBezTo>
                  <a:pt x="4018" y="1419"/>
                  <a:pt x="4232" y="1634"/>
                  <a:pt x="4487" y="1634"/>
                </a:cubicBezTo>
                <a:lnTo>
                  <a:pt x="14128" y="1634"/>
                </a:lnTo>
                <a:cubicBezTo>
                  <a:pt x="14382" y="1634"/>
                  <a:pt x="14596" y="1419"/>
                  <a:pt x="14596" y="1166"/>
                </a:cubicBezTo>
                <a:cubicBezTo>
                  <a:pt x="14596" y="911"/>
                  <a:pt x="14382" y="696"/>
                  <a:pt x="14128" y="696"/>
                </a:cubicBezTo>
                <a:close/>
                <a:moveTo>
                  <a:pt x="3000" y="0"/>
                </a:moveTo>
                <a:cubicBezTo>
                  <a:pt x="2746" y="0"/>
                  <a:pt x="2532" y="201"/>
                  <a:pt x="2532" y="469"/>
                </a:cubicBezTo>
                <a:lnTo>
                  <a:pt x="2532" y="1875"/>
                </a:lnTo>
                <a:cubicBezTo>
                  <a:pt x="2532" y="2130"/>
                  <a:pt x="2746" y="2344"/>
                  <a:pt x="3000" y="2344"/>
                </a:cubicBezTo>
                <a:cubicBezTo>
                  <a:pt x="3255" y="2344"/>
                  <a:pt x="3469" y="2130"/>
                  <a:pt x="3469" y="1875"/>
                </a:cubicBezTo>
                <a:lnTo>
                  <a:pt x="3469" y="469"/>
                </a:lnTo>
                <a:cubicBezTo>
                  <a:pt x="3469" y="201"/>
                  <a:pt x="3255" y="0"/>
                  <a:pt x="3000" y="0"/>
                </a:cubicBezTo>
                <a:close/>
                <a:moveTo>
                  <a:pt x="15547" y="0"/>
                </a:moveTo>
                <a:cubicBezTo>
                  <a:pt x="15292" y="0"/>
                  <a:pt x="15078" y="201"/>
                  <a:pt x="15078" y="469"/>
                </a:cubicBezTo>
                <a:lnTo>
                  <a:pt x="15078" y="1875"/>
                </a:lnTo>
                <a:cubicBezTo>
                  <a:pt x="15078" y="2130"/>
                  <a:pt x="15292" y="2344"/>
                  <a:pt x="15547" y="2344"/>
                </a:cubicBezTo>
                <a:cubicBezTo>
                  <a:pt x="15801" y="2344"/>
                  <a:pt x="16015" y="2130"/>
                  <a:pt x="16015" y="1875"/>
                </a:cubicBezTo>
                <a:lnTo>
                  <a:pt x="16015" y="469"/>
                </a:lnTo>
                <a:cubicBezTo>
                  <a:pt x="16015" y="201"/>
                  <a:pt x="15801" y="0"/>
                  <a:pt x="15547" y="0"/>
                </a:cubicBezTo>
                <a:close/>
                <a:moveTo>
                  <a:pt x="470" y="696"/>
                </a:moveTo>
                <a:cubicBezTo>
                  <a:pt x="215" y="696"/>
                  <a:pt x="0" y="911"/>
                  <a:pt x="0" y="1166"/>
                </a:cubicBezTo>
                <a:lnTo>
                  <a:pt x="0" y="3562"/>
                </a:lnTo>
                <a:cubicBezTo>
                  <a:pt x="0" y="3817"/>
                  <a:pt x="215" y="4031"/>
                  <a:pt x="470" y="4031"/>
                </a:cubicBezTo>
                <a:lnTo>
                  <a:pt x="18078" y="4031"/>
                </a:lnTo>
                <a:cubicBezTo>
                  <a:pt x="18333" y="4031"/>
                  <a:pt x="18547" y="3817"/>
                  <a:pt x="18547" y="3562"/>
                </a:cubicBezTo>
                <a:lnTo>
                  <a:pt x="18547" y="1166"/>
                </a:lnTo>
                <a:cubicBezTo>
                  <a:pt x="18547" y="911"/>
                  <a:pt x="18333" y="696"/>
                  <a:pt x="18078" y="696"/>
                </a:cubicBezTo>
                <a:lnTo>
                  <a:pt x="17020" y="696"/>
                </a:lnTo>
                <a:cubicBezTo>
                  <a:pt x="16752" y="696"/>
                  <a:pt x="16551" y="911"/>
                  <a:pt x="16551" y="1166"/>
                </a:cubicBezTo>
                <a:cubicBezTo>
                  <a:pt x="16551" y="1419"/>
                  <a:pt x="16752" y="1634"/>
                  <a:pt x="17020" y="1634"/>
                </a:cubicBezTo>
                <a:lnTo>
                  <a:pt x="17609" y="1634"/>
                </a:lnTo>
                <a:lnTo>
                  <a:pt x="17609" y="3094"/>
                </a:lnTo>
                <a:lnTo>
                  <a:pt x="938" y="3094"/>
                </a:lnTo>
                <a:lnTo>
                  <a:pt x="938" y="1634"/>
                </a:lnTo>
                <a:lnTo>
                  <a:pt x="1527" y="1634"/>
                </a:lnTo>
                <a:cubicBezTo>
                  <a:pt x="1782" y="1634"/>
                  <a:pt x="1996" y="1419"/>
                  <a:pt x="1996" y="1166"/>
                </a:cubicBezTo>
                <a:cubicBezTo>
                  <a:pt x="1996" y="911"/>
                  <a:pt x="1782" y="696"/>
                  <a:pt x="1527" y="696"/>
                </a:cubicBezTo>
                <a:close/>
                <a:moveTo>
                  <a:pt x="2237" y="5115"/>
                </a:moveTo>
                <a:cubicBezTo>
                  <a:pt x="1982" y="5115"/>
                  <a:pt x="1782" y="5317"/>
                  <a:pt x="1782" y="5584"/>
                </a:cubicBezTo>
                <a:cubicBezTo>
                  <a:pt x="1782" y="5838"/>
                  <a:pt x="1982" y="6040"/>
                  <a:pt x="2237" y="6040"/>
                </a:cubicBezTo>
                <a:lnTo>
                  <a:pt x="4366" y="6040"/>
                </a:lnTo>
                <a:cubicBezTo>
                  <a:pt x="4621" y="6040"/>
                  <a:pt x="4835" y="5838"/>
                  <a:pt x="4835" y="5584"/>
                </a:cubicBezTo>
                <a:cubicBezTo>
                  <a:pt x="4835" y="5317"/>
                  <a:pt x="4621" y="5115"/>
                  <a:pt x="4366" y="5115"/>
                </a:cubicBezTo>
                <a:close/>
                <a:moveTo>
                  <a:pt x="10204" y="5115"/>
                </a:moveTo>
                <a:cubicBezTo>
                  <a:pt x="9936" y="5115"/>
                  <a:pt x="9736" y="5317"/>
                  <a:pt x="9736" y="5584"/>
                </a:cubicBezTo>
                <a:cubicBezTo>
                  <a:pt x="9736" y="5838"/>
                  <a:pt x="9936" y="6040"/>
                  <a:pt x="10204" y="6040"/>
                </a:cubicBezTo>
                <a:lnTo>
                  <a:pt x="12320" y="6040"/>
                </a:lnTo>
                <a:cubicBezTo>
                  <a:pt x="12587" y="6040"/>
                  <a:pt x="12789" y="5838"/>
                  <a:pt x="12789" y="5584"/>
                </a:cubicBezTo>
                <a:cubicBezTo>
                  <a:pt x="12789" y="5317"/>
                  <a:pt x="12587" y="5115"/>
                  <a:pt x="12320" y="5115"/>
                </a:cubicBezTo>
                <a:close/>
                <a:moveTo>
                  <a:pt x="7874" y="6040"/>
                </a:moveTo>
                <a:lnTo>
                  <a:pt x="7874" y="6870"/>
                </a:lnTo>
                <a:lnTo>
                  <a:pt x="6683" y="6870"/>
                </a:lnTo>
                <a:lnTo>
                  <a:pt x="6683" y="6040"/>
                </a:lnTo>
                <a:close/>
                <a:moveTo>
                  <a:pt x="15842" y="6040"/>
                </a:moveTo>
                <a:lnTo>
                  <a:pt x="15842" y="6870"/>
                </a:lnTo>
                <a:lnTo>
                  <a:pt x="14650" y="6870"/>
                </a:lnTo>
                <a:lnTo>
                  <a:pt x="14650" y="6040"/>
                </a:lnTo>
                <a:close/>
                <a:moveTo>
                  <a:pt x="6228" y="5115"/>
                </a:moveTo>
                <a:cubicBezTo>
                  <a:pt x="5960" y="5115"/>
                  <a:pt x="5758" y="5317"/>
                  <a:pt x="5758" y="5584"/>
                </a:cubicBezTo>
                <a:lnTo>
                  <a:pt x="5758" y="7325"/>
                </a:lnTo>
                <a:cubicBezTo>
                  <a:pt x="5758" y="7593"/>
                  <a:pt x="5960" y="7793"/>
                  <a:pt x="6228" y="7793"/>
                </a:cubicBezTo>
                <a:lnTo>
                  <a:pt x="8343" y="7793"/>
                </a:lnTo>
                <a:cubicBezTo>
                  <a:pt x="8597" y="7793"/>
                  <a:pt x="8811" y="7593"/>
                  <a:pt x="8811" y="7325"/>
                </a:cubicBezTo>
                <a:lnTo>
                  <a:pt x="8811" y="5584"/>
                </a:lnTo>
                <a:cubicBezTo>
                  <a:pt x="8811" y="5317"/>
                  <a:pt x="8597" y="5115"/>
                  <a:pt x="8343" y="5115"/>
                </a:cubicBezTo>
                <a:close/>
                <a:moveTo>
                  <a:pt x="14181" y="5115"/>
                </a:moveTo>
                <a:cubicBezTo>
                  <a:pt x="13927" y="5115"/>
                  <a:pt x="13712" y="5317"/>
                  <a:pt x="13712" y="5584"/>
                </a:cubicBezTo>
                <a:lnTo>
                  <a:pt x="13712" y="7325"/>
                </a:lnTo>
                <a:cubicBezTo>
                  <a:pt x="13712" y="7593"/>
                  <a:pt x="13927" y="7793"/>
                  <a:pt x="14181" y="7793"/>
                </a:cubicBezTo>
                <a:lnTo>
                  <a:pt x="16297" y="7793"/>
                </a:lnTo>
                <a:cubicBezTo>
                  <a:pt x="16565" y="7793"/>
                  <a:pt x="16765" y="7593"/>
                  <a:pt x="16765" y="7325"/>
                </a:cubicBezTo>
                <a:lnTo>
                  <a:pt x="16765" y="5584"/>
                </a:lnTo>
                <a:cubicBezTo>
                  <a:pt x="16765" y="5317"/>
                  <a:pt x="16565" y="5115"/>
                  <a:pt x="16297" y="5115"/>
                </a:cubicBezTo>
                <a:close/>
                <a:moveTo>
                  <a:pt x="10204" y="8677"/>
                </a:moveTo>
                <a:cubicBezTo>
                  <a:pt x="9936" y="8677"/>
                  <a:pt x="9736" y="8878"/>
                  <a:pt x="9736" y="9132"/>
                </a:cubicBezTo>
                <a:cubicBezTo>
                  <a:pt x="9736" y="9400"/>
                  <a:pt x="9936" y="9602"/>
                  <a:pt x="10204" y="9602"/>
                </a:cubicBezTo>
                <a:lnTo>
                  <a:pt x="12320" y="9602"/>
                </a:lnTo>
                <a:cubicBezTo>
                  <a:pt x="12587" y="9602"/>
                  <a:pt x="12789" y="9400"/>
                  <a:pt x="12789" y="9132"/>
                </a:cubicBezTo>
                <a:cubicBezTo>
                  <a:pt x="12789" y="8878"/>
                  <a:pt x="12587" y="8677"/>
                  <a:pt x="12320" y="8677"/>
                </a:cubicBezTo>
                <a:close/>
                <a:moveTo>
                  <a:pt x="3898" y="9602"/>
                </a:moveTo>
                <a:lnTo>
                  <a:pt x="3898" y="10418"/>
                </a:lnTo>
                <a:lnTo>
                  <a:pt x="2705" y="10418"/>
                </a:lnTo>
                <a:lnTo>
                  <a:pt x="2705" y="9602"/>
                </a:lnTo>
                <a:close/>
                <a:moveTo>
                  <a:pt x="2237" y="8677"/>
                </a:moveTo>
                <a:cubicBezTo>
                  <a:pt x="1982" y="8677"/>
                  <a:pt x="1782" y="8878"/>
                  <a:pt x="1782" y="9132"/>
                </a:cubicBezTo>
                <a:lnTo>
                  <a:pt x="1782" y="10887"/>
                </a:lnTo>
                <a:cubicBezTo>
                  <a:pt x="1782" y="11141"/>
                  <a:pt x="1982" y="11355"/>
                  <a:pt x="2237" y="11355"/>
                </a:cubicBezTo>
                <a:lnTo>
                  <a:pt x="4366" y="11355"/>
                </a:lnTo>
                <a:cubicBezTo>
                  <a:pt x="4621" y="11355"/>
                  <a:pt x="4835" y="11141"/>
                  <a:pt x="4835" y="10887"/>
                </a:cubicBezTo>
                <a:lnTo>
                  <a:pt x="4835" y="9132"/>
                </a:lnTo>
                <a:cubicBezTo>
                  <a:pt x="4835" y="8878"/>
                  <a:pt x="4621" y="8677"/>
                  <a:pt x="4366" y="8677"/>
                </a:cubicBezTo>
                <a:close/>
                <a:moveTo>
                  <a:pt x="6228" y="10418"/>
                </a:moveTo>
                <a:cubicBezTo>
                  <a:pt x="5960" y="10418"/>
                  <a:pt x="5758" y="10632"/>
                  <a:pt x="5758" y="10887"/>
                </a:cubicBezTo>
                <a:cubicBezTo>
                  <a:pt x="5758" y="11141"/>
                  <a:pt x="5960" y="11355"/>
                  <a:pt x="6228" y="11355"/>
                </a:cubicBezTo>
                <a:lnTo>
                  <a:pt x="8343" y="11355"/>
                </a:lnTo>
                <a:cubicBezTo>
                  <a:pt x="8597" y="11355"/>
                  <a:pt x="8811" y="11141"/>
                  <a:pt x="8811" y="10887"/>
                </a:cubicBezTo>
                <a:cubicBezTo>
                  <a:pt x="8811" y="10632"/>
                  <a:pt x="8597" y="10418"/>
                  <a:pt x="8343" y="10418"/>
                </a:cubicBezTo>
                <a:close/>
                <a:moveTo>
                  <a:pt x="10204" y="12226"/>
                </a:moveTo>
                <a:cubicBezTo>
                  <a:pt x="9936" y="12226"/>
                  <a:pt x="9736" y="12440"/>
                  <a:pt x="9736" y="12694"/>
                </a:cubicBezTo>
                <a:cubicBezTo>
                  <a:pt x="9736" y="12949"/>
                  <a:pt x="9936" y="13163"/>
                  <a:pt x="10204" y="13163"/>
                </a:cubicBezTo>
                <a:lnTo>
                  <a:pt x="12320" y="13163"/>
                </a:lnTo>
                <a:cubicBezTo>
                  <a:pt x="12587" y="13163"/>
                  <a:pt x="12789" y="12949"/>
                  <a:pt x="12789" y="12694"/>
                </a:cubicBezTo>
                <a:cubicBezTo>
                  <a:pt x="12789" y="12440"/>
                  <a:pt x="12587" y="12226"/>
                  <a:pt x="12320" y="12226"/>
                </a:cubicBezTo>
                <a:close/>
                <a:moveTo>
                  <a:pt x="14181" y="12226"/>
                </a:moveTo>
                <a:cubicBezTo>
                  <a:pt x="13927" y="12226"/>
                  <a:pt x="13712" y="12440"/>
                  <a:pt x="13712" y="12694"/>
                </a:cubicBezTo>
                <a:cubicBezTo>
                  <a:pt x="13712" y="12949"/>
                  <a:pt x="13927" y="13163"/>
                  <a:pt x="14181" y="13163"/>
                </a:cubicBezTo>
                <a:lnTo>
                  <a:pt x="16297" y="13163"/>
                </a:lnTo>
                <a:cubicBezTo>
                  <a:pt x="16565" y="13163"/>
                  <a:pt x="16765" y="12949"/>
                  <a:pt x="16765" y="12694"/>
                </a:cubicBezTo>
                <a:cubicBezTo>
                  <a:pt x="16765" y="12440"/>
                  <a:pt x="16565" y="12226"/>
                  <a:pt x="16297" y="12226"/>
                </a:cubicBezTo>
                <a:close/>
                <a:moveTo>
                  <a:pt x="2237" y="13980"/>
                </a:moveTo>
                <a:cubicBezTo>
                  <a:pt x="1982" y="13980"/>
                  <a:pt x="1782" y="14194"/>
                  <a:pt x="1782" y="14449"/>
                </a:cubicBezTo>
                <a:cubicBezTo>
                  <a:pt x="1782" y="14703"/>
                  <a:pt x="1982" y="14917"/>
                  <a:pt x="2237" y="14917"/>
                </a:cubicBezTo>
                <a:lnTo>
                  <a:pt x="4366" y="14917"/>
                </a:lnTo>
                <a:cubicBezTo>
                  <a:pt x="4621" y="14917"/>
                  <a:pt x="4835" y="14703"/>
                  <a:pt x="4835" y="14449"/>
                </a:cubicBezTo>
                <a:cubicBezTo>
                  <a:pt x="4835" y="14194"/>
                  <a:pt x="4621" y="13980"/>
                  <a:pt x="4366" y="13980"/>
                </a:cubicBezTo>
                <a:close/>
                <a:moveTo>
                  <a:pt x="6228" y="13980"/>
                </a:moveTo>
                <a:cubicBezTo>
                  <a:pt x="5960" y="13980"/>
                  <a:pt x="5758" y="14194"/>
                  <a:pt x="5758" y="14449"/>
                </a:cubicBezTo>
                <a:cubicBezTo>
                  <a:pt x="5758" y="14703"/>
                  <a:pt x="5960" y="14917"/>
                  <a:pt x="6228" y="14917"/>
                </a:cubicBezTo>
                <a:lnTo>
                  <a:pt x="8343" y="14917"/>
                </a:lnTo>
                <a:cubicBezTo>
                  <a:pt x="8597" y="14917"/>
                  <a:pt x="8811" y="14703"/>
                  <a:pt x="8811" y="14449"/>
                </a:cubicBezTo>
                <a:cubicBezTo>
                  <a:pt x="8811" y="14194"/>
                  <a:pt x="8597" y="13980"/>
                  <a:pt x="8343" y="13980"/>
                </a:cubicBezTo>
                <a:close/>
                <a:moveTo>
                  <a:pt x="14181" y="13980"/>
                </a:moveTo>
                <a:cubicBezTo>
                  <a:pt x="13927" y="13980"/>
                  <a:pt x="13712" y="14194"/>
                  <a:pt x="13712" y="14449"/>
                </a:cubicBezTo>
                <a:cubicBezTo>
                  <a:pt x="13712" y="14703"/>
                  <a:pt x="13927" y="14917"/>
                  <a:pt x="14181" y="14917"/>
                </a:cubicBezTo>
                <a:lnTo>
                  <a:pt x="15239" y="14917"/>
                </a:lnTo>
                <a:cubicBezTo>
                  <a:pt x="15494" y="14917"/>
                  <a:pt x="15708" y="14703"/>
                  <a:pt x="15708" y="14449"/>
                </a:cubicBezTo>
                <a:cubicBezTo>
                  <a:pt x="15708" y="14194"/>
                  <a:pt x="15494" y="13980"/>
                  <a:pt x="15239" y="13980"/>
                </a:cubicBezTo>
                <a:close/>
                <a:moveTo>
                  <a:pt x="470" y="5115"/>
                </a:moveTo>
                <a:cubicBezTo>
                  <a:pt x="215" y="5115"/>
                  <a:pt x="0" y="5317"/>
                  <a:pt x="0" y="5584"/>
                </a:cubicBezTo>
                <a:lnTo>
                  <a:pt x="0" y="16524"/>
                </a:lnTo>
                <a:cubicBezTo>
                  <a:pt x="0" y="16792"/>
                  <a:pt x="215" y="16993"/>
                  <a:pt x="470" y="16993"/>
                </a:cubicBezTo>
                <a:lnTo>
                  <a:pt x="18078" y="16993"/>
                </a:lnTo>
                <a:cubicBezTo>
                  <a:pt x="18333" y="16993"/>
                  <a:pt x="18547" y="16792"/>
                  <a:pt x="18547" y="16524"/>
                </a:cubicBezTo>
                <a:lnTo>
                  <a:pt x="18547" y="5584"/>
                </a:lnTo>
                <a:cubicBezTo>
                  <a:pt x="18547" y="5317"/>
                  <a:pt x="18333" y="5115"/>
                  <a:pt x="18078" y="5115"/>
                </a:cubicBezTo>
                <a:cubicBezTo>
                  <a:pt x="17824" y="5115"/>
                  <a:pt x="17609" y="5317"/>
                  <a:pt x="17609" y="5584"/>
                </a:cubicBezTo>
                <a:lnTo>
                  <a:pt x="17609" y="16069"/>
                </a:lnTo>
                <a:lnTo>
                  <a:pt x="938" y="16069"/>
                </a:lnTo>
                <a:lnTo>
                  <a:pt x="938" y="5584"/>
                </a:lnTo>
                <a:cubicBezTo>
                  <a:pt x="938" y="5317"/>
                  <a:pt x="723" y="5115"/>
                  <a:pt x="470" y="5115"/>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04" name="Google Shape;1005;p49"/>
          <p:cNvSpPr/>
          <p:nvPr/>
        </p:nvSpPr>
        <p:spPr>
          <a:xfrm>
            <a:off x="7206120" y="1496880"/>
            <a:ext cx="397440" cy="352080"/>
          </a:xfrm>
          <a:custGeom>
            <a:avLst/>
            <a:gdLst>
              <a:gd name="textAreaLeft" fmla="*/ 0 w 397440"/>
              <a:gd name="textAreaRight" fmla="*/ 399240 w 397440"/>
              <a:gd name="textAreaTop" fmla="*/ 0 h 352080"/>
              <a:gd name="textAreaBottom" fmla="*/ 353880 h 352080"/>
            </a:gdLst>
            <a:ahLst/>
            <a:rect l="textAreaLeft" t="textAreaTop" r="textAreaRight" b="textAreaBottom"/>
            <a:pathLst>
              <a:path w="19939" h="17662">
                <a:moveTo>
                  <a:pt x="11449" y="2036"/>
                </a:moveTo>
                <a:cubicBezTo>
                  <a:pt x="11195" y="2036"/>
                  <a:pt x="10981" y="2250"/>
                  <a:pt x="10981" y="2504"/>
                </a:cubicBezTo>
                <a:cubicBezTo>
                  <a:pt x="10981" y="2759"/>
                  <a:pt x="11195" y="2973"/>
                  <a:pt x="11449" y="2973"/>
                </a:cubicBezTo>
                <a:lnTo>
                  <a:pt x="15507" y="2973"/>
                </a:lnTo>
                <a:cubicBezTo>
                  <a:pt x="15761" y="2973"/>
                  <a:pt x="15975" y="2759"/>
                  <a:pt x="15975" y="2504"/>
                </a:cubicBezTo>
                <a:cubicBezTo>
                  <a:pt x="15975" y="2250"/>
                  <a:pt x="15761" y="2036"/>
                  <a:pt x="15507" y="2036"/>
                </a:cubicBezTo>
                <a:close/>
                <a:moveTo>
                  <a:pt x="10204" y="3950"/>
                </a:moveTo>
                <a:cubicBezTo>
                  <a:pt x="9949" y="3950"/>
                  <a:pt x="9749" y="4164"/>
                  <a:pt x="9749" y="4419"/>
                </a:cubicBezTo>
                <a:cubicBezTo>
                  <a:pt x="9749" y="4673"/>
                  <a:pt x="9949" y="4887"/>
                  <a:pt x="10204" y="4887"/>
                </a:cubicBezTo>
                <a:lnTo>
                  <a:pt x="16778" y="4887"/>
                </a:lnTo>
                <a:cubicBezTo>
                  <a:pt x="17033" y="4887"/>
                  <a:pt x="17247" y="4673"/>
                  <a:pt x="17247" y="4419"/>
                </a:cubicBezTo>
                <a:cubicBezTo>
                  <a:pt x="17247" y="4164"/>
                  <a:pt x="17033" y="3950"/>
                  <a:pt x="16778" y="3950"/>
                </a:cubicBezTo>
                <a:close/>
                <a:moveTo>
                  <a:pt x="15212" y="7285"/>
                </a:moveTo>
                <a:lnTo>
                  <a:pt x="15212" y="7807"/>
                </a:lnTo>
                <a:lnTo>
                  <a:pt x="9802" y="11463"/>
                </a:lnTo>
                <a:cubicBezTo>
                  <a:pt x="9631" y="11570"/>
                  <a:pt x="9398" y="11624"/>
                  <a:pt x="9159" y="11624"/>
                </a:cubicBezTo>
                <a:cubicBezTo>
                  <a:pt x="8893" y="11624"/>
                  <a:pt x="8620" y="11556"/>
                  <a:pt x="8423" y="11422"/>
                </a:cubicBezTo>
                <a:lnTo>
                  <a:pt x="3053" y="7807"/>
                </a:lnTo>
                <a:lnTo>
                  <a:pt x="3053" y="7285"/>
                </a:lnTo>
                <a:close/>
                <a:moveTo>
                  <a:pt x="17334" y="10484"/>
                </a:moveTo>
                <a:cubicBezTo>
                  <a:pt x="17156" y="10484"/>
                  <a:pt x="16991" y="10586"/>
                  <a:pt x="16912" y="10752"/>
                </a:cubicBezTo>
                <a:cubicBezTo>
                  <a:pt x="16792" y="10993"/>
                  <a:pt x="16899" y="11261"/>
                  <a:pt x="17126" y="11368"/>
                </a:cubicBezTo>
                <a:cubicBezTo>
                  <a:pt x="17260" y="11436"/>
                  <a:pt x="17394" y="11623"/>
                  <a:pt x="17394" y="11918"/>
                </a:cubicBezTo>
                <a:cubicBezTo>
                  <a:pt x="17394" y="12199"/>
                  <a:pt x="17260" y="12386"/>
                  <a:pt x="17126" y="12454"/>
                </a:cubicBezTo>
                <a:cubicBezTo>
                  <a:pt x="16899" y="12561"/>
                  <a:pt x="16792" y="12841"/>
                  <a:pt x="16912" y="13070"/>
                </a:cubicBezTo>
                <a:cubicBezTo>
                  <a:pt x="16980" y="13243"/>
                  <a:pt x="17153" y="13337"/>
                  <a:pt x="17328" y="13337"/>
                </a:cubicBezTo>
                <a:cubicBezTo>
                  <a:pt x="17394" y="13337"/>
                  <a:pt x="17462" y="13323"/>
                  <a:pt x="17528" y="13297"/>
                </a:cubicBezTo>
                <a:cubicBezTo>
                  <a:pt x="18010" y="13070"/>
                  <a:pt x="18332" y="12520"/>
                  <a:pt x="18332" y="11918"/>
                </a:cubicBezTo>
                <a:cubicBezTo>
                  <a:pt x="18332" y="11302"/>
                  <a:pt x="18010" y="10766"/>
                  <a:pt x="17528" y="10525"/>
                </a:cubicBezTo>
                <a:cubicBezTo>
                  <a:pt x="17464" y="10497"/>
                  <a:pt x="17398" y="10484"/>
                  <a:pt x="17334" y="10484"/>
                </a:cubicBezTo>
                <a:close/>
                <a:moveTo>
                  <a:pt x="469" y="13484"/>
                </a:moveTo>
                <a:cubicBezTo>
                  <a:pt x="215" y="13484"/>
                  <a:pt x="0" y="13685"/>
                  <a:pt x="0" y="13953"/>
                </a:cubicBezTo>
                <a:cubicBezTo>
                  <a:pt x="0" y="14207"/>
                  <a:pt x="215" y="14409"/>
                  <a:pt x="469" y="14409"/>
                </a:cubicBezTo>
                <a:lnTo>
                  <a:pt x="3334" y="14409"/>
                </a:lnTo>
                <a:cubicBezTo>
                  <a:pt x="3602" y="14409"/>
                  <a:pt x="3803" y="14207"/>
                  <a:pt x="3803" y="13953"/>
                </a:cubicBezTo>
                <a:cubicBezTo>
                  <a:pt x="3803" y="13685"/>
                  <a:pt x="3602" y="13484"/>
                  <a:pt x="3334" y="13484"/>
                </a:cubicBezTo>
                <a:close/>
                <a:moveTo>
                  <a:pt x="6146" y="13136"/>
                </a:moveTo>
                <a:cubicBezTo>
                  <a:pt x="6601" y="13136"/>
                  <a:pt x="6964" y="13498"/>
                  <a:pt x="6964" y="13953"/>
                </a:cubicBezTo>
                <a:cubicBezTo>
                  <a:pt x="6964" y="14395"/>
                  <a:pt x="6601" y="14757"/>
                  <a:pt x="6146" y="14757"/>
                </a:cubicBezTo>
                <a:cubicBezTo>
                  <a:pt x="5705" y="14757"/>
                  <a:pt x="5343" y="14395"/>
                  <a:pt x="5343" y="13953"/>
                </a:cubicBezTo>
                <a:cubicBezTo>
                  <a:pt x="5343" y="13498"/>
                  <a:pt x="5705" y="13136"/>
                  <a:pt x="6146" y="13136"/>
                </a:cubicBezTo>
                <a:close/>
                <a:moveTo>
                  <a:pt x="7512" y="0"/>
                </a:moveTo>
                <a:cubicBezTo>
                  <a:pt x="7258" y="0"/>
                  <a:pt x="7044" y="201"/>
                  <a:pt x="7044" y="469"/>
                </a:cubicBezTo>
                <a:lnTo>
                  <a:pt x="7044" y="4928"/>
                </a:lnTo>
                <a:cubicBezTo>
                  <a:pt x="7044" y="5182"/>
                  <a:pt x="7258" y="5396"/>
                  <a:pt x="7512" y="5396"/>
                </a:cubicBezTo>
                <a:cubicBezTo>
                  <a:pt x="7767" y="5396"/>
                  <a:pt x="7981" y="5182"/>
                  <a:pt x="7981" y="4928"/>
                </a:cubicBezTo>
                <a:lnTo>
                  <a:pt x="7981" y="924"/>
                </a:lnTo>
                <a:lnTo>
                  <a:pt x="19001" y="924"/>
                </a:lnTo>
                <a:lnTo>
                  <a:pt x="19001" y="14341"/>
                </a:lnTo>
                <a:lnTo>
                  <a:pt x="17742" y="14341"/>
                </a:lnTo>
                <a:cubicBezTo>
                  <a:pt x="17488" y="14341"/>
                  <a:pt x="17287" y="14555"/>
                  <a:pt x="17287" y="14810"/>
                </a:cubicBezTo>
                <a:cubicBezTo>
                  <a:pt x="17287" y="15064"/>
                  <a:pt x="17488" y="15278"/>
                  <a:pt x="17742" y="15278"/>
                </a:cubicBezTo>
                <a:lnTo>
                  <a:pt x="19470" y="15278"/>
                </a:lnTo>
                <a:cubicBezTo>
                  <a:pt x="19724" y="15278"/>
                  <a:pt x="19938" y="15064"/>
                  <a:pt x="19938" y="14810"/>
                </a:cubicBezTo>
                <a:lnTo>
                  <a:pt x="19938" y="469"/>
                </a:lnTo>
                <a:cubicBezTo>
                  <a:pt x="19938" y="201"/>
                  <a:pt x="19724" y="0"/>
                  <a:pt x="19470" y="0"/>
                </a:cubicBezTo>
                <a:close/>
                <a:moveTo>
                  <a:pt x="6146" y="12199"/>
                </a:moveTo>
                <a:cubicBezTo>
                  <a:pt x="5196" y="12199"/>
                  <a:pt x="4405" y="12989"/>
                  <a:pt x="4405" y="13953"/>
                </a:cubicBezTo>
                <a:cubicBezTo>
                  <a:pt x="4405" y="14917"/>
                  <a:pt x="5196" y="15694"/>
                  <a:pt x="6146" y="15694"/>
                </a:cubicBezTo>
                <a:cubicBezTo>
                  <a:pt x="7110" y="15694"/>
                  <a:pt x="7901" y="14917"/>
                  <a:pt x="7901" y="13953"/>
                </a:cubicBezTo>
                <a:cubicBezTo>
                  <a:pt x="7901" y="12989"/>
                  <a:pt x="7110" y="12199"/>
                  <a:pt x="6146" y="12199"/>
                </a:cubicBezTo>
                <a:close/>
                <a:moveTo>
                  <a:pt x="2584" y="6347"/>
                </a:moveTo>
                <a:cubicBezTo>
                  <a:pt x="2330" y="6347"/>
                  <a:pt x="2116" y="6562"/>
                  <a:pt x="2116" y="6816"/>
                </a:cubicBezTo>
                <a:lnTo>
                  <a:pt x="2116" y="8048"/>
                </a:lnTo>
                <a:lnTo>
                  <a:pt x="2116" y="8061"/>
                </a:lnTo>
                <a:lnTo>
                  <a:pt x="2116" y="12011"/>
                </a:lnTo>
                <a:lnTo>
                  <a:pt x="1808" y="12011"/>
                </a:lnTo>
                <a:cubicBezTo>
                  <a:pt x="1554" y="12011"/>
                  <a:pt x="1339" y="12225"/>
                  <a:pt x="1339" y="12480"/>
                </a:cubicBezTo>
                <a:cubicBezTo>
                  <a:pt x="1339" y="12734"/>
                  <a:pt x="1554" y="12948"/>
                  <a:pt x="1808" y="12948"/>
                </a:cubicBezTo>
                <a:lnTo>
                  <a:pt x="3629" y="12948"/>
                </a:lnTo>
                <a:cubicBezTo>
                  <a:pt x="3884" y="12948"/>
                  <a:pt x="4098" y="12734"/>
                  <a:pt x="4098" y="12480"/>
                </a:cubicBezTo>
                <a:cubicBezTo>
                  <a:pt x="4098" y="12225"/>
                  <a:pt x="3884" y="12011"/>
                  <a:pt x="3629" y="12011"/>
                </a:cubicBezTo>
                <a:lnTo>
                  <a:pt x="3053" y="12011"/>
                </a:lnTo>
                <a:lnTo>
                  <a:pt x="3053" y="8931"/>
                </a:lnTo>
                <a:lnTo>
                  <a:pt x="7901" y="12186"/>
                </a:lnTo>
                <a:cubicBezTo>
                  <a:pt x="8262" y="12428"/>
                  <a:pt x="8719" y="12552"/>
                  <a:pt x="9168" y="12552"/>
                </a:cubicBezTo>
                <a:cubicBezTo>
                  <a:pt x="9585" y="12552"/>
                  <a:pt x="9995" y="12445"/>
                  <a:pt x="10311" y="12225"/>
                </a:cubicBezTo>
                <a:lnTo>
                  <a:pt x="15212" y="8931"/>
                </a:lnTo>
                <a:lnTo>
                  <a:pt x="15212" y="16739"/>
                </a:lnTo>
                <a:lnTo>
                  <a:pt x="3053" y="16739"/>
                </a:lnTo>
                <a:lnTo>
                  <a:pt x="3053" y="15882"/>
                </a:lnTo>
                <a:lnTo>
                  <a:pt x="3629" y="15882"/>
                </a:lnTo>
                <a:cubicBezTo>
                  <a:pt x="3884" y="15882"/>
                  <a:pt x="4098" y="15680"/>
                  <a:pt x="4098" y="15412"/>
                </a:cubicBezTo>
                <a:cubicBezTo>
                  <a:pt x="4098" y="15158"/>
                  <a:pt x="3884" y="14957"/>
                  <a:pt x="3629" y="14957"/>
                </a:cubicBezTo>
                <a:lnTo>
                  <a:pt x="1808" y="14957"/>
                </a:lnTo>
                <a:cubicBezTo>
                  <a:pt x="1554" y="14957"/>
                  <a:pt x="1339" y="15158"/>
                  <a:pt x="1339" y="15412"/>
                </a:cubicBezTo>
                <a:cubicBezTo>
                  <a:pt x="1339" y="15680"/>
                  <a:pt x="1554" y="15882"/>
                  <a:pt x="1808" y="15882"/>
                </a:cubicBezTo>
                <a:lnTo>
                  <a:pt x="2116" y="15882"/>
                </a:lnTo>
                <a:lnTo>
                  <a:pt x="2116" y="17207"/>
                </a:lnTo>
                <a:cubicBezTo>
                  <a:pt x="2116" y="17462"/>
                  <a:pt x="2330" y="17662"/>
                  <a:pt x="2584" y="17662"/>
                </a:cubicBezTo>
                <a:lnTo>
                  <a:pt x="15680" y="17662"/>
                </a:lnTo>
                <a:cubicBezTo>
                  <a:pt x="15935" y="17662"/>
                  <a:pt x="16149" y="17462"/>
                  <a:pt x="16149" y="17207"/>
                </a:cubicBezTo>
                <a:lnTo>
                  <a:pt x="16149" y="8061"/>
                </a:lnTo>
                <a:lnTo>
                  <a:pt x="16149" y="8048"/>
                </a:lnTo>
                <a:lnTo>
                  <a:pt x="16149" y="6816"/>
                </a:lnTo>
                <a:cubicBezTo>
                  <a:pt x="16149" y="6562"/>
                  <a:pt x="15935" y="6347"/>
                  <a:pt x="15680" y="634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05" name="Google Shape;1006;p49"/>
          <p:cNvSpPr/>
          <p:nvPr/>
        </p:nvSpPr>
        <p:spPr>
          <a:xfrm>
            <a:off x="1540800" y="1484640"/>
            <a:ext cx="335880" cy="376200"/>
          </a:xfrm>
          <a:custGeom>
            <a:avLst/>
            <a:gdLst>
              <a:gd name="textAreaLeft" fmla="*/ 0 w 335880"/>
              <a:gd name="textAreaRight" fmla="*/ 337680 w 335880"/>
              <a:gd name="textAreaTop" fmla="*/ 0 h 376200"/>
              <a:gd name="textAreaBottom" fmla="*/ 378000 h 376200"/>
            </a:gdLst>
            <a:ahLst/>
            <a:rect l="textAreaLeft" t="textAreaTop" r="textAreaRight" b="textAreaBottom"/>
            <a:pathLst>
              <a:path w="16860" h="18882">
                <a:moveTo>
                  <a:pt x="2853" y="6589"/>
                </a:moveTo>
                <a:cubicBezTo>
                  <a:pt x="2599" y="6589"/>
                  <a:pt x="2384" y="6803"/>
                  <a:pt x="2384" y="7057"/>
                </a:cubicBezTo>
                <a:cubicBezTo>
                  <a:pt x="2384" y="7312"/>
                  <a:pt x="2599" y="7526"/>
                  <a:pt x="2853" y="7526"/>
                </a:cubicBezTo>
                <a:lnTo>
                  <a:pt x="5116" y="7526"/>
                </a:lnTo>
                <a:cubicBezTo>
                  <a:pt x="5384" y="7526"/>
                  <a:pt x="5584" y="7312"/>
                  <a:pt x="5584" y="7057"/>
                </a:cubicBezTo>
                <a:cubicBezTo>
                  <a:pt x="5584" y="6803"/>
                  <a:pt x="5384" y="6589"/>
                  <a:pt x="5116" y="6589"/>
                </a:cubicBezTo>
                <a:close/>
                <a:moveTo>
                  <a:pt x="2853" y="8651"/>
                </a:moveTo>
                <a:cubicBezTo>
                  <a:pt x="2599" y="8651"/>
                  <a:pt x="2384" y="8865"/>
                  <a:pt x="2384" y="9119"/>
                </a:cubicBezTo>
                <a:cubicBezTo>
                  <a:pt x="2384" y="9374"/>
                  <a:pt x="2599" y="9588"/>
                  <a:pt x="2853" y="9588"/>
                </a:cubicBezTo>
                <a:lnTo>
                  <a:pt x="10044" y="9588"/>
                </a:lnTo>
                <a:cubicBezTo>
                  <a:pt x="10312" y="9588"/>
                  <a:pt x="10512" y="9374"/>
                  <a:pt x="10512" y="9119"/>
                </a:cubicBezTo>
                <a:cubicBezTo>
                  <a:pt x="10512" y="8865"/>
                  <a:pt x="10312" y="8651"/>
                  <a:pt x="10044" y="8651"/>
                </a:cubicBezTo>
                <a:close/>
                <a:moveTo>
                  <a:pt x="2853" y="10713"/>
                </a:moveTo>
                <a:cubicBezTo>
                  <a:pt x="2599" y="10713"/>
                  <a:pt x="2384" y="10927"/>
                  <a:pt x="2384" y="11181"/>
                </a:cubicBezTo>
                <a:cubicBezTo>
                  <a:pt x="2384" y="11436"/>
                  <a:pt x="2599" y="11650"/>
                  <a:pt x="2853" y="11650"/>
                </a:cubicBezTo>
                <a:lnTo>
                  <a:pt x="10044" y="11650"/>
                </a:lnTo>
                <a:cubicBezTo>
                  <a:pt x="10312" y="11650"/>
                  <a:pt x="10512" y="11436"/>
                  <a:pt x="10512" y="11181"/>
                </a:cubicBezTo>
                <a:cubicBezTo>
                  <a:pt x="10512" y="10927"/>
                  <a:pt x="10312" y="10713"/>
                  <a:pt x="10044" y="10713"/>
                </a:cubicBezTo>
                <a:close/>
                <a:moveTo>
                  <a:pt x="2853" y="12775"/>
                </a:moveTo>
                <a:cubicBezTo>
                  <a:pt x="2599" y="12775"/>
                  <a:pt x="2384" y="12989"/>
                  <a:pt x="2384" y="13243"/>
                </a:cubicBezTo>
                <a:cubicBezTo>
                  <a:pt x="2384" y="13498"/>
                  <a:pt x="2599" y="13713"/>
                  <a:pt x="2853" y="13713"/>
                </a:cubicBezTo>
                <a:lnTo>
                  <a:pt x="5116" y="13713"/>
                </a:lnTo>
                <a:cubicBezTo>
                  <a:pt x="5384" y="13713"/>
                  <a:pt x="5584" y="13498"/>
                  <a:pt x="5584" y="13243"/>
                </a:cubicBezTo>
                <a:cubicBezTo>
                  <a:pt x="5584" y="12989"/>
                  <a:pt x="5384" y="12775"/>
                  <a:pt x="5116" y="12775"/>
                </a:cubicBezTo>
                <a:close/>
                <a:moveTo>
                  <a:pt x="4447" y="1"/>
                </a:moveTo>
                <a:cubicBezTo>
                  <a:pt x="4179" y="1"/>
                  <a:pt x="3977" y="215"/>
                  <a:pt x="3977" y="469"/>
                </a:cubicBezTo>
                <a:lnTo>
                  <a:pt x="3977" y="2411"/>
                </a:lnTo>
                <a:cubicBezTo>
                  <a:pt x="3977" y="2665"/>
                  <a:pt x="4179" y="2879"/>
                  <a:pt x="4447" y="2879"/>
                </a:cubicBezTo>
                <a:cubicBezTo>
                  <a:pt x="4700" y="2879"/>
                  <a:pt x="4902" y="2665"/>
                  <a:pt x="4902" y="2411"/>
                </a:cubicBezTo>
                <a:lnTo>
                  <a:pt x="4902" y="938"/>
                </a:lnTo>
                <a:lnTo>
                  <a:pt x="15936" y="938"/>
                </a:lnTo>
                <a:lnTo>
                  <a:pt x="15936" y="14355"/>
                </a:lnTo>
                <a:lnTo>
                  <a:pt x="14261" y="14355"/>
                </a:lnTo>
                <a:cubicBezTo>
                  <a:pt x="14007" y="14355"/>
                  <a:pt x="13793" y="14556"/>
                  <a:pt x="13793" y="14823"/>
                </a:cubicBezTo>
                <a:cubicBezTo>
                  <a:pt x="13793" y="15078"/>
                  <a:pt x="14007" y="15279"/>
                  <a:pt x="14261" y="15279"/>
                </a:cubicBezTo>
                <a:lnTo>
                  <a:pt x="16391" y="15279"/>
                </a:lnTo>
                <a:cubicBezTo>
                  <a:pt x="16659" y="15279"/>
                  <a:pt x="16859" y="15078"/>
                  <a:pt x="16859" y="14823"/>
                </a:cubicBezTo>
                <a:lnTo>
                  <a:pt x="16859" y="469"/>
                </a:lnTo>
                <a:cubicBezTo>
                  <a:pt x="16859" y="215"/>
                  <a:pt x="16659" y="1"/>
                  <a:pt x="16391" y="1"/>
                </a:cubicBezTo>
                <a:close/>
                <a:moveTo>
                  <a:pt x="8678" y="13672"/>
                </a:moveTo>
                <a:cubicBezTo>
                  <a:pt x="9360" y="13672"/>
                  <a:pt x="9923" y="14221"/>
                  <a:pt x="9923" y="14918"/>
                </a:cubicBezTo>
                <a:cubicBezTo>
                  <a:pt x="9923" y="15600"/>
                  <a:pt x="9360" y="16150"/>
                  <a:pt x="8678" y="16150"/>
                </a:cubicBezTo>
                <a:cubicBezTo>
                  <a:pt x="7995" y="16150"/>
                  <a:pt x="7432" y="15600"/>
                  <a:pt x="7432" y="14918"/>
                </a:cubicBezTo>
                <a:cubicBezTo>
                  <a:pt x="7432" y="14221"/>
                  <a:pt x="7995" y="13672"/>
                  <a:pt x="8678" y="13672"/>
                </a:cubicBezTo>
                <a:close/>
                <a:moveTo>
                  <a:pt x="8678" y="12735"/>
                </a:moveTo>
                <a:cubicBezTo>
                  <a:pt x="7486" y="12735"/>
                  <a:pt x="6509" y="13713"/>
                  <a:pt x="6509" y="14918"/>
                </a:cubicBezTo>
                <a:cubicBezTo>
                  <a:pt x="6509" y="16109"/>
                  <a:pt x="7486" y="17087"/>
                  <a:pt x="8678" y="17087"/>
                </a:cubicBezTo>
                <a:cubicBezTo>
                  <a:pt x="9883" y="17087"/>
                  <a:pt x="10847" y="16109"/>
                  <a:pt x="10847" y="14918"/>
                </a:cubicBezTo>
                <a:cubicBezTo>
                  <a:pt x="10847" y="13713"/>
                  <a:pt x="9883" y="12735"/>
                  <a:pt x="8678" y="12735"/>
                </a:cubicBezTo>
                <a:close/>
                <a:moveTo>
                  <a:pt x="11958" y="4540"/>
                </a:moveTo>
                <a:lnTo>
                  <a:pt x="11958" y="17957"/>
                </a:lnTo>
                <a:lnTo>
                  <a:pt x="938" y="17957"/>
                </a:lnTo>
                <a:lnTo>
                  <a:pt x="938" y="4540"/>
                </a:lnTo>
                <a:close/>
                <a:moveTo>
                  <a:pt x="469" y="3602"/>
                </a:moveTo>
                <a:cubicBezTo>
                  <a:pt x="215" y="3602"/>
                  <a:pt x="1" y="3816"/>
                  <a:pt x="1" y="4071"/>
                </a:cubicBezTo>
                <a:lnTo>
                  <a:pt x="1" y="18412"/>
                </a:lnTo>
                <a:cubicBezTo>
                  <a:pt x="1" y="18680"/>
                  <a:pt x="215" y="18881"/>
                  <a:pt x="469" y="18881"/>
                </a:cubicBezTo>
                <a:lnTo>
                  <a:pt x="12427" y="18881"/>
                </a:lnTo>
                <a:cubicBezTo>
                  <a:pt x="12681" y="18881"/>
                  <a:pt x="12895" y="18680"/>
                  <a:pt x="12895" y="18412"/>
                </a:cubicBezTo>
                <a:lnTo>
                  <a:pt x="12895" y="12320"/>
                </a:lnTo>
                <a:lnTo>
                  <a:pt x="13472" y="12320"/>
                </a:lnTo>
                <a:cubicBezTo>
                  <a:pt x="13740" y="12320"/>
                  <a:pt x="13940" y="12106"/>
                  <a:pt x="13940" y="11851"/>
                </a:cubicBezTo>
                <a:cubicBezTo>
                  <a:pt x="13940" y="11597"/>
                  <a:pt x="13740" y="11383"/>
                  <a:pt x="13472" y="11383"/>
                </a:cubicBezTo>
                <a:lnTo>
                  <a:pt x="12895" y="11383"/>
                </a:lnTo>
                <a:lnTo>
                  <a:pt x="12895" y="10190"/>
                </a:lnTo>
                <a:lnTo>
                  <a:pt x="14074" y="10190"/>
                </a:lnTo>
                <a:cubicBezTo>
                  <a:pt x="14329" y="10190"/>
                  <a:pt x="14543" y="9976"/>
                  <a:pt x="14543" y="9722"/>
                </a:cubicBezTo>
                <a:cubicBezTo>
                  <a:pt x="14543" y="9467"/>
                  <a:pt x="14329" y="9253"/>
                  <a:pt x="14074" y="9253"/>
                </a:cubicBezTo>
                <a:lnTo>
                  <a:pt x="12895" y="9253"/>
                </a:lnTo>
                <a:lnTo>
                  <a:pt x="12895" y="8048"/>
                </a:lnTo>
                <a:lnTo>
                  <a:pt x="13472" y="8048"/>
                </a:lnTo>
                <a:cubicBezTo>
                  <a:pt x="13740" y="8048"/>
                  <a:pt x="13940" y="7848"/>
                  <a:pt x="13940" y="7593"/>
                </a:cubicBezTo>
                <a:cubicBezTo>
                  <a:pt x="13940" y="7325"/>
                  <a:pt x="13740" y="7124"/>
                  <a:pt x="13472" y="7124"/>
                </a:cubicBezTo>
                <a:lnTo>
                  <a:pt x="12895" y="7124"/>
                </a:lnTo>
                <a:lnTo>
                  <a:pt x="12895" y="5919"/>
                </a:lnTo>
                <a:lnTo>
                  <a:pt x="14074" y="5919"/>
                </a:lnTo>
                <a:cubicBezTo>
                  <a:pt x="14329" y="5919"/>
                  <a:pt x="14543" y="5718"/>
                  <a:pt x="14543" y="5450"/>
                </a:cubicBezTo>
                <a:cubicBezTo>
                  <a:pt x="14543" y="5196"/>
                  <a:pt x="14329" y="4995"/>
                  <a:pt x="14074" y="4995"/>
                </a:cubicBezTo>
                <a:lnTo>
                  <a:pt x="12895" y="4995"/>
                </a:lnTo>
                <a:lnTo>
                  <a:pt x="12895" y="4071"/>
                </a:lnTo>
                <a:cubicBezTo>
                  <a:pt x="12895" y="3816"/>
                  <a:pt x="12681" y="3602"/>
                  <a:pt x="12427" y="3602"/>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06" name="Google Shape;1007;p49"/>
          <p:cNvSpPr/>
          <p:nvPr/>
        </p:nvSpPr>
        <p:spPr>
          <a:xfrm>
            <a:off x="2378880" y="1476720"/>
            <a:ext cx="351000" cy="391680"/>
          </a:xfrm>
          <a:custGeom>
            <a:avLst/>
            <a:gdLst>
              <a:gd name="textAreaLeft" fmla="*/ 0 w 351000"/>
              <a:gd name="textAreaRight" fmla="*/ 352800 w 351000"/>
              <a:gd name="textAreaTop" fmla="*/ 0 h 391680"/>
              <a:gd name="textAreaBottom" fmla="*/ 393480 h 391680"/>
            </a:gdLst>
            <a:ahLst/>
            <a:rect l="textAreaLeft" t="textAreaTop" r="textAreaRight" b="textAreaBottom"/>
            <a:pathLst>
              <a:path w="17622" h="19653">
                <a:moveTo>
                  <a:pt x="6522" y="410"/>
                </a:moveTo>
                <a:cubicBezTo>
                  <a:pt x="6254" y="410"/>
                  <a:pt x="6053" y="611"/>
                  <a:pt x="6053" y="866"/>
                </a:cubicBezTo>
                <a:cubicBezTo>
                  <a:pt x="6053" y="1134"/>
                  <a:pt x="6254" y="1334"/>
                  <a:pt x="6522" y="1334"/>
                </a:cubicBezTo>
                <a:lnTo>
                  <a:pt x="11423" y="1334"/>
                </a:lnTo>
                <a:cubicBezTo>
                  <a:pt x="11677" y="1334"/>
                  <a:pt x="11891" y="1134"/>
                  <a:pt x="11891" y="866"/>
                </a:cubicBezTo>
                <a:cubicBezTo>
                  <a:pt x="11891" y="611"/>
                  <a:pt x="11677" y="410"/>
                  <a:pt x="11423" y="410"/>
                </a:cubicBezTo>
                <a:close/>
                <a:moveTo>
                  <a:pt x="11703" y="6811"/>
                </a:moveTo>
                <a:cubicBezTo>
                  <a:pt x="11449" y="6811"/>
                  <a:pt x="11235" y="7011"/>
                  <a:pt x="11235" y="7266"/>
                </a:cubicBezTo>
                <a:lnTo>
                  <a:pt x="11235" y="7400"/>
                </a:lnTo>
                <a:cubicBezTo>
                  <a:pt x="11235" y="7654"/>
                  <a:pt x="11449" y="7868"/>
                  <a:pt x="11703" y="7868"/>
                </a:cubicBezTo>
                <a:cubicBezTo>
                  <a:pt x="11958" y="7868"/>
                  <a:pt x="12173" y="7654"/>
                  <a:pt x="12173" y="7400"/>
                </a:cubicBezTo>
                <a:lnTo>
                  <a:pt x="12173" y="7266"/>
                </a:lnTo>
                <a:cubicBezTo>
                  <a:pt x="12173" y="7011"/>
                  <a:pt x="11958" y="6811"/>
                  <a:pt x="11703" y="6811"/>
                </a:cubicBezTo>
                <a:close/>
                <a:moveTo>
                  <a:pt x="5222" y="2298"/>
                </a:moveTo>
                <a:cubicBezTo>
                  <a:pt x="4968" y="2298"/>
                  <a:pt x="4754" y="2512"/>
                  <a:pt x="4754" y="2767"/>
                </a:cubicBezTo>
                <a:cubicBezTo>
                  <a:pt x="4754" y="3021"/>
                  <a:pt x="4968" y="3235"/>
                  <a:pt x="5222" y="3235"/>
                </a:cubicBezTo>
                <a:lnTo>
                  <a:pt x="11235" y="3235"/>
                </a:lnTo>
                <a:lnTo>
                  <a:pt x="11235" y="4803"/>
                </a:lnTo>
                <a:cubicBezTo>
                  <a:pt x="11235" y="5056"/>
                  <a:pt x="11449" y="5271"/>
                  <a:pt x="11703" y="5271"/>
                </a:cubicBezTo>
                <a:cubicBezTo>
                  <a:pt x="11905" y="5271"/>
                  <a:pt x="12065" y="5151"/>
                  <a:pt x="12132" y="4976"/>
                </a:cubicBezTo>
                <a:lnTo>
                  <a:pt x="12132" y="5686"/>
                </a:lnTo>
                <a:cubicBezTo>
                  <a:pt x="12132" y="5940"/>
                  <a:pt x="12346" y="6142"/>
                  <a:pt x="12601" y="6142"/>
                </a:cubicBezTo>
                <a:cubicBezTo>
                  <a:pt x="12855" y="6142"/>
                  <a:pt x="13069" y="5940"/>
                  <a:pt x="13069" y="5686"/>
                </a:cubicBezTo>
                <a:lnTo>
                  <a:pt x="13069" y="3235"/>
                </a:lnTo>
                <a:lnTo>
                  <a:pt x="14744" y="3235"/>
                </a:lnTo>
                <a:lnTo>
                  <a:pt x="14744" y="9395"/>
                </a:lnTo>
                <a:cubicBezTo>
                  <a:pt x="14744" y="9650"/>
                  <a:pt x="14944" y="9864"/>
                  <a:pt x="15212" y="9864"/>
                </a:cubicBezTo>
                <a:cubicBezTo>
                  <a:pt x="15467" y="9864"/>
                  <a:pt x="15681" y="9650"/>
                  <a:pt x="15681" y="9395"/>
                </a:cubicBezTo>
                <a:lnTo>
                  <a:pt x="15681" y="2767"/>
                </a:lnTo>
                <a:cubicBezTo>
                  <a:pt x="15681" y="2512"/>
                  <a:pt x="15467" y="2298"/>
                  <a:pt x="15212" y="2298"/>
                </a:cubicBezTo>
                <a:close/>
                <a:moveTo>
                  <a:pt x="2732" y="4789"/>
                </a:moveTo>
                <a:cubicBezTo>
                  <a:pt x="2464" y="4789"/>
                  <a:pt x="2264" y="4990"/>
                  <a:pt x="2264" y="5244"/>
                </a:cubicBezTo>
                <a:lnTo>
                  <a:pt x="2264" y="15220"/>
                </a:lnTo>
                <a:cubicBezTo>
                  <a:pt x="2264" y="15474"/>
                  <a:pt x="2464" y="15688"/>
                  <a:pt x="2732" y="15688"/>
                </a:cubicBezTo>
                <a:lnTo>
                  <a:pt x="9106" y="15688"/>
                </a:lnTo>
                <a:cubicBezTo>
                  <a:pt x="9361" y="15688"/>
                  <a:pt x="9575" y="15474"/>
                  <a:pt x="9575" y="15220"/>
                </a:cubicBezTo>
                <a:cubicBezTo>
                  <a:pt x="9575" y="14965"/>
                  <a:pt x="9361" y="14751"/>
                  <a:pt x="9106" y="14751"/>
                </a:cubicBezTo>
                <a:lnTo>
                  <a:pt x="3187" y="14751"/>
                </a:lnTo>
                <a:lnTo>
                  <a:pt x="3187" y="5244"/>
                </a:lnTo>
                <a:cubicBezTo>
                  <a:pt x="3187" y="4990"/>
                  <a:pt x="2987" y="4789"/>
                  <a:pt x="2732" y="4789"/>
                </a:cubicBezTo>
                <a:close/>
                <a:moveTo>
                  <a:pt x="13008" y="11146"/>
                </a:moveTo>
                <a:cubicBezTo>
                  <a:pt x="13704" y="11146"/>
                  <a:pt x="14384" y="11577"/>
                  <a:pt x="14997" y="12408"/>
                </a:cubicBezTo>
                <a:cubicBezTo>
                  <a:pt x="15601" y="13239"/>
                  <a:pt x="16270" y="15327"/>
                  <a:pt x="16015" y="16961"/>
                </a:cubicBezTo>
                <a:cubicBezTo>
                  <a:pt x="15399" y="16238"/>
                  <a:pt x="14449" y="15956"/>
                  <a:pt x="13578" y="15702"/>
                </a:cubicBezTo>
                <a:cubicBezTo>
                  <a:pt x="12775" y="15461"/>
                  <a:pt x="12025" y="15233"/>
                  <a:pt x="11569" y="14724"/>
                </a:cubicBezTo>
                <a:cubicBezTo>
                  <a:pt x="11034" y="14135"/>
                  <a:pt x="10887" y="13359"/>
                  <a:pt x="11155" y="12596"/>
                </a:cubicBezTo>
                <a:cubicBezTo>
                  <a:pt x="11208" y="12462"/>
                  <a:pt x="11275" y="12328"/>
                  <a:pt x="11342" y="12194"/>
                </a:cubicBezTo>
                <a:lnTo>
                  <a:pt x="12815" y="13707"/>
                </a:lnTo>
                <a:cubicBezTo>
                  <a:pt x="12902" y="13800"/>
                  <a:pt x="13019" y="13847"/>
                  <a:pt x="13138" y="13847"/>
                </a:cubicBezTo>
                <a:cubicBezTo>
                  <a:pt x="13257" y="13847"/>
                  <a:pt x="13377" y="13800"/>
                  <a:pt x="13471" y="13707"/>
                </a:cubicBezTo>
                <a:cubicBezTo>
                  <a:pt x="13658" y="13533"/>
                  <a:pt x="13658" y="13239"/>
                  <a:pt x="13485" y="13051"/>
                </a:cubicBezTo>
                <a:lnTo>
                  <a:pt x="11971" y="11498"/>
                </a:lnTo>
                <a:cubicBezTo>
                  <a:pt x="12212" y="11323"/>
                  <a:pt x="12494" y="11203"/>
                  <a:pt x="12775" y="11162"/>
                </a:cubicBezTo>
                <a:cubicBezTo>
                  <a:pt x="12853" y="11152"/>
                  <a:pt x="12930" y="11146"/>
                  <a:pt x="13008" y="11146"/>
                </a:cubicBezTo>
                <a:close/>
                <a:moveTo>
                  <a:pt x="514" y="0"/>
                </a:moveTo>
                <a:cubicBezTo>
                  <a:pt x="397" y="0"/>
                  <a:pt x="279" y="44"/>
                  <a:pt x="187" y="129"/>
                </a:cubicBezTo>
                <a:cubicBezTo>
                  <a:pt x="14" y="316"/>
                  <a:pt x="0" y="611"/>
                  <a:pt x="187" y="785"/>
                </a:cubicBezTo>
                <a:lnTo>
                  <a:pt x="10673" y="11511"/>
                </a:lnTo>
                <a:cubicBezTo>
                  <a:pt x="10512" y="11752"/>
                  <a:pt x="10378" y="12007"/>
                  <a:pt x="10284" y="12274"/>
                </a:cubicBezTo>
                <a:cubicBezTo>
                  <a:pt x="9896" y="13359"/>
                  <a:pt x="10110" y="14510"/>
                  <a:pt x="10873" y="15354"/>
                </a:cubicBezTo>
                <a:cubicBezTo>
                  <a:pt x="11516" y="16063"/>
                  <a:pt x="12426" y="16331"/>
                  <a:pt x="13310" y="16586"/>
                </a:cubicBezTo>
                <a:cubicBezTo>
                  <a:pt x="14422" y="16920"/>
                  <a:pt x="15386" y="17215"/>
                  <a:pt x="15667" y="18286"/>
                </a:cubicBezTo>
                <a:cubicBezTo>
                  <a:pt x="15721" y="18474"/>
                  <a:pt x="15881" y="18622"/>
                  <a:pt x="16069" y="18634"/>
                </a:cubicBezTo>
                <a:lnTo>
                  <a:pt x="16122" y="18634"/>
                </a:lnTo>
                <a:cubicBezTo>
                  <a:pt x="16297" y="18634"/>
                  <a:pt x="16458" y="18541"/>
                  <a:pt x="16538" y="18393"/>
                </a:cubicBezTo>
                <a:cubicBezTo>
                  <a:pt x="17622" y="16292"/>
                  <a:pt x="16591" y="13024"/>
                  <a:pt x="15747" y="11859"/>
                </a:cubicBezTo>
                <a:cubicBezTo>
                  <a:pt x="14746" y="10498"/>
                  <a:pt x="13698" y="10214"/>
                  <a:pt x="12998" y="10214"/>
                </a:cubicBezTo>
                <a:cubicBezTo>
                  <a:pt x="12866" y="10214"/>
                  <a:pt x="12746" y="10224"/>
                  <a:pt x="12641" y="10239"/>
                </a:cubicBezTo>
                <a:cubicBezTo>
                  <a:pt x="12159" y="10306"/>
                  <a:pt x="11703" y="10520"/>
                  <a:pt x="11316" y="10828"/>
                </a:cubicBezTo>
                <a:lnTo>
                  <a:pt x="844" y="143"/>
                </a:lnTo>
                <a:cubicBezTo>
                  <a:pt x="755" y="47"/>
                  <a:pt x="635" y="0"/>
                  <a:pt x="514" y="0"/>
                </a:cubicBezTo>
                <a:close/>
                <a:moveTo>
                  <a:pt x="6508" y="16653"/>
                </a:moveTo>
                <a:cubicBezTo>
                  <a:pt x="6254" y="16653"/>
                  <a:pt x="6053" y="16854"/>
                  <a:pt x="6053" y="17108"/>
                </a:cubicBezTo>
                <a:cubicBezTo>
                  <a:pt x="6053" y="17376"/>
                  <a:pt x="6254" y="17577"/>
                  <a:pt x="6508" y="17577"/>
                </a:cubicBezTo>
                <a:lnTo>
                  <a:pt x="6575" y="17577"/>
                </a:lnTo>
                <a:lnTo>
                  <a:pt x="5865" y="18970"/>
                </a:lnTo>
                <a:cubicBezTo>
                  <a:pt x="5745" y="19197"/>
                  <a:pt x="5838" y="19479"/>
                  <a:pt x="6066" y="19599"/>
                </a:cubicBezTo>
                <a:cubicBezTo>
                  <a:pt x="6134" y="19635"/>
                  <a:pt x="6207" y="19652"/>
                  <a:pt x="6278" y="19652"/>
                </a:cubicBezTo>
                <a:cubicBezTo>
                  <a:pt x="6446" y="19652"/>
                  <a:pt x="6607" y="19558"/>
                  <a:pt x="6682" y="19398"/>
                </a:cubicBezTo>
                <a:lnTo>
                  <a:pt x="7620" y="17577"/>
                </a:lnTo>
                <a:lnTo>
                  <a:pt x="8504" y="17577"/>
                </a:lnTo>
                <a:lnTo>
                  <a:pt x="8504" y="19184"/>
                </a:lnTo>
                <a:cubicBezTo>
                  <a:pt x="8504" y="19438"/>
                  <a:pt x="8704" y="19652"/>
                  <a:pt x="8972" y="19652"/>
                </a:cubicBezTo>
                <a:cubicBezTo>
                  <a:pt x="9227" y="19652"/>
                  <a:pt x="9427" y="19438"/>
                  <a:pt x="9427" y="19184"/>
                </a:cubicBezTo>
                <a:lnTo>
                  <a:pt x="9427" y="17577"/>
                </a:lnTo>
                <a:lnTo>
                  <a:pt x="10311" y="17577"/>
                </a:lnTo>
                <a:lnTo>
                  <a:pt x="11248" y="19398"/>
                </a:lnTo>
                <a:cubicBezTo>
                  <a:pt x="11328" y="19559"/>
                  <a:pt x="11489" y="19652"/>
                  <a:pt x="11664" y="19652"/>
                </a:cubicBezTo>
                <a:cubicBezTo>
                  <a:pt x="11730" y="19652"/>
                  <a:pt x="11810" y="19639"/>
                  <a:pt x="11878" y="19599"/>
                </a:cubicBezTo>
                <a:cubicBezTo>
                  <a:pt x="12105" y="19479"/>
                  <a:pt x="12185" y="19197"/>
                  <a:pt x="12078" y="18970"/>
                </a:cubicBezTo>
                <a:lnTo>
                  <a:pt x="11355" y="17577"/>
                </a:lnTo>
                <a:lnTo>
                  <a:pt x="11423" y="17577"/>
                </a:lnTo>
                <a:cubicBezTo>
                  <a:pt x="11677" y="17577"/>
                  <a:pt x="11891" y="17376"/>
                  <a:pt x="11891" y="17108"/>
                </a:cubicBezTo>
                <a:cubicBezTo>
                  <a:pt x="11891" y="16854"/>
                  <a:pt x="11677" y="16653"/>
                  <a:pt x="11423" y="1665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07" name="Google Shape;1008;p49"/>
          <p:cNvSpPr/>
          <p:nvPr/>
        </p:nvSpPr>
        <p:spPr>
          <a:xfrm>
            <a:off x="6427440" y="1494720"/>
            <a:ext cx="356400" cy="355680"/>
          </a:xfrm>
          <a:custGeom>
            <a:avLst/>
            <a:gdLst>
              <a:gd name="textAreaLeft" fmla="*/ 0 w 356400"/>
              <a:gd name="textAreaRight" fmla="*/ 358200 w 356400"/>
              <a:gd name="textAreaTop" fmla="*/ 0 h 355680"/>
              <a:gd name="textAreaBottom" fmla="*/ 357480 h 355680"/>
            </a:gdLst>
            <a:ahLst/>
            <a:rect l="textAreaLeft" t="textAreaTop" r="textAreaRight" b="textAreaBottom"/>
            <a:pathLst>
              <a:path w="17891" h="17850">
                <a:moveTo>
                  <a:pt x="7245" y="2852"/>
                </a:moveTo>
                <a:cubicBezTo>
                  <a:pt x="6990" y="2852"/>
                  <a:pt x="6790" y="3054"/>
                  <a:pt x="6790" y="3322"/>
                </a:cubicBezTo>
                <a:cubicBezTo>
                  <a:pt x="6790" y="3575"/>
                  <a:pt x="6990" y="3777"/>
                  <a:pt x="7245" y="3777"/>
                </a:cubicBezTo>
                <a:lnTo>
                  <a:pt x="9174" y="3777"/>
                </a:lnTo>
                <a:cubicBezTo>
                  <a:pt x="9427" y="3777"/>
                  <a:pt x="9642" y="3575"/>
                  <a:pt x="9642" y="3322"/>
                </a:cubicBezTo>
                <a:cubicBezTo>
                  <a:pt x="9642" y="3054"/>
                  <a:pt x="9427" y="2852"/>
                  <a:pt x="9174" y="2852"/>
                </a:cubicBezTo>
                <a:close/>
                <a:moveTo>
                  <a:pt x="5571" y="4768"/>
                </a:moveTo>
                <a:cubicBezTo>
                  <a:pt x="5317" y="4768"/>
                  <a:pt x="5103" y="4982"/>
                  <a:pt x="5103" y="5236"/>
                </a:cubicBezTo>
                <a:cubicBezTo>
                  <a:pt x="5103" y="5491"/>
                  <a:pt x="5317" y="5705"/>
                  <a:pt x="5571" y="5705"/>
                </a:cubicBezTo>
                <a:lnTo>
                  <a:pt x="10861" y="5705"/>
                </a:lnTo>
                <a:cubicBezTo>
                  <a:pt x="11115" y="5705"/>
                  <a:pt x="11329" y="5491"/>
                  <a:pt x="11329" y="5236"/>
                </a:cubicBezTo>
                <a:cubicBezTo>
                  <a:pt x="11329" y="4982"/>
                  <a:pt x="11115" y="4768"/>
                  <a:pt x="10861" y="4768"/>
                </a:cubicBezTo>
                <a:close/>
                <a:moveTo>
                  <a:pt x="470" y="1"/>
                </a:moveTo>
                <a:cubicBezTo>
                  <a:pt x="215" y="1"/>
                  <a:pt x="0" y="215"/>
                  <a:pt x="0" y="469"/>
                </a:cubicBezTo>
                <a:lnTo>
                  <a:pt x="0" y="14823"/>
                </a:lnTo>
                <a:cubicBezTo>
                  <a:pt x="0" y="15078"/>
                  <a:pt x="215" y="15279"/>
                  <a:pt x="470" y="15279"/>
                </a:cubicBezTo>
                <a:cubicBezTo>
                  <a:pt x="724" y="15279"/>
                  <a:pt x="938" y="15078"/>
                  <a:pt x="938" y="14823"/>
                </a:cubicBezTo>
                <a:lnTo>
                  <a:pt x="938" y="469"/>
                </a:lnTo>
                <a:cubicBezTo>
                  <a:pt x="938" y="215"/>
                  <a:pt x="724" y="1"/>
                  <a:pt x="470" y="1"/>
                </a:cubicBezTo>
                <a:close/>
                <a:moveTo>
                  <a:pt x="13284" y="10740"/>
                </a:moveTo>
                <a:cubicBezTo>
                  <a:pt x="13980" y="10740"/>
                  <a:pt x="14623" y="11008"/>
                  <a:pt x="15105" y="11490"/>
                </a:cubicBezTo>
                <a:cubicBezTo>
                  <a:pt x="15587" y="11972"/>
                  <a:pt x="15842" y="12615"/>
                  <a:pt x="15842" y="13297"/>
                </a:cubicBezTo>
                <a:cubicBezTo>
                  <a:pt x="15842" y="13980"/>
                  <a:pt x="15587" y="14623"/>
                  <a:pt x="15105" y="15105"/>
                </a:cubicBezTo>
                <a:cubicBezTo>
                  <a:pt x="14623" y="15587"/>
                  <a:pt x="13980" y="15855"/>
                  <a:pt x="13284" y="15855"/>
                </a:cubicBezTo>
                <a:cubicBezTo>
                  <a:pt x="12602" y="15855"/>
                  <a:pt x="11959" y="15587"/>
                  <a:pt x="11477" y="15105"/>
                </a:cubicBezTo>
                <a:cubicBezTo>
                  <a:pt x="10472" y="14114"/>
                  <a:pt x="10472" y="12481"/>
                  <a:pt x="11477" y="11490"/>
                </a:cubicBezTo>
                <a:cubicBezTo>
                  <a:pt x="11959" y="11008"/>
                  <a:pt x="12602" y="10740"/>
                  <a:pt x="13284" y="10740"/>
                </a:cubicBezTo>
                <a:close/>
                <a:moveTo>
                  <a:pt x="6656" y="15279"/>
                </a:moveTo>
                <a:lnTo>
                  <a:pt x="6656" y="16591"/>
                </a:lnTo>
                <a:lnTo>
                  <a:pt x="5705" y="16176"/>
                </a:lnTo>
                <a:cubicBezTo>
                  <a:pt x="5651" y="16150"/>
                  <a:pt x="5585" y="16136"/>
                  <a:pt x="5517" y="16136"/>
                </a:cubicBezTo>
                <a:cubicBezTo>
                  <a:pt x="5451" y="16136"/>
                  <a:pt x="5383" y="16150"/>
                  <a:pt x="5317" y="16176"/>
                </a:cubicBezTo>
                <a:lnTo>
                  <a:pt x="4473" y="16578"/>
                </a:lnTo>
                <a:lnTo>
                  <a:pt x="4473" y="15279"/>
                </a:lnTo>
                <a:close/>
                <a:moveTo>
                  <a:pt x="2237" y="1"/>
                </a:moveTo>
                <a:cubicBezTo>
                  <a:pt x="1982" y="1"/>
                  <a:pt x="1768" y="215"/>
                  <a:pt x="1768" y="469"/>
                </a:cubicBezTo>
                <a:lnTo>
                  <a:pt x="1768" y="14823"/>
                </a:lnTo>
                <a:cubicBezTo>
                  <a:pt x="1768" y="15078"/>
                  <a:pt x="1982" y="15279"/>
                  <a:pt x="2237" y="15279"/>
                </a:cubicBezTo>
                <a:lnTo>
                  <a:pt x="3550" y="15279"/>
                </a:lnTo>
                <a:lnTo>
                  <a:pt x="3550" y="17301"/>
                </a:lnTo>
                <a:cubicBezTo>
                  <a:pt x="3550" y="17462"/>
                  <a:pt x="3630" y="17609"/>
                  <a:pt x="3764" y="17703"/>
                </a:cubicBezTo>
                <a:cubicBezTo>
                  <a:pt x="3840" y="17748"/>
                  <a:pt x="3928" y="17772"/>
                  <a:pt x="4015" y="17772"/>
                </a:cubicBezTo>
                <a:cubicBezTo>
                  <a:pt x="4082" y="17772"/>
                  <a:pt x="4147" y="17758"/>
                  <a:pt x="4205" y="17730"/>
                </a:cubicBezTo>
                <a:lnTo>
                  <a:pt x="5531" y="17114"/>
                </a:lnTo>
                <a:lnTo>
                  <a:pt x="6937" y="17730"/>
                </a:lnTo>
                <a:cubicBezTo>
                  <a:pt x="6990" y="17756"/>
                  <a:pt x="7058" y="17769"/>
                  <a:pt x="7124" y="17769"/>
                </a:cubicBezTo>
                <a:cubicBezTo>
                  <a:pt x="7219" y="17769"/>
                  <a:pt x="7299" y="17743"/>
                  <a:pt x="7379" y="17703"/>
                </a:cubicBezTo>
                <a:cubicBezTo>
                  <a:pt x="7513" y="17609"/>
                  <a:pt x="7593" y="17462"/>
                  <a:pt x="7593" y="17301"/>
                </a:cubicBezTo>
                <a:lnTo>
                  <a:pt x="7593" y="15279"/>
                </a:lnTo>
                <a:lnTo>
                  <a:pt x="8517" y="15279"/>
                </a:lnTo>
                <a:cubicBezTo>
                  <a:pt x="8772" y="15279"/>
                  <a:pt x="8972" y="15078"/>
                  <a:pt x="8972" y="14823"/>
                </a:cubicBezTo>
                <a:cubicBezTo>
                  <a:pt x="8972" y="14556"/>
                  <a:pt x="8772" y="14355"/>
                  <a:pt x="8517" y="14355"/>
                </a:cubicBezTo>
                <a:lnTo>
                  <a:pt x="2705" y="14355"/>
                </a:lnTo>
                <a:lnTo>
                  <a:pt x="2705" y="938"/>
                </a:lnTo>
                <a:lnTo>
                  <a:pt x="13726" y="938"/>
                </a:lnTo>
                <a:lnTo>
                  <a:pt x="13726" y="8437"/>
                </a:lnTo>
                <a:cubicBezTo>
                  <a:pt x="13726" y="8691"/>
                  <a:pt x="13941" y="8905"/>
                  <a:pt x="14194" y="8905"/>
                </a:cubicBezTo>
                <a:cubicBezTo>
                  <a:pt x="14449" y="8905"/>
                  <a:pt x="14664" y="8691"/>
                  <a:pt x="14664" y="8437"/>
                </a:cubicBezTo>
                <a:lnTo>
                  <a:pt x="14664" y="469"/>
                </a:lnTo>
                <a:cubicBezTo>
                  <a:pt x="14664" y="215"/>
                  <a:pt x="14449" y="1"/>
                  <a:pt x="14194" y="1"/>
                </a:cubicBezTo>
                <a:close/>
                <a:moveTo>
                  <a:pt x="13284" y="9803"/>
                </a:moveTo>
                <a:cubicBezTo>
                  <a:pt x="12347" y="9803"/>
                  <a:pt x="11477" y="10164"/>
                  <a:pt x="10820" y="10820"/>
                </a:cubicBezTo>
                <a:cubicBezTo>
                  <a:pt x="9454" y="12186"/>
                  <a:pt x="9454" y="14409"/>
                  <a:pt x="10820" y="15761"/>
                </a:cubicBezTo>
                <a:cubicBezTo>
                  <a:pt x="11477" y="16430"/>
                  <a:pt x="12347" y="16792"/>
                  <a:pt x="13284" y="16792"/>
                </a:cubicBezTo>
                <a:cubicBezTo>
                  <a:pt x="14061" y="16792"/>
                  <a:pt x="14798" y="16537"/>
                  <a:pt x="15414" y="16069"/>
                </a:cubicBezTo>
                <a:lnTo>
                  <a:pt x="17047" y="17716"/>
                </a:lnTo>
                <a:cubicBezTo>
                  <a:pt x="17140" y="17796"/>
                  <a:pt x="17247" y="17850"/>
                  <a:pt x="17369" y="17850"/>
                </a:cubicBezTo>
                <a:cubicBezTo>
                  <a:pt x="17489" y="17850"/>
                  <a:pt x="17610" y="17796"/>
                  <a:pt x="17703" y="17716"/>
                </a:cubicBezTo>
                <a:cubicBezTo>
                  <a:pt x="17890" y="17528"/>
                  <a:pt x="17890" y="17234"/>
                  <a:pt x="17703" y="17046"/>
                </a:cubicBezTo>
                <a:lnTo>
                  <a:pt x="16069" y="15413"/>
                </a:lnTo>
                <a:cubicBezTo>
                  <a:pt x="16524" y="14811"/>
                  <a:pt x="16779" y="14074"/>
                  <a:pt x="16779" y="13297"/>
                </a:cubicBezTo>
                <a:cubicBezTo>
                  <a:pt x="16779" y="12360"/>
                  <a:pt x="16417" y="11476"/>
                  <a:pt x="15762" y="10820"/>
                </a:cubicBezTo>
                <a:cubicBezTo>
                  <a:pt x="15105" y="10164"/>
                  <a:pt x="14221" y="9803"/>
                  <a:pt x="13284" y="980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08" name="Google Shape;1009;p49"/>
          <p:cNvSpPr/>
          <p:nvPr/>
        </p:nvSpPr>
        <p:spPr>
          <a:xfrm>
            <a:off x="5680080" y="1474920"/>
            <a:ext cx="325800" cy="395280"/>
          </a:xfrm>
          <a:custGeom>
            <a:avLst/>
            <a:gdLst>
              <a:gd name="textAreaLeft" fmla="*/ 0 w 325800"/>
              <a:gd name="textAreaRight" fmla="*/ 327600 w 325800"/>
              <a:gd name="textAreaTop" fmla="*/ 0 h 395280"/>
              <a:gd name="textAreaBottom" fmla="*/ 397080 h 395280"/>
            </a:gdLst>
            <a:ahLst/>
            <a:rect l="textAreaLeft" t="textAreaTop" r="textAreaRight" b="textAreaBottom"/>
            <a:pathLst>
              <a:path w="16351" h="19832">
                <a:moveTo>
                  <a:pt x="469" y="1"/>
                </a:moveTo>
                <a:cubicBezTo>
                  <a:pt x="215" y="1"/>
                  <a:pt x="1" y="215"/>
                  <a:pt x="1" y="469"/>
                </a:cubicBezTo>
                <a:lnTo>
                  <a:pt x="1" y="7098"/>
                </a:lnTo>
                <a:cubicBezTo>
                  <a:pt x="1" y="7352"/>
                  <a:pt x="215" y="7566"/>
                  <a:pt x="469" y="7566"/>
                </a:cubicBezTo>
                <a:cubicBezTo>
                  <a:pt x="724" y="7566"/>
                  <a:pt x="938" y="7352"/>
                  <a:pt x="938" y="7098"/>
                </a:cubicBezTo>
                <a:lnTo>
                  <a:pt x="938" y="938"/>
                </a:lnTo>
                <a:lnTo>
                  <a:pt x="2572" y="938"/>
                </a:lnTo>
                <a:lnTo>
                  <a:pt x="2572" y="5116"/>
                </a:lnTo>
                <a:cubicBezTo>
                  <a:pt x="2572" y="5384"/>
                  <a:pt x="2786" y="5584"/>
                  <a:pt x="3040" y="5584"/>
                </a:cubicBezTo>
                <a:cubicBezTo>
                  <a:pt x="3295" y="5584"/>
                  <a:pt x="3509" y="5384"/>
                  <a:pt x="3509" y="5116"/>
                </a:cubicBezTo>
                <a:lnTo>
                  <a:pt x="3509" y="2477"/>
                </a:lnTo>
                <a:lnTo>
                  <a:pt x="5143" y="2477"/>
                </a:lnTo>
                <a:lnTo>
                  <a:pt x="5143" y="5116"/>
                </a:lnTo>
                <a:cubicBezTo>
                  <a:pt x="5143" y="5384"/>
                  <a:pt x="5343" y="5584"/>
                  <a:pt x="5611" y="5584"/>
                </a:cubicBezTo>
                <a:cubicBezTo>
                  <a:pt x="5866" y="5584"/>
                  <a:pt x="6066" y="5384"/>
                  <a:pt x="6066" y="5116"/>
                </a:cubicBezTo>
                <a:lnTo>
                  <a:pt x="6066" y="3790"/>
                </a:lnTo>
                <a:lnTo>
                  <a:pt x="7714" y="3790"/>
                </a:lnTo>
                <a:lnTo>
                  <a:pt x="7714" y="5116"/>
                </a:lnTo>
                <a:cubicBezTo>
                  <a:pt x="7714" y="5384"/>
                  <a:pt x="7914" y="5584"/>
                  <a:pt x="8169" y="5584"/>
                </a:cubicBezTo>
                <a:cubicBezTo>
                  <a:pt x="8437" y="5584"/>
                  <a:pt x="8637" y="5384"/>
                  <a:pt x="8637" y="5116"/>
                </a:cubicBezTo>
                <a:lnTo>
                  <a:pt x="8637" y="3322"/>
                </a:lnTo>
                <a:cubicBezTo>
                  <a:pt x="8637" y="3067"/>
                  <a:pt x="8437" y="2866"/>
                  <a:pt x="8169" y="2866"/>
                </a:cubicBezTo>
                <a:lnTo>
                  <a:pt x="6066" y="2866"/>
                </a:lnTo>
                <a:lnTo>
                  <a:pt x="6066" y="2009"/>
                </a:lnTo>
                <a:cubicBezTo>
                  <a:pt x="6066" y="1754"/>
                  <a:pt x="5866" y="1540"/>
                  <a:pt x="5611" y="1540"/>
                </a:cubicBezTo>
                <a:lnTo>
                  <a:pt x="3509" y="1540"/>
                </a:lnTo>
                <a:lnTo>
                  <a:pt x="3509" y="469"/>
                </a:lnTo>
                <a:cubicBezTo>
                  <a:pt x="3509" y="215"/>
                  <a:pt x="3295" y="1"/>
                  <a:pt x="3040" y="1"/>
                </a:cubicBezTo>
                <a:close/>
                <a:moveTo>
                  <a:pt x="12628" y="7365"/>
                </a:moveTo>
                <a:lnTo>
                  <a:pt x="12829" y="8624"/>
                </a:lnTo>
                <a:lnTo>
                  <a:pt x="3522" y="8624"/>
                </a:lnTo>
                <a:lnTo>
                  <a:pt x="3710" y="7365"/>
                </a:lnTo>
                <a:close/>
                <a:moveTo>
                  <a:pt x="14556" y="9562"/>
                </a:moveTo>
                <a:lnTo>
                  <a:pt x="10325" y="12949"/>
                </a:lnTo>
                <a:lnTo>
                  <a:pt x="10325" y="12829"/>
                </a:lnTo>
                <a:cubicBezTo>
                  <a:pt x="10325" y="12561"/>
                  <a:pt x="10110" y="12360"/>
                  <a:pt x="9856" y="12360"/>
                </a:cubicBezTo>
                <a:lnTo>
                  <a:pt x="6495" y="12360"/>
                </a:lnTo>
                <a:cubicBezTo>
                  <a:pt x="6227" y="12360"/>
                  <a:pt x="6027" y="12561"/>
                  <a:pt x="6027" y="12829"/>
                </a:cubicBezTo>
                <a:lnTo>
                  <a:pt x="6027" y="12868"/>
                </a:lnTo>
                <a:lnTo>
                  <a:pt x="1808" y="9562"/>
                </a:lnTo>
                <a:close/>
                <a:moveTo>
                  <a:pt x="9387" y="13284"/>
                </a:moveTo>
                <a:lnTo>
                  <a:pt x="9387" y="14114"/>
                </a:lnTo>
                <a:lnTo>
                  <a:pt x="6950" y="14114"/>
                </a:lnTo>
                <a:lnTo>
                  <a:pt x="6950" y="13284"/>
                </a:lnTo>
                <a:close/>
                <a:moveTo>
                  <a:pt x="15413" y="10056"/>
                </a:moveTo>
                <a:lnTo>
                  <a:pt x="15413" y="18908"/>
                </a:lnTo>
                <a:lnTo>
                  <a:pt x="938" y="18908"/>
                </a:lnTo>
                <a:lnTo>
                  <a:pt x="938" y="10056"/>
                </a:lnTo>
                <a:lnTo>
                  <a:pt x="6027" y="14061"/>
                </a:lnTo>
                <a:lnTo>
                  <a:pt x="6027" y="14582"/>
                </a:lnTo>
                <a:cubicBezTo>
                  <a:pt x="6027" y="14837"/>
                  <a:pt x="6227" y="15052"/>
                  <a:pt x="6495" y="15052"/>
                </a:cubicBezTo>
                <a:lnTo>
                  <a:pt x="9856" y="15052"/>
                </a:lnTo>
                <a:cubicBezTo>
                  <a:pt x="10110" y="15052"/>
                  <a:pt x="10325" y="14837"/>
                  <a:pt x="10325" y="14582"/>
                </a:cubicBezTo>
                <a:lnTo>
                  <a:pt x="10325" y="14141"/>
                </a:lnTo>
                <a:lnTo>
                  <a:pt x="15413" y="10056"/>
                </a:lnTo>
                <a:close/>
                <a:moveTo>
                  <a:pt x="3322" y="6441"/>
                </a:moveTo>
                <a:cubicBezTo>
                  <a:pt x="3081" y="6441"/>
                  <a:pt x="2893" y="6602"/>
                  <a:pt x="2853" y="6830"/>
                </a:cubicBezTo>
                <a:lnTo>
                  <a:pt x="2585" y="8624"/>
                </a:lnTo>
                <a:lnTo>
                  <a:pt x="456" y="8624"/>
                </a:lnTo>
                <a:cubicBezTo>
                  <a:pt x="389" y="8624"/>
                  <a:pt x="322" y="8651"/>
                  <a:pt x="269" y="8678"/>
                </a:cubicBezTo>
                <a:cubicBezTo>
                  <a:pt x="215" y="8705"/>
                  <a:pt x="162" y="8744"/>
                  <a:pt x="121" y="8785"/>
                </a:cubicBezTo>
                <a:cubicBezTo>
                  <a:pt x="81" y="8838"/>
                  <a:pt x="41" y="8892"/>
                  <a:pt x="28" y="8946"/>
                </a:cubicBezTo>
                <a:lnTo>
                  <a:pt x="28" y="8958"/>
                </a:lnTo>
                <a:cubicBezTo>
                  <a:pt x="14" y="8999"/>
                  <a:pt x="1" y="9053"/>
                  <a:pt x="1" y="9092"/>
                </a:cubicBezTo>
                <a:lnTo>
                  <a:pt x="1" y="19376"/>
                </a:lnTo>
                <a:cubicBezTo>
                  <a:pt x="1" y="19631"/>
                  <a:pt x="215" y="19831"/>
                  <a:pt x="469" y="19831"/>
                </a:cubicBezTo>
                <a:lnTo>
                  <a:pt x="15882" y="19831"/>
                </a:lnTo>
                <a:cubicBezTo>
                  <a:pt x="16136" y="19831"/>
                  <a:pt x="16350" y="19631"/>
                  <a:pt x="16350" y="19376"/>
                </a:cubicBezTo>
                <a:lnTo>
                  <a:pt x="16350" y="9092"/>
                </a:lnTo>
                <a:cubicBezTo>
                  <a:pt x="16350" y="9053"/>
                  <a:pt x="16337" y="9012"/>
                  <a:pt x="16324" y="8958"/>
                </a:cubicBezTo>
                <a:lnTo>
                  <a:pt x="16324" y="8946"/>
                </a:lnTo>
                <a:lnTo>
                  <a:pt x="16324" y="8932"/>
                </a:lnTo>
                <a:cubicBezTo>
                  <a:pt x="16297" y="8878"/>
                  <a:pt x="16270" y="8824"/>
                  <a:pt x="16230" y="8785"/>
                </a:cubicBezTo>
                <a:cubicBezTo>
                  <a:pt x="16190" y="8731"/>
                  <a:pt x="16136" y="8691"/>
                  <a:pt x="16082" y="8664"/>
                </a:cubicBezTo>
                <a:cubicBezTo>
                  <a:pt x="16029" y="8637"/>
                  <a:pt x="15963" y="8624"/>
                  <a:pt x="15895" y="8624"/>
                </a:cubicBezTo>
                <a:lnTo>
                  <a:pt x="13766" y="8624"/>
                </a:lnTo>
                <a:lnTo>
                  <a:pt x="13499" y="6830"/>
                </a:lnTo>
                <a:cubicBezTo>
                  <a:pt x="13458" y="6602"/>
                  <a:pt x="13270" y="6441"/>
                  <a:pt x="13029" y="6441"/>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09" name="Google Shape;1010;p49"/>
          <p:cNvSpPr/>
          <p:nvPr/>
        </p:nvSpPr>
        <p:spPr>
          <a:xfrm>
            <a:off x="4839480" y="1501560"/>
            <a:ext cx="358200" cy="342000"/>
          </a:xfrm>
          <a:custGeom>
            <a:avLst/>
            <a:gdLst>
              <a:gd name="textAreaLeft" fmla="*/ 0 w 358200"/>
              <a:gd name="textAreaRight" fmla="*/ 360000 w 358200"/>
              <a:gd name="textAreaTop" fmla="*/ 0 h 342000"/>
              <a:gd name="textAreaBottom" fmla="*/ 343800 h 342000"/>
            </a:gdLst>
            <a:ahLst/>
            <a:rect l="textAreaLeft" t="textAreaTop" r="textAreaRight" b="textAreaBottom"/>
            <a:pathLst>
              <a:path w="17971" h="17168">
                <a:moveTo>
                  <a:pt x="10662" y="2646"/>
                </a:moveTo>
                <a:cubicBezTo>
                  <a:pt x="10639" y="2646"/>
                  <a:pt x="10616" y="2648"/>
                  <a:pt x="10592" y="2652"/>
                </a:cubicBezTo>
                <a:lnTo>
                  <a:pt x="9026" y="2866"/>
                </a:lnTo>
                <a:cubicBezTo>
                  <a:pt x="8771" y="2906"/>
                  <a:pt x="8584" y="3134"/>
                  <a:pt x="8624" y="3388"/>
                </a:cubicBezTo>
                <a:cubicBezTo>
                  <a:pt x="8651" y="3629"/>
                  <a:pt x="8851" y="3790"/>
                  <a:pt x="9080" y="3790"/>
                </a:cubicBezTo>
                <a:lnTo>
                  <a:pt x="9146" y="3790"/>
                </a:lnTo>
                <a:lnTo>
                  <a:pt x="10726" y="3575"/>
                </a:lnTo>
                <a:cubicBezTo>
                  <a:pt x="10981" y="3536"/>
                  <a:pt x="11155" y="3308"/>
                  <a:pt x="11128" y="3054"/>
                </a:cubicBezTo>
                <a:cubicBezTo>
                  <a:pt x="11092" y="2822"/>
                  <a:pt x="10890" y="2646"/>
                  <a:pt x="10662" y="2646"/>
                </a:cubicBezTo>
                <a:close/>
                <a:moveTo>
                  <a:pt x="13268" y="2646"/>
                </a:moveTo>
                <a:cubicBezTo>
                  <a:pt x="13040" y="2646"/>
                  <a:pt x="12839" y="2822"/>
                  <a:pt x="12815" y="3054"/>
                </a:cubicBezTo>
                <a:cubicBezTo>
                  <a:pt x="12775" y="3308"/>
                  <a:pt x="12949" y="3536"/>
                  <a:pt x="13204" y="3575"/>
                </a:cubicBezTo>
                <a:lnTo>
                  <a:pt x="14784" y="3790"/>
                </a:lnTo>
                <a:lnTo>
                  <a:pt x="14850" y="3790"/>
                </a:lnTo>
                <a:cubicBezTo>
                  <a:pt x="15079" y="3790"/>
                  <a:pt x="15279" y="3629"/>
                  <a:pt x="15306" y="3388"/>
                </a:cubicBezTo>
                <a:cubicBezTo>
                  <a:pt x="15346" y="3134"/>
                  <a:pt x="15172" y="2906"/>
                  <a:pt x="14918" y="2866"/>
                </a:cubicBezTo>
                <a:lnTo>
                  <a:pt x="13338" y="2652"/>
                </a:lnTo>
                <a:cubicBezTo>
                  <a:pt x="13314" y="2648"/>
                  <a:pt x="13291" y="2646"/>
                  <a:pt x="13268" y="2646"/>
                </a:cubicBezTo>
                <a:close/>
                <a:moveTo>
                  <a:pt x="4707" y="7493"/>
                </a:moveTo>
                <a:cubicBezTo>
                  <a:pt x="4683" y="7493"/>
                  <a:pt x="4659" y="7495"/>
                  <a:pt x="4634" y="7499"/>
                </a:cubicBezTo>
                <a:lnTo>
                  <a:pt x="3054" y="7714"/>
                </a:lnTo>
                <a:cubicBezTo>
                  <a:pt x="2799" y="7740"/>
                  <a:pt x="2625" y="7981"/>
                  <a:pt x="2652" y="8235"/>
                </a:cubicBezTo>
                <a:cubicBezTo>
                  <a:pt x="2692" y="8463"/>
                  <a:pt x="2893" y="8637"/>
                  <a:pt x="3120" y="8637"/>
                </a:cubicBezTo>
                <a:lnTo>
                  <a:pt x="3188" y="8637"/>
                </a:lnTo>
                <a:lnTo>
                  <a:pt x="4754" y="8423"/>
                </a:lnTo>
                <a:cubicBezTo>
                  <a:pt x="5009" y="8383"/>
                  <a:pt x="5196" y="8142"/>
                  <a:pt x="5156" y="7887"/>
                </a:cubicBezTo>
                <a:cubicBezTo>
                  <a:pt x="5120" y="7658"/>
                  <a:pt x="4930" y="7493"/>
                  <a:pt x="4707" y="7493"/>
                </a:cubicBezTo>
                <a:close/>
                <a:moveTo>
                  <a:pt x="7292" y="7493"/>
                </a:moveTo>
                <a:cubicBezTo>
                  <a:pt x="7068" y="7493"/>
                  <a:pt x="6880" y="7658"/>
                  <a:pt x="6843" y="7887"/>
                </a:cubicBezTo>
                <a:cubicBezTo>
                  <a:pt x="6803" y="8142"/>
                  <a:pt x="6991" y="8383"/>
                  <a:pt x="7245" y="8423"/>
                </a:cubicBezTo>
                <a:lnTo>
                  <a:pt x="8812" y="8637"/>
                </a:lnTo>
                <a:lnTo>
                  <a:pt x="8878" y="8637"/>
                </a:lnTo>
                <a:cubicBezTo>
                  <a:pt x="9106" y="8637"/>
                  <a:pt x="9307" y="8463"/>
                  <a:pt x="9347" y="8235"/>
                </a:cubicBezTo>
                <a:cubicBezTo>
                  <a:pt x="9374" y="7981"/>
                  <a:pt x="9200" y="7740"/>
                  <a:pt x="8946" y="7714"/>
                </a:cubicBezTo>
                <a:lnTo>
                  <a:pt x="7366" y="7499"/>
                </a:lnTo>
                <a:cubicBezTo>
                  <a:pt x="7341" y="7495"/>
                  <a:pt x="7316" y="7493"/>
                  <a:pt x="7292" y="7493"/>
                </a:cubicBezTo>
                <a:close/>
                <a:moveTo>
                  <a:pt x="13190" y="5557"/>
                </a:moveTo>
                <a:cubicBezTo>
                  <a:pt x="12936" y="5557"/>
                  <a:pt x="12722" y="5771"/>
                  <a:pt x="12722" y="6026"/>
                </a:cubicBezTo>
                <a:cubicBezTo>
                  <a:pt x="12722" y="6280"/>
                  <a:pt x="12936" y="6495"/>
                  <a:pt x="13190" y="6495"/>
                </a:cubicBezTo>
                <a:lnTo>
                  <a:pt x="14061" y="6495"/>
                </a:lnTo>
                <a:lnTo>
                  <a:pt x="14007" y="6937"/>
                </a:lnTo>
                <a:cubicBezTo>
                  <a:pt x="13940" y="7499"/>
                  <a:pt x="13472" y="8048"/>
                  <a:pt x="12722" y="8437"/>
                </a:cubicBezTo>
                <a:cubicBezTo>
                  <a:pt x="12494" y="8557"/>
                  <a:pt x="12400" y="8838"/>
                  <a:pt x="12520" y="9066"/>
                </a:cubicBezTo>
                <a:cubicBezTo>
                  <a:pt x="12601" y="9226"/>
                  <a:pt x="12761" y="9320"/>
                  <a:pt x="12936" y="9320"/>
                </a:cubicBezTo>
                <a:cubicBezTo>
                  <a:pt x="13002" y="9320"/>
                  <a:pt x="13083" y="9307"/>
                  <a:pt x="13150" y="9267"/>
                </a:cubicBezTo>
                <a:cubicBezTo>
                  <a:pt x="14168" y="8731"/>
                  <a:pt x="14824" y="7914"/>
                  <a:pt x="14931" y="7057"/>
                </a:cubicBezTo>
                <a:lnTo>
                  <a:pt x="15052" y="6080"/>
                </a:lnTo>
                <a:cubicBezTo>
                  <a:pt x="15065" y="5946"/>
                  <a:pt x="15025" y="5812"/>
                  <a:pt x="14931" y="5718"/>
                </a:cubicBezTo>
                <a:cubicBezTo>
                  <a:pt x="14850" y="5625"/>
                  <a:pt x="14716" y="5557"/>
                  <a:pt x="14583" y="5557"/>
                </a:cubicBezTo>
                <a:close/>
                <a:moveTo>
                  <a:pt x="6441" y="1"/>
                </a:moveTo>
                <a:cubicBezTo>
                  <a:pt x="6307" y="1"/>
                  <a:pt x="6187" y="67"/>
                  <a:pt x="6093" y="161"/>
                </a:cubicBezTo>
                <a:cubicBezTo>
                  <a:pt x="6013" y="268"/>
                  <a:pt x="5959" y="402"/>
                  <a:pt x="5986" y="522"/>
                </a:cubicBezTo>
                <a:lnTo>
                  <a:pt x="6388" y="3884"/>
                </a:lnTo>
                <a:cubicBezTo>
                  <a:pt x="6425" y="4115"/>
                  <a:pt x="6616" y="4291"/>
                  <a:pt x="6842" y="4291"/>
                </a:cubicBezTo>
                <a:cubicBezTo>
                  <a:pt x="6865" y="4291"/>
                  <a:pt x="6887" y="4289"/>
                  <a:pt x="6910" y="4286"/>
                </a:cubicBezTo>
                <a:cubicBezTo>
                  <a:pt x="7164" y="4259"/>
                  <a:pt x="7352" y="4031"/>
                  <a:pt x="7312" y="3777"/>
                </a:cubicBezTo>
                <a:lnTo>
                  <a:pt x="6977" y="938"/>
                </a:lnTo>
                <a:lnTo>
                  <a:pt x="16966" y="938"/>
                </a:lnTo>
                <a:lnTo>
                  <a:pt x="16136" y="7660"/>
                </a:lnTo>
                <a:cubicBezTo>
                  <a:pt x="15989" y="8892"/>
                  <a:pt x="14918" y="10083"/>
                  <a:pt x="13270" y="10874"/>
                </a:cubicBezTo>
                <a:cubicBezTo>
                  <a:pt x="13043" y="10994"/>
                  <a:pt x="12936" y="11262"/>
                  <a:pt x="13056" y="11503"/>
                </a:cubicBezTo>
                <a:cubicBezTo>
                  <a:pt x="13136" y="11663"/>
                  <a:pt x="13297" y="11770"/>
                  <a:pt x="13472" y="11770"/>
                </a:cubicBezTo>
                <a:cubicBezTo>
                  <a:pt x="13538" y="11770"/>
                  <a:pt x="13606" y="11744"/>
                  <a:pt x="13672" y="11717"/>
                </a:cubicBezTo>
                <a:cubicBezTo>
                  <a:pt x="15641" y="10780"/>
                  <a:pt x="16873" y="9333"/>
                  <a:pt x="17060" y="7767"/>
                </a:cubicBezTo>
                <a:lnTo>
                  <a:pt x="17957" y="522"/>
                </a:lnTo>
                <a:cubicBezTo>
                  <a:pt x="17971" y="402"/>
                  <a:pt x="17930" y="268"/>
                  <a:pt x="17837" y="161"/>
                </a:cubicBezTo>
                <a:cubicBezTo>
                  <a:pt x="17757" y="67"/>
                  <a:pt x="17623" y="1"/>
                  <a:pt x="17489" y="1"/>
                </a:cubicBezTo>
                <a:close/>
                <a:moveTo>
                  <a:pt x="8089" y="11342"/>
                </a:moveTo>
                <a:lnTo>
                  <a:pt x="8035" y="11784"/>
                </a:lnTo>
                <a:cubicBezTo>
                  <a:pt x="7941" y="12520"/>
                  <a:pt x="7137" y="13243"/>
                  <a:pt x="6000" y="13592"/>
                </a:cubicBezTo>
                <a:cubicBezTo>
                  <a:pt x="4861" y="13243"/>
                  <a:pt x="4058" y="12520"/>
                  <a:pt x="3964" y="11784"/>
                </a:cubicBezTo>
                <a:lnTo>
                  <a:pt x="3911" y="11342"/>
                </a:lnTo>
                <a:close/>
                <a:moveTo>
                  <a:pt x="3388" y="10405"/>
                </a:moveTo>
                <a:cubicBezTo>
                  <a:pt x="3254" y="10405"/>
                  <a:pt x="3120" y="10458"/>
                  <a:pt x="3040" y="10565"/>
                </a:cubicBezTo>
                <a:cubicBezTo>
                  <a:pt x="2947" y="10660"/>
                  <a:pt x="2906" y="10793"/>
                  <a:pt x="2920" y="10927"/>
                </a:cubicBezTo>
                <a:lnTo>
                  <a:pt x="3040" y="11904"/>
                </a:lnTo>
                <a:cubicBezTo>
                  <a:pt x="3174" y="13056"/>
                  <a:pt x="4299" y="14087"/>
                  <a:pt x="5879" y="14529"/>
                </a:cubicBezTo>
                <a:cubicBezTo>
                  <a:pt x="5919" y="14543"/>
                  <a:pt x="5959" y="14543"/>
                  <a:pt x="6000" y="14543"/>
                </a:cubicBezTo>
                <a:cubicBezTo>
                  <a:pt x="6039" y="14543"/>
                  <a:pt x="6080" y="14543"/>
                  <a:pt x="6120" y="14529"/>
                </a:cubicBezTo>
                <a:cubicBezTo>
                  <a:pt x="7700" y="14087"/>
                  <a:pt x="8825" y="13056"/>
                  <a:pt x="8958" y="11904"/>
                </a:cubicBezTo>
                <a:lnTo>
                  <a:pt x="9080" y="10927"/>
                </a:lnTo>
                <a:cubicBezTo>
                  <a:pt x="9092" y="10793"/>
                  <a:pt x="9053" y="10660"/>
                  <a:pt x="8958" y="10565"/>
                </a:cubicBezTo>
                <a:cubicBezTo>
                  <a:pt x="8878" y="10458"/>
                  <a:pt x="8744" y="10405"/>
                  <a:pt x="8610" y="10405"/>
                </a:cubicBezTo>
                <a:close/>
                <a:moveTo>
                  <a:pt x="10994" y="5785"/>
                </a:moveTo>
                <a:lnTo>
                  <a:pt x="10178" y="12507"/>
                </a:lnTo>
                <a:cubicBezTo>
                  <a:pt x="9976" y="14074"/>
                  <a:pt x="8343" y="15520"/>
                  <a:pt x="6000" y="16216"/>
                </a:cubicBezTo>
                <a:cubicBezTo>
                  <a:pt x="3656" y="15520"/>
                  <a:pt x="2022" y="14074"/>
                  <a:pt x="1822" y="12507"/>
                </a:cubicBezTo>
                <a:lnTo>
                  <a:pt x="1005" y="5785"/>
                </a:lnTo>
                <a:close/>
                <a:moveTo>
                  <a:pt x="483" y="4848"/>
                </a:moveTo>
                <a:cubicBezTo>
                  <a:pt x="349" y="4848"/>
                  <a:pt x="215" y="4914"/>
                  <a:pt x="135" y="5009"/>
                </a:cubicBezTo>
                <a:cubicBezTo>
                  <a:pt x="40" y="5102"/>
                  <a:pt x="1" y="5236"/>
                  <a:pt x="14" y="5370"/>
                </a:cubicBezTo>
                <a:lnTo>
                  <a:pt x="897" y="12615"/>
                </a:lnTo>
                <a:cubicBezTo>
                  <a:pt x="1138" y="14596"/>
                  <a:pt x="3093" y="16377"/>
                  <a:pt x="5879" y="17153"/>
                </a:cubicBezTo>
                <a:cubicBezTo>
                  <a:pt x="5919" y="17167"/>
                  <a:pt x="5959" y="17167"/>
                  <a:pt x="6000" y="17167"/>
                </a:cubicBezTo>
                <a:cubicBezTo>
                  <a:pt x="6039" y="17167"/>
                  <a:pt x="6080" y="17167"/>
                  <a:pt x="6120" y="17153"/>
                </a:cubicBezTo>
                <a:cubicBezTo>
                  <a:pt x="8905" y="16377"/>
                  <a:pt x="10860" y="14596"/>
                  <a:pt x="11101" y="12615"/>
                </a:cubicBezTo>
                <a:lnTo>
                  <a:pt x="11985" y="5370"/>
                </a:lnTo>
                <a:cubicBezTo>
                  <a:pt x="11999" y="5236"/>
                  <a:pt x="11958" y="5102"/>
                  <a:pt x="11865" y="5009"/>
                </a:cubicBezTo>
                <a:cubicBezTo>
                  <a:pt x="11784" y="4914"/>
                  <a:pt x="11651" y="4848"/>
                  <a:pt x="11517" y="4848"/>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0" name="Google Shape;1011;p49"/>
          <p:cNvSpPr/>
          <p:nvPr/>
        </p:nvSpPr>
        <p:spPr>
          <a:xfrm>
            <a:off x="4096080" y="1469880"/>
            <a:ext cx="302040" cy="405720"/>
          </a:xfrm>
          <a:custGeom>
            <a:avLst/>
            <a:gdLst>
              <a:gd name="textAreaLeft" fmla="*/ 0 w 302040"/>
              <a:gd name="textAreaRight" fmla="*/ 303840 w 302040"/>
              <a:gd name="textAreaTop" fmla="*/ 0 h 405720"/>
              <a:gd name="textAreaBottom" fmla="*/ 407520 h 405720"/>
            </a:gdLst>
            <a:ahLst/>
            <a:rect l="textAreaLeft" t="textAreaTop" r="textAreaRight" b="textAreaBottom"/>
            <a:pathLst>
              <a:path w="15172" h="20355">
                <a:moveTo>
                  <a:pt x="7593" y="3857"/>
                </a:moveTo>
                <a:cubicBezTo>
                  <a:pt x="8610" y="3857"/>
                  <a:pt x="9440" y="4687"/>
                  <a:pt x="9440" y="5705"/>
                </a:cubicBezTo>
                <a:cubicBezTo>
                  <a:pt x="9440" y="6736"/>
                  <a:pt x="8610" y="7566"/>
                  <a:pt x="7593" y="7566"/>
                </a:cubicBezTo>
                <a:cubicBezTo>
                  <a:pt x="6575" y="7566"/>
                  <a:pt x="5745" y="6736"/>
                  <a:pt x="5745" y="5705"/>
                </a:cubicBezTo>
                <a:cubicBezTo>
                  <a:pt x="5745" y="4687"/>
                  <a:pt x="6575" y="3857"/>
                  <a:pt x="7593" y="3857"/>
                </a:cubicBezTo>
                <a:close/>
                <a:moveTo>
                  <a:pt x="7593" y="2933"/>
                </a:moveTo>
                <a:cubicBezTo>
                  <a:pt x="6053" y="2933"/>
                  <a:pt x="4807" y="4179"/>
                  <a:pt x="4807" y="5705"/>
                </a:cubicBezTo>
                <a:cubicBezTo>
                  <a:pt x="4807" y="6428"/>
                  <a:pt x="5089" y="7098"/>
                  <a:pt x="5530" y="7593"/>
                </a:cubicBezTo>
                <a:lnTo>
                  <a:pt x="5530" y="10860"/>
                </a:lnTo>
                <a:cubicBezTo>
                  <a:pt x="5530" y="11021"/>
                  <a:pt x="5611" y="11168"/>
                  <a:pt x="5759" y="11249"/>
                </a:cubicBezTo>
                <a:cubicBezTo>
                  <a:pt x="5825" y="11302"/>
                  <a:pt x="5919" y="11315"/>
                  <a:pt x="6000" y="11315"/>
                </a:cubicBezTo>
                <a:cubicBezTo>
                  <a:pt x="6066" y="11315"/>
                  <a:pt x="6134" y="11302"/>
                  <a:pt x="6200" y="11275"/>
                </a:cubicBezTo>
                <a:lnTo>
                  <a:pt x="7553" y="10646"/>
                </a:lnTo>
                <a:lnTo>
                  <a:pt x="8985" y="11275"/>
                </a:lnTo>
                <a:cubicBezTo>
                  <a:pt x="9049" y="11304"/>
                  <a:pt x="9116" y="11318"/>
                  <a:pt x="9181" y="11318"/>
                </a:cubicBezTo>
                <a:cubicBezTo>
                  <a:pt x="9267" y="11318"/>
                  <a:pt x="9352" y="11294"/>
                  <a:pt x="9428" y="11249"/>
                </a:cubicBezTo>
                <a:cubicBezTo>
                  <a:pt x="9561" y="11154"/>
                  <a:pt x="9642" y="11008"/>
                  <a:pt x="9642" y="10860"/>
                </a:cubicBezTo>
                <a:lnTo>
                  <a:pt x="9642" y="9133"/>
                </a:lnTo>
                <a:cubicBezTo>
                  <a:pt x="9642" y="8865"/>
                  <a:pt x="9440" y="8664"/>
                  <a:pt x="9173" y="8664"/>
                </a:cubicBezTo>
                <a:cubicBezTo>
                  <a:pt x="8919" y="8664"/>
                  <a:pt x="8704" y="8865"/>
                  <a:pt x="8704" y="9133"/>
                </a:cubicBezTo>
                <a:lnTo>
                  <a:pt x="8704" y="10137"/>
                </a:lnTo>
                <a:lnTo>
                  <a:pt x="7726" y="9708"/>
                </a:lnTo>
                <a:cubicBezTo>
                  <a:pt x="7666" y="9681"/>
                  <a:pt x="7600" y="9668"/>
                  <a:pt x="7533" y="9668"/>
                </a:cubicBezTo>
                <a:cubicBezTo>
                  <a:pt x="7466" y="9668"/>
                  <a:pt x="7399" y="9681"/>
                  <a:pt x="7339" y="9708"/>
                </a:cubicBezTo>
                <a:lnTo>
                  <a:pt x="6468" y="10124"/>
                </a:lnTo>
                <a:lnTo>
                  <a:pt x="6468" y="8262"/>
                </a:lnTo>
                <a:cubicBezTo>
                  <a:pt x="6816" y="8410"/>
                  <a:pt x="7191" y="8490"/>
                  <a:pt x="7593" y="8490"/>
                </a:cubicBezTo>
                <a:cubicBezTo>
                  <a:pt x="9119" y="8490"/>
                  <a:pt x="10378" y="7244"/>
                  <a:pt x="10378" y="5705"/>
                </a:cubicBezTo>
                <a:cubicBezTo>
                  <a:pt x="10378" y="4179"/>
                  <a:pt x="9119" y="2933"/>
                  <a:pt x="7593" y="2933"/>
                </a:cubicBezTo>
                <a:close/>
                <a:moveTo>
                  <a:pt x="6883" y="14315"/>
                </a:moveTo>
                <a:cubicBezTo>
                  <a:pt x="6628" y="14315"/>
                  <a:pt x="6414" y="14516"/>
                  <a:pt x="6414" y="14784"/>
                </a:cubicBezTo>
                <a:cubicBezTo>
                  <a:pt x="6414" y="15038"/>
                  <a:pt x="6628" y="15239"/>
                  <a:pt x="6883" y="15239"/>
                </a:cubicBezTo>
                <a:lnTo>
                  <a:pt x="8289" y="15239"/>
                </a:lnTo>
                <a:cubicBezTo>
                  <a:pt x="8557" y="15239"/>
                  <a:pt x="8758" y="15038"/>
                  <a:pt x="8758" y="14784"/>
                </a:cubicBezTo>
                <a:cubicBezTo>
                  <a:pt x="8758" y="14516"/>
                  <a:pt x="8557" y="14315"/>
                  <a:pt x="8289" y="14315"/>
                </a:cubicBezTo>
                <a:close/>
                <a:moveTo>
                  <a:pt x="14234" y="938"/>
                </a:moveTo>
                <a:lnTo>
                  <a:pt x="14234" y="17087"/>
                </a:lnTo>
                <a:lnTo>
                  <a:pt x="938" y="17087"/>
                </a:lnTo>
                <a:lnTo>
                  <a:pt x="938" y="938"/>
                </a:lnTo>
                <a:close/>
                <a:moveTo>
                  <a:pt x="469" y="1"/>
                </a:moveTo>
                <a:cubicBezTo>
                  <a:pt x="215" y="1"/>
                  <a:pt x="13" y="215"/>
                  <a:pt x="13" y="469"/>
                </a:cubicBezTo>
                <a:lnTo>
                  <a:pt x="13" y="17542"/>
                </a:lnTo>
                <a:cubicBezTo>
                  <a:pt x="13" y="17810"/>
                  <a:pt x="215" y="18010"/>
                  <a:pt x="469" y="18010"/>
                </a:cubicBezTo>
                <a:lnTo>
                  <a:pt x="14703" y="18010"/>
                </a:lnTo>
                <a:cubicBezTo>
                  <a:pt x="14957" y="18010"/>
                  <a:pt x="15172" y="17810"/>
                  <a:pt x="15172" y="17542"/>
                </a:cubicBezTo>
                <a:lnTo>
                  <a:pt x="15172" y="469"/>
                </a:lnTo>
                <a:cubicBezTo>
                  <a:pt x="15172" y="215"/>
                  <a:pt x="14957" y="1"/>
                  <a:pt x="14703" y="1"/>
                </a:cubicBezTo>
                <a:close/>
                <a:moveTo>
                  <a:pt x="13645" y="18600"/>
                </a:moveTo>
                <a:cubicBezTo>
                  <a:pt x="13377" y="18600"/>
                  <a:pt x="13177" y="18814"/>
                  <a:pt x="13177" y="19069"/>
                </a:cubicBezTo>
                <a:lnTo>
                  <a:pt x="13177" y="19390"/>
                </a:lnTo>
                <a:lnTo>
                  <a:pt x="509" y="18613"/>
                </a:lnTo>
                <a:cubicBezTo>
                  <a:pt x="500" y="18613"/>
                  <a:pt x="491" y="18613"/>
                  <a:pt x="482" y="18613"/>
                </a:cubicBezTo>
                <a:cubicBezTo>
                  <a:pt x="227" y="18613"/>
                  <a:pt x="27" y="18796"/>
                  <a:pt x="13" y="19055"/>
                </a:cubicBezTo>
                <a:cubicBezTo>
                  <a:pt x="1" y="19310"/>
                  <a:pt x="188" y="19524"/>
                  <a:pt x="442" y="19537"/>
                </a:cubicBezTo>
                <a:lnTo>
                  <a:pt x="13605" y="20340"/>
                </a:lnTo>
                <a:cubicBezTo>
                  <a:pt x="13618" y="20340"/>
                  <a:pt x="13632" y="20354"/>
                  <a:pt x="13645" y="20354"/>
                </a:cubicBezTo>
                <a:cubicBezTo>
                  <a:pt x="13752" y="20354"/>
                  <a:pt x="13873" y="20301"/>
                  <a:pt x="13954" y="20220"/>
                </a:cubicBezTo>
                <a:cubicBezTo>
                  <a:pt x="14047" y="20126"/>
                  <a:pt x="14100" y="20006"/>
                  <a:pt x="14100" y="19885"/>
                </a:cubicBezTo>
                <a:lnTo>
                  <a:pt x="14100" y="19069"/>
                </a:lnTo>
                <a:cubicBezTo>
                  <a:pt x="14100" y="18814"/>
                  <a:pt x="13900" y="18600"/>
                  <a:pt x="13645" y="1860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1" name="Google Shape;1012;p49"/>
          <p:cNvSpPr/>
          <p:nvPr/>
        </p:nvSpPr>
        <p:spPr>
          <a:xfrm>
            <a:off x="3279240" y="1482480"/>
            <a:ext cx="278280" cy="380520"/>
          </a:xfrm>
          <a:custGeom>
            <a:avLst/>
            <a:gdLst>
              <a:gd name="textAreaLeft" fmla="*/ 0 w 278280"/>
              <a:gd name="textAreaRight" fmla="*/ 280080 w 278280"/>
              <a:gd name="textAreaTop" fmla="*/ 0 h 380520"/>
              <a:gd name="textAreaBottom" fmla="*/ 382320 h 380520"/>
            </a:gdLst>
            <a:ahLst/>
            <a:rect l="textAreaLeft" t="textAreaTop" r="textAreaRight" b="textAreaBottom"/>
            <a:pathLst>
              <a:path w="13981" h="19082">
                <a:moveTo>
                  <a:pt x="6990" y="4165"/>
                </a:moveTo>
                <a:cubicBezTo>
                  <a:pt x="7874" y="4165"/>
                  <a:pt x="8611" y="4888"/>
                  <a:pt x="8611" y="5785"/>
                </a:cubicBezTo>
                <a:cubicBezTo>
                  <a:pt x="8611" y="6669"/>
                  <a:pt x="7874" y="7392"/>
                  <a:pt x="6990" y="7392"/>
                </a:cubicBezTo>
                <a:cubicBezTo>
                  <a:pt x="6094" y="7392"/>
                  <a:pt x="5371" y="6669"/>
                  <a:pt x="5371" y="5785"/>
                </a:cubicBezTo>
                <a:cubicBezTo>
                  <a:pt x="5371" y="4888"/>
                  <a:pt x="6094" y="4165"/>
                  <a:pt x="6990" y="4165"/>
                </a:cubicBezTo>
                <a:close/>
                <a:moveTo>
                  <a:pt x="6990" y="3227"/>
                </a:moveTo>
                <a:cubicBezTo>
                  <a:pt x="5585" y="3227"/>
                  <a:pt x="4446" y="4379"/>
                  <a:pt x="4446" y="5785"/>
                </a:cubicBezTo>
                <a:cubicBezTo>
                  <a:pt x="4446" y="7030"/>
                  <a:pt x="5344" y="8062"/>
                  <a:pt x="6522" y="8289"/>
                </a:cubicBezTo>
                <a:lnTo>
                  <a:pt x="6522" y="9562"/>
                </a:lnTo>
                <a:lnTo>
                  <a:pt x="5866" y="9066"/>
                </a:lnTo>
                <a:cubicBezTo>
                  <a:pt x="5779" y="9006"/>
                  <a:pt x="5681" y="8977"/>
                  <a:pt x="5585" y="8977"/>
                </a:cubicBezTo>
                <a:cubicBezTo>
                  <a:pt x="5444" y="8977"/>
                  <a:pt x="5306" y="9040"/>
                  <a:pt x="5210" y="9160"/>
                </a:cubicBezTo>
                <a:cubicBezTo>
                  <a:pt x="5062" y="9374"/>
                  <a:pt x="5103" y="9669"/>
                  <a:pt x="5303" y="9815"/>
                </a:cubicBezTo>
                <a:lnTo>
                  <a:pt x="6710" y="10847"/>
                </a:lnTo>
                <a:cubicBezTo>
                  <a:pt x="6736" y="10874"/>
                  <a:pt x="6763" y="10887"/>
                  <a:pt x="6790" y="10901"/>
                </a:cubicBezTo>
                <a:cubicBezTo>
                  <a:pt x="6856" y="10940"/>
                  <a:pt x="6924" y="10954"/>
                  <a:pt x="6990" y="10954"/>
                </a:cubicBezTo>
                <a:cubicBezTo>
                  <a:pt x="7058" y="10954"/>
                  <a:pt x="7124" y="10940"/>
                  <a:pt x="7192" y="10901"/>
                </a:cubicBezTo>
                <a:cubicBezTo>
                  <a:pt x="7219" y="10887"/>
                  <a:pt x="7245" y="10874"/>
                  <a:pt x="7272" y="10847"/>
                </a:cubicBezTo>
                <a:lnTo>
                  <a:pt x="8678" y="9815"/>
                </a:lnTo>
                <a:cubicBezTo>
                  <a:pt x="8879" y="9669"/>
                  <a:pt x="8919" y="9374"/>
                  <a:pt x="8772" y="9160"/>
                </a:cubicBezTo>
                <a:cubicBezTo>
                  <a:pt x="8676" y="9040"/>
                  <a:pt x="8533" y="8977"/>
                  <a:pt x="8390" y="8977"/>
                </a:cubicBezTo>
                <a:cubicBezTo>
                  <a:pt x="8293" y="8977"/>
                  <a:pt x="8197" y="9006"/>
                  <a:pt x="8115" y="9066"/>
                </a:cubicBezTo>
                <a:lnTo>
                  <a:pt x="7460" y="9562"/>
                </a:lnTo>
                <a:lnTo>
                  <a:pt x="7460" y="8289"/>
                </a:lnTo>
                <a:cubicBezTo>
                  <a:pt x="8638" y="8062"/>
                  <a:pt x="9535" y="7030"/>
                  <a:pt x="9535" y="5785"/>
                </a:cubicBezTo>
                <a:cubicBezTo>
                  <a:pt x="9535" y="4379"/>
                  <a:pt x="8397" y="3227"/>
                  <a:pt x="6990" y="3227"/>
                </a:cubicBezTo>
                <a:close/>
                <a:moveTo>
                  <a:pt x="13057" y="938"/>
                </a:moveTo>
                <a:lnTo>
                  <a:pt x="13057" y="8142"/>
                </a:lnTo>
                <a:cubicBezTo>
                  <a:pt x="13057" y="9280"/>
                  <a:pt x="12468" y="10378"/>
                  <a:pt x="11356" y="11315"/>
                </a:cubicBezTo>
                <a:cubicBezTo>
                  <a:pt x="10284" y="12213"/>
                  <a:pt x="8785" y="12882"/>
                  <a:pt x="7111" y="13217"/>
                </a:cubicBezTo>
                <a:cubicBezTo>
                  <a:pt x="7071" y="13217"/>
                  <a:pt x="7031" y="13230"/>
                  <a:pt x="6990" y="13243"/>
                </a:cubicBezTo>
                <a:cubicBezTo>
                  <a:pt x="5263" y="12922"/>
                  <a:pt x="3723" y="12240"/>
                  <a:pt x="2625" y="11315"/>
                </a:cubicBezTo>
                <a:cubicBezTo>
                  <a:pt x="1514" y="10378"/>
                  <a:pt x="925" y="9280"/>
                  <a:pt x="925" y="8142"/>
                </a:cubicBezTo>
                <a:lnTo>
                  <a:pt x="925" y="938"/>
                </a:lnTo>
                <a:close/>
                <a:moveTo>
                  <a:pt x="10258" y="13136"/>
                </a:moveTo>
                <a:lnTo>
                  <a:pt x="10258" y="17890"/>
                </a:lnTo>
                <a:lnTo>
                  <a:pt x="7058" y="16484"/>
                </a:lnTo>
                <a:cubicBezTo>
                  <a:pt x="7004" y="16457"/>
                  <a:pt x="6937" y="16444"/>
                  <a:pt x="6870" y="16444"/>
                </a:cubicBezTo>
                <a:cubicBezTo>
                  <a:pt x="6803" y="16444"/>
                  <a:pt x="6736" y="16457"/>
                  <a:pt x="6683" y="16484"/>
                </a:cubicBezTo>
                <a:lnTo>
                  <a:pt x="3710" y="17876"/>
                </a:lnTo>
                <a:lnTo>
                  <a:pt x="3710" y="13136"/>
                </a:lnTo>
                <a:cubicBezTo>
                  <a:pt x="4621" y="13592"/>
                  <a:pt x="5665" y="13940"/>
                  <a:pt x="6817" y="14154"/>
                </a:cubicBezTo>
                <a:cubicBezTo>
                  <a:pt x="6844" y="14154"/>
                  <a:pt x="6883" y="14168"/>
                  <a:pt x="6910" y="14168"/>
                </a:cubicBezTo>
                <a:cubicBezTo>
                  <a:pt x="6937" y="14181"/>
                  <a:pt x="6964" y="14181"/>
                  <a:pt x="6990" y="14181"/>
                </a:cubicBezTo>
                <a:cubicBezTo>
                  <a:pt x="7017" y="14181"/>
                  <a:pt x="7044" y="14181"/>
                  <a:pt x="7071" y="14168"/>
                </a:cubicBezTo>
                <a:cubicBezTo>
                  <a:pt x="8249" y="13966"/>
                  <a:pt x="9334" y="13605"/>
                  <a:pt x="10258" y="13136"/>
                </a:cubicBezTo>
                <a:close/>
                <a:moveTo>
                  <a:pt x="456" y="1"/>
                </a:moveTo>
                <a:cubicBezTo>
                  <a:pt x="202" y="1"/>
                  <a:pt x="0" y="215"/>
                  <a:pt x="0" y="469"/>
                </a:cubicBezTo>
                <a:lnTo>
                  <a:pt x="0" y="8142"/>
                </a:lnTo>
                <a:cubicBezTo>
                  <a:pt x="0" y="9856"/>
                  <a:pt x="1045" y="11449"/>
                  <a:pt x="2786" y="12601"/>
                </a:cubicBezTo>
                <a:lnTo>
                  <a:pt x="2786" y="18613"/>
                </a:lnTo>
                <a:cubicBezTo>
                  <a:pt x="2786" y="18774"/>
                  <a:pt x="2866" y="18921"/>
                  <a:pt x="3000" y="19001"/>
                </a:cubicBezTo>
                <a:cubicBezTo>
                  <a:pt x="3080" y="19055"/>
                  <a:pt x="3161" y="19082"/>
                  <a:pt x="3255" y="19082"/>
                </a:cubicBezTo>
                <a:cubicBezTo>
                  <a:pt x="3321" y="19082"/>
                  <a:pt x="3389" y="19069"/>
                  <a:pt x="3442" y="19028"/>
                </a:cubicBezTo>
                <a:lnTo>
                  <a:pt x="6883" y="17421"/>
                </a:lnTo>
                <a:lnTo>
                  <a:pt x="10539" y="19042"/>
                </a:lnTo>
                <a:cubicBezTo>
                  <a:pt x="10598" y="19063"/>
                  <a:pt x="10658" y="19074"/>
                  <a:pt x="10719" y="19074"/>
                </a:cubicBezTo>
                <a:cubicBezTo>
                  <a:pt x="10810" y="19074"/>
                  <a:pt x="10900" y="19050"/>
                  <a:pt x="10981" y="19001"/>
                </a:cubicBezTo>
                <a:cubicBezTo>
                  <a:pt x="11115" y="18921"/>
                  <a:pt x="11195" y="18774"/>
                  <a:pt x="11195" y="18613"/>
                </a:cubicBezTo>
                <a:lnTo>
                  <a:pt x="11195" y="12601"/>
                </a:lnTo>
                <a:cubicBezTo>
                  <a:pt x="12936" y="11449"/>
                  <a:pt x="13980" y="9856"/>
                  <a:pt x="13980" y="8142"/>
                </a:cubicBezTo>
                <a:lnTo>
                  <a:pt x="13980" y="469"/>
                </a:lnTo>
                <a:cubicBezTo>
                  <a:pt x="13980" y="215"/>
                  <a:pt x="13780" y="1"/>
                  <a:pt x="13512" y="1"/>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2" name="Google Shape;1013;p49"/>
          <p:cNvSpPr/>
          <p:nvPr/>
        </p:nvSpPr>
        <p:spPr>
          <a:xfrm>
            <a:off x="8056440" y="1482480"/>
            <a:ext cx="278640" cy="380520"/>
          </a:xfrm>
          <a:custGeom>
            <a:avLst/>
            <a:gdLst>
              <a:gd name="textAreaLeft" fmla="*/ 0 w 278640"/>
              <a:gd name="textAreaRight" fmla="*/ 280440 w 278640"/>
              <a:gd name="textAreaTop" fmla="*/ 0 h 380520"/>
              <a:gd name="textAreaBottom" fmla="*/ 382320 h 380520"/>
            </a:gdLst>
            <a:ahLst/>
            <a:rect l="textAreaLeft" t="textAreaTop" r="textAreaRight" b="textAreaBottom"/>
            <a:pathLst>
              <a:path w="13994" h="19082">
                <a:moveTo>
                  <a:pt x="6990" y="4165"/>
                </a:moveTo>
                <a:cubicBezTo>
                  <a:pt x="7887" y="4165"/>
                  <a:pt x="8610" y="4888"/>
                  <a:pt x="8610" y="5785"/>
                </a:cubicBezTo>
                <a:cubicBezTo>
                  <a:pt x="8610" y="6669"/>
                  <a:pt x="7887" y="7392"/>
                  <a:pt x="6990" y="7392"/>
                </a:cubicBezTo>
                <a:cubicBezTo>
                  <a:pt x="6107" y="7392"/>
                  <a:pt x="5384" y="6669"/>
                  <a:pt x="5384" y="5785"/>
                </a:cubicBezTo>
                <a:cubicBezTo>
                  <a:pt x="5384" y="4888"/>
                  <a:pt x="6107" y="4165"/>
                  <a:pt x="6990" y="4165"/>
                </a:cubicBezTo>
                <a:close/>
                <a:moveTo>
                  <a:pt x="6990" y="3241"/>
                </a:moveTo>
                <a:cubicBezTo>
                  <a:pt x="5584" y="3241"/>
                  <a:pt x="4446" y="4379"/>
                  <a:pt x="4446" y="5785"/>
                </a:cubicBezTo>
                <a:cubicBezTo>
                  <a:pt x="4446" y="7030"/>
                  <a:pt x="5343" y="8062"/>
                  <a:pt x="6521" y="8289"/>
                </a:cubicBezTo>
                <a:lnTo>
                  <a:pt x="6521" y="8972"/>
                </a:lnTo>
                <a:lnTo>
                  <a:pt x="5946" y="8972"/>
                </a:lnTo>
                <a:cubicBezTo>
                  <a:pt x="5691" y="8972"/>
                  <a:pt x="5491" y="9187"/>
                  <a:pt x="5491" y="9440"/>
                </a:cubicBezTo>
                <a:cubicBezTo>
                  <a:pt x="5491" y="9695"/>
                  <a:pt x="5691" y="9910"/>
                  <a:pt x="5946" y="9910"/>
                </a:cubicBezTo>
                <a:lnTo>
                  <a:pt x="6521" y="9910"/>
                </a:lnTo>
                <a:lnTo>
                  <a:pt x="6521" y="10485"/>
                </a:lnTo>
                <a:cubicBezTo>
                  <a:pt x="6521" y="10740"/>
                  <a:pt x="6736" y="10954"/>
                  <a:pt x="6990" y="10954"/>
                </a:cubicBezTo>
                <a:cubicBezTo>
                  <a:pt x="7244" y="10954"/>
                  <a:pt x="7459" y="10740"/>
                  <a:pt x="7459" y="10485"/>
                </a:cubicBezTo>
                <a:lnTo>
                  <a:pt x="7459" y="9910"/>
                </a:lnTo>
                <a:lnTo>
                  <a:pt x="8035" y="9910"/>
                </a:lnTo>
                <a:cubicBezTo>
                  <a:pt x="8289" y="9910"/>
                  <a:pt x="8503" y="9695"/>
                  <a:pt x="8503" y="9440"/>
                </a:cubicBezTo>
                <a:cubicBezTo>
                  <a:pt x="8503" y="9187"/>
                  <a:pt x="8289" y="8972"/>
                  <a:pt x="8035" y="8972"/>
                </a:cubicBezTo>
                <a:lnTo>
                  <a:pt x="7459" y="8972"/>
                </a:lnTo>
                <a:lnTo>
                  <a:pt x="7459" y="8289"/>
                </a:lnTo>
                <a:cubicBezTo>
                  <a:pt x="8637" y="8062"/>
                  <a:pt x="9535" y="7030"/>
                  <a:pt x="9535" y="5785"/>
                </a:cubicBezTo>
                <a:cubicBezTo>
                  <a:pt x="9535" y="4379"/>
                  <a:pt x="8396" y="3241"/>
                  <a:pt x="6990" y="3241"/>
                </a:cubicBezTo>
                <a:close/>
                <a:moveTo>
                  <a:pt x="13056" y="938"/>
                </a:moveTo>
                <a:lnTo>
                  <a:pt x="13056" y="8142"/>
                </a:lnTo>
                <a:cubicBezTo>
                  <a:pt x="13056" y="9280"/>
                  <a:pt x="12467" y="10378"/>
                  <a:pt x="11369" y="11315"/>
                </a:cubicBezTo>
                <a:cubicBezTo>
                  <a:pt x="10271" y="12240"/>
                  <a:pt x="8717" y="12922"/>
                  <a:pt x="6990" y="13243"/>
                </a:cubicBezTo>
                <a:cubicBezTo>
                  <a:pt x="5276" y="12922"/>
                  <a:pt x="3723" y="12240"/>
                  <a:pt x="2625" y="11315"/>
                </a:cubicBezTo>
                <a:cubicBezTo>
                  <a:pt x="1513" y="10378"/>
                  <a:pt x="938" y="9280"/>
                  <a:pt x="938" y="8142"/>
                </a:cubicBezTo>
                <a:lnTo>
                  <a:pt x="938" y="938"/>
                </a:lnTo>
                <a:close/>
                <a:moveTo>
                  <a:pt x="10271" y="13136"/>
                </a:moveTo>
                <a:lnTo>
                  <a:pt x="10271" y="17890"/>
                </a:lnTo>
                <a:lnTo>
                  <a:pt x="7071" y="16484"/>
                </a:lnTo>
                <a:cubicBezTo>
                  <a:pt x="7003" y="16457"/>
                  <a:pt x="6950" y="16444"/>
                  <a:pt x="6883" y="16444"/>
                </a:cubicBezTo>
                <a:cubicBezTo>
                  <a:pt x="6816" y="16444"/>
                  <a:pt x="6749" y="16457"/>
                  <a:pt x="6682" y="16484"/>
                </a:cubicBezTo>
                <a:lnTo>
                  <a:pt x="3723" y="17876"/>
                </a:lnTo>
                <a:lnTo>
                  <a:pt x="3723" y="13136"/>
                </a:lnTo>
                <a:cubicBezTo>
                  <a:pt x="4661" y="13605"/>
                  <a:pt x="5732" y="13966"/>
                  <a:pt x="6910" y="14168"/>
                </a:cubicBezTo>
                <a:cubicBezTo>
                  <a:pt x="6937" y="14168"/>
                  <a:pt x="6964" y="14181"/>
                  <a:pt x="6990" y="14181"/>
                </a:cubicBezTo>
                <a:cubicBezTo>
                  <a:pt x="7017" y="14181"/>
                  <a:pt x="7044" y="14168"/>
                  <a:pt x="7071" y="14168"/>
                </a:cubicBezTo>
                <a:lnTo>
                  <a:pt x="7098" y="14168"/>
                </a:lnTo>
                <a:cubicBezTo>
                  <a:pt x="8276" y="13954"/>
                  <a:pt x="9333" y="13605"/>
                  <a:pt x="10271" y="13136"/>
                </a:cubicBezTo>
                <a:close/>
                <a:moveTo>
                  <a:pt x="469" y="1"/>
                </a:moveTo>
                <a:cubicBezTo>
                  <a:pt x="215" y="1"/>
                  <a:pt x="1" y="215"/>
                  <a:pt x="1" y="469"/>
                </a:cubicBezTo>
                <a:lnTo>
                  <a:pt x="1" y="8142"/>
                </a:lnTo>
                <a:cubicBezTo>
                  <a:pt x="1" y="9856"/>
                  <a:pt x="1045" y="11449"/>
                  <a:pt x="2786" y="12601"/>
                </a:cubicBezTo>
                <a:lnTo>
                  <a:pt x="2786" y="18613"/>
                </a:lnTo>
                <a:cubicBezTo>
                  <a:pt x="2786" y="18774"/>
                  <a:pt x="2866" y="18921"/>
                  <a:pt x="3000" y="19001"/>
                </a:cubicBezTo>
                <a:cubicBezTo>
                  <a:pt x="3073" y="19052"/>
                  <a:pt x="3157" y="19076"/>
                  <a:pt x="3242" y="19076"/>
                </a:cubicBezTo>
                <a:cubicBezTo>
                  <a:pt x="3314" y="19076"/>
                  <a:pt x="3388" y="19059"/>
                  <a:pt x="3455" y="19028"/>
                </a:cubicBezTo>
                <a:lnTo>
                  <a:pt x="6883" y="17421"/>
                </a:lnTo>
                <a:lnTo>
                  <a:pt x="10538" y="19042"/>
                </a:lnTo>
                <a:cubicBezTo>
                  <a:pt x="10606" y="19069"/>
                  <a:pt x="10672" y="19082"/>
                  <a:pt x="10726" y="19082"/>
                </a:cubicBezTo>
                <a:cubicBezTo>
                  <a:pt x="10820" y="19082"/>
                  <a:pt x="10913" y="19055"/>
                  <a:pt x="10981" y="19001"/>
                </a:cubicBezTo>
                <a:cubicBezTo>
                  <a:pt x="11115" y="18921"/>
                  <a:pt x="11195" y="18774"/>
                  <a:pt x="11195" y="18613"/>
                </a:cubicBezTo>
                <a:lnTo>
                  <a:pt x="11195" y="12601"/>
                </a:lnTo>
                <a:cubicBezTo>
                  <a:pt x="12936" y="11449"/>
                  <a:pt x="13993" y="9856"/>
                  <a:pt x="13993" y="8142"/>
                </a:cubicBezTo>
                <a:lnTo>
                  <a:pt x="13993" y="469"/>
                </a:lnTo>
                <a:cubicBezTo>
                  <a:pt x="13993" y="215"/>
                  <a:pt x="13779" y="1"/>
                  <a:pt x="13525" y="1"/>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3" name="Google Shape;1014;p49"/>
          <p:cNvSpPr/>
          <p:nvPr/>
        </p:nvSpPr>
        <p:spPr>
          <a:xfrm>
            <a:off x="4042440" y="2085840"/>
            <a:ext cx="410040" cy="281880"/>
          </a:xfrm>
          <a:custGeom>
            <a:avLst/>
            <a:gdLst>
              <a:gd name="textAreaLeft" fmla="*/ 0 w 410040"/>
              <a:gd name="textAreaRight" fmla="*/ 411840 w 410040"/>
              <a:gd name="textAreaTop" fmla="*/ 0 h 281880"/>
              <a:gd name="textAreaBottom" fmla="*/ 283680 h 281880"/>
            </a:gdLst>
            <a:ahLst/>
            <a:rect l="textAreaLeft" t="textAreaTop" r="textAreaRight" b="textAreaBottom"/>
            <a:pathLst>
              <a:path w="20556" h="14168">
                <a:moveTo>
                  <a:pt x="8436" y="4687"/>
                </a:moveTo>
                <a:lnTo>
                  <a:pt x="9816" y="5115"/>
                </a:lnTo>
                <a:lnTo>
                  <a:pt x="9816" y="7512"/>
                </a:lnTo>
                <a:lnTo>
                  <a:pt x="8436" y="7083"/>
                </a:lnTo>
                <a:lnTo>
                  <a:pt x="8436" y="4687"/>
                </a:lnTo>
                <a:close/>
                <a:moveTo>
                  <a:pt x="12119" y="4687"/>
                </a:moveTo>
                <a:lnTo>
                  <a:pt x="12119" y="7083"/>
                </a:lnTo>
                <a:lnTo>
                  <a:pt x="10739" y="7512"/>
                </a:lnTo>
                <a:lnTo>
                  <a:pt x="10739" y="5115"/>
                </a:lnTo>
                <a:lnTo>
                  <a:pt x="12119" y="4687"/>
                </a:lnTo>
                <a:close/>
                <a:moveTo>
                  <a:pt x="7960" y="3594"/>
                </a:moveTo>
                <a:cubicBezTo>
                  <a:pt x="7863" y="3594"/>
                  <a:pt x="7770" y="3621"/>
                  <a:pt x="7700" y="3682"/>
                </a:cubicBezTo>
                <a:cubicBezTo>
                  <a:pt x="7579" y="3776"/>
                  <a:pt x="7499" y="3910"/>
                  <a:pt x="7499" y="4057"/>
                </a:cubicBezTo>
                <a:lnTo>
                  <a:pt x="7499" y="7419"/>
                </a:lnTo>
                <a:cubicBezTo>
                  <a:pt x="7499" y="7619"/>
                  <a:pt x="7633" y="7806"/>
                  <a:pt x="7834" y="7860"/>
                </a:cubicBezTo>
                <a:lnTo>
                  <a:pt x="10137" y="8583"/>
                </a:lnTo>
                <a:lnTo>
                  <a:pt x="10150" y="8583"/>
                </a:lnTo>
                <a:cubicBezTo>
                  <a:pt x="10191" y="8597"/>
                  <a:pt x="10230" y="8610"/>
                  <a:pt x="10271" y="8610"/>
                </a:cubicBezTo>
                <a:lnTo>
                  <a:pt x="10284" y="8610"/>
                </a:lnTo>
                <a:cubicBezTo>
                  <a:pt x="10325" y="8610"/>
                  <a:pt x="10352" y="8597"/>
                  <a:pt x="10391" y="8597"/>
                </a:cubicBezTo>
                <a:cubicBezTo>
                  <a:pt x="10405" y="8583"/>
                  <a:pt x="10405" y="8583"/>
                  <a:pt x="10418" y="8583"/>
                </a:cubicBezTo>
                <a:lnTo>
                  <a:pt x="12721" y="7860"/>
                </a:lnTo>
                <a:cubicBezTo>
                  <a:pt x="12909" y="7806"/>
                  <a:pt x="13042" y="7619"/>
                  <a:pt x="13042" y="7419"/>
                </a:cubicBezTo>
                <a:lnTo>
                  <a:pt x="13042" y="4057"/>
                </a:lnTo>
                <a:cubicBezTo>
                  <a:pt x="13042" y="3910"/>
                  <a:pt x="12976" y="3776"/>
                  <a:pt x="12855" y="3682"/>
                </a:cubicBezTo>
                <a:cubicBezTo>
                  <a:pt x="12777" y="3621"/>
                  <a:pt x="12686" y="3594"/>
                  <a:pt x="12592" y="3594"/>
                </a:cubicBezTo>
                <a:cubicBezTo>
                  <a:pt x="12542" y="3594"/>
                  <a:pt x="12491" y="3602"/>
                  <a:pt x="12440" y="3616"/>
                </a:cubicBezTo>
                <a:lnTo>
                  <a:pt x="10271" y="4285"/>
                </a:lnTo>
                <a:lnTo>
                  <a:pt x="8115" y="3616"/>
                </a:lnTo>
                <a:cubicBezTo>
                  <a:pt x="8064" y="3602"/>
                  <a:pt x="8012" y="3594"/>
                  <a:pt x="7960" y="3594"/>
                </a:cubicBezTo>
                <a:close/>
                <a:moveTo>
                  <a:pt x="10230" y="11261"/>
                </a:moveTo>
                <a:cubicBezTo>
                  <a:pt x="9977" y="11261"/>
                  <a:pt x="9762" y="11475"/>
                  <a:pt x="9762" y="11730"/>
                </a:cubicBezTo>
                <a:cubicBezTo>
                  <a:pt x="9762" y="11984"/>
                  <a:pt x="9977" y="12198"/>
                  <a:pt x="10230" y="12198"/>
                </a:cubicBezTo>
                <a:lnTo>
                  <a:pt x="10325" y="12198"/>
                </a:lnTo>
                <a:cubicBezTo>
                  <a:pt x="10579" y="12198"/>
                  <a:pt x="10793" y="11984"/>
                  <a:pt x="10793" y="11730"/>
                </a:cubicBezTo>
                <a:cubicBezTo>
                  <a:pt x="10793" y="11475"/>
                  <a:pt x="10579" y="11261"/>
                  <a:pt x="10325" y="11261"/>
                </a:cubicBezTo>
                <a:close/>
                <a:moveTo>
                  <a:pt x="2276" y="0"/>
                </a:moveTo>
                <a:cubicBezTo>
                  <a:pt x="2009" y="0"/>
                  <a:pt x="1808" y="214"/>
                  <a:pt x="1808" y="468"/>
                </a:cubicBezTo>
                <a:lnTo>
                  <a:pt x="1808" y="11730"/>
                </a:lnTo>
                <a:cubicBezTo>
                  <a:pt x="1808" y="11984"/>
                  <a:pt x="2009" y="12198"/>
                  <a:pt x="2276" y="12198"/>
                </a:cubicBezTo>
                <a:lnTo>
                  <a:pt x="8650" y="12198"/>
                </a:lnTo>
                <a:cubicBezTo>
                  <a:pt x="8905" y="12198"/>
                  <a:pt x="9120" y="11984"/>
                  <a:pt x="9120" y="11730"/>
                </a:cubicBezTo>
                <a:cubicBezTo>
                  <a:pt x="9120" y="11475"/>
                  <a:pt x="8905" y="11261"/>
                  <a:pt x="8650" y="11261"/>
                </a:cubicBezTo>
                <a:lnTo>
                  <a:pt x="2732" y="11261"/>
                </a:lnTo>
                <a:lnTo>
                  <a:pt x="2732" y="938"/>
                </a:lnTo>
                <a:lnTo>
                  <a:pt x="17810" y="938"/>
                </a:lnTo>
                <a:lnTo>
                  <a:pt x="17810" y="11261"/>
                </a:lnTo>
                <a:lnTo>
                  <a:pt x="11905" y="11261"/>
                </a:lnTo>
                <a:cubicBezTo>
                  <a:pt x="11650" y="11261"/>
                  <a:pt x="11436" y="11475"/>
                  <a:pt x="11436" y="11730"/>
                </a:cubicBezTo>
                <a:cubicBezTo>
                  <a:pt x="11436" y="11984"/>
                  <a:pt x="11650" y="12198"/>
                  <a:pt x="11905" y="12198"/>
                </a:cubicBezTo>
                <a:lnTo>
                  <a:pt x="18279" y="12198"/>
                </a:lnTo>
                <a:cubicBezTo>
                  <a:pt x="18533" y="12198"/>
                  <a:pt x="18747" y="11984"/>
                  <a:pt x="18747" y="11730"/>
                </a:cubicBezTo>
                <a:lnTo>
                  <a:pt x="18747" y="468"/>
                </a:lnTo>
                <a:cubicBezTo>
                  <a:pt x="18747" y="214"/>
                  <a:pt x="18533" y="0"/>
                  <a:pt x="18279" y="0"/>
                </a:cubicBezTo>
                <a:close/>
                <a:moveTo>
                  <a:pt x="455" y="13243"/>
                </a:moveTo>
                <a:cubicBezTo>
                  <a:pt x="201" y="13243"/>
                  <a:pt x="0" y="13444"/>
                  <a:pt x="0" y="13712"/>
                </a:cubicBezTo>
                <a:cubicBezTo>
                  <a:pt x="0" y="13966"/>
                  <a:pt x="201" y="14167"/>
                  <a:pt x="455" y="14167"/>
                </a:cubicBezTo>
                <a:lnTo>
                  <a:pt x="20086" y="14167"/>
                </a:lnTo>
                <a:cubicBezTo>
                  <a:pt x="20341" y="14167"/>
                  <a:pt x="20555" y="13966"/>
                  <a:pt x="20555" y="13712"/>
                </a:cubicBezTo>
                <a:cubicBezTo>
                  <a:pt x="20555" y="13444"/>
                  <a:pt x="20341" y="13243"/>
                  <a:pt x="20086" y="1324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4" name="Google Shape;1015;p49"/>
          <p:cNvSpPr/>
          <p:nvPr/>
        </p:nvSpPr>
        <p:spPr>
          <a:xfrm>
            <a:off x="4842720" y="2050560"/>
            <a:ext cx="352080" cy="352080"/>
          </a:xfrm>
          <a:custGeom>
            <a:avLst/>
            <a:gdLst>
              <a:gd name="textAreaLeft" fmla="*/ 0 w 352080"/>
              <a:gd name="textAreaRight" fmla="*/ 353880 w 352080"/>
              <a:gd name="textAreaTop" fmla="*/ 0 h 352080"/>
              <a:gd name="textAreaBottom" fmla="*/ 353880 h 352080"/>
            </a:gdLst>
            <a:ahLst/>
            <a:rect l="textAreaLeft" t="textAreaTop" r="textAreaRight" b="textAreaBottom"/>
            <a:pathLst>
              <a:path w="17676" h="17676">
                <a:moveTo>
                  <a:pt x="5142" y="8008"/>
                </a:moveTo>
                <a:cubicBezTo>
                  <a:pt x="4888" y="8008"/>
                  <a:pt x="4674" y="8222"/>
                  <a:pt x="4674" y="8476"/>
                </a:cubicBezTo>
                <a:cubicBezTo>
                  <a:pt x="4674" y="8731"/>
                  <a:pt x="4888" y="8945"/>
                  <a:pt x="5142" y="8945"/>
                </a:cubicBezTo>
                <a:lnTo>
                  <a:pt x="9173" y="8945"/>
                </a:lnTo>
                <a:cubicBezTo>
                  <a:pt x="9427" y="8945"/>
                  <a:pt x="9641" y="8731"/>
                  <a:pt x="9641" y="8476"/>
                </a:cubicBezTo>
                <a:cubicBezTo>
                  <a:pt x="9641" y="8222"/>
                  <a:pt x="9427" y="8008"/>
                  <a:pt x="9173" y="8008"/>
                </a:cubicBezTo>
                <a:close/>
                <a:moveTo>
                  <a:pt x="3496" y="9761"/>
                </a:moveTo>
                <a:cubicBezTo>
                  <a:pt x="3241" y="9761"/>
                  <a:pt x="3027" y="9976"/>
                  <a:pt x="3027" y="10231"/>
                </a:cubicBezTo>
                <a:cubicBezTo>
                  <a:pt x="3027" y="10484"/>
                  <a:pt x="3241" y="10699"/>
                  <a:pt x="3496" y="10699"/>
                </a:cubicBezTo>
                <a:lnTo>
                  <a:pt x="10820" y="10699"/>
                </a:lnTo>
                <a:cubicBezTo>
                  <a:pt x="11075" y="10699"/>
                  <a:pt x="11289" y="10484"/>
                  <a:pt x="11289" y="10231"/>
                </a:cubicBezTo>
                <a:cubicBezTo>
                  <a:pt x="11289" y="9976"/>
                  <a:pt x="11075" y="9761"/>
                  <a:pt x="10820" y="9761"/>
                </a:cubicBezTo>
                <a:close/>
                <a:moveTo>
                  <a:pt x="13378" y="5035"/>
                </a:moveTo>
                <a:lnTo>
                  <a:pt x="13378" y="13671"/>
                </a:lnTo>
                <a:lnTo>
                  <a:pt x="938" y="13671"/>
                </a:lnTo>
                <a:lnTo>
                  <a:pt x="938" y="5035"/>
                </a:lnTo>
                <a:close/>
                <a:moveTo>
                  <a:pt x="470" y="4111"/>
                </a:moveTo>
                <a:cubicBezTo>
                  <a:pt x="215" y="4111"/>
                  <a:pt x="0" y="4312"/>
                  <a:pt x="0" y="4566"/>
                </a:cubicBezTo>
                <a:lnTo>
                  <a:pt x="0" y="14141"/>
                </a:lnTo>
                <a:cubicBezTo>
                  <a:pt x="0" y="14394"/>
                  <a:pt x="215" y="14596"/>
                  <a:pt x="470" y="14596"/>
                </a:cubicBezTo>
                <a:lnTo>
                  <a:pt x="6683" y="14596"/>
                </a:lnTo>
                <a:lnTo>
                  <a:pt x="6683" y="16738"/>
                </a:lnTo>
                <a:lnTo>
                  <a:pt x="3817" y="16738"/>
                </a:lnTo>
                <a:cubicBezTo>
                  <a:pt x="3562" y="16738"/>
                  <a:pt x="3348" y="16953"/>
                  <a:pt x="3348" y="17206"/>
                </a:cubicBezTo>
                <a:cubicBezTo>
                  <a:pt x="3348" y="17461"/>
                  <a:pt x="3562" y="17676"/>
                  <a:pt x="3817" y="17676"/>
                </a:cubicBezTo>
                <a:lnTo>
                  <a:pt x="10498" y="17676"/>
                </a:lnTo>
                <a:cubicBezTo>
                  <a:pt x="10753" y="17676"/>
                  <a:pt x="10968" y="17461"/>
                  <a:pt x="10968" y="17206"/>
                </a:cubicBezTo>
                <a:cubicBezTo>
                  <a:pt x="10968" y="16953"/>
                  <a:pt x="10753" y="16738"/>
                  <a:pt x="10498" y="16738"/>
                </a:cubicBezTo>
                <a:lnTo>
                  <a:pt x="7620" y="16738"/>
                </a:lnTo>
                <a:lnTo>
                  <a:pt x="7620" y="14596"/>
                </a:lnTo>
                <a:lnTo>
                  <a:pt x="13846" y="14596"/>
                </a:lnTo>
                <a:cubicBezTo>
                  <a:pt x="14101" y="14596"/>
                  <a:pt x="14301" y="14394"/>
                  <a:pt x="14301" y="14141"/>
                </a:cubicBezTo>
                <a:lnTo>
                  <a:pt x="14301" y="4566"/>
                </a:lnTo>
                <a:cubicBezTo>
                  <a:pt x="14301" y="4312"/>
                  <a:pt x="14101" y="4111"/>
                  <a:pt x="13846" y="4111"/>
                </a:cubicBezTo>
                <a:close/>
                <a:moveTo>
                  <a:pt x="7151" y="0"/>
                </a:moveTo>
                <a:cubicBezTo>
                  <a:pt x="6897" y="0"/>
                  <a:pt x="6683" y="214"/>
                  <a:pt x="6683" y="468"/>
                </a:cubicBezTo>
                <a:lnTo>
                  <a:pt x="6683" y="2571"/>
                </a:lnTo>
                <a:cubicBezTo>
                  <a:pt x="6683" y="2839"/>
                  <a:pt x="6897" y="3039"/>
                  <a:pt x="7151" y="3039"/>
                </a:cubicBezTo>
                <a:cubicBezTo>
                  <a:pt x="7419" y="3039"/>
                  <a:pt x="7620" y="2839"/>
                  <a:pt x="7620" y="2571"/>
                </a:cubicBezTo>
                <a:lnTo>
                  <a:pt x="7620" y="938"/>
                </a:lnTo>
                <a:lnTo>
                  <a:pt x="16738" y="938"/>
                </a:lnTo>
                <a:lnTo>
                  <a:pt x="16738" y="16738"/>
                </a:lnTo>
                <a:lnTo>
                  <a:pt x="12427" y="16738"/>
                </a:lnTo>
                <a:cubicBezTo>
                  <a:pt x="12173" y="16738"/>
                  <a:pt x="11959" y="16953"/>
                  <a:pt x="11959" y="17206"/>
                </a:cubicBezTo>
                <a:cubicBezTo>
                  <a:pt x="11959" y="17461"/>
                  <a:pt x="12173" y="17676"/>
                  <a:pt x="12427" y="17676"/>
                </a:cubicBezTo>
                <a:lnTo>
                  <a:pt x="17208" y="17676"/>
                </a:lnTo>
                <a:cubicBezTo>
                  <a:pt x="17462" y="17676"/>
                  <a:pt x="17676" y="17461"/>
                  <a:pt x="17676" y="17206"/>
                </a:cubicBezTo>
                <a:lnTo>
                  <a:pt x="17676" y="468"/>
                </a:lnTo>
                <a:cubicBezTo>
                  <a:pt x="17676" y="214"/>
                  <a:pt x="17462" y="0"/>
                  <a:pt x="17208"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5" name="Google Shape;1016;p49"/>
          <p:cNvSpPr/>
          <p:nvPr/>
        </p:nvSpPr>
        <p:spPr>
          <a:xfrm>
            <a:off x="5653440" y="2023920"/>
            <a:ext cx="379080" cy="406080"/>
          </a:xfrm>
          <a:custGeom>
            <a:avLst/>
            <a:gdLst>
              <a:gd name="textAreaLeft" fmla="*/ 0 w 379080"/>
              <a:gd name="textAreaRight" fmla="*/ 380880 w 379080"/>
              <a:gd name="textAreaTop" fmla="*/ 0 h 406080"/>
              <a:gd name="textAreaBottom" fmla="*/ 407880 h 406080"/>
            </a:gdLst>
            <a:ahLst/>
            <a:rect l="textAreaLeft" t="textAreaTop" r="textAreaRight" b="textAreaBottom"/>
            <a:pathLst>
              <a:path w="19016" h="20367">
                <a:moveTo>
                  <a:pt x="7714" y="938"/>
                </a:moveTo>
                <a:cubicBezTo>
                  <a:pt x="8571" y="938"/>
                  <a:pt x="9294" y="1500"/>
                  <a:pt x="9549" y="2263"/>
                </a:cubicBezTo>
                <a:lnTo>
                  <a:pt x="9442" y="2263"/>
                </a:lnTo>
                <a:cubicBezTo>
                  <a:pt x="8585" y="2263"/>
                  <a:pt x="7848" y="1714"/>
                  <a:pt x="7594" y="938"/>
                </a:cubicBezTo>
                <a:close/>
                <a:moveTo>
                  <a:pt x="6710" y="1218"/>
                </a:moveTo>
                <a:cubicBezTo>
                  <a:pt x="7085" y="2384"/>
                  <a:pt x="8169" y="3200"/>
                  <a:pt x="9442" y="3200"/>
                </a:cubicBezTo>
                <a:lnTo>
                  <a:pt x="9629" y="3200"/>
                </a:lnTo>
                <a:cubicBezTo>
                  <a:pt x="9481" y="4124"/>
                  <a:pt x="8678" y="4834"/>
                  <a:pt x="7701" y="4834"/>
                </a:cubicBezTo>
                <a:cubicBezTo>
                  <a:pt x="6630" y="4834"/>
                  <a:pt x="5759" y="3964"/>
                  <a:pt x="5759" y="2879"/>
                </a:cubicBezTo>
                <a:cubicBezTo>
                  <a:pt x="5759" y="2169"/>
                  <a:pt x="6134" y="1553"/>
                  <a:pt x="6710" y="1218"/>
                </a:cubicBezTo>
                <a:close/>
                <a:moveTo>
                  <a:pt x="7647" y="0"/>
                </a:moveTo>
                <a:cubicBezTo>
                  <a:pt x="7567" y="0"/>
                  <a:pt x="7487" y="13"/>
                  <a:pt x="7392" y="13"/>
                </a:cubicBezTo>
                <a:cubicBezTo>
                  <a:pt x="7232" y="40"/>
                  <a:pt x="7071" y="67"/>
                  <a:pt x="6910" y="107"/>
                </a:cubicBezTo>
                <a:cubicBezTo>
                  <a:pt x="6910" y="120"/>
                  <a:pt x="6910" y="120"/>
                  <a:pt x="6897" y="120"/>
                </a:cubicBezTo>
                <a:cubicBezTo>
                  <a:pt x="5705" y="468"/>
                  <a:pt x="4821" y="1580"/>
                  <a:pt x="4821" y="2879"/>
                </a:cubicBezTo>
                <a:cubicBezTo>
                  <a:pt x="4821" y="4473"/>
                  <a:pt x="6121" y="5758"/>
                  <a:pt x="7701" y="5758"/>
                </a:cubicBezTo>
                <a:cubicBezTo>
                  <a:pt x="9294" y="5758"/>
                  <a:pt x="10579" y="4473"/>
                  <a:pt x="10579" y="2879"/>
                </a:cubicBezTo>
                <a:cubicBezTo>
                  <a:pt x="10579" y="2785"/>
                  <a:pt x="10579" y="2691"/>
                  <a:pt x="10566" y="2598"/>
                </a:cubicBezTo>
                <a:cubicBezTo>
                  <a:pt x="10419" y="1125"/>
                  <a:pt x="9201" y="13"/>
                  <a:pt x="7714" y="0"/>
                </a:cubicBezTo>
                <a:close/>
                <a:moveTo>
                  <a:pt x="8731" y="7820"/>
                </a:moveTo>
                <a:lnTo>
                  <a:pt x="7701" y="9226"/>
                </a:lnTo>
                <a:lnTo>
                  <a:pt x="6669" y="7820"/>
                </a:lnTo>
                <a:close/>
                <a:moveTo>
                  <a:pt x="13739" y="13189"/>
                </a:moveTo>
                <a:cubicBezTo>
                  <a:pt x="13486" y="13189"/>
                  <a:pt x="13284" y="13391"/>
                  <a:pt x="13284" y="13645"/>
                </a:cubicBezTo>
                <a:lnTo>
                  <a:pt x="13284" y="13819"/>
                </a:lnTo>
                <a:cubicBezTo>
                  <a:pt x="13284" y="14073"/>
                  <a:pt x="13486" y="14287"/>
                  <a:pt x="13739" y="14287"/>
                </a:cubicBezTo>
                <a:cubicBezTo>
                  <a:pt x="14007" y="14287"/>
                  <a:pt x="14209" y="14073"/>
                  <a:pt x="14209" y="13819"/>
                </a:cubicBezTo>
                <a:lnTo>
                  <a:pt x="14209" y="13645"/>
                </a:lnTo>
                <a:cubicBezTo>
                  <a:pt x="14209" y="13391"/>
                  <a:pt x="14007" y="13189"/>
                  <a:pt x="13739" y="13189"/>
                </a:cubicBezTo>
                <a:close/>
                <a:moveTo>
                  <a:pt x="6723" y="6883"/>
                </a:moveTo>
                <a:cubicBezTo>
                  <a:pt x="5612" y="6883"/>
                  <a:pt x="4661" y="7285"/>
                  <a:pt x="3884" y="8061"/>
                </a:cubicBezTo>
                <a:cubicBezTo>
                  <a:pt x="3295" y="8650"/>
                  <a:pt x="2813" y="9454"/>
                  <a:pt x="2357" y="10592"/>
                </a:cubicBezTo>
                <a:lnTo>
                  <a:pt x="872" y="14234"/>
                </a:lnTo>
                <a:cubicBezTo>
                  <a:pt x="777" y="14475"/>
                  <a:pt x="898" y="14743"/>
                  <a:pt x="1139" y="14837"/>
                </a:cubicBezTo>
                <a:cubicBezTo>
                  <a:pt x="1193" y="14864"/>
                  <a:pt x="1247" y="14876"/>
                  <a:pt x="1313" y="14876"/>
                </a:cubicBezTo>
                <a:cubicBezTo>
                  <a:pt x="1488" y="14876"/>
                  <a:pt x="1661" y="14757"/>
                  <a:pt x="1741" y="14582"/>
                </a:cubicBezTo>
                <a:lnTo>
                  <a:pt x="3214" y="10940"/>
                </a:lnTo>
                <a:cubicBezTo>
                  <a:pt x="3884" y="9293"/>
                  <a:pt x="4648" y="8356"/>
                  <a:pt x="5652" y="7994"/>
                </a:cubicBezTo>
                <a:lnTo>
                  <a:pt x="7326" y="10297"/>
                </a:lnTo>
                <a:cubicBezTo>
                  <a:pt x="7419" y="10418"/>
                  <a:pt x="7553" y="10484"/>
                  <a:pt x="7701" y="10484"/>
                </a:cubicBezTo>
                <a:cubicBezTo>
                  <a:pt x="7848" y="10484"/>
                  <a:pt x="7995" y="10418"/>
                  <a:pt x="8076" y="10297"/>
                </a:cubicBezTo>
                <a:lnTo>
                  <a:pt x="9763" y="7994"/>
                </a:lnTo>
                <a:cubicBezTo>
                  <a:pt x="10633" y="8302"/>
                  <a:pt x="11316" y="9052"/>
                  <a:pt x="11905" y="10284"/>
                </a:cubicBezTo>
                <a:cubicBezTo>
                  <a:pt x="11982" y="10447"/>
                  <a:pt x="12148" y="10548"/>
                  <a:pt x="12320" y="10548"/>
                </a:cubicBezTo>
                <a:cubicBezTo>
                  <a:pt x="12388" y="10548"/>
                  <a:pt x="12457" y="10532"/>
                  <a:pt x="12521" y="10498"/>
                </a:cubicBezTo>
                <a:cubicBezTo>
                  <a:pt x="12762" y="10391"/>
                  <a:pt x="12856" y="10109"/>
                  <a:pt x="12749" y="9882"/>
                </a:cubicBezTo>
                <a:cubicBezTo>
                  <a:pt x="11784" y="7860"/>
                  <a:pt x="10445" y="6883"/>
                  <a:pt x="8692" y="6883"/>
                </a:cubicBezTo>
                <a:close/>
                <a:moveTo>
                  <a:pt x="12498" y="13900"/>
                </a:moveTo>
                <a:cubicBezTo>
                  <a:pt x="12338" y="13900"/>
                  <a:pt x="12186" y="13984"/>
                  <a:pt x="12106" y="14127"/>
                </a:cubicBezTo>
                <a:cubicBezTo>
                  <a:pt x="11972" y="14355"/>
                  <a:pt x="12052" y="14635"/>
                  <a:pt x="12266" y="14769"/>
                </a:cubicBezTo>
                <a:lnTo>
                  <a:pt x="12414" y="14850"/>
                </a:lnTo>
                <a:cubicBezTo>
                  <a:pt x="12495" y="14890"/>
                  <a:pt x="12575" y="14917"/>
                  <a:pt x="12641" y="14917"/>
                </a:cubicBezTo>
                <a:cubicBezTo>
                  <a:pt x="12802" y="14917"/>
                  <a:pt x="12963" y="14837"/>
                  <a:pt x="13057" y="14676"/>
                </a:cubicBezTo>
                <a:cubicBezTo>
                  <a:pt x="13177" y="14462"/>
                  <a:pt x="13111" y="14167"/>
                  <a:pt x="12882" y="14046"/>
                </a:cubicBezTo>
                <a:lnTo>
                  <a:pt x="12736" y="13966"/>
                </a:lnTo>
                <a:cubicBezTo>
                  <a:pt x="12660" y="13921"/>
                  <a:pt x="12578" y="13900"/>
                  <a:pt x="12498" y="13900"/>
                </a:cubicBezTo>
                <a:close/>
                <a:moveTo>
                  <a:pt x="14986" y="13900"/>
                </a:moveTo>
                <a:cubicBezTo>
                  <a:pt x="14907" y="13900"/>
                  <a:pt x="14829" y="13921"/>
                  <a:pt x="14757" y="13966"/>
                </a:cubicBezTo>
                <a:lnTo>
                  <a:pt x="14610" y="14046"/>
                </a:lnTo>
                <a:cubicBezTo>
                  <a:pt x="14382" y="14167"/>
                  <a:pt x="14302" y="14462"/>
                  <a:pt x="14436" y="14676"/>
                </a:cubicBezTo>
                <a:cubicBezTo>
                  <a:pt x="14516" y="14837"/>
                  <a:pt x="14677" y="14917"/>
                  <a:pt x="14837" y="14917"/>
                </a:cubicBezTo>
                <a:cubicBezTo>
                  <a:pt x="14918" y="14917"/>
                  <a:pt x="14998" y="14890"/>
                  <a:pt x="15078" y="14850"/>
                </a:cubicBezTo>
                <a:lnTo>
                  <a:pt x="15212" y="14769"/>
                </a:lnTo>
                <a:cubicBezTo>
                  <a:pt x="15441" y="14635"/>
                  <a:pt x="15521" y="14355"/>
                  <a:pt x="15387" y="14127"/>
                </a:cubicBezTo>
                <a:cubicBezTo>
                  <a:pt x="15298" y="13984"/>
                  <a:pt x="15143" y="13900"/>
                  <a:pt x="14986" y="13900"/>
                </a:cubicBezTo>
                <a:close/>
                <a:moveTo>
                  <a:pt x="12649" y="15246"/>
                </a:moveTo>
                <a:cubicBezTo>
                  <a:pt x="12570" y="15246"/>
                  <a:pt x="12489" y="15266"/>
                  <a:pt x="12414" y="15305"/>
                </a:cubicBezTo>
                <a:lnTo>
                  <a:pt x="12266" y="15399"/>
                </a:lnTo>
                <a:cubicBezTo>
                  <a:pt x="12052" y="15519"/>
                  <a:pt x="11972" y="15801"/>
                  <a:pt x="12106" y="16028"/>
                </a:cubicBezTo>
                <a:cubicBezTo>
                  <a:pt x="12186" y="16176"/>
                  <a:pt x="12347" y="16269"/>
                  <a:pt x="12507" y="16269"/>
                </a:cubicBezTo>
                <a:cubicBezTo>
                  <a:pt x="12588" y="16269"/>
                  <a:pt x="12668" y="16242"/>
                  <a:pt x="12736" y="16203"/>
                </a:cubicBezTo>
                <a:lnTo>
                  <a:pt x="12882" y="16122"/>
                </a:lnTo>
                <a:cubicBezTo>
                  <a:pt x="13111" y="15988"/>
                  <a:pt x="13177" y="15707"/>
                  <a:pt x="13057" y="15480"/>
                </a:cubicBezTo>
                <a:cubicBezTo>
                  <a:pt x="12967" y="15327"/>
                  <a:pt x="12811" y="15246"/>
                  <a:pt x="12649" y="15246"/>
                </a:cubicBezTo>
                <a:close/>
                <a:moveTo>
                  <a:pt x="14844" y="15246"/>
                </a:moveTo>
                <a:cubicBezTo>
                  <a:pt x="14682" y="15246"/>
                  <a:pt x="14526" y="15327"/>
                  <a:pt x="14436" y="15480"/>
                </a:cubicBezTo>
                <a:cubicBezTo>
                  <a:pt x="14302" y="15707"/>
                  <a:pt x="14382" y="15988"/>
                  <a:pt x="14610" y="16122"/>
                </a:cubicBezTo>
                <a:lnTo>
                  <a:pt x="14757" y="16203"/>
                </a:lnTo>
                <a:cubicBezTo>
                  <a:pt x="14825" y="16242"/>
                  <a:pt x="14905" y="16269"/>
                  <a:pt x="14985" y="16269"/>
                </a:cubicBezTo>
                <a:cubicBezTo>
                  <a:pt x="15146" y="16269"/>
                  <a:pt x="15307" y="16176"/>
                  <a:pt x="15387" y="16028"/>
                </a:cubicBezTo>
                <a:cubicBezTo>
                  <a:pt x="15521" y="15801"/>
                  <a:pt x="15441" y="15519"/>
                  <a:pt x="15212" y="15399"/>
                </a:cubicBezTo>
                <a:lnTo>
                  <a:pt x="15078" y="15305"/>
                </a:lnTo>
                <a:cubicBezTo>
                  <a:pt x="15004" y="15266"/>
                  <a:pt x="14923" y="15246"/>
                  <a:pt x="14844" y="15246"/>
                </a:cubicBezTo>
                <a:close/>
                <a:moveTo>
                  <a:pt x="470" y="15787"/>
                </a:moveTo>
                <a:cubicBezTo>
                  <a:pt x="202" y="15787"/>
                  <a:pt x="1" y="15988"/>
                  <a:pt x="1" y="16256"/>
                </a:cubicBezTo>
                <a:cubicBezTo>
                  <a:pt x="1" y="16510"/>
                  <a:pt x="202" y="16712"/>
                  <a:pt x="470" y="16712"/>
                </a:cubicBezTo>
                <a:lnTo>
                  <a:pt x="7004" y="16712"/>
                </a:lnTo>
                <a:cubicBezTo>
                  <a:pt x="7258" y="16712"/>
                  <a:pt x="7473" y="16510"/>
                  <a:pt x="7473" y="16256"/>
                </a:cubicBezTo>
                <a:cubicBezTo>
                  <a:pt x="7473" y="15988"/>
                  <a:pt x="7258" y="15787"/>
                  <a:pt x="7004" y="15787"/>
                </a:cubicBezTo>
                <a:close/>
                <a:moveTo>
                  <a:pt x="13739" y="15881"/>
                </a:moveTo>
                <a:cubicBezTo>
                  <a:pt x="13486" y="15881"/>
                  <a:pt x="13284" y="16096"/>
                  <a:pt x="13284" y="16349"/>
                </a:cubicBezTo>
                <a:lnTo>
                  <a:pt x="13284" y="16510"/>
                </a:lnTo>
                <a:cubicBezTo>
                  <a:pt x="13284" y="16765"/>
                  <a:pt x="13486" y="16979"/>
                  <a:pt x="13739" y="16979"/>
                </a:cubicBezTo>
                <a:cubicBezTo>
                  <a:pt x="14007" y="16979"/>
                  <a:pt x="14209" y="16765"/>
                  <a:pt x="14209" y="16510"/>
                </a:cubicBezTo>
                <a:lnTo>
                  <a:pt x="14209" y="16349"/>
                </a:lnTo>
                <a:cubicBezTo>
                  <a:pt x="14209" y="16096"/>
                  <a:pt x="14007" y="15881"/>
                  <a:pt x="13739" y="15881"/>
                </a:cubicBezTo>
                <a:close/>
                <a:moveTo>
                  <a:pt x="18078" y="12534"/>
                </a:moveTo>
                <a:lnTo>
                  <a:pt x="18078" y="17622"/>
                </a:lnTo>
                <a:lnTo>
                  <a:pt x="9415" y="17622"/>
                </a:lnTo>
                <a:lnTo>
                  <a:pt x="9415" y="12534"/>
                </a:lnTo>
                <a:close/>
                <a:moveTo>
                  <a:pt x="8946" y="11609"/>
                </a:moveTo>
                <a:cubicBezTo>
                  <a:pt x="8692" y="11609"/>
                  <a:pt x="8477" y="11811"/>
                  <a:pt x="8477" y="12064"/>
                </a:cubicBezTo>
                <a:lnTo>
                  <a:pt x="8477" y="18090"/>
                </a:lnTo>
                <a:cubicBezTo>
                  <a:pt x="8477" y="18345"/>
                  <a:pt x="8692" y="18559"/>
                  <a:pt x="8946" y="18559"/>
                </a:cubicBezTo>
                <a:lnTo>
                  <a:pt x="13284" y="18559"/>
                </a:lnTo>
                <a:lnTo>
                  <a:pt x="13284" y="19429"/>
                </a:lnTo>
                <a:lnTo>
                  <a:pt x="12320" y="19429"/>
                </a:lnTo>
                <a:cubicBezTo>
                  <a:pt x="12066" y="19429"/>
                  <a:pt x="11852" y="19644"/>
                  <a:pt x="11852" y="19898"/>
                </a:cubicBezTo>
                <a:cubicBezTo>
                  <a:pt x="11852" y="20152"/>
                  <a:pt x="12066" y="20367"/>
                  <a:pt x="12320" y="20367"/>
                </a:cubicBezTo>
                <a:lnTo>
                  <a:pt x="15159" y="20367"/>
                </a:lnTo>
                <a:cubicBezTo>
                  <a:pt x="15427" y="20367"/>
                  <a:pt x="15628" y="20152"/>
                  <a:pt x="15628" y="19898"/>
                </a:cubicBezTo>
                <a:cubicBezTo>
                  <a:pt x="15628" y="19644"/>
                  <a:pt x="15427" y="19429"/>
                  <a:pt x="15159" y="19429"/>
                </a:cubicBezTo>
                <a:lnTo>
                  <a:pt x="14209" y="19429"/>
                </a:lnTo>
                <a:lnTo>
                  <a:pt x="14209" y="18559"/>
                </a:lnTo>
                <a:lnTo>
                  <a:pt x="18547" y="18559"/>
                </a:lnTo>
                <a:cubicBezTo>
                  <a:pt x="18801" y="18559"/>
                  <a:pt x="19015" y="18345"/>
                  <a:pt x="19015" y="18090"/>
                </a:cubicBezTo>
                <a:lnTo>
                  <a:pt x="19015" y="12064"/>
                </a:lnTo>
                <a:cubicBezTo>
                  <a:pt x="19015" y="11811"/>
                  <a:pt x="18801" y="11609"/>
                  <a:pt x="18547" y="1160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6" name="Google Shape;1017;p49"/>
          <p:cNvSpPr/>
          <p:nvPr/>
        </p:nvSpPr>
        <p:spPr>
          <a:xfrm>
            <a:off x="3225600" y="2040480"/>
            <a:ext cx="385920" cy="372960"/>
          </a:xfrm>
          <a:custGeom>
            <a:avLst/>
            <a:gdLst>
              <a:gd name="textAreaLeft" fmla="*/ 0 w 385920"/>
              <a:gd name="textAreaRight" fmla="*/ 387720 w 385920"/>
              <a:gd name="textAreaTop" fmla="*/ 0 h 372960"/>
              <a:gd name="textAreaBottom" fmla="*/ 374760 h 372960"/>
            </a:gdLst>
            <a:ahLst/>
            <a:rect l="textAreaLeft" t="textAreaTop" r="textAreaRight" b="textAreaBottom"/>
            <a:pathLst>
              <a:path w="19363" h="18707">
                <a:moveTo>
                  <a:pt x="6440" y="938"/>
                </a:moveTo>
                <a:cubicBezTo>
                  <a:pt x="7231" y="938"/>
                  <a:pt x="7887" y="1566"/>
                  <a:pt x="7913" y="2357"/>
                </a:cubicBezTo>
                <a:lnTo>
                  <a:pt x="7913" y="2384"/>
                </a:lnTo>
                <a:cubicBezTo>
                  <a:pt x="7927" y="2397"/>
                  <a:pt x="7927" y="2410"/>
                  <a:pt x="7927" y="2423"/>
                </a:cubicBezTo>
                <a:cubicBezTo>
                  <a:pt x="7927" y="3241"/>
                  <a:pt x="7258" y="3910"/>
                  <a:pt x="6440" y="3910"/>
                </a:cubicBezTo>
                <a:cubicBezTo>
                  <a:pt x="5610" y="3910"/>
                  <a:pt x="4955" y="3241"/>
                  <a:pt x="4955" y="2423"/>
                </a:cubicBezTo>
                <a:lnTo>
                  <a:pt x="4955" y="2384"/>
                </a:lnTo>
                <a:lnTo>
                  <a:pt x="4955" y="2357"/>
                </a:lnTo>
                <a:cubicBezTo>
                  <a:pt x="4981" y="1566"/>
                  <a:pt x="5637" y="938"/>
                  <a:pt x="6440" y="938"/>
                </a:cubicBezTo>
                <a:close/>
                <a:moveTo>
                  <a:pt x="10832" y="4232"/>
                </a:moveTo>
                <a:cubicBezTo>
                  <a:pt x="10565" y="4232"/>
                  <a:pt x="10364" y="4446"/>
                  <a:pt x="10364" y="4700"/>
                </a:cubicBezTo>
                <a:cubicBezTo>
                  <a:pt x="10364" y="4955"/>
                  <a:pt x="10565" y="5169"/>
                  <a:pt x="10832" y="5169"/>
                </a:cubicBezTo>
                <a:lnTo>
                  <a:pt x="12239" y="5169"/>
                </a:lnTo>
                <a:cubicBezTo>
                  <a:pt x="12493" y="5169"/>
                  <a:pt x="12694" y="4955"/>
                  <a:pt x="12694" y="4700"/>
                </a:cubicBezTo>
                <a:cubicBezTo>
                  <a:pt x="12694" y="4446"/>
                  <a:pt x="12493" y="4232"/>
                  <a:pt x="12239" y="4232"/>
                </a:cubicBezTo>
                <a:close/>
                <a:moveTo>
                  <a:pt x="10859" y="5919"/>
                </a:moveTo>
                <a:cubicBezTo>
                  <a:pt x="10591" y="5919"/>
                  <a:pt x="10391" y="6133"/>
                  <a:pt x="10391" y="6387"/>
                </a:cubicBezTo>
                <a:cubicBezTo>
                  <a:pt x="10391" y="6642"/>
                  <a:pt x="10591" y="6856"/>
                  <a:pt x="10859" y="6856"/>
                </a:cubicBezTo>
                <a:lnTo>
                  <a:pt x="12266" y="6856"/>
                </a:lnTo>
                <a:cubicBezTo>
                  <a:pt x="12520" y="6856"/>
                  <a:pt x="12734" y="6642"/>
                  <a:pt x="12734" y="6387"/>
                </a:cubicBezTo>
                <a:cubicBezTo>
                  <a:pt x="12734" y="6133"/>
                  <a:pt x="12520" y="5919"/>
                  <a:pt x="12266" y="5919"/>
                </a:cubicBezTo>
                <a:close/>
                <a:moveTo>
                  <a:pt x="6053" y="8195"/>
                </a:moveTo>
                <a:cubicBezTo>
                  <a:pt x="5798" y="8195"/>
                  <a:pt x="5597" y="8395"/>
                  <a:pt x="5597" y="8663"/>
                </a:cubicBezTo>
                <a:cubicBezTo>
                  <a:pt x="5597" y="8918"/>
                  <a:pt x="5798" y="9119"/>
                  <a:pt x="6053" y="9119"/>
                </a:cubicBezTo>
                <a:lnTo>
                  <a:pt x="10832" y="9119"/>
                </a:lnTo>
                <a:cubicBezTo>
                  <a:pt x="11100" y="9119"/>
                  <a:pt x="11302" y="8918"/>
                  <a:pt x="11302" y="8663"/>
                </a:cubicBezTo>
                <a:cubicBezTo>
                  <a:pt x="11302" y="8395"/>
                  <a:pt x="11100" y="8195"/>
                  <a:pt x="10832" y="8195"/>
                </a:cubicBezTo>
                <a:close/>
                <a:moveTo>
                  <a:pt x="6053" y="9976"/>
                </a:moveTo>
                <a:cubicBezTo>
                  <a:pt x="5798" y="9976"/>
                  <a:pt x="5597" y="10190"/>
                  <a:pt x="5597" y="10445"/>
                </a:cubicBezTo>
                <a:cubicBezTo>
                  <a:pt x="5597" y="10699"/>
                  <a:pt x="5798" y="10913"/>
                  <a:pt x="6053" y="10913"/>
                </a:cubicBezTo>
                <a:lnTo>
                  <a:pt x="7365" y="10913"/>
                </a:lnTo>
                <a:cubicBezTo>
                  <a:pt x="7619" y="10913"/>
                  <a:pt x="7833" y="10699"/>
                  <a:pt x="7833" y="10445"/>
                </a:cubicBezTo>
                <a:cubicBezTo>
                  <a:pt x="7833" y="10190"/>
                  <a:pt x="7619" y="9976"/>
                  <a:pt x="7365" y="9976"/>
                </a:cubicBezTo>
                <a:close/>
                <a:moveTo>
                  <a:pt x="12721" y="11582"/>
                </a:moveTo>
                <a:lnTo>
                  <a:pt x="16926" y="12841"/>
                </a:lnTo>
                <a:lnTo>
                  <a:pt x="12721" y="14100"/>
                </a:lnTo>
                <a:lnTo>
                  <a:pt x="9400" y="13109"/>
                </a:lnTo>
                <a:cubicBezTo>
                  <a:pt x="9386" y="13109"/>
                  <a:pt x="9386" y="13096"/>
                  <a:pt x="9373" y="13096"/>
                </a:cubicBezTo>
                <a:lnTo>
                  <a:pt x="8503" y="12841"/>
                </a:lnTo>
                <a:lnTo>
                  <a:pt x="12721" y="11582"/>
                </a:lnTo>
                <a:close/>
                <a:moveTo>
                  <a:pt x="6440" y="0"/>
                </a:moveTo>
                <a:cubicBezTo>
                  <a:pt x="5289" y="0"/>
                  <a:pt x="4312" y="816"/>
                  <a:pt x="4071" y="1888"/>
                </a:cubicBezTo>
                <a:lnTo>
                  <a:pt x="2464" y="1888"/>
                </a:lnTo>
                <a:cubicBezTo>
                  <a:pt x="2209" y="1888"/>
                  <a:pt x="2009" y="2102"/>
                  <a:pt x="2009" y="2357"/>
                </a:cubicBezTo>
                <a:lnTo>
                  <a:pt x="2009" y="16242"/>
                </a:lnTo>
                <a:lnTo>
                  <a:pt x="1687" y="16242"/>
                </a:lnTo>
                <a:cubicBezTo>
                  <a:pt x="1272" y="16242"/>
                  <a:pt x="937" y="15894"/>
                  <a:pt x="937" y="15480"/>
                </a:cubicBezTo>
                <a:lnTo>
                  <a:pt x="937" y="10002"/>
                </a:lnTo>
                <a:lnTo>
                  <a:pt x="1018" y="10002"/>
                </a:lnTo>
                <a:cubicBezTo>
                  <a:pt x="1272" y="10002"/>
                  <a:pt x="1486" y="9788"/>
                  <a:pt x="1486" y="9534"/>
                </a:cubicBezTo>
                <a:cubicBezTo>
                  <a:pt x="1486" y="9279"/>
                  <a:pt x="1272" y="9065"/>
                  <a:pt x="1018" y="9065"/>
                </a:cubicBezTo>
                <a:lnTo>
                  <a:pt x="468" y="9065"/>
                </a:lnTo>
                <a:cubicBezTo>
                  <a:pt x="214" y="9065"/>
                  <a:pt x="0" y="9279"/>
                  <a:pt x="0" y="9534"/>
                </a:cubicBezTo>
                <a:lnTo>
                  <a:pt x="0" y="15480"/>
                </a:lnTo>
                <a:cubicBezTo>
                  <a:pt x="0" y="16417"/>
                  <a:pt x="763" y="17167"/>
                  <a:pt x="1687" y="17167"/>
                </a:cubicBezTo>
                <a:lnTo>
                  <a:pt x="7190" y="17167"/>
                </a:lnTo>
                <a:cubicBezTo>
                  <a:pt x="7445" y="17167"/>
                  <a:pt x="7659" y="16965"/>
                  <a:pt x="7659" y="16712"/>
                </a:cubicBezTo>
                <a:cubicBezTo>
                  <a:pt x="7659" y="16444"/>
                  <a:pt x="7445" y="16242"/>
                  <a:pt x="7190" y="16242"/>
                </a:cubicBezTo>
                <a:lnTo>
                  <a:pt x="2932" y="16242"/>
                </a:lnTo>
                <a:lnTo>
                  <a:pt x="2932" y="2825"/>
                </a:lnTo>
                <a:lnTo>
                  <a:pt x="4044" y="2825"/>
                </a:lnTo>
                <a:cubicBezTo>
                  <a:pt x="4124" y="3280"/>
                  <a:pt x="4339" y="3696"/>
                  <a:pt x="4633" y="4030"/>
                </a:cubicBezTo>
                <a:lnTo>
                  <a:pt x="4633" y="6762"/>
                </a:lnTo>
                <a:cubicBezTo>
                  <a:pt x="4633" y="6910"/>
                  <a:pt x="4714" y="7070"/>
                  <a:pt x="4847" y="7151"/>
                </a:cubicBezTo>
                <a:cubicBezTo>
                  <a:pt x="4923" y="7196"/>
                  <a:pt x="5012" y="7220"/>
                  <a:pt x="5099" y="7220"/>
                </a:cubicBezTo>
                <a:cubicBezTo>
                  <a:pt x="5165" y="7220"/>
                  <a:pt x="5231" y="7206"/>
                  <a:pt x="5289" y="7177"/>
                </a:cubicBezTo>
                <a:lnTo>
                  <a:pt x="6401" y="6655"/>
                </a:lnTo>
                <a:lnTo>
                  <a:pt x="7579" y="7177"/>
                </a:lnTo>
                <a:cubicBezTo>
                  <a:pt x="7643" y="7206"/>
                  <a:pt x="7711" y="7220"/>
                  <a:pt x="7779" y="7220"/>
                </a:cubicBezTo>
                <a:cubicBezTo>
                  <a:pt x="7867" y="7220"/>
                  <a:pt x="7952" y="7196"/>
                  <a:pt x="8020" y="7151"/>
                </a:cubicBezTo>
                <a:cubicBezTo>
                  <a:pt x="8154" y="7056"/>
                  <a:pt x="8235" y="6910"/>
                  <a:pt x="8235" y="6762"/>
                </a:cubicBezTo>
                <a:lnTo>
                  <a:pt x="8235" y="5530"/>
                </a:lnTo>
                <a:cubicBezTo>
                  <a:pt x="8235" y="5276"/>
                  <a:pt x="8034" y="5062"/>
                  <a:pt x="7767" y="5062"/>
                </a:cubicBezTo>
                <a:cubicBezTo>
                  <a:pt x="7512" y="5062"/>
                  <a:pt x="7311" y="5276"/>
                  <a:pt x="7311" y="5530"/>
                </a:cubicBezTo>
                <a:lnTo>
                  <a:pt x="7311" y="6039"/>
                </a:lnTo>
                <a:lnTo>
                  <a:pt x="6588" y="5717"/>
                </a:lnTo>
                <a:cubicBezTo>
                  <a:pt x="6525" y="5692"/>
                  <a:pt x="6462" y="5679"/>
                  <a:pt x="6400" y="5679"/>
                </a:cubicBezTo>
                <a:cubicBezTo>
                  <a:pt x="6331" y="5679"/>
                  <a:pt x="6263" y="5696"/>
                  <a:pt x="6199" y="5731"/>
                </a:cubicBezTo>
                <a:lnTo>
                  <a:pt x="5557" y="6026"/>
                </a:lnTo>
                <a:lnTo>
                  <a:pt x="5557" y="4673"/>
                </a:lnTo>
                <a:cubicBezTo>
                  <a:pt x="5838" y="4780"/>
                  <a:pt x="6133" y="4834"/>
                  <a:pt x="6440" y="4834"/>
                </a:cubicBezTo>
                <a:cubicBezTo>
                  <a:pt x="7633" y="4834"/>
                  <a:pt x="8624" y="3964"/>
                  <a:pt x="8824" y="2825"/>
                </a:cubicBezTo>
                <a:lnTo>
                  <a:pt x="13966" y="2825"/>
                </a:lnTo>
                <a:lnTo>
                  <a:pt x="13966" y="9467"/>
                </a:lnTo>
                <a:cubicBezTo>
                  <a:pt x="13966" y="9735"/>
                  <a:pt x="14167" y="9936"/>
                  <a:pt x="14421" y="9936"/>
                </a:cubicBezTo>
                <a:cubicBezTo>
                  <a:pt x="14689" y="9936"/>
                  <a:pt x="14890" y="9735"/>
                  <a:pt x="14890" y="9467"/>
                </a:cubicBezTo>
                <a:lnTo>
                  <a:pt x="14890" y="2357"/>
                </a:lnTo>
                <a:cubicBezTo>
                  <a:pt x="14890" y="2102"/>
                  <a:pt x="14689" y="1888"/>
                  <a:pt x="14421" y="1888"/>
                </a:cubicBezTo>
                <a:lnTo>
                  <a:pt x="8797" y="1888"/>
                </a:lnTo>
                <a:cubicBezTo>
                  <a:pt x="8556" y="816"/>
                  <a:pt x="7592" y="0"/>
                  <a:pt x="6440" y="0"/>
                </a:cubicBezTo>
                <a:close/>
                <a:moveTo>
                  <a:pt x="12716" y="10625"/>
                </a:moveTo>
                <a:cubicBezTo>
                  <a:pt x="12671" y="10625"/>
                  <a:pt x="12627" y="10632"/>
                  <a:pt x="12587" y="10645"/>
                </a:cubicBezTo>
                <a:lnTo>
                  <a:pt x="6749" y="12400"/>
                </a:lnTo>
                <a:cubicBezTo>
                  <a:pt x="6547" y="12453"/>
                  <a:pt x="6414" y="12641"/>
                  <a:pt x="6414" y="12841"/>
                </a:cubicBezTo>
                <a:cubicBezTo>
                  <a:pt x="6414" y="13043"/>
                  <a:pt x="6547" y="13230"/>
                  <a:pt x="6749" y="13284"/>
                </a:cubicBezTo>
                <a:lnTo>
                  <a:pt x="8784" y="13900"/>
                </a:lnTo>
                <a:lnTo>
                  <a:pt x="8784" y="17890"/>
                </a:lnTo>
                <a:cubicBezTo>
                  <a:pt x="8784" y="18117"/>
                  <a:pt x="8945" y="18304"/>
                  <a:pt x="9159" y="18345"/>
                </a:cubicBezTo>
                <a:cubicBezTo>
                  <a:pt x="10311" y="18586"/>
                  <a:pt x="11502" y="18706"/>
                  <a:pt x="12721" y="18706"/>
                </a:cubicBezTo>
                <a:cubicBezTo>
                  <a:pt x="13939" y="18706"/>
                  <a:pt x="15131" y="18586"/>
                  <a:pt x="16283" y="18345"/>
                </a:cubicBezTo>
                <a:cubicBezTo>
                  <a:pt x="16497" y="18304"/>
                  <a:pt x="16658" y="18117"/>
                  <a:pt x="16658" y="17890"/>
                </a:cubicBezTo>
                <a:lnTo>
                  <a:pt x="16658" y="15292"/>
                </a:lnTo>
                <a:cubicBezTo>
                  <a:pt x="16658" y="15037"/>
                  <a:pt x="16444" y="14823"/>
                  <a:pt x="16189" y="14823"/>
                </a:cubicBezTo>
                <a:cubicBezTo>
                  <a:pt x="15935" y="14823"/>
                  <a:pt x="15721" y="15037"/>
                  <a:pt x="15721" y="15292"/>
                </a:cubicBezTo>
                <a:lnTo>
                  <a:pt x="15721" y="17515"/>
                </a:lnTo>
                <a:cubicBezTo>
                  <a:pt x="14742" y="17676"/>
                  <a:pt x="13739" y="17769"/>
                  <a:pt x="12721" y="17769"/>
                </a:cubicBezTo>
                <a:cubicBezTo>
                  <a:pt x="11703" y="17769"/>
                  <a:pt x="10686" y="17676"/>
                  <a:pt x="9722" y="17515"/>
                </a:cubicBezTo>
                <a:lnTo>
                  <a:pt x="9722" y="14180"/>
                </a:lnTo>
                <a:lnTo>
                  <a:pt x="12587" y="15037"/>
                </a:lnTo>
                <a:cubicBezTo>
                  <a:pt x="12627" y="15051"/>
                  <a:pt x="12671" y="15057"/>
                  <a:pt x="12716" y="15057"/>
                </a:cubicBezTo>
                <a:cubicBezTo>
                  <a:pt x="12761" y="15057"/>
                  <a:pt x="12808" y="15051"/>
                  <a:pt x="12855" y="15037"/>
                </a:cubicBezTo>
                <a:lnTo>
                  <a:pt x="18090" y="13471"/>
                </a:lnTo>
                <a:lnTo>
                  <a:pt x="18090" y="14917"/>
                </a:lnTo>
                <a:lnTo>
                  <a:pt x="17849" y="15506"/>
                </a:lnTo>
                <a:cubicBezTo>
                  <a:pt x="17756" y="15747"/>
                  <a:pt x="17863" y="16015"/>
                  <a:pt x="18104" y="16122"/>
                </a:cubicBezTo>
                <a:cubicBezTo>
                  <a:pt x="18154" y="16141"/>
                  <a:pt x="18208" y="16150"/>
                  <a:pt x="18262" y="16150"/>
                </a:cubicBezTo>
                <a:cubicBezTo>
                  <a:pt x="18366" y="16150"/>
                  <a:pt x="18471" y="16117"/>
                  <a:pt x="18559" y="16055"/>
                </a:cubicBezTo>
                <a:cubicBezTo>
                  <a:pt x="18638" y="16117"/>
                  <a:pt x="18741" y="16150"/>
                  <a:pt x="18847" y="16150"/>
                </a:cubicBezTo>
                <a:cubicBezTo>
                  <a:pt x="18903" y="16150"/>
                  <a:pt x="18960" y="16141"/>
                  <a:pt x="19015" y="16122"/>
                </a:cubicBezTo>
                <a:cubicBezTo>
                  <a:pt x="19256" y="16015"/>
                  <a:pt x="19363" y="15747"/>
                  <a:pt x="19269" y="15506"/>
                </a:cubicBezTo>
                <a:lnTo>
                  <a:pt x="19027" y="14917"/>
                </a:lnTo>
                <a:lnTo>
                  <a:pt x="19027" y="12855"/>
                </a:lnTo>
                <a:lnTo>
                  <a:pt x="19027" y="12841"/>
                </a:lnTo>
                <a:cubicBezTo>
                  <a:pt x="19027" y="12668"/>
                  <a:pt x="18934" y="12520"/>
                  <a:pt x="18786" y="12439"/>
                </a:cubicBezTo>
                <a:cubicBezTo>
                  <a:pt x="18760" y="12413"/>
                  <a:pt x="18720" y="12400"/>
                  <a:pt x="18679" y="12386"/>
                </a:cubicBezTo>
                <a:lnTo>
                  <a:pt x="12855" y="10645"/>
                </a:lnTo>
                <a:cubicBezTo>
                  <a:pt x="12808" y="10632"/>
                  <a:pt x="12761" y="10625"/>
                  <a:pt x="12716" y="10625"/>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7" name="Google Shape;1018;p49"/>
          <p:cNvSpPr/>
          <p:nvPr/>
        </p:nvSpPr>
        <p:spPr>
          <a:xfrm>
            <a:off x="2353680" y="2042280"/>
            <a:ext cx="401760" cy="369000"/>
          </a:xfrm>
          <a:custGeom>
            <a:avLst/>
            <a:gdLst>
              <a:gd name="textAreaLeft" fmla="*/ 0 w 401760"/>
              <a:gd name="textAreaRight" fmla="*/ 403560 w 401760"/>
              <a:gd name="textAreaTop" fmla="*/ 0 h 369000"/>
              <a:gd name="textAreaBottom" fmla="*/ 370800 h 369000"/>
            </a:gdLst>
            <a:ahLst/>
            <a:rect l="textAreaLeft" t="textAreaTop" r="textAreaRight" b="textAreaBottom"/>
            <a:pathLst>
              <a:path w="20155" h="18514">
                <a:moveTo>
                  <a:pt x="3230" y="3915"/>
                </a:moveTo>
                <a:cubicBezTo>
                  <a:pt x="3024" y="3915"/>
                  <a:pt x="2840" y="4041"/>
                  <a:pt x="2773" y="4239"/>
                </a:cubicBezTo>
                <a:cubicBezTo>
                  <a:pt x="2693" y="4494"/>
                  <a:pt x="2827" y="4748"/>
                  <a:pt x="3081" y="4829"/>
                </a:cubicBezTo>
                <a:lnTo>
                  <a:pt x="5625" y="5619"/>
                </a:lnTo>
                <a:cubicBezTo>
                  <a:pt x="5679" y="5632"/>
                  <a:pt x="5719" y="5646"/>
                  <a:pt x="5773" y="5646"/>
                </a:cubicBezTo>
                <a:cubicBezTo>
                  <a:pt x="5973" y="5646"/>
                  <a:pt x="6148" y="5512"/>
                  <a:pt x="6214" y="5311"/>
                </a:cubicBezTo>
                <a:cubicBezTo>
                  <a:pt x="6294" y="5070"/>
                  <a:pt x="6148" y="4816"/>
                  <a:pt x="5907" y="4735"/>
                </a:cubicBezTo>
                <a:lnTo>
                  <a:pt x="3362" y="3932"/>
                </a:lnTo>
                <a:cubicBezTo>
                  <a:pt x="3318" y="3920"/>
                  <a:pt x="3273" y="3915"/>
                  <a:pt x="3230" y="3915"/>
                </a:cubicBezTo>
                <a:close/>
                <a:moveTo>
                  <a:pt x="13801" y="3915"/>
                </a:moveTo>
                <a:cubicBezTo>
                  <a:pt x="13758" y="3915"/>
                  <a:pt x="13715" y="3920"/>
                  <a:pt x="13673" y="3932"/>
                </a:cubicBezTo>
                <a:lnTo>
                  <a:pt x="11115" y="4735"/>
                </a:lnTo>
                <a:cubicBezTo>
                  <a:pt x="10874" y="4816"/>
                  <a:pt x="10740" y="5070"/>
                  <a:pt x="10808" y="5311"/>
                </a:cubicBezTo>
                <a:cubicBezTo>
                  <a:pt x="10874" y="5512"/>
                  <a:pt x="11062" y="5646"/>
                  <a:pt x="11263" y="5646"/>
                </a:cubicBezTo>
                <a:cubicBezTo>
                  <a:pt x="11303" y="5646"/>
                  <a:pt x="11343" y="5632"/>
                  <a:pt x="11397" y="5619"/>
                </a:cubicBezTo>
                <a:lnTo>
                  <a:pt x="13941" y="4829"/>
                </a:lnTo>
                <a:cubicBezTo>
                  <a:pt x="14195" y="4748"/>
                  <a:pt x="14329" y="4494"/>
                  <a:pt x="14248" y="4239"/>
                </a:cubicBezTo>
                <a:cubicBezTo>
                  <a:pt x="14194" y="4041"/>
                  <a:pt x="14002" y="3915"/>
                  <a:pt x="13801" y="3915"/>
                </a:cubicBezTo>
                <a:close/>
                <a:moveTo>
                  <a:pt x="3207" y="6091"/>
                </a:moveTo>
                <a:cubicBezTo>
                  <a:pt x="3015" y="6091"/>
                  <a:pt x="2838" y="6218"/>
                  <a:pt x="2773" y="6423"/>
                </a:cubicBezTo>
                <a:cubicBezTo>
                  <a:pt x="2693" y="6664"/>
                  <a:pt x="2827" y="6918"/>
                  <a:pt x="3081" y="6998"/>
                </a:cubicBezTo>
                <a:lnTo>
                  <a:pt x="5625" y="7801"/>
                </a:lnTo>
                <a:cubicBezTo>
                  <a:pt x="5679" y="7815"/>
                  <a:pt x="5719" y="7815"/>
                  <a:pt x="5773" y="7815"/>
                </a:cubicBezTo>
                <a:cubicBezTo>
                  <a:pt x="5973" y="7815"/>
                  <a:pt x="6148" y="7694"/>
                  <a:pt x="6214" y="7494"/>
                </a:cubicBezTo>
                <a:cubicBezTo>
                  <a:pt x="6294" y="7253"/>
                  <a:pt x="6148" y="6985"/>
                  <a:pt x="5907" y="6905"/>
                </a:cubicBezTo>
                <a:lnTo>
                  <a:pt x="3349" y="6114"/>
                </a:lnTo>
                <a:cubicBezTo>
                  <a:pt x="3301" y="6098"/>
                  <a:pt x="3254" y="6091"/>
                  <a:pt x="3207" y="6091"/>
                </a:cubicBezTo>
                <a:close/>
                <a:moveTo>
                  <a:pt x="13816" y="6091"/>
                </a:moveTo>
                <a:cubicBezTo>
                  <a:pt x="13769" y="6091"/>
                  <a:pt x="13720" y="6098"/>
                  <a:pt x="13673" y="6114"/>
                </a:cubicBezTo>
                <a:lnTo>
                  <a:pt x="11115" y="6905"/>
                </a:lnTo>
                <a:cubicBezTo>
                  <a:pt x="10874" y="6985"/>
                  <a:pt x="10740" y="7253"/>
                  <a:pt x="10808" y="7494"/>
                </a:cubicBezTo>
                <a:cubicBezTo>
                  <a:pt x="10874" y="7694"/>
                  <a:pt x="11062" y="7815"/>
                  <a:pt x="11263" y="7815"/>
                </a:cubicBezTo>
                <a:cubicBezTo>
                  <a:pt x="11303" y="7815"/>
                  <a:pt x="11343" y="7815"/>
                  <a:pt x="11397" y="7801"/>
                </a:cubicBezTo>
                <a:lnTo>
                  <a:pt x="13941" y="6998"/>
                </a:lnTo>
                <a:cubicBezTo>
                  <a:pt x="14195" y="6918"/>
                  <a:pt x="14329" y="6664"/>
                  <a:pt x="14248" y="6423"/>
                </a:cubicBezTo>
                <a:cubicBezTo>
                  <a:pt x="14195" y="6218"/>
                  <a:pt x="14011" y="6091"/>
                  <a:pt x="13816" y="6091"/>
                </a:cubicBezTo>
                <a:close/>
                <a:moveTo>
                  <a:pt x="3207" y="8408"/>
                </a:moveTo>
                <a:cubicBezTo>
                  <a:pt x="3015" y="8408"/>
                  <a:pt x="2838" y="8535"/>
                  <a:pt x="2773" y="8739"/>
                </a:cubicBezTo>
                <a:cubicBezTo>
                  <a:pt x="2693" y="8980"/>
                  <a:pt x="2827" y="9247"/>
                  <a:pt x="3081" y="9315"/>
                </a:cubicBezTo>
                <a:lnTo>
                  <a:pt x="4353" y="9717"/>
                </a:lnTo>
                <a:cubicBezTo>
                  <a:pt x="4393" y="9730"/>
                  <a:pt x="4447" y="9743"/>
                  <a:pt x="4487" y="9743"/>
                </a:cubicBezTo>
                <a:cubicBezTo>
                  <a:pt x="4688" y="9743"/>
                  <a:pt x="4875" y="9610"/>
                  <a:pt x="4943" y="9408"/>
                </a:cubicBezTo>
                <a:cubicBezTo>
                  <a:pt x="5009" y="9167"/>
                  <a:pt x="4875" y="8899"/>
                  <a:pt x="4634" y="8833"/>
                </a:cubicBezTo>
                <a:lnTo>
                  <a:pt x="3349" y="8431"/>
                </a:lnTo>
                <a:cubicBezTo>
                  <a:pt x="3301" y="8415"/>
                  <a:pt x="3254" y="8408"/>
                  <a:pt x="3207" y="8408"/>
                </a:cubicBezTo>
                <a:close/>
                <a:moveTo>
                  <a:pt x="12534" y="10265"/>
                </a:moveTo>
                <a:lnTo>
                  <a:pt x="17676" y="11792"/>
                </a:lnTo>
                <a:lnTo>
                  <a:pt x="12534" y="13332"/>
                </a:lnTo>
                <a:lnTo>
                  <a:pt x="8651" y="12167"/>
                </a:lnTo>
                <a:lnTo>
                  <a:pt x="8638" y="12167"/>
                </a:lnTo>
                <a:lnTo>
                  <a:pt x="7392" y="11792"/>
                </a:lnTo>
                <a:lnTo>
                  <a:pt x="12534" y="10265"/>
                </a:lnTo>
                <a:close/>
                <a:moveTo>
                  <a:pt x="466" y="0"/>
                </a:moveTo>
                <a:cubicBezTo>
                  <a:pt x="371" y="0"/>
                  <a:pt x="281" y="27"/>
                  <a:pt x="202" y="88"/>
                </a:cubicBezTo>
                <a:cubicBezTo>
                  <a:pt x="81" y="183"/>
                  <a:pt x="1" y="317"/>
                  <a:pt x="1" y="463"/>
                </a:cubicBezTo>
                <a:lnTo>
                  <a:pt x="1" y="13546"/>
                </a:lnTo>
                <a:cubicBezTo>
                  <a:pt x="1" y="13747"/>
                  <a:pt x="135" y="13934"/>
                  <a:pt x="336" y="13988"/>
                </a:cubicBezTo>
                <a:lnTo>
                  <a:pt x="6428" y="15889"/>
                </a:lnTo>
                <a:cubicBezTo>
                  <a:pt x="6482" y="15903"/>
                  <a:pt x="6523" y="15916"/>
                  <a:pt x="6576" y="15916"/>
                </a:cubicBezTo>
                <a:cubicBezTo>
                  <a:pt x="6764" y="15916"/>
                  <a:pt x="6951" y="15782"/>
                  <a:pt x="7018" y="15595"/>
                </a:cubicBezTo>
                <a:cubicBezTo>
                  <a:pt x="7085" y="15341"/>
                  <a:pt x="6951" y="15086"/>
                  <a:pt x="6710" y="15005"/>
                </a:cubicBezTo>
                <a:lnTo>
                  <a:pt x="938" y="13198"/>
                </a:lnTo>
                <a:lnTo>
                  <a:pt x="938" y="1093"/>
                </a:lnTo>
                <a:lnTo>
                  <a:pt x="8049" y="3316"/>
                </a:lnTo>
                <a:lnTo>
                  <a:pt x="8049" y="8592"/>
                </a:lnTo>
                <a:cubicBezTo>
                  <a:pt x="8049" y="8846"/>
                  <a:pt x="8249" y="9060"/>
                  <a:pt x="8517" y="9060"/>
                </a:cubicBezTo>
                <a:cubicBezTo>
                  <a:pt x="8772" y="9060"/>
                  <a:pt x="8973" y="8846"/>
                  <a:pt x="8973" y="8592"/>
                </a:cubicBezTo>
                <a:lnTo>
                  <a:pt x="8973" y="3356"/>
                </a:lnTo>
                <a:lnTo>
                  <a:pt x="16083" y="1133"/>
                </a:lnTo>
                <a:lnTo>
                  <a:pt x="16083" y="8819"/>
                </a:lnTo>
                <a:cubicBezTo>
                  <a:pt x="16083" y="9087"/>
                  <a:pt x="16298" y="9288"/>
                  <a:pt x="16552" y="9288"/>
                </a:cubicBezTo>
                <a:cubicBezTo>
                  <a:pt x="16807" y="9288"/>
                  <a:pt x="17021" y="9087"/>
                  <a:pt x="17021" y="8819"/>
                </a:cubicBezTo>
                <a:lnTo>
                  <a:pt x="17021" y="504"/>
                </a:lnTo>
                <a:cubicBezTo>
                  <a:pt x="17021" y="356"/>
                  <a:pt x="16953" y="222"/>
                  <a:pt x="16833" y="129"/>
                </a:cubicBezTo>
                <a:cubicBezTo>
                  <a:pt x="16750" y="73"/>
                  <a:pt x="16647" y="44"/>
                  <a:pt x="16547" y="44"/>
                </a:cubicBezTo>
                <a:cubicBezTo>
                  <a:pt x="16503" y="44"/>
                  <a:pt x="16459" y="49"/>
                  <a:pt x="16418" y="62"/>
                </a:cubicBezTo>
                <a:lnTo>
                  <a:pt x="8585" y="2513"/>
                </a:lnTo>
                <a:lnTo>
                  <a:pt x="617" y="22"/>
                </a:lnTo>
                <a:cubicBezTo>
                  <a:pt x="566" y="8"/>
                  <a:pt x="515" y="0"/>
                  <a:pt x="466" y="0"/>
                </a:cubicBezTo>
                <a:close/>
                <a:moveTo>
                  <a:pt x="12530" y="9308"/>
                </a:moveTo>
                <a:cubicBezTo>
                  <a:pt x="12484" y="9308"/>
                  <a:pt x="12441" y="9314"/>
                  <a:pt x="12401" y="9328"/>
                </a:cubicBezTo>
                <a:lnTo>
                  <a:pt x="5625" y="11350"/>
                </a:lnTo>
                <a:cubicBezTo>
                  <a:pt x="5437" y="11404"/>
                  <a:pt x="5291" y="11591"/>
                  <a:pt x="5291" y="11792"/>
                </a:cubicBezTo>
                <a:cubicBezTo>
                  <a:pt x="5291" y="12006"/>
                  <a:pt x="5437" y="12181"/>
                  <a:pt x="5625" y="12247"/>
                </a:cubicBezTo>
                <a:lnTo>
                  <a:pt x="8049" y="12957"/>
                </a:lnTo>
                <a:lnTo>
                  <a:pt x="8049" y="17657"/>
                </a:lnTo>
                <a:cubicBezTo>
                  <a:pt x="8049" y="17871"/>
                  <a:pt x="8196" y="18058"/>
                  <a:pt x="8424" y="18112"/>
                </a:cubicBezTo>
                <a:cubicBezTo>
                  <a:pt x="9749" y="18380"/>
                  <a:pt x="11129" y="18514"/>
                  <a:pt x="12534" y="18514"/>
                </a:cubicBezTo>
                <a:cubicBezTo>
                  <a:pt x="13941" y="18514"/>
                  <a:pt x="15320" y="18380"/>
                  <a:pt x="16646" y="18112"/>
                </a:cubicBezTo>
                <a:cubicBezTo>
                  <a:pt x="16860" y="18058"/>
                  <a:pt x="17021" y="17871"/>
                  <a:pt x="17021" y="17657"/>
                </a:cubicBezTo>
                <a:lnTo>
                  <a:pt x="17021" y="14630"/>
                </a:lnTo>
                <a:cubicBezTo>
                  <a:pt x="17021" y="14377"/>
                  <a:pt x="16807" y="14162"/>
                  <a:pt x="16552" y="14162"/>
                </a:cubicBezTo>
                <a:cubicBezTo>
                  <a:pt x="16298" y="14162"/>
                  <a:pt x="16083" y="14377"/>
                  <a:pt x="16083" y="14630"/>
                </a:cubicBezTo>
                <a:lnTo>
                  <a:pt x="16083" y="17269"/>
                </a:lnTo>
                <a:cubicBezTo>
                  <a:pt x="14932" y="17469"/>
                  <a:pt x="13740" y="17576"/>
                  <a:pt x="12534" y="17576"/>
                </a:cubicBezTo>
                <a:cubicBezTo>
                  <a:pt x="11316" y="17576"/>
                  <a:pt x="10124" y="17469"/>
                  <a:pt x="8973" y="17269"/>
                </a:cubicBezTo>
                <a:lnTo>
                  <a:pt x="8973" y="13238"/>
                </a:lnTo>
                <a:lnTo>
                  <a:pt x="12401" y="14269"/>
                </a:lnTo>
                <a:cubicBezTo>
                  <a:pt x="12441" y="14283"/>
                  <a:pt x="12484" y="14290"/>
                  <a:pt x="12530" y="14290"/>
                </a:cubicBezTo>
                <a:cubicBezTo>
                  <a:pt x="12575" y="14290"/>
                  <a:pt x="12622" y="14283"/>
                  <a:pt x="12668" y="14269"/>
                </a:cubicBezTo>
                <a:lnTo>
                  <a:pt x="18842" y="12422"/>
                </a:lnTo>
                <a:lnTo>
                  <a:pt x="18842" y="14229"/>
                </a:lnTo>
                <a:lnTo>
                  <a:pt x="18547" y="14912"/>
                </a:lnTo>
                <a:cubicBezTo>
                  <a:pt x="18453" y="15153"/>
                  <a:pt x="18560" y="15421"/>
                  <a:pt x="18801" y="15528"/>
                </a:cubicBezTo>
                <a:cubicBezTo>
                  <a:pt x="18858" y="15550"/>
                  <a:pt x="18918" y="15560"/>
                  <a:pt x="18976" y="15560"/>
                </a:cubicBezTo>
                <a:cubicBezTo>
                  <a:pt x="19098" y="15560"/>
                  <a:pt x="19216" y="15516"/>
                  <a:pt x="19297" y="15434"/>
                </a:cubicBezTo>
                <a:cubicBezTo>
                  <a:pt x="19388" y="15516"/>
                  <a:pt x="19508" y="15560"/>
                  <a:pt x="19631" y="15560"/>
                </a:cubicBezTo>
                <a:cubicBezTo>
                  <a:pt x="19690" y="15560"/>
                  <a:pt x="19749" y="15550"/>
                  <a:pt x="19806" y="15528"/>
                </a:cubicBezTo>
                <a:cubicBezTo>
                  <a:pt x="20047" y="15421"/>
                  <a:pt x="20154" y="15153"/>
                  <a:pt x="20060" y="14912"/>
                </a:cubicBezTo>
                <a:lnTo>
                  <a:pt x="19765" y="14229"/>
                </a:lnTo>
                <a:lnTo>
                  <a:pt x="19765" y="11806"/>
                </a:lnTo>
                <a:lnTo>
                  <a:pt x="19765" y="11792"/>
                </a:lnTo>
                <a:cubicBezTo>
                  <a:pt x="19765" y="11631"/>
                  <a:pt x="19672" y="11470"/>
                  <a:pt x="19538" y="11390"/>
                </a:cubicBezTo>
                <a:cubicBezTo>
                  <a:pt x="19498" y="11377"/>
                  <a:pt x="19471" y="11350"/>
                  <a:pt x="19431" y="11350"/>
                </a:cubicBezTo>
                <a:lnTo>
                  <a:pt x="12668" y="9328"/>
                </a:lnTo>
                <a:cubicBezTo>
                  <a:pt x="12622" y="9314"/>
                  <a:pt x="12575" y="9308"/>
                  <a:pt x="12530" y="9308"/>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8" name="Google Shape;1019;p49"/>
          <p:cNvSpPr/>
          <p:nvPr/>
        </p:nvSpPr>
        <p:spPr>
          <a:xfrm>
            <a:off x="1529640" y="2048040"/>
            <a:ext cx="357840" cy="357840"/>
          </a:xfrm>
          <a:custGeom>
            <a:avLst/>
            <a:gdLst>
              <a:gd name="textAreaLeft" fmla="*/ 0 w 357840"/>
              <a:gd name="textAreaRight" fmla="*/ 359640 w 357840"/>
              <a:gd name="textAreaTop" fmla="*/ 0 h 357840"/>
              <a:gd name="textAreaBottom" fmla="*/ 359640 h 357840"/>
            </a:gdLst>
            <a:ahLst/>
            <a:rect l="textAreaLeft" t="textAreaTop" r="textAreaRight" b="textAreaBottom"/>
            <a:pathLst>
              <a:path w="17958" h="17957">
                <a:moveTo>
                  <a:pt x="8972" y="7927"/>
                </a:moveTo>
                <a:cubicBezTo>
                  <a:pt x="9562" y="7927"/>
                  <a:pt x="10031" y="8395"/>
                  <a:pt x="10031" y="8985"/>
                </a:cubicBezTo>
                <a:cubicBezTo>
                  <a:pt x="10031" y="9561"/>
                  <a:pt x="9562" y="10043"/>
                  <a:pt x="8972" y="10043"/>
                </a:cubicBezTo>
                <a:cubicBezTo>
                  <a:pt x="8397" y="10043"/>
                  <a:pt x="7915" y="9561"/>
                  <a:pt x="7915" y="8985"/>
                </a:cubicBezTo>
                <a:cubicBezTo>
                  <a:pt x="7915" y="8395"/>
                  <a:pt x="8397" y="7927"/>
                  <a:pt x="8972" y="7927"/>
                </a:cubicBezTo>
                <a:close/>
                <a:moveTo>
                  <a:pt x="8972" y="6990"/>
                </a:moveTo>
                <a:cubicBezTo>
                  <a:pt x="7874" y="6990"/>
                  <a:pt x="6991" y="7887"/>
                  <a:pt x="6991" y="8985"/>
                </a:cubicBezTo>
                <a:cubicBezTo>
                  <a:pt x="6991" y="10083"/>
                  <a:pt x="7874" y="10966"/>
                  <a:pt x="8972" y="10966"/>
                </a:cubicBezTo>
                <a:cubicBezTo>
                  <a:pt x="10070" y="10966"/>
                  <a:pt x="10968" y="10083"/>
                  <a:pt x="10968" y="8985"/>
                </a:cubicBezTo>
                <a:cubicBezTo>
                  <a:pt x="10968" y="7887"/>
                  <a:pt x="10070" y="6990"/>
                  <a:pt x="8972" y="6990"/>
                </a:cubicBezTo>
                <a:close/>
                <a:moveTo>
                  <a:pt x="8972" y="6053"/>
                </a:moveTo>
                <a:cubicBezTo>
                  <a:pt x="10593" y="6053"/>
                  <a:pt x="11905" y="7365"/>
                  <a:pt x="11905" y="8985"/>
                </a:cubicBezTo>
                <a:cubicBezTo>
                  <a:pt x="11905" y="10592"/>
                  <a:pt x="10593" y="11918"/>
                  <a:pt x="8972" y="11918"/>
                </a:cubicBezTo>
                <a:cubicBezTo>
                  <a:pt x="7366" y="11918"/>
                  <a:pt x="6040" y="10592"/>
                  <a:pt x="6040" y="8985"/>
                </a:cubicBezTo>
                <a:cubicBezTo>
                  <a:pt x="6040" y="7365"/>
                  <a:pt x="7366" y="6053"/>
                  <a:pt x="8972" y="6053"/>
                </a:cubicBezTo>
                <a:close/>
                <a:moveTo>
                  <a:pt x="8972" y="5115"/>
                </a:moveTo>
                <a:cubicBezTo>
                  <a:pt x="6844" y="5115"/>
                  <a:pt x="5116" y="6856"/>
                  <a:pt x="5116" y="8985"/>
                </a:cubicBezTo>
                <a:cubicBezTo>
                  <a:pt x="5116" y="11114"/>
                  <a:pt x="6844" y="12841"/>
                  <a:pt x="8972" y="12841"/>
                </a:cubicBezTo>
                <a:cubicBezTo>
                  <a:pt x="11102" y="12841"/>
                  <a:pt x="12843" y="11114"/>
                  <a:pt x="12843" y="8985"/>
                </a:cubicBezTo>
                <a:cubicBezTo>
                  <a:pt x="12843" y="6856"/>
                  <a:pt x="11102" y="5115"/>
                  <a:pt x="8972" y="5115"/>
                </a:cubicBezTo>
                <a:close/>
                <a:moveTo>
                  <a:pt x="10031" y="938"/>
                </a:moveTo>
                <a:lnTo>
                  <a:pt x="10031" y="2959"/>
                </a:lnTo>
                <a:cubicBezTo>
                  <a:pt x="10031" y="3173"/>
                  <a:pt x="10178" y="3361"/>
                  <a:pt x="10379" y="3401"/>
                </a:cubicBezTo>
                <a:cubicBezTo>
                  <a:pt x="10927" y="3548"/>
                  <a:pt x="11436" y="3762"/>
                  <a:pt x="11918" y="4044"/>
                </a:cubicBezTo>
                <a:cubicBezTo>
                  <a:pt x="11995" y="4088"/>
                  <a:pt x="12078" y="4109"/>
                  <a:pt x="12160" y="4109"/>
                </a:cubicBezTo>
                <a:cubicBezTo>
                  <a:pt x="12278" y="4109"/>
                  <a:pt x="12394" y="4064"/>
                  <a:pt x="12481" y="3977"/>
                </a:cubicBezTo>
                <a:lnTo>
                  <a:pt x="13914" y="2544"/>
                </a:lnTo>
                <a:lnTo>
                  <a:pt x="15414" y="4044"/>
                </a:lnTo>
                <a:lnTo>
                  <a:pt x="13980" y="5476"/>
                </a:lnTo>
                <a:cubicBezTo>
                  <a:pt x="13834" y="5624"/>
                  <a:pt x="13807" y="5851"/>
                  <a:pt x="13914" y="6039"/>
                </a:cubicBezTo>
                <a:cubicBezTo>
                  <a:pt x="14195" y="6521"/>
                  <a:pt x="14409" y="7030"/>
                  <a:pt x="14557" y="7579"/>
                </a:cubicBezTo>
                <a:cubicBezTo>
                  <a:pt x="14610" y="7780"/>
                  <a:pt x="14784" y="7927"/>
                  <a:pt x="14998" y="7927"/>
                </a:cubicBezTo>
                <a:lnTo>
                  <a:pt x="17021" y="7927"/>
                </a:lnTo>
                <a:lnTo>
                  <a:pt x="17021" y="10043"/>
                </a:lnTo>
                <a:lnTo>
                  <a:pt x="14998" y="10043"/>
                </a:lnTo>
                <a:cubicBezTo>
                  <a:pt x="14784" y="10043"/>
                  <a:pt x="14610" y="10177"/>
                  <a:pt x="14557" y="10391"/>
                </a:cubicBezTo>
                <a:cubicBezTo>
                  <a:pt x="14409" y="10927"/>
                  <a:pt x="14195" y="11449"/>
                  <a:pt x="13914" y="11918"/>
                </a:cubicBezTo>
                <a:cubicBezTo>
                  <a:pt x="13807" y="12105"/>
                  <a:pt x="13834" y="12346"/>
                  <a:pt x="13980" y="12493"/>
                </a:cubicBezTo>
                <a:lnTo>
                  <a:pt x="15414" y="13926"/>
                </a:lnTo>
                <a:lnTo>
                  <a:pt x="13914" y="15412"/>
                </a:lnTo>
                <a:lnTo>
                  <a:pt x="12481" y="13980"/>
                </a:lnTo>
                <a:cubicBezTo>
                  <a:pt x="12394" y="13892"/>
                  <a:pt x="12278" y="13847"/>
                  <a:pt x="12160" y="13847"/>
                </a:cubicBezTo>
                <a:cubicBezTo>
                  <a:pt x="12078" y="13847"/>
                  <a:pt x="11995" y="13869"/>
                  <a:pt x="11918" y="13912"/>
                </a:cubicBezTo>
                <a:cubicBezTo>
                  <a:pt x="11436" y="14207"/>
                  <a:pt x="10927" y="14421"/>
                  <a:pt x="10379" y="14555"/>
                </a:cubicBezTo>
                <a:cubicBezTo>
                  <a:pt x="10178" y="14609"/>
                  <a:pt x="10031" y="14796"/>
                  <a:pt x="10031" y="15010"/>
                </a:cubicBezTo>
                <a:lnTo>
                  <a:pt x="10031" y="17033"/>
                </a:lnTo>
                <a:lnTo>
                  <a:pt x="7915" y="17033"/>
                </a:lnTo>
                <a:lnTo>
                  <a:pt x="7915" y="15010"/>
                </a:lnTo>
                <a:cubicBezTo>
                  <a:pt x="7915" y="14796"/>
                  <a:pt x="7781" y="14609"/>
                  <a:pt x="7567" y="14555"/>
                </a:cubicBezTo>
                <a:cubicBezTo>
                  <a:pt x="7031" y="14421"/>
                  <a:pt x="6509" y="14207"/>
                  <a:pt x="6040" y="13912"/>
                </a:cubicBezTo>
                <a:cubicBezTo>
                  <a:pt x="5964" y="13869"/>
                  <a:pt x="5879" y="13847"/>
                  <a:pt x="5794" y="13847"/>
                </a:cubicBezTo>
                <a:cubicBezTo>
                  <a:pt x="5672" y="13847"/>
                  <a:pt x="5552" y="13892"/>
                  <a:pt x="5464" y="13980"/>
                </a:cubicBezTo>
                <a:lnTo>
                  <a:pt x="4032" y="15412"/>
                </a:lnTo>
                <a:lnTo>
                  <a:pt x="2545" y="13926"/>
                </a:lnTo>
                <a:lnTo>
                  <a:pt x="3978" y="12493"/>
                </a:lnTo>
                <a:cubicBezTo>
                  <a:pt x="4125" y="12346"/>
                  <a:pt x="4152" y="12105"/>
                  <a:pt x="4045" y="11918"/>
                </a:cubicBezTo>
                <a:cubicBezTo>
                  <a:pt x="3750" y="11449"/>
                  <a:pt x="3536" y="10927"/>
                  <a:pt x="3402" y="10391"/>
                </a:cubicBezTo>
                <a:cubicBezTo>
                  <a:pt x="3348" y="10177"/>
                  <a:pt x="3161" y="10043"/>
                  <a:pt x="2947" y="10043"/>
                </a:cubicBezTo>
                <a:lnTo>
                  <a:pt x="925" y="10043"/>
                </a:lnTo>
                <a:lnTo>
                  <a:pt x="925" y="7927"/>
                </a:lnTo>
                <a:lnTo>
                  <a:pt x="2947" y="7927"/>
                </a:lnTo>
                <a:cubicBezTo>
                  <a:pt x="3161" y="7927"/>
                  <a:pt x="3348" y="7780"/>
                  <a:pt x="3402" y="7579"/>
                </a:cubicBezTo>
                <a:cubicBezTo>
                  <a:pt x="3536" y="7030"/>
                  <a:pt x="3750" y="6521"/>
                  <a:pt x="4045" y="6039"/>
                </a:cubicBezTo>
                <a:cubicBezTo>
                  <a:pt x="4152" y="5851"/>
                  <a:pt x="4125" y="5624"/>
                  <a:pt x="3978" y="5476"/>
                </a:cubicBezTo>
                <a:lnTo>
                  <a:pt x="2545" y="4044"/>
                </a:lnTo>
                <a:lnTo>
                  <a:pt x="4032" y="2544"/>
                </a:lnTo>
                <a:lnTo>
                  <a:pt x="5464" y="3977"/>
                </a:lnTo>
                <a:cubicBezTo>
                  <a:pt x="5552" y="4064"/>
                  <a:pt x="5672" y="4109"/>
                  <a:pt x="5794" y="4109"/>
                </a:cubicBezTo>
                <a:cubicBezTo>
                  <a:pt x="5879" y="4109"/>
                  <a:pt x="5964" y="4088"/>
                  <a:pt x="6040" y="4044"/>
                </a:cubicBezTo>
                <a:cubicBezTo>
                  <a:pt x="6509" y="3762"/>
                  <a:pt x="7031" y="3548"/>
                  <a:pt x="7567" y="3401"/>
                </a:cubicBezTo>
                <a:cubicBezTo>
                  <a:pt x="7781" y="3361"/>
                  <a:pt x="7915" y="3173"/>
                  <a:pt x="7915" y="2959"/>
                </a:cubicBezTo>
                <a:lnTo>
                  <a:pt x="7915" y="938"/>
                </a:lnTo>
                <a:close/>
                <a:moveTo>
                  <a:pt x="7460" y="0"/>
                </a:moveTo>
                <a:cubicBezTo>
                  <a:pt x="7192" y="0"/>
                  <a:pt x="6991" y="214"/>
                  <a:pt x="6991" y="468"/>
                </a:cubicBezTo>
                <a:lnTo>
                  <a:pt x="6991" y="2598"/>
                </a:lnTo>
                <a:cubicBezTo>
                  <a:pt x="6603" y="2718"/>
                  <a:pt x="6228" y="2879"/>
                  <a:pt x="5880" y="3066"/>
                </a:cubicBezTo>
                <a:lnTo>
                  <a:pt x="4366" y="1553"/>
                </a:lnTo>
                <a:cubicBezTo>
                  <a:pt x="4273" y="1473"/>
                  <a:pt x="4152" y="1420"/>
                  <a:pt x="4032" y="1420"/>
                </a:cubicBezTo>
                <a:cubicBezTo>
                  <a:pt x="3911" y="1420"/>
                  <a:pt x="3791" y="1473"/>
                  <a:pt x="3710" y="1553"/>
                </a:cubicBezTo>
                <a:lnTo>
                  <a:pt x="1554" y="3709"/>
                </a:lnTo>
                <a:cubicBezTo>
                  <a:pt x="1367" y="3896"/>
                  <a:pt x="1367" y="4191"/>
                  <a:pt x="1554" y="4365"/>
                </a:cubicBezTo>
                <a:lnTo>
                  <a:pt x="3068" y="5878"/>
                </a:lnTo>
                <a:cubicBezTo>
                  <a:pt x="2880" y="6240"/>
                  <a:pt x="2720" y="6615"/>
                  <a:pt x="2598" y="6990"/>
                </a:cubicBezTo>
                <a:lnTo>
                  <a:pt x="470" y="6990"/>
                </a:lnTo>
                <a:cubicBezTo>
                  <a:pt x="202" y="6990"/>
                  <a:pt x="1" y="7204"/>
                  <a:pt x="1" y="7458"/>
                </a:cubicBezTo>
                <a:lnTo>
                  <a:pt x="1" y="10498"/>
                </a:lnTo>
                <a:cubicBezTo>
                  <a:pt x="1" y="10766"/>
                  <a:pt x="202" y="10966"/>
                  <a:pt x="470" y="10966"/>
                </a:cubicBezTo>
                <a:lnTo>
                  <a:pt x="2598" y="10966"/>
                </a:lnTo>
                <a:cubicBezTo>
                  <a:pt x="2720" y="11355"/>
                  <a:pt x="2880" y="11730"/>
                  <a:pt x="3068" y="12078"/>
                </a:cubicBezTo>
                <a:lnTo>
                  <a:pt x="1554" y="13591"/>
                </a:lnTo>
                <a:cubicBezTo>
                  <a:pt x="1367" y="13778"/>
                  <a:pt x="1367" y="14073"/>
                  <a:pt x="1554" y="14248"/>
                </a:cubicBezTo>
                <a:lnTo>
                  <a:pt x="3710" y="16403"/>
                </a:lnTo>
                <a:cubicBezTo>
                  <a:pt x="3791" y="16497"/>
                  <a:pt x="3911" y="16537"/>
                  <a:pt x="4032" y="16537"/>
                </a:cubicBezTo>
                <a:cubicBezTo>
                  <a:pt x="4152" y="16537"/>
                  <a:pt x="4273" y="16497"/>
                  <a:pt x="4366" y="16403"/>
                </a:cubicBezTo>
                <a:lnTo>
                  <a:pt x="5880" y="14890"/>
                </a:lnTo>
                <a:cubicBezTo>
                  <a:pt x="6228" y="15078"/>
                  <a:pt x="6603" y="15239"/>
                  <a:pt x="6991" y="15359"/>
                </a:cubicBezTo>
                <a:lnTo>
                  <a:pt x="6991" y="17488"/>
                </a:lnTo>
                <a:cubicBezTo>
                  <a:pt x="6991" y="17756"/>
                  <a:pt x="7192" y="17956"/>
                  <a:pt x="7460" y="17956"/>
                </a:cubicBezTo>
                <a:lnTo>
                  <a:pt x="10499" y="17956"/>
                </a:lnTo>
                <a:cubicBezTo>
                  <a:pt x="10754" y="17956"/>
                  <a:pt x="10968" y="17756"/>
                  <a:pt x="10968" y="17488"/>
                </a:cubicBezTo>
                <a:lnTo>
                  <a:pt x="10968" y="15359"/>
                </a:lnTo>
                <a:cubicBezTo>
                  <a:pt x="11343" y="15239"/>
                  <a:pt x="11718" y="15078"/>
                  <a:pt x="12079" y="14890"/>
                </a:cubicBezTo>
                <a:lnTo>
                  <a:pt x="13593" y="16403"/>
                </a:lnTo>
                <a:cubicBezTo>
                  <a:pt x="13673" y="16497"/>
                  <a:pt x="13793" y="16537"/>
                  <a:pt x="13914" y="16537"/>
                </a:cubicBezTo>
                <a:cubicBezTo>
                  <a:pt x="14048" y="16537"/>
                  <a:pt x="14155" y="16497"/>
                  <a:pt x="14248" y="16403"/>
                </a:cubicBezTo>
                <a:lnTo>
                  <a:pt x="16405" y="14248"/>
                </a:lnTo>
                <a:cubicBezTo>
                  <a:pt x="16578" y="14073"/>
                  <a:pt x="16578" y="13778"/>
                  <a:pt x="16405" y="13591"/>
                </a:cubicBezTo>
                <a:lnTo>
                  <a:pt x="14891" y="12078"/>
                </a:lnTo>
                <a:cubicBezTo>
                  <a:pt x="15078" y="11730"/>
                  <a:pt x="15239" y="11355"/>
                  <a:pt x="15360" y="10966"/>
                </a:cubicBezTo>
                <a:lnTo>
                  <a:pt x="17489" y="10966"/>
                </a:lnTo>
                <a:cubicBezTo>
                  <a:pt x="17744" y="10966"/>
                  <a:pt x="17958" y="10766"/>
                  <a:pt x="17958" y="10498"/>
                </a:cubicBezTo>
                <a:lnTo>
                  <a:pt x="17958" y="7458"/>
                </a:lnTo>
                <a:cubicBezTo>
                  <a:pt x="17958" y="7204"/>
                  <a:pt x="17744" y="6990"/>
                  <a:pt x="17489" y="6990"/>
                </a:cubicBezTo>
                <a:lnTo>
                  <a:pt x="15360" y="6990"/>
                </a:lnTo>
                <a:cubicBezTo>
                  <a:pt x="15239" y="6615"/>
                  <a:pt x="15078" y="6240"/>
                  <a:pt x="14891" y="5878"/>
                </a:cubicBezTo>
                <a:lnTo>
                  <a:pt x="16405" y="4365"/>
                </a:lnTo>
                <a:cubicBezTo>
                  <a:pt x="16578" y="4191"/>
                  <a:pt x="16578" y="3896"/>
                  <a:pt x="16405" y="3709"/>
                </a:cubicBezTo>
                <a:lnTo>
                  <a:pt x="14248" y="1553"/>
                </a:lnTo>
                <a:cubicBezTo>
                  <a:pt x="14155" y="1473"/>
                  <a:pt x="14048" y="1420"/>
                  <a:pt x="13914" y="1420"/>
                </a:cubicBezTo>
                <a:cubicBezTo>
                  <a:pt x="13793" y="1420"/>
                  <a:pt x="13673" y="1473"/>
                  <a:pt x="13593" y="1553"/>
                </a:cubicBezTo>
                <a:lnTo>
                  <a:pt x="12079" y="3066"/>
                </a:lnTo>
                <a:cubicBezTo>
                  <a:pt x="11718" y="2879"/>
                  <a:pt x="11343" y="2718"/>
                  <a:pt x="10968" y="2598"/>
                </a:cubicBezTo>
                <a:lnTo>
                  <a:pt x="10968" y="468"/>
                </a:lnTo>
                <a:cubicBezTo>
                  <a:pt x="10968" y="214"/>
                  <a:pt x="10754" y="0"/>
                  <a:pt x="10499"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19" name="Google Shape;1020;p49"/>
          <p:cNvSpPr/>
          <p:nvPr/>
        </p:nvSpPr>
        <p:spPr>
          <a:xfrm>
            <a:off x="7233840" y="2034360"/>
            <a:ext cx="341640" cy="384840"/>
          </a:xfrm>
          <a:custGeom>
            <a:avLst/>
            <a:gdLst>
              <a:gd name="textAreaLeft" fmla="*/ 0 w 341640"/>
              <a:gd name="textAreaRight" fmla="*/ 343440 w 341640"/>
              <a:gd name="textAreaTop" fmla="*/ 0 h 384840"/>
              <a:gd name="textAreaBottom" fmla="*/ 386640 h 384840"/>
            </a:gdLst>
            <a:ahLst/>
            <a:rect l="textAreaLeft" t="textAreaTop" r="textAreaRight" b="textAreaBottom"/>
            <a:pathLst>
              <a:path w="17154" h="19310">
                <a:moveTo>
                  <a:pt x="5222" y="6874"/>
                </a:moveTo>
                <a:cubicBezTo>
                  <a:pt x="5027" y="6874"/>
                  <a:pt x="4846" y="7008"/>
                  <a:pt x="4781" y="7204"/>
                </a:cubicBezTo>
                <a:cubicBezTo>
                  <a:pt x="4700" y="7445"/>
                  <a:pt x="4834" y="7713"/>
                  <a:pt x="5089" y="7793"/>
                </a:cubicBezTo>
                <a:lnTo>
                  <a:pt x="6696" y="8288"/>
                </a:lnTo>
                <a:cubicBezTo>
                  <a:pt x="6750" y="8302"/>
                  <a:pt x="6789" y="8315"/>
                  <a:pt x="6843" y="8315"/>
                </a:cubicBezTo>
                <a:cubicBezTo>
                  <a:pt x="7030" y="8315"/>
                  <a:pt x="7218" y="8181"/>
                  <a:pt x="7285" y="7981"/>
                </a:cubicBezTo>
                <a:cubicBezTo>
                  <a:pt x="7365" y="7740"/>
                  <a:pt x="7218" y="7472"/>
                  <a:pt x="6977" y="7405"/>
                </a:cubicBezTo>
                <a:lnTo>
                  <a:pt x="5357" y="6896"/>
                </a:lnTo>
                <a:cubicBezTo>
                  <a:pt x="5312" y="6881"/>
                  <a:pt x="5267" y="6874"/>
                  <a:pt x="5222" y="6874"/>
                </a:cubicBezTo>
                <a:close/>
                <a:moveTo>
                  <a:pt x="11920" y="6874"/>
                </a:moveTo>
                <a:cubicBezTo>
                  <a:pt x="11875" y="6874"/>
                  <a:pt x="11829" y="6881"/>
                  <a:pt x="11784" y="6896"/>
                </a:cubicBezTo>
                <a:lnTo>
                  <a:pt x="10177" y="7405"/>
                </a:lnTo>
                <a:cubicBezTo>
                  <a:pt x="9923" y="7472"/>
                  <a:pt x="9789" y="7740"/>
                  <a:pt x="9869" y="7981"/>
                </a:cubicBezTo>
                <a:cubicBezTo>
                  <a:pt x="9923" y="8181"/>
                  <a:pt x="10110" y="8315"/>
                  <a:pt x="10311" y="8315"/>
                </a:cubicBezTo>
                <a:cubicBezTo>
                  <a:pt x="10351" y="8315"/>
                  <a:pt x="10405" y="8302"/>
                  <a:pt x="10445" y="8288"/>
                </a:cubicBezTo>
                <a:lnTo>
                  <a:pt x="12065" y="7793"/>
                </a:lnTo>
                <a:cubicBezTo>
                  <a:pt x="12306" y="7713"/>
                  <a:pt x="12440" y="7445"/>
                  <a:pt x="12374" y="7204"/>
                </a:cubicBezTo>
                <a:cubicBezTo>
                  <a:pt x="12308" y="7008"/>
                  <a:pt x="12119" y="6874"/>
                  <a:pt x="11920" y="6874"/>
                </a:cubicBezTo>
                <a:close/>
                <a:moveTo>
                  <a:pt x="5214" y="8761"/>
                </a:moveTo>
                <a:cubicBezTo>
                  <a:pt x="5022" y="8761"/>
                  <a:pt x="4845" y="8885"/>
                  <a:pt x="4781" y="9079"/>
                </a:cubicBezTo>
                <a:cubicBezTo>
                  <a:pt x="4700" y="9333"/>
                  <a:pt x="4834" y="9588"/>
                  <a:pt x="5089" y="9668"/>
                </a:cubicBezTo>
                <a:lnTo>
                  <a:pt x="6696" y="10177"/>
                </a:lnTo>
                <a:cubicBezTo>
                  <a:pt x="6750" y="10190"/>
                  <a:pt x="6789" y="10190"/>
                  <a:pt x="6843" y="10190"/>
                </a:cubicBezTo>
                <a:cubicBezTo>
                  <a:pt x="7030" y="10190"/>
                  <a:pt x="7218" y="10070"/>
                  <a:pt x="7285" y="9868"/>
                </a:cubicBezTo>
                <a:cubicBezTo>
                  <a:pt x="7365" y="9615"/>
                  <a:pt x="7218" y="9360"/>
                  <a:pt x="6977" y="9279"/>
                </a:cubicBezTo>
                <a:lnTo>
                  <a:pt x="5357" y="8784"/>
                </a:lnTo>
                <a:cubicBezTo>
                  <a:pt x="5309" y="8769"/>
                  <a:pt x="5261" y="8761"/>
                  <a:pt x="5214" y="8761"/>
                </a:cubicBezTo>
                <a:close/>
                <a:moveTo>
                  <a:pt x="11928" y="8761"/>
                </a:moveTo>
                <a:cubicBezTo>
                  <a:pt x="11880" y="8761"/>
                  <a:pt x="11832" y="8769"/>
                  <a:pt x="11784" y="8784"/>
                </a:cubicBezTo>
                <a:lnTo>
                  <a:pt x="10177" y="9279"/>
                </a:lnTo>
                <a:cubicBezTo>
                  <a:pt x="9923" y="9360"/>
                  <a:pt x="9789" y="9615"/>
                  <a:pt x="9869" y="9868"/>
                </a:cubicBezTo>
                <a:cubicBezTo>
                  <a:pt x="9923" y="10070"/>
                  <a:pt x="10110" y="10190"/>
                  <a:pt x="10311" y="10190"/>
                </a:cubicBezTo>
                <a:cubicBezTo>
                  <a:pt x="10351" y="10190"/>
                  <a:pt x="10405" y="10190"/>
                  <a:pt x="10445" y="10177"/>
                </a:cubicBezTo>
                <a:lnTo>
                  <a:pt x="12065" y="9668"/>
                </a:lnTo>
                <a:cubicBezTo>
                  <a:pt x="12306" y="9588"/>
                  <a:pt x="12440" y="9333"/>
                  <a:pt x="12374" y="9079"/>
                </a:cubicBezTo>
                <a:cubicBezTo>
                  <a:pt x="12309" y="8885"/>
                  <a:pt x="12124" y="8761"/>
                  <a:pt x="11928" y="8761"/>
                </a:cubicBezTo>
                <a:close/>
                <a:moveTo>
                  <a:pt x="3950" y="5249"/>
                </a:moveTo>
                <a:lnTo>
                  <a:pt x="8101" y="6548"/>
                </a:lnTo>
                <a:lnTo>
                  <a:pt x="8101" y="12989"/>
                </a:lnTo>
                <a:lnTo>
                  <a:pt x="3950" y="11690"/>
                </a:lnTo>
                <a:lnTo>
                  <a:pt x="3950" y="5249"/>
                </a:lnTo>
                <a:close/>
                <a:moveTo>
                  <a:pt x="13190" y="5249"/>
                </a:moveTo>
                <a:lnTo>
                  <a:pt x="13190" y="11690"/>
                </a:lnTo>
                <a:lnTo>
                  <a:pt x="9039" y="12989"/>
                </a:lnTo>
                <a:lnTo>
                  <a:pt x="9039" y="6548"/>
                </a:lnTo>
                <a:lnTo>
                  <a:pt x="13190" y="5249"/>
                </a:lnTo>
                <a:close/>
                <a:moveTo>
                  <a:pt x="3494" y="4146"/>
                </a:moveTo>
                <a:cubicBezTo>
                  <a:pt x="3394" y="4146"/>
                  <a:pt x="3297" y="4176"/>
                  <a:pt x="3214" y="4232"/>
                </a:cubicBezTo>
                <a:cubicBezTo>
                  <a:pt x="3093" y="4325"/>
                  <a:pt x="3027" y="4459"/>
                  <a:pt x="3027" y="4619"/>
                </a:cubicBezTo>
                <a:lnTo>
                  <a:pt x="3027" y="12038"/>
                </a:lnTo>
                <a:cubicBezTo>
                  <a:pt x="3027" y="12239"/>
                  <a:pt x="3161" y="12413"/>
                  <a:pt x="3348" y="12480"/>
                </a:cubicBezTo>
                <a:lnTo>
                  <a:pt x="8437" y="14073"/>
                </a:lnTo>
                <a:cubicBezTo>
                  <a:pt x="8476" y="14087"/>
                  <a:pt x="8530" y="14087"/>
                  <a:pt x="8571" y="14087"/>
                </a:cubicBezTo>
                <a:cubicBezTo>
                  <a:pt x="8624" y="14087"/>
                  <a:pt x="8664" y="14087"/>
                  <a:pt x="8717" y="14073"/>
                </a:cubicBezTo>
                <a:lnTo>
                  <a:pt x="13806" y="12480"/>
                </a:lnTo>
                <a:cubicBezTo>
                  <a:pt x="13993" y="12413"/>
                  <a:pt x="14127" y="12239"/>
                  <a:pt x="14127" y="12038"/>
                </a:cubicBezTo>
                <a:lnTo>
                  <a:pt x="14127" y="4619"/>
                </a:lnTo>
                <a:cubicBezTo>
                  <a:pt x="14127" y="4459"/>
                  <a:pt x="14061" y="4325"/>
                  <a:pt x="13940" y="4232"/>
                </a:cubicBezTo>
                <a:cubicBezTo>
                  <a:pt x="13857" y="4176"/>
                  <a:pt x="13754" y="4146"/>
                  <a:pt x="13654" y="4146"/>
                </a:cubicBezTo>
                <a:cubicBezTo>
                  <a:pt x="13610" y="4146"/>
                  <a:pt x="13566" y="4152"/>
                  <a:pt x="13525" y="4164"/>
                </a:cubicBezTo>
                <a:lnTo>
                  <a:pt x="8571" y="5717"/>
                </a:lnTo>
                <a:lnTo>
                  <a:pt x="3629" y="4164"/>
                </a:lnTo>
                <a:cubicBezTo>
                  <a:pt x="3584" y="4152"/>
                  <a:pt x="3539" y="4146"/>
                  <a:pt x="3494" y="4146"/>
                </a:cubicBezTo>
                <a:close/>
                <a:moveTo>
                  <a:pt x="16216" y="938"/>
                </a:moveTo>
                <a:lnTo>
                  <a:pt x="16216" y="11918"/>
                </a:lnTo>
                <a:cubicBezTo>
                  <a:pt x="16216" y="13377"/>
                  <a:pt x="15480" y="14769"/>
                  <a:pt x="14074" y="15948"/>
                </a:cubicBezTo>
                <a:cubicBezTo>
                  <a:pt x="12695" y="17113"/>
                  <a:pt x="10740" y="17970"/>
                  <a:pt x="8571" y="18372"/>
                </a:cubicBezTo>
                <a:cubicBezTo>
                  <a:pt x="6401" y="17970"/>
                  <a:pt x="4459" y="17113"/>
                  <a:pt x="3067" y="15948"/>
                </a:cubicBezTo>
                <a:cubicBezTo>
                  <a:pt x="1674" y="14769"/>
                  <a:pt x="924" y="13377"/>
                  <a:pt x="924" y="11918"/>
                </a:cubicBezTo>
                <a:lnTo>
                  <a:pt x="924" y="938"/>
                </a:lnTo>
                <a:close/>
                <a:moveTo>
                  <a:pt x="456" y="0"/>
                </a:moveTo>
                <a:cubicBezTo>
                  <a:pt x="201" y="0"/>
                  <a:pt x="1" y="214"/>
                  <a:pt x="1" y="468"/>
                </a:cubicBezTo>
                <a:lnTo>
                  <a:pt x="1" y="11918"/>
                </a:lnTo>
                <a:cubicBezTo>
                  <a:pt x="1" y="15372"/>
                  <a:pt x="3495" y="18412"/>
                  <a:pt x="8490" y="19295"/>
                </a:cubicBezTo>
                <a:cubicBezTo>
                  <a:pt x="8517" y="19295"/>
                  <a:pt x="8544" y="19309"/>
                  <a:pt x="8571" y="19309"/>
                </a:cubicBezTo>
                <a:cubicBezTo>
                  <a:pt x="8597" y="19309"/>
                  <a:pt x="8624" y="19295"/>
                  <a:pt x="8651" y="19295"/>
                </a:cubicBezTo>
                <a:cubicBezTo>
                  <a:pt x="13659" y="18412"/>
                  <a:pt x="17153" y="15372"/>
                  <a:pt x="17153" y="11918"/>
                </a:cubicBezTo>
                <a:lnTo>
                  <a:pt x="17153" y="468"/>
                </a:lnTo>
                <a:cubicBezTo>
                  <a:pt x="17153" y="214"/>
                  <a:pt x="16939" y="0"/>
                  <a:pt x="16685"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0" name="Google Shape;1021;p49"/>
          <p:cNvSpPr/>
          <p:nvPr/>
        </p:nvSpPr>
        <p:spPr>
          <a:xfrm>
            <a:off x="6450480" y="2032920"/>
            <a:ext cx="311040" cy="387720"/>
          </a:xfrm>
          <a:custGeom>
            <a:avLst/>
            <a:gdLst>
              <a:gd name="textAreaLeft" fmla="*/ 0 w 311040"/>
              <a:gd name="textAreaRight" fmla="*/ 312840 w 311040"/>
              <a:gd name="textAreaTop" fmla="*/ 0 h 387720"/>
              <a:gd name="textAreaBottom" fmla="*/ 389520 h 387720"/>
            </a:gdLst>
            <a:ahLst/>
            <a:rect l="textAreaLeft" t="textAreaTop" r="textAreaRight" b="textAreaBottom"/>
            <a:pathLst>
              <a:path w="15614" h="19457">
                <a:moveTo>
                  <a:pt x="6762" y="2893"/>
                </a:moveTo>
                <a:lnTo>
                  <a:pt x="6762" y="2893"/>
                </a:lnTo>
                <a:cubicBezTo>
                  <a:pt x="6749" y="2959"/>
                  <a:pt x="6749" y="3026"/>
                  <a:pt x="6749" y="3093"/>
                </a:cubicBezTo>
                <a:cubicBezTo>
                  <a:pt x="6749" y="4593"/>
                  <a:pt x="7833" y="5851"/>
                  <a:pt x="9266" y="6119"/>
                </a:cubicBezTo>
                <a:cubicBezTo>
                  <a:pt x="8878" y="6708"/>
                  <a:pt x="8208" y="7083"/>
                  <a:pt x="7472" y="7083"/>
                </a:cubicBezTo>
                <a:cubicBezTo>
                  <a:pt x="6280" y="7083"/>
                  <a:pt x="5316" y="6106"/>
                  <a:pt x="5316" y="4928"/>
                </a:cubicBezTo>
                <a:cubicBezTo>
                  <a:pt x="5316" y="3991"/>
                  <a:pt x="5919" y="3187"/>
                  <a:pt x="6762" y="2893"/>
                </a:cubicBezTo>
                <a:close/>
                <a:moveTo>
                  <a:pt x="7472" y="938"/>
                </a:moveTo>
                <a:cubicBezTo>
                  <a:pt x="7887" y="938"/>
                  <a:pt x="8288" y="991"/>
                  <a:pt x="8677" y="1125"/>
                </a:cubicBezTo>
                <a:lnTo>
                  <a:pt x="8690" y="1125"/>
                </a:lnTo>
                <a:cubicBezTo>
                  <a:pt x="8731" y="1138"/>
                  <a:pt x="8758" y="1152"/>
                  <a:pt x="8797" y="1165"/>
                </a:cubicBezTo>
                <a:lnTo>
                  <a:pt x="8824" y="1165"/>
                </a:lnTo>
                <a:cubicBezTo>
                  <a:pt x="8838" y="1179"/>
                  <a:pt x="8865" y="1179"/>
                  <a:pt x="8878" y="1191"/>
                </a:cubicBezTo>
                <a:lnTo>
                  <a:pt x="8904" y="1205"/>
                </a:lnTo>
                <a:cubicBezTo>
                  <a:pt x="8918" y="1205"/>
                  <a:pt x="8931" y="1218"/>
                  <a:pt x="8958" y="1218"/>
                </a:cubicBezTo>
                <a:lnTo>
                  <a:pt x="8972" y="1232"/>
                </a:lnTo>
                <a:cubicBezTo>
                  <a:pt x="9011" y="1245"/>
                  <a:pt x="9038" y="1259"/>
                  <a:pt x="9079" y="1272"/>
                </a:cubicBezTo>
                <a:lnTo>
                  <a:pt x="9333" y="1393"/>
                </a:lnTo>
                <a:cubicBezTo>
                  <a:pt x="9360" y="1406"/>
                  <a:pt x="9386" y="1420"/>
                  <a:pt x="9413" y="1446"/>
                </a:cubicBezTo>
                <a:lnTo>
                  <a:pt x="9440" y="1459"/>
                </a:lnTo>
                <a:cubicBezTo>
                  <a:pt x="9454" y="1459"/>
                  <a:pt x="9467" y="1473"/>
                  <a:pt x="9481" y="1486"/>
                </a:cubicBezTo>
                <a:lnTo>
                  <a:pt x="9574" y="1540"/>
                </a:lnTo>
                <a:cubicBezTo>
                  <a:pt x="9627" y="1566"/>
                  <a:pt x="9681" y="1607"/>
                  <a:pt x="9735" y="1634"/>
                </a:cubicBezTo>
                <a:lnTo>
                  <a:pt x="9882" y="1741"/>
                </a:lnTo>
                <a:cubicBezTo>
                  <a:pt x="9909" y="1768"/>
                  <a:pt x="9936" y="1795"/>
                  <a:pt x="9963" y="1807"/>
                </a:cubicBezTo>
                <a:lnTo>
                  <a:pt x="10123" y="1941"/>
                </a:lnTo>
                <a:lnTo>
                  <a:pt x="10190" y="2009"/>
                </a:lnTo>
                <a:lnTo>
                  <a:pt x="10404" y="2209"/>
                </a:lnTo>
                <a:cubicBezTo>
                  <a:pt x="10418" y="2236"/>
                  <a:pt x="10431" y="2250"/>
                  <a:pt x="10445" y="2277"/>
                </a:cubicBezTo>
                <a:lnTo>
                  <a:pt x="10579" y="2423"/>
                </a:lnTo>
                <a:cubicBezTo>
                  <a:pt x="10592" y="2450"/>
                  <a:pt x="10618" y="2464"/>
                  <a:pt x="10632" y="2491"/>
                </a:cubicBezTo>
                <a:lnTo>
                  <a:pt x="10793" y="2705"/>
                </a:lnTo>
                <a:cubicBezTo>
                  <a:pt x="10806" y="2732"/>
                  <a:pt x="10820" y="2745"/>
                  <a:pt x="10833" y="2771"/>
                </a:cubicBezTo>
                <a:lnTo>
                  <a:pt x="10954" y="2986"/>
                </a:lnTo>
                <a:lnTo>
                  <a:pt x="10993" y="3066"/>
                </a:lnTo>
                <a:lnTo>
                  <a:pt x="11114" y="3294"/>
                </a:lnTo>
                <a:cubicBezTo>
                  <a:pt x="11127" y="3321"/>
                  <a:pt x="11127" y="3334"/>
                  <a:pt x="11141" y="3361"/>
                </a:cubicBezTo>
                <a:lnTo>
                  <a:pt x="11234" y="3602"/>
                </a:lnTo>
                <a:cubicBezTo>
                  <a:pt x="11248" y="3628"/>
                  <a:pt x="11261" y="3655"/>
                  <a:pt x="11261" y="3696"/>
                </a:cubicBezTo>
                <a:lnTo>
                  <a:pt x="11341" y="3937"/>
                </a:lnTo>
                <a:cubicBezTo>
                  <a:pt x="11341" y="3964"/>
                  <a:pt x="11355" y="3991"/>
                  <a:pt x="11355" y="4017"/>
                </a:cubicBezTo>
                <a:lnTo>
                  <a:pt x="11409" y="4271"/>
                </a:lnTo>
                <a:cubicBezTo>
                  <a:pt x="11409" y="4298"/>
                  <a:pt x="11422" y="4325"/>
                  <a:pt x="11422" y="4352"/>
                </a:cubicBezTo>
                <a:lnTo>
                  <a:pt x="11449" y="4633"/>
                </a:lnTo>
                <a:lnTo>
                  <a:pt x="11449" y="4714"/>
                </a:lnTo>
                <a:cubicBezTo>
                  <a:pt x="11462" y="4780"/>
                  <a:pt x="11462" y="4848"/>
                  <a:pt x="11462" y="4928"/>
                </a:cubicBezTo>
                <a:cubicBezTo>
                  <a:pt x="11462" y="5691"/>
                  <a:pt x="11248" y="6440"/>
                  <a:pt x="10833" y="7083"/>
                </a:cubicBezTo>
                <a:lnTo>
                  <a:pt x="9681" y="7083"/>
                </a:lnTo>
                <a:cubicBezTo>
                  <a:pt x="10016" y="6735"/>
                  <a:pt x="10270" y="6321"/>
                  <a:pt x="10418" y="5851"/>
                </a:cubicBezTo>
                <a:cubicBezTo>
                  <a:pt x="10458" y="5705"/>
                  <a:pt x="10431" y="5544"/>
                  <a:pt x="10338" y="5423"/>
                </a:cubicBezTo>
                <a:cubicBezTo>
                  <a:pt x="10252" y="5313"/>
                  <a:pt x="10122" y="5247"/>
                  <a:pt x="9987" y="5247"/>
                </a:cubicBezTo>
                <a:cubicBezTo>
                  <a:pt x="9974" y="5247"/>
                  <a:pt x="9962" y="5248"/>
                  <a:pt x="9949" y="5249"/>
                </a:cubicBezTo>
                <a:lnTo>
                  <a:pt x="9842" y="5249"/>
                </a:lnTo>
                <a:cubicBezTo>
                  <a:pt x="8650" y="5249"/>
                  <a:pt x="7686" y="4285"/>
                  <a:pt x="7686" y="3093"/>
                </a:cubicBezTo>
                <a:cubicBezTo>
                  <a:pt x="7686" y="2866"/>
                  <a:pt x="7713" y="2652"/>
                  <a:pt x="7780" y="2450"/>
                </a:cubicBezTo>
                <a:cubicBezTo>
                  <a:pt x="7820" y="2303"/>
                  <a:pt x="7793" y="2143"/>
                  <a:pt x="7699" y="2022"/>
                </a:cubicBezTo>
                <a:cubicBezTo>
                  <a:pt x="7606" y="1902"/>
                  <a:pt x="7458" y="1834"/>
                  <a:pt x="7311" y="1834"/>
                </a:cubicBezTo>
                <a:cubicBezTo>
                  <a:pt x="5664" y="1928"/>
                  <a:pt x="4378" y="3280"/>
                  <a:pt x="4378" y="4928"/>
                </a:cubicBezTo>
                <a:cubicBezTo>
                  <a:pt x="4378" y="5758"/>
                  <a:pt x="4714" y="6521"/>
                  <a:pt x="5262" y="7083"/>
                </a:cubicBezTo>
                <a:lnTo>
                  <a:pt x="4110" y="7083"/>
                </a:lnTo>
                <a:cubicBezTo>
                  <a:pt x="3696" y="6440"/>
                  <a:pt x="3482" y="5691"/>
                  <a:pt x="3482" y="4928"/>
                </a:cubicBezTo>
                <a:cubicBezTo>
                  <a:pt x="3482" y="2718"/>
                  <a:pt x="5276" y="938"/>
                  <a:pt x="7472" y="938"/>
                </a:cubicBezTo>
                <a:close/>
                <a:moveTo>
                  <a:pt x="7472" y="0"/>
                </a:moveTo>
                <a:cubicBezTo>
                  <a:pt x="4753" y="0"/>
                  <a:pt x="2544" y="2209"/>
                  <a:pt x="2544" y="4928"/>
                </a:cubicBezTo>
                <a:cubicBezTo>
                  <a:pt x="2544" y="5972"/>
                  <a:pt x="2879" y="6976"/>
                  <a:pt x="3495" y="7820"/>
                </a:cubicBezTo>
                <a:cubicBezTo>
                  <a:pt x="3575" y="7940"/>
                  <a:pt x="3723" y="8008"/>
                  <a:pt x="3869" y="8008"/>
                </a:cubicBezTo>
                <a:lnTo>
                  <a:pt x="11074" y="8008"/>
                </a:lnTo>
                <a:cubicBezTo>
                  <a:pt x="11221" y="8008"/>
                  <a:pt x="11368" y="7940"/>
                  <a:pt x="11449" y="7820"/>
                </a:cubicBezTo>
                <a:cubicBezTo>
                  <a:pt x="12064" y="6976"/>
                  <a:pt x="12386" y="5972"/>
                  <a:pt x="12386" y="4928"/>
                </a:cubicBezTo>
                <a:lnTo>
                  <a:pt x="12386" y="4660"/>
                </a:lnTo>
                <a:cubicBezTo>
                  <a:pt x="12386" y="4619"/>
                  <a:pt x="12386" y="4593"/>
                  <a:pt x="12373" y="4566"/>
                </a:cubicBezTo>
                <a:lnTo>
                  <a:pt x="12359" y="4392"/>
                </a:lnTo>
                <a:lnTo>
                  <a:pt x="12359" y="4325"/>
                </a:lnTo>
                <a:cubicBezTo>
                  <a:pt x="12359" y="4312"/>
                  <a:pt x="12346" y="4298"/>
                  <a:pt x="12346" y="4271"/>
                </a:cubicBezTo>
                <a:lnTo>
                  <a:pt x="12346" y="4232"/>
                </a:lnTo>
                <a:cubicBezTo>
                  <a:pt x="12332" y="4191"/>
                  <a:pt x="12332" y="4151"/>
                  <a:pt x="12332" y="4124"/>
                </a:cubicBezTo>
                <a:lnTo>
                  <a:pt x="12319" y="4084"/>
                </a:lnTo>
                <a:lnTo>
                  <a:pt x="12319" y="4071"/>
                </a:lnTo>
                <a:lnTo>
                  <a:pt x="12293" y="3910"/>
                </a:lnTo>
                <a:lnTo>
                  <a:pt x="12279" y="3843"/>
                </a:lnTo>
                <a:cubicBezTo>
                  <a:pt x="12266" y="3830"/>
                  <a:pt x="12266" y="3816"/>
                  <a:pt x="12266" y="3803"/>
                </a:cubicBezTo>
                <a:cubicBezTo>
                  <a:pt x="12252" y="3776"/>
                  <a:pt x="12252" y="3750"/>
                  <a:pt x="12239" y="3723"/>
                </a:cubicBezTo>
                <a:lnTo>
                  <a:pt x="12239" y="3709"/>
                </a:lnTo>
                <a:lnTo>
                  <a:pt x="12172" y="3441"/>
                </a:lnTo>
                <a:lnTo>
                  <a:pt x="12159" y="3441"/>
                </a:lnTo>
                <a:lnTo>
                  <a:pt x="12159" y="3401"/>
                </a:lnTo>
                <a:cubicBezTo>
                  <a:pt x="12145" y="3361"/>
                  <a:pt x="12132" y="3334"/>
                  <a:pt x="12118" y="3294"/>
                </a:cubicBezTo>
                <a:lnTo>
                  <a:pt x="12038" y="3093"/>
                </a:lnTo>
                <a:lnTo>
                  <a:pt x="12011" y="3039"/>
                </a:lnTo>
                <a:cubicBezTo>
                  <a:pt x="12011" y="3026"/>
                  <a:pt x="12011" y="3013"/>
                  <a:pt x="11998" y="3000"/>
                </a:cubicBezTo>
                <a:lnTo>
                  <a:pt x="11957" y="2919"/>
                </a:lnTo>
                <a:lnTo>
                  <a:pt x="11957" y="2905"/>
                </a:lnTo>
                <a:lnTo>
                  <a:pt x="11850" y="2678"/>
                </a:lnTo>
                <a:cubicBezTo>
                  <a:pt x="11850" y="2664"/>
                  <a:pt x="11850" y="2664"/>
                  <a:pt x="11837" y="2664"/>
                </a:cubicBezTo>
                <a:lnTo>
                  <a:pt x="11823" y="2625"/>
                </a:lnTo>
                <a:cubicBezTo>
                  <a:pt x="11811" y="2598"/>
                  <a:pt x="11784" y="2557"/>
                  <a:pt x="11770" y="2530"/>
                </a:cubicBezTo>
                <a:lnTo>
                  <a:pt x="11757" y="2504"/>
                </a:lnTo>
                <a:cubicBezTo>
                  <a:pt x="11757" y="2491"/>
                  <a:pt x="11757" y="2491"/>
                  <a:pt x="11743" y="2491"/>
                </a:cubicBezTo>
                <a:lnTo>
                  <a:pt x="11663" y="2357"/>
                </a:lnTo>
                <a:lnTo>
                  <a:pt x="11663" y="2343"/>
                </a:lnTo>
                <a:lnTo>
                  <a:pt x="11636" y="2303"/>
                </a:lnTo>
                <a:cubicBezTo>
                  <a:pt x="11623" y="2289"/>
                  <a:pt x="11623" y="2277"/>
                  <a:pt x="11609" y="2263"/>
                </a:cubicBezTo>
                <a:cubicBezTo>
                  <a:pt x="11596" y="2236"/>
                  <a:pt x="11582" y="2209"/>
                  <a:pt x="11556" y="2182"/>
                </a:cubicBezTo>
                <a:lnTo>
                  <a:pt x="11409" y="1968"/>
                </a:lnTo>
                <a:lnTo>
                  <a:pt x="11395" y="1968"/>
                </a:lnTo>
                <a:lnTo>
                  <a:pt x="11368" y="1914"/>
                </a:lnTo>
                <a:cubicBezTo>
                  <a:pt x="11355" y="1888"/>
                  <a:pt x="11329" y="1875"/>
                  <a:pt x="11302" y="1848"/>
                </a:cubicBezTo>
                <a:lnTo>
                  <a:pt x="11288" y="1821"/>
                </a:lnTo>
                <a:cubicBezTo>
                  <a:pt x="11288" y="1807"/>
                  <a:pt x="11288" y="1807"/>
                  <a:pt x="11275" y="1807"/>
                </a:cubicBezTo>
                <a:lnTo>
                  <a:pt x="11181" y="1687"/>
                </a:lnTo>
                <a:lnTo>
                  <a:pt x="11168" y="1687"/>
                </a:lnTo>
                <a:lnTo>
                  <a:pt x="11141" y="1647"/>
                </a:lnTo>
                <a:cubicBezTo>
                  <a:pt x="11127" y="1634"/>
                  <a:pt x="11100" y="1607"/>
                  <a:pt x="11088" y="1580"/>
                </a:cubicBezTo>
                <a:lnTo>
                  <a:pt x="11047" y="1540"/>
                </a:lnTo>
                <a:lnTo>
                  <a:pt x="11034" y="1540"/>
                </a:lnTo>
                <a:lnTo>
                  <a:pt x="10980" y="1473"/>
                </a:lnTo>
                <a:cubicBezTo>
                  <a:pt x="10980" y="1473"/>
                  <a:pt x="10966" y="1473"/>
                  <a:pt x="10966" y="1459"/>
                </a:cubicBezTo>
                <a:lnTo>
                  <a:pt x="10886" y="1379"/>
                </a:lnTo>
                <a:cubicBezTo>
                  <a:pt x="10873" y="1366"/>
                  <a:pt x="10859" y="1366"/>
                  <a:pt x="10846" y="1352"/>
                </a:cubicBezTo>
                <a:lnTo>
                  <a:pt x="10820" y="1325"/>
                </a:lnTo>
                <a:lnTo>
                  <a:pt x="10739" y="1245"/>
                </a:lnTo>
                <a:lnTo>
                  <a:pt x="10713" y="1218"/>
                </a:lnTo>
                <a:lnTo>
                  <a:pt x="10699" y="1218"/>
                </a:lnTo>
                <a:lnTo>
                  <a:pt x="10592" y="1111"/>
                </a:lnTo>
                <a:lnTo>
                  <a:pt x="10579" y="1111"/>
                </a:lnTo>
                <a:lnTo>
                  <a:pt x="10552" y="1084"/>
                </a:lnTo>
                <a:cubicBezTo>
                  <a:pt x="10511" y="1058"/>
                  <a:pt x="10484" y="1031"/>
                  <a:pt x="10445" y="1004"/>
                </a:cubicBezTo>
                <a:lnTo>
                  <a:pt x="10431" y="991"/>
                </a:lnTo>
                <a:lnTo>
                  <a:pt x="10297" y="897"/>
                </a:lnTo>
                <a:lnTo>
                  <a:pt x="10257" y="870"/>
                </a:lnTo>
                <a:cubicBezTo>
                  <a:pt x="10204" y="830"/>
                  <a:pt x="10136" y="790"/>
                  <a:pt x="10070" y="750"/>
                </a:cubicBezTo>
                <a:lnTo>
                  <a:pt x="10043" y="736"/>
                </a:lnTo>
                <a:cubicBezTo>
                  <a:pt x="10029" y="723"/>
                  <a:pt x="10016" y="709"/>
                  <a:pt x="10002" y="709"/>
                </a:cubicBezTo>
                <a:lnTo>
                  <a:pt x="9963" y="683"/>
                </a:lnTo>
                <a:cubicBezTo>
                  <a:pt x="9936" y="670"/>
                  <a:pt x="9922" y="656"/>
                  <a:pt x="9895" y="643"/>
                </a:cubicBezTo>
                <a:lnTo>
                  <a:pt x="9868" y="629"/>
                </a:lnTo>
                <a:cubicBezTo>
                  <a:pt x="9842" y="602"/>
                  <a:pt x="9802" y="589"/>
                  <a:pt x="9761" y="575"/>
                </a:cubicBezTo>
                <a:lnTo>
                  <a:pt x="9641" y="509"/>
                </a:lnTo>
                <a:cubicBezTo>
                  <a:pt x="9627" y="509"/>
                  <a:pt x="9627" y="509"/>
                  <a:pt x="9627" y="495"/>
                </a:cubicBezTo>
                <a:lnTo>
                  <a:pt x="9481" y="429"/>
                </a:lnTo>
                <a:lnTo>
                  <a:pt x="9454" y="415"/>
                </a:lnTo>
                <a:cubicBezTo>
                  <a:pt x="9413" y="402"/>
                  <a:pt x="9374" y="388"/>
                  <a:pt x="9320" y="361"/>
                </a:cubicBezTo>
                <a:lnTo>
                  <a:pt x="9306" y="361"/>
                </a:lnTo>
                <a:cubicBezTo>
                  <a:pt x="9279" y="348"/>
                  <a:pt x="9252" y="334"/>
                  <a:pt x="9240" y="334"/>
                </a:cubicBezTo>
                <a:lnTo>
                  <a:pt x="9199" y="322"/>
                </a:lnTo>
                <a:cubicBezTo>
                  <a:pt x="9186" y="308"/>
                  <a:pt x="9159" y="308"/>
                  <a:pt x="9132" y="295"/>
                </a:cubicBezTo>
                <a:lnTo>
                  <a:pt x="9106" y="281"/>
                </a:lnTo>
                <a:cubicBezTo>
                  <a:pt x="9065" y="268"/>
                  <a:pt x="9011" y="254"/>
                  <a:pt x="8972" y="241"/>
                </a:cubicBezTo>
                <a:lnTo>
                  <a:pt x="8958" y="227"/>
                </a:lnTo>
                <a:cubicBezTo>
                  <a:pt x="8476" y="81"/>
                  <a:pt x="7981" y="0"/>
                  <a:pt x="7472" y="0"/>
                </a:cubicBezTo>
                <a:close/>
                <a:moveTo>
                  <a:pt x="8663" y="10243"/>
                </a:moveTo>
                <a:lnTo>
                  <a:pt x="7472" y="11891"/>
                </a:lnTo>
                <a:lnTo>
                  <a:pt x="6267" y="10243"/>
                </a:lnTo>
                <a:close/>
                <a:moveTo>
                  <a:pt x="6401" y="9306"/>
                </a:moveTo>
                <a:cubicBezTo>
                  <a:pt x="5209" y="9306"/>
                  <a:pt x="4178" y="9735"/>
                  <a:pt x="3348" y="10579"/>
                </a:cubicBezTo>
                <a:cubicBezTo>
                  <a:pt x="2718" y="11221"/>
                  <a:pt x="2196" y="12078"/>
                  <a:pt x="1700" y="13310"/>
                </a:cubicBezTo>
                <a:lnTo>
                  <a:pt x="93" y="17260"/>
                </a:lnTo>
                <a:cubicBezTo>
                  <a:pt x="0" y="17501"/>
                  <a:pt x="107" y="17769"/>
                  <a:pt x="348" y="17863"/>
                </a:cubicBezTo>
                <a:cubicBezTo>
                  <a:pt x="402" y="17890"/>
                  <a:pt x="468" y="17903"/>
                  <a:pt x="522" y="17903"/>
                </a:cubicBezTo>
                <a:cubicBezTo>
                  <a:pt x="709" y="17903"/>
                  <a:pt x="884" y="17796"/>
                  <a:pt x="964" y="17608"/>
                </a:cubicBezTo>
                <a:lnTo>
                  <a:pt x="2557" y="13658"/>
                </a:lnTo>
                <a:cubicBezTo>
                  <a:pt x="3294" y="11837"/>
                  <a:pt x="4137" y="10820"/>
                  <a:pt x="5249" y="10431"/>
                </a:cubicBezTo>
                <a:lnTo>
                  <a:pt x="7097" y="12948"/>
                </a:lnTo>
                <a:cubicBezTo>
                  <a:pt x="7177" y="13069"/>
                  <a:pt x="7324" y="13150"/>
                  <a:pt x="7472" y="13150"/>
                </a:cubicBezTo>
                <a:cubicBezTo>
                  <a:pt x="7619" y="13150"/>
                  <a:pt x="7767" y="13069"/>
                  <a:pt x="7847" y="12948"/>
                </a:cubicBezTo>
                <a:lnTo>
                  <a:pt x="9695" y="10431"/>
                </a:lnTo>
                <a:cubicBezTo>
                  <a:pt x="10713" y="10793"/>
                  <a:pt x="11516" y="11690"/>
                  <a:pt x="12198" y="13230"/>
                </a:cubicBezTo>
                <a:cubicBezTo>
                  <a:pt x="12277" y="13408"/>
                  <a:pt x="12451" y="13513"/>
                  <a:pt x="12628" y="13513"/>
                </a:cubicBezTo>
                <a:cubicBezTo>
                  <a:pt x="12691" y="13513"/>
                  <a:pt x="12755" y="13499"/>
                  <a:pt x="12814" y="13471"/>
                </a:cubicBezTo>
                <a:cubicBezTo>
                  <a:pt x="13055" y="13364"/>
                  <a:pt x="13163" y="13096"/>
                  <a:pt x="13055" y="12855"/>
                </a:cubicBezTo>
                <a:cubicBezTo>
                  <a:pt x="12373" y="11329"/>
                  <a:pt x="11168" y="9306"/>
                  <a:pt x="8529" y="9306"/>
                </a:cubicBezTo>
                <a:close/>
                <a:moveTo>
                  <a:pt x="9936" y="14609"/>
                </a:moveTo>
                <a:lnTo>
                  <a:pt x="11837" y="15198"/>
                </a:lnTo>
                <a:lnTo>
                  <a:pt x="11837" y="18358"/>
                </a:lnTo>
                <a:lnTo>
                  <a:pt x="9936" y="17769"/>
                </a:lnTo>
                <a:lnTo>
                  <a:pt x="9936" y="14609"/>
                </a:lnTo>
                <a:close/>
                <a:moveTo>
                  <a:pt x="14676" y="14609"/>
                </a:moveTo>
                <a:lnTo>
                  <a:pt x="14676" y="17769"/>
                </a:lnTo>
                <a:lnTo>
                  <a:pt x="12775" y="18358"/>
                </a:lnTo>
                <a:lnTo>
                  <a:pt x="12775" y="15198"/>
                </a:lnTo>
                <a:lnTo>
                  <a:pt x="14676" y="14609"/>
                </a:lnTo>
                <a:close/>
                <a:moveTo>
                  <a:pt x="9477" y="13506"/>
                </a:moveTo>
                <a:cubicBezTo>
                  <a:pt x="9378" y="13506"/>
                  <a:pt x="9282" y="13536"/>
                  <a:pt x="9199" y="13591"/>
                </a:cubicBezTo>
                <a:cubicBezTo>
                  <a:pt x="9079" y="13685"/>
                  <a:pt x="9011" y="13819"/>
                  <a:pt x="9011" y="13966"/>
                </a:cubicBezTo>
                <a:lnTo>
                  <a:pt x="9011" y="18104"/>
                </a:lnTo>
                <a:cubicBezTo>
                  <a:pt x="9011" y="18318"/>
                  <a:pt x="9132" y="18492"/>
                  <a:pt x="9333" y="18559"/>
                </a:cubicBezTo>
                <a:lnTo>
                  <a:pt x="12172" y="19443"/>
                </a:lnTo>
                <a:lnTo>
                  <a:pt x="12186" y="19443"/>
                </a:lnTo>
                <a:cubicBezTo>
                  <a:pt x="12225" y="19456"/>
                  <a:pt x="12266" y="19456"/>
                  <a:pt x="12306" y="19456"/>
                </a:cubicBezTo>
                <a:cubicBezTo>
                  <a:pt x="12359" y="19456"/>
                  <a:pt x="12400" y="19456"/>
                  <a:pt x="12439" y="19443"/>
                </a:cubicBezTo>
                <a:lnTo>
                  <a:pt x="12453" y="19443"/>
                </a:lnTo>
                <a:lnTo>
                  <a:pt x="15292" y="18559"/>
                </a:lnTo>
                <a:cubicBezTo>
                  <a:pt x="15480" y="18492"/>
                  <a:pt x="15614" y="18318"/>
                  <a:pt x="15614" y="18104"/>
                </a:cubicBezTo>
                <a:lnTo>
                  <a:pt x="15614" y="13966"/>
                </a:lnTo>
                <a:cubicBezTo>
                  <a:pt x="15614" y="13819"/>
                  <a:pt x="15546" y="13685"/>
                  <a:pt x="15426" y="13591"/>
                </a:cubicBezTo>
                <a:cubicBezTo>
                  <a:pt x="15343" y="13536"/>
                  <a:pt x="15241" y="13506"/>
                  <a:pt x="15141" y="13506"/>
                </a:cubicBezTo>
                <a:cubicBezTo>
                  <a:pt x="15096" y="13506"/>
                  <a:pt x="15052" y="13512"/>
                  <a:pt x="15010" y="13525"/>
                </a:cubicBezTo>
                <a:lnTo>
                  <a:pt x="12306" y="14368"/>
                </a:lnTo>
                <a:lnTo>
                  <a:pt x="9615" y="13525"/>
                </a:lnTo>
                <a:cubicBezTo>
                  <a:pt x="9568" y="13512"/>
                  <a:pt x="9523" y="13506"/>
                  <a:pt x="9477" y="13506"/>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1" name="Google Shape;1022;p49"/>
          <p:cNvSpPr/>
          <p:nvPr/>
        </p:nvSpPr>
        <p:spPr>
          <a:xfrm>
            <a:off x="8050320" y="2040480"/>
            <a:ext cx="290880" cy="372960"/>
          </a:xfrm>
          <a:custGeom>
            <a:avLst/>
            <a:gdLst>
              <a:gd name="textAreaLeft" fmla="*/ 0 w 290880"/>
              <a:gd name="textAreaRight" fmla="*/ 292680 w 290880"/>
              <a:gd name="textAreaTop" fmla="*/ 0 h 372960"/>
              <a:gd name="textAreaBottom" fmla="*/ 374760 h 372960"/>
            </a:gdLst>
            <a:ahLst/>
            <a:rect l="textAreaLeft" t="textAreaTop" r="textAreaRight" b="textAreaBottom"/>
            <a:pathLst>
              <a:path w="14610" h="18707">
                <a:moveTo>
                  <a:pt x="7526" y="938"/>
                </a:moveTo>
                <a:cubicBezTo>
                  <a:pt x="8490" y="938"/>
                  <a:pt x="9306" y="1580"/>
                  <a:pt x="9574" y="2450"/>
                </a:cubicBezTo>
                <a:cubicBezTo>
                  <a:pt x="9521" y="2464"/>
                  <a:pt x="9454" y="2464"/>
                  <a:pt x="9401" y="2464"/>
                </a:cubicBezTo>
                <a:cubicBezTo>
                  <a:pt x="8437" y="2464"/>
                  <a:pt x="7606" y="1834"/>
                  <a:pt x="7339" y="938"/>
                </a:cubicBezTo>
                <a:close/>
                <a:moveTo>
                  <a:pt x="6455" y="1218"/>
                </a:moveTo>
                <a:cubicBezTo>
                  <a:pt x="6843" y="2491"/>
                  <a:pt x="8021" y="3401"/>
                  <a:pt x="9401" y="3401"/>
                </a:cubicBezTo>
                <a:cubicBezTo>
                  <a:pt x="9481" y="3401"/>
                  <a:pt x="9561" y="3387"/>
                  <a:pt x="9642" y="3387"/>
                </a:cubicBezTo>
                <a:cubicBezTo>
                  <a:pt x="9508" y="4432"/>
                  <a:pt x="8597" y="5249"/>
                  <a:pt x="7512" y="5249"/>
                </a:cubicBezTo>
                <a:cubicBezTo>
                  <a:pt x="6321" y="5249"/>
                  <a:pt x="5357" y="4285"/>
                  <a:pt x="5357" y="3093"/>
                </a:cubicBezTo>
                <a:cubicBezTo>
                  <a:pt x="5357" y="2289"/>
                  <a:pt x="5798" y="1593"/>
                  <a:pt x="6455" y="1218"/>
                </a:cubicBezTo>
                <a:close/>
                <a:moveTo>
                  <a:pt x="7419" y="0"/>
                </a:moveTo>
                <a:cubicBezTo>
                  <a:pt x="7378" y="0"/>
                  <a:pt x="7351" y="13"/>
                  <a:pt x="7312" y="13"/>
                </a:cubicBezTo>
                <a:lnTo>
                  <a:pt x="7298" y="13"/>
                </a:lnTo>
                <a:cubicBezTo>
                  <a:pt x="7084" y="27"/>
                  <a:pt x="6869" y="67"/>
                  <a:pt x="6669" y="120"/>
                </a:cubicBezTo>
                <a:lnTo>
                  <a:pt x="6642" y="120"/>
                </a:lnTo>
                <a:cubicBezTo>
                  <a:pt x="5370" y="495"/>
                  <a:pt x="4432" y="1687"/>
                  <a:pt x="4432" y="3093"/>
                </a:cubicBezTo>
                <a:cubicBezTo>
                  <a:pt x="4432" y="4794"/>
                  <a:pt x="5812" y="6173"/>
                  <a:pt x="7512" y="6173"/>
                </a:cubicBezTo>
                <a:cubicBezTo>
                  <a:pt x="9213" y="6173"/>
                  <a:pt x="10606" y="4794"/>
                  <a:pt x="10606" y="3093"/>
                </a:cubicBezTo>
                <a:cubicBezTo>
                  <a:pt x="10606" y="2973"/>
                  <a:pt x="10592" y="2866"/>
                  <a:pt x="10579" y="2759"/>
                </a:cubicBezTo>
                <a:cubicBezTo>
                  <a:pt x="10404" y="1191"/>
                  <a:pt x="9106" y="13"/>
                  <a:pt x="7526" y="0"/>
                </a:cubicBezTo>
                <a:close/>
                <a:moveTo>
                  <a:pt x="8678" y="8409"/>
                </a:moveTo>
                <a:lnTo>
                  <a:pt x="7472" y="10056"/>
                </a:lnTo>
                <a:lnTo>
                  <a:pt x="6280" y="8409"/>
                </a:lnTo>
                <a:close/>
                <a:moveTo>
                  <a:pt x="11797" y="12814"/>
                </a:moveTo>
                <a:cubicBezTo>
                  <a:pt x="11529" y="12814"/>
                  <a:pt x="11329" y="13016"/>
                  <a:pt x="11329" y="13284"/>
                </a:cubicBezTo>
                <a:cubicBezTo>
                  <a:pt x="11329" y="13537"/>
                  <a:pt x="11529" y="13739"/>
                  <a:pt x="11797" y="13739"/>
                </a:cubicBezTo>
                <a:lnTo>
                  <a:pt x="12534" y="13739"/>
                </a:lnTo>
                <a:cubicBezTo>
                  <a:pt x="12788" y="13739"/>
                  <a:pt x="13002" y="13537"/>
                  <a:pt x="13002" y="13284"/>
                </a:cubicBezTo>
                <a:cubicBezTo>
                  <a:pt x="13002" y="13016"/>
                  <a:pt x="12788" y="12814"/>
                  <a:pt x="12534" y="12814"/>
                </a:cubicBezTo>
                <a:close/>
                <a:moveTo>
                  <a:pt x="11985" y="14408"/>
                </a:moveTo>
                <a:cubicBezTo>
                  <a:pt x="11717" y="14408"/>
                  <a:pt x="11516" y="14623"/>
                  <a:pt x="11516" y="14876"/>
                </a:cubicBezTo>
                <a:cubicBezTo>
                  <a:pt x="11516" y="15131"/>
                  <a:pt x="11717" y="15346"/>
                  <a:pt x="11985" y="15346"/>
                </a:cubicBezTo>
                <a:lnTo>
                  <a:pt x="12347" y="15346"/>
                </a:lnTo>
                <a:cubicBezTo>
                  <a:pt x="12614" y="15346"/>
                  <a:pt x="12815" y="15131"/>
                  <a:pt x="12815" y="14876"/>
                </a:cubicBezTo>
                <a:cubicBezTo>
                  <a:pt x="12815" y="14623"/>
                  <a:pt x="12614" y="14408"/>
                  <a:pt x="12347" y="14408"/>
                </a:cubicBezTo>
                <a:close/>
                <a:moveTo>
                  <a:pt x="13672" y="12172"/>
                </a:moveTo>
                <a:lnTo>
                  <a:pt x="13672" y="15988"/>
                </a:lnTo>
                <a:lnTo>
                  <a:pt x="10659" y="15988"/>
                </a:lnTo>
                <a:lnTo>
                  <a:pt x="10659" y="12172"/>
                </a:lnTo>
                <a:close/>
                <a:moveTo>
                  <a:pt x="6414" y="7472"/>
                </a:moveTo>
                <a:cubicBezTo>
                  <a:pt x="5223" y="7472"/>
                  <a:pt x="4191" y="7901"/>
                  <a:pt x="3361" y="8744"/>
                </a:cubicBezTo>
                <a:cubicBezTo>
                  <a:pt x="2732" y="9386"/>
                  <a:pt x="2209" y="10243"/>
                  <a:pt x="1701" y="11475"/>
                </a:cubicBezTo>
                <a:lnTo>
                  <a:pt x="108" y="15426"/>
                </a:lnTo>
                <a:cubicBezTo>
                  <a:pt x="1" y="15667"/>
                  <a:pt x="121" y="15935"/>
                  <a:pt x="362" y="16042"/>
                </a:cubicBezTo>
                <a:cubicBezTo>
                  <a:pt x="415" y="16055"/>
                  <a:pt x="469" y="16069"/>
                  <a:pt x="536" y="16069"/>
                </a:cubicBezTo>
                <a:cubicBezTo>
                  <a:pt x="710" y="16069"/>
                  <a:pt x="897" y="15962"/>
                  <a:pt x="965" y="15774"/>
                </a:cubicBezTo>
                <a:lnTo>
                  <a:pt x="2572" y="11823"/>
                </a:lnTo>
                <a:cubicBezTo>
                  <a:pt x="3307" y="10002"/>
                  <a:pt x="4152" y="8985"/>
                  <a:pt x="5262" y="8597"/>
                </a:cubicBezTo>
                <a:lnTo>
                  <a:pt x="7098" y="11114"/>
                </a:lnTo>
                <a:cubicBezTo>
                  <a:pt x="7191" y="11234"/>
                  <a:pt x="7325" y="11315"/>
                  <a:pt x="7472" y="11315"/>
                </a:cubicBezTo>
                <a:cubicBezTo>
                  <a:pt x="7633" y="11315"/>
                  <a:pt x="7767" y="11234"/>
                  <a:pt x="7860" y="11114"/>
                </a:cubicBezTo>
                <a:lnTo>
                  <a:pt x="9695" y="8597"/>
                </a:lnTo>
                <a:cubicBezTo>
                  <a:pt x="10458" y="8865"/>
                  <a:pt x="11088" y="9413"/>
                  <a:pt x="11636" y="10297"/>
                </a:cubicBezTo>
                <a:cubicBezTo>
                  <a:pt x="11724" y="10436"/>
                  <a:pt x="11873" y="10514"/>
                  <a:pt x="12030" y="10514"/>
                </a:cubicBezTo>
                <a:cubicBezTo>
                  <a:pt x="12114" y="10514"/>
                  <a:pt x="12200" y="10492"/>
                  <a:pt x="12279" y="10445"/>
                </a:cubicBezTo>
                <a:cubicBezTo>
                  <a:pt x="12493" y="10311"/>
                  <a:pt x="12561" y="10029"/>
                  <a:pt x="12427" y="9802"/>
                </a:cubicBezTo>
                <a:cubicBezTo>
                  <a:pt x="11449" y="8235"/>
                  <a:pt x="10177" y="7472"/>
                  <a:pt x="8544" y="7472"/>
                </a:cubicBezTo>
                <a:close/>
                <a:moveTo>
                  <a:pt x="10190" y="11234"/>
                </a:moveTo>
                <a:cubicBezTo>
                  <a:pt x="9936" y="11234"/>
                  <a:pt x="9722" y="11449"/>
                  <a:pt x="9722" y="11703"/>
                </a:cubicBezTo>
                <a:lnTo>
                  <a:pt x="9722" y="16457"/>
                </a:lnTo>
                <a:cubicBezTo>
                  <a:pt x="9722" y="16712"/>
                  <a:pt x="9936" y="16912"/>
                  <a:pt x="10190" y="16912"/>
                </a:cubicBezTo>
                <a:lnTo>
                  <a:pt x="14141" y="16912"/>
                </a:lnTo>
                <a:cubicBezTo>
                  <a:pt x="14395" y="16912"/>
                  <a:pt x="14609" y="16712"/>
                  <a:pt x="14609" y="16457"/>
                </a:cubicBezTo>
                <a:lnTo>
                  <a:pt x="14609" y="11703"/>
                </a:lnTo>
                <a:cubicBezTo>
                  <a:pt x="14609" y="11449"/>
                  <a:pt x="14395" y="11234"/>
                  <a:pt x="14141" y="11234"/>
                </a:cubicBezTo>
                <a:close/>
                <a:moveTo>
                  <a:pt x="8303" y="13029"/>
                </a:moveTo>
                <a:cubicBezTo>
                  <a:pt x="8048" y="13029"/>
                  <a:pt x="7833" y="13230"/>
                  <a:pt x="7833" y="13484"/>
                </a:cubicBezTo>
                <a:lnTo>
                  <a:pt x="7833" y="18238"/>
                </a:lnTo>
                <a:cubicBezTo>
                  <a:pt x="7833" y="18492"/>
                  <a:pt x="8048" y="18706"/>
                  <a:pt x="8303" y="18706"/>
                </a:cubicBezTo>
                <a:lnTo>
                  <a:pt x="12252" y="18706"/>
                </a:lnTo>
                <a:cubicBezTo>
                  <a:pt x="12520" y="18706"/>
                  <a:pt x="12722" y="18492"/>
                  <a:pt x="12722" y="18238"/>
                </a:cubicBezTo>
                <a:lnTo>
                  <a:pt x="12722" y="17943"/>
                </a:lnTo>
                <a:cubicBezTo>
                  <a:pt x="12722" y="17689"/>
                  <a:pt x="12520" y="17474"/>
                  <a:pt x="12252" y="17474"/>
                </a:cubicBezTo>
                <a:cubicBezTo>
                  <a:pt x="12065" y="17474"/>
                  <a:pt x="11891" y="17595"/>
                  <a:pt x="11824" y="17769"/>
                </a:cubicBezTo>
                <a:lnTo>
                  <a:pt x="8771" y="17769"/>
                </a:lnTo>
                <a:lnTo>
                  <a:pt x="8771" y="13939"/>
                </a:lnTo>
                <a:cubicBezTo>
                  <a:pt x="8972" y="13886"/>
                  <a:pt x="9119" y="13712"/>
                  <a:pt x="9119" y="13484"/>
                </a:cubicBezTo>
                <a:cubicBezTo>
                  <a:pt x="9119" y="13230"/>
                  <a:pt x="8919" y="13029"/>
                  <a:pt x="8651" y="1302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2" name="Google Shape;1023;p49"/>
          <p:cNvSpPr/>
          <p:nvPr/>
        </p:nvSpPr>
        <p:spPr>
          <a:xfrm>
            <a:off x="784080" y="2037960"/>
            <a:ext cx="284760" cy="377640"/>
          </a:xfrm>
          <a:custGeom>
            <a:avLst/>
            <a:gdLst>
              <a:gd name="textAreaLeft" fmla="*/ 0 w 284760"/>
              <a:gd name="textAreaRight" fmla="*/ 286560 w 284760"/>
              <a:gd name="textAreaTop" fmla="*/ 0 h 377640"/>
              <a:gd name="textAreaBottom" fmla="*/ 379440 h 377640"/>
            </a:gdLst>
            <a:ahLst/>
            <a:rect l="textAreaLeft" t="textAreaTop" r="textAreaRight" b="textAreaBottom"/>
            <a:pathLst>
              <a:path w="14302" h="18942">
                <a:moveTo>
                  <a:pt x="7151" y="944"/>
                </a:moveTo>
                <a:lnTo>
                  <a:pt x="10620" y="1989"/>
                </a:lnTo>
                <a:lnTo>
                  <a:pt x="9481" y="2324"/>
                </a:lnTo>
                <a:lnTo>
                  <a:pt x="9468" y="2324"/>
                </a:lnTo>
                <a:lnTo>
                  <a:pt x="7151" y="3020"/>
                </a:lnTo>
                <a:lnTo>
                  <a:pt x="4835" y="2324"/>
                </a:lnTo>
                <a:lnTo>
                  <a:pt x="4821" y="2324"/>
                </a:lnTo>
                <a:lnTo>
                  <a:pt x="3684" y="1989"/>
                </a:lnTo>
                <a:lnTo>
                  <a:pt x="7151" y="944"/>
                </a:lnTo>
                <a:close/>
                <a:moveTo>
                  <a:pt x="5183" y="3408"/>
                </a:moveTo>
                <a:lnTo>
                  <a:pt x="7017" y="3958"/>
                </a:lnTo>
                <a:cubicBezTo>
                  <a:pt x="7065" y="3964"/>
                  <a:pt x="7108" y="3967"/>
                  <a:pt x="7152" y="3967"/>
                </a:cubicBezTo>
                <a:cubicBezTo>
                  <a:pt x="7195" y="3967"/>
                  <a:pt x="7239" y="3964"/>
                  <a:pt x="7285" y="3958"/>
                </a:cubicBezTo>
                <a:lnTo>
                  <a:pt x="9120" y="3408"/>
                </a:lnTo>
                <a:lnTo>
                  <a:pt x="9120" y="3408"/>
                </a:lnTo>
                <a:lnTo>
                  <a:pt x="9067" y="5229"/>
                </a:lnTo>
                <a:cubicBezTo>
                  <a:pt x="8464" y="5336"/>
                  <a:pt x="7848" y="5377"/>
                  <a:pt x="7151" y="5377"/>
                </a:cubicBezTo>
                <a:cubicBezTo>
                  <a:pt x="6496" y="5377"/>
                  <a:pt x="5893" y="5324"/>
                  <a:pt x="5250" y="5216"/>
                </a:cubicBezTo>
                <a:lnTo>
                  <a:pt x="5183" y="3408"/>
                </a:lnTo>
                <a:close/>
                <a:moveTo>
                  <a:pt x="5089" y="6140"/>
                </a:moveTo>
                <a:cubicBezTo>
                  <a:pt x="5786" y="6261"/>
                  <a:pt x="6442" y="6315"/>
                  <a:pt x="7151" y="6315"/>
                </a:cubicBezTo>
                <a:cubicBezTo>
                  <a:pt x="7915" y="6315"/>
                  <a:pt x="8558" y="6261"/>
                  <a:pt x="9227" y="6154"/>
                </a:cubicBezTo>
                <a:cubicBezTo>
                  <a:pt x="9281" y="6341"/>
                  <a:pt x="9308" y="6542"/>
                  <a:pt x="9308" y="6756"/>
                </a:cubicBezTo>
                <a:cubicBezTo>
                  <a:pt x="9308" y="7934"/>
                  <a:pt x="8344" y="8898"/>
                  <a:pt x="7151" y="8898"/>
                </a:cubicBezTo>
                <a:cubicBezTo>
                  <a:pt x="5960" y="8898"/>
                  <a:pt x="4996" y="7934"/>
                  <a:pt x="4996" y="6756"/>
                </a:cubicBezTo>
                <a:cubicBezTo>
                  <a:pt x="4996" y="6542"/>
                  <a:pt x="5023" y="6327"/>
                  <a:pt x="5089" y="6140"/>
                </a:cubicBezTo>
                <a:close/>
                <a:moveTo>
                  <a:pt x="7152" y="1"/>
                </a:moveTo>
                <a:cubicBezTo>
                  <a:pt x="7108" y="1"/>
                  <a:pt x="7065" y="8"/>
                  <a:pt x="7017" y="21"/>
                </a:cubicBezTo>
                <a:lnTo>
                  <a:pt x="1929" y="1534"/>
                </a:lnTo>
                <a:cubicBezTo>
                  <a:pt x="1729" y="1601"/>
                  <a:pt x="1595" y="1775"/>
                  <a:pt x="1595" y="1989"/>
                </a:cubicBezTo>
                <a:cubicBezTo>
                  <a:pt x="1595" y="2190"/>
                  <a:pt x="1729" y="2378"/>
                  <a:pt x="1929" y="2431"/>
                </a:cubicBezTo>
                <a:lnTo>
                  <a:pt x="4246" y="3128"/>
                </a:lnTo>
                <a:lnTo>
                  <a:pt x="4326" y="5511"/>
                </a:lnTo>
                <a:cubicBezTo>
                  <a:pt x="4152" y="5899"/>
                  <a:pt x="4059" y="6315"/>
                  <a:pt x="4059" y="6756"/>
                </a:cubicBezTo>
                <a:cubicBezTo>
                  <a:pt x="4059" y="8457"/>
                  <a:pt x="5451" y="9836"/>
                  <a:pt x="7151" y="9836"/>
                </a:cubicBezTo>
                <a:cubicBezTo>
                  <a:pt x="8852" y="9836"/>
                  <a:pt x="10245" y="8457"/>
                  <a:pt x="10245" y="6756"/>
                </a:cubicBezTo>
                <a:cubicBezTo>
                  <a:pt x="10245" y="6327"/>
                  <a:pt x="10151" y="5913"/>
                  <a:pt x="9990" y="5524"/>
                </a:cubicBezTo>
                <a:lnTo>
                  <a:pt x="10070" y="3128"/>
                </a:lnTo>
                <a:lnTo>
                  <a:pt x="11772" y="2605"/>
                </a:lnTo>
                <a:lnTo>
                  <a:pt x="11772" y="3931"/>
                </a:lnTo>
                <a:cubicBezTo>
                  <a:pt x="11772" y="4199"/>
                  <a:pt x="11986" y="4399"/>
                  <a:pt x="12240" y="4399"/>
                </a:cubicBezTo>
                <a:cubicBezTo>
                  <a:pt x="12495" y="4399"/>
                  <a:pt x="12709" y="4199"/>
                  <a:pt x="12709" y="3931"/>
                </a:cubicBezTo>
                <a:lnTo>
                  <a:pt x="12709" y="1989"/>
                </a:lnTo>
                <a:cubicBezTo>
                  <a:pt x="12709" y="1935"/>
                  <a:pt x="12695" y="1882"/>
                  <a:pt x="12682" y="1842"/>
                </a:cubicBezTo>
                <a:cubicBezTo>
                  <a:pt x="12682" y="1815"/>
                  <a:pt x="12668" y="1775"/>
                  <a:pt x="12641" y="1748"/>
                </a:cubicBezTo>
                <a:cubicBezTo>
                  <a:pt x="12615" y="1694"/>
                  <a:pt x="12561" y="1641"/>
                  <a:pt x="12495" y="1601"/>
                </a:cubicBezTo>
                <a:cubicBezTo>
                  <a:pt x="12454" y="1574"/>
                  <a:pt x="12414" y="1547"/>
                  <a:pt x="12361" y="1534"/>
                </a:cubicBezTo>
                <a:lnTo>
                  <a:pt x="7285" y="21"/>
                </a:lnTo>
                <a:cubicBezTo>
                  <a:pt x="7239" y="8"/>
                  <a:pt x="7195" y="1"/>
                  <a:pt x="7152" y="1"/>
                </a:cubicBezTo>
                <a:close/>
                <a:moveTo>
                  <a:pt x="8451" y="12072"/>
                </a:moveTo>
                <a:lnTo>
                  <a:pt x="7151" y="13853"/>
                </a:lnTo>
                <a:lnTo>
                  <a:pt x="5853" y="12072"/>
                </a:lnTo>
                <a:close/>
                <a:moveTo>
                  <a:pt x="6080" y="11135"/>
                </a:moveTo>
                <a:cubicBezTo>
                  <a:pt x="4889" y="11135"/>
                  <a:pt x="3857" y="11564"/>
                  <a:pt x="3027" y="12407"/>
                </a:cubicBezTo>
                <a:cubicBezTo>
                  <a:pt x="2398" y="13037"/>
                  <a:pt x="1875" y="13906"/>
                  <a:pt x="1381" y="15125"/>
                </a:cubicBezTo>
                <a:lnTo>
                  <a:pt x="95" y="18298"/>
                </a:lnTo>
                <a:cubicBezTo>
                  <a:pt x="1" y="18539"/>
                  <a:pt x="108" y="18807"/>
                  <a:pt x="349" y="18902"/>
                </a:cubicBezTo>
                <a:cubicBezTo>
                  <a:pt x="409" y="18928"/>
                  <a:pt x="471" y="18941"/>
                  <a:pt x="531" y="18941"/>
                </a:cubicBezTo>
                <a:cubicBezTo>
                  <a:pt x="713" y="18941"/>
                  <a:pt x="881" y="18828"/>
                  <a:pt x="952" y="18647"/>
                </a:cubicBezTo>
                <a:lnTo>
                  <a:pt x="2238" y="15486"/>
                </a:lnTo>
                <a:cubicBezTo>
                  <a:pt x="2961" y="13706"/>
                  <a:pt x="3777" y="12688"/>
                  <a:pt x="4848" y="12287"/>
                </a:cubicBezTo>
                <a:lnTo>
                  <a:pt x="6683" y="14790"/>
                </a:lnTo>
                <a:lnTo>
                  <a:pt x="6683" y="17161"/>
                </a:lnTo>
                <a:cubicBezTo>
                  <a:pt x="6683" y="17415"/>
                  <a:pt x="6897" y="17629"/>
                  <a:pt x="7151" y="17629"/>
                </a:cubicBezTo>
                <a:cubicBezTo>
                  <a:pt x="7406" y="17629"/>
                  <a:pt x="7621" y="17415"/>
                  <a:pt x="7621" y="17161"/>
                </a:cubicBezTo>
                <a:lnTo>
                  <a:pt x="7621" y="14790"/>
                </a:lnTo>
                <a:lnTo>
                  <a:pt x="9455" y="12287"/>
                </a:lnTo>
                <a:cubicBezTo>
                  <a:pt x="10526" y="12688"/>
                  <a:pt x="11343" y="13706"/>
                  <a:pt x="12066" y="15486"/>
                </a:cubicBezTo>
                <a:lnTo>
                  <a:pt x="13352" y="18647"/>
                </a:lnTo>
                <a:cubicBezTo>
                  <a:pt x="13418" y="18834"/>
                  <a:pt x="13593" y="18941"/>
                  <a:pt x="13780" y="18941"/>
                </a:cubicBezTo>
                <a:cubicBezTo>
                  <a:pt x="13834" y="18941"/>
                  <a:pt x="13900" y="18928"/>
                  <a:pt x="13954" y="18902"/>
                </a:cubicBezTo>
                <a:cubicBezTo>
                  <a:pt x="14195" y="18807"/>
                  <a:pt x="14302" y="18539"/>
                  <a:pt x="14209" y="18298"/>
                </a:cubicBezTo>
                <a:lnTo>
                  <a:pt x="12923" y="15125"/>
                </a:lnTo>
                <a:cubicBezTo>
                  <a:pt x="12427" y="13906"/>
                  <a:pt x="11906" y="13037"/>
                  <a:pt x="11276" y="12407"/>
                </a:cubicBezTo>
                <a:cubicBezTo>
                  <a:pt x="10445" y="11564"/>
                  <a:pt x="9415" y="11135"/>
                  <a:pt x="8223" y="11135"/>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3" name="Google Shape;1024;p49"/>
          <p:cNvSpPr/>
          <p:nvPr/>
        </p:nvSpPr>
        <p:spPr>
          <a:xfrm>
            <a:off x="7292160" y="2688480"/>
            <a:ext cx="225360" cy="429120"/>
          </a:xfrm>
          <a:custGeom>
            <a:avLst/>
            <a:gdLst>
              <a:gd name="textAreaLeft" fmla="*/ 0 w 225360"/>
              <a:gd name="textAreaRight" fmla="*/ 227160 w 225360"/>
              <a:gd name="textAreaTop" fmla="*/ 0 h 429120"/>
              <a:gd name="textAreaBottom" fmla="*/ 430920 h 429120"/>
            </a:gdLst>
            <a:ahLst/>
            <a:rect l="textAreaLeft" t="textAreaTop" r="textAreaRight" b="textAreaBottom"/>
            <a:pathLst>
              <a:path w="11342" h="21512">
                <a:moveTo>
                  <a:pt x="5664" y="958"/>
                </a:moveTo>
                <a:lnTo>
                  <a:pt x="7660" y="1547"/>
                </a:lnTo>
                <a:lnTo>
                  <a:pt x="7285" y="1654"/>
                </a:lnTo>
                <a:cubicBezTo>
                  <a:pt x="7285" y="1667"/>
                  <a:pt x="7285" y="1667"/>
                  <a:pt x="7271" y="1667"/>
                </a:cubicBezTo>
                <a:lnTo>
                  <a:pt x="5664" y="2149"/>
                </a:lnTo>
                <a:lnTo>
                  <a:pt x="4071" y="1667"/>
                </a:lnTo>
                <a:cubicBezTo>
                  <a:pt x="4057" y="1667"/>
                  <a:pt x="4057" y="1667"/>
                  <a:pt x="4044" y="1654"/>
                </a:cubicBezTo>
                <a:lnTo>
                  <a:pt x="3682" y="1547"/>
                </a:lnTo>
                <a:lnTo>
                  <a:pt x="5664" y="958"/>
                </a:lnTo>
                <a:close/>
                <a:moveTo>
                  <a:pt x="4405" y="2738"/>
                </a:moveTo>
                <a:lnTo>
                  <a:pt x="5530" y="3074"/>
                </a:lnTo>
                <a:cubicBezTo>
                  <a:pt x="5577" y="3087"/>
                  <a:pt x="5624" y="3094"/>
                  <a:pt x="5669" y="3094"/>
                </a:cubicBezTo>
                <a:cubicBezTo>
                  <a:pt x="5714" y="3094"/>
                  <a:pt x="5758" y="3087"/>
                  <a:pt x="5798" y="3074"/>
                </a:cubicBezTo>
                <a:lnTo>
                  <a:pt x="6923" y="2738"/>
                </a:lnTo>
                <a:lnTo>
                  <a:pt x="6923" y="2738"/>
                </a:lnTo>
                <a:lnTo>
                  <a:pt x="6896" y="3729"/>
                </a:lnTo>
                <a:cubicBezTo>
                  <a:pt x="6481" y="3797"/>
                  <a:pt x="6092" y="3824"/>
                  <a:pt x="5664" y="3824"/>
                </a:cubicBezTo>
                <a:cubicBezTo>
                  <a:pt x="5249" y="3824"/>
                  <a:pt x="4860" y="3797"/>
                  <a:pt x="4446" y="3729"/>
                </a:cubicBezTo>
                <a:lnTo>
                  <a:pt x="4405" y="2738"/>
                </a:lnTo>
                <a:close/>
                <a:moveTo>
                  <a:pt x="7044" y="4654"/>
                </a:moveTo>
                <a:cubicBezTo>
                  <a:pt x="7056" y="4747"/>
                  <a:pt x="7070" y="4841"/>
                  <a:pt x="7070" y="4934"/>
                </a:cubicBezTo>
                <a:cubicBezTo>
                  <a:pt x="7070" y="5711"/>
                  <a:pt x="6440" y="6341"/>
                  <a:pt x="5664" y="6341"/>
                </a:cubicBezTo>
                <a:cubicBezTo>
                  <a:pt x="4901" y="6341"/>
                  <a:pt x="4271" y="5711"/>
                  <a:pt x="4271" y="4934"/>
                </a:cubicBezTo>
                <a:cubicBezTo>
                  <a:pt x="4271" y="4841"/>
                  <a:pt x="4285" y="4747"/>
                  <a:pt x="4298" y="4654"/>
                </a:cubicBezTo>
                <a:cubicBezTo>
                  <a:pt x="4767" y="4720"/>
                  <a:pt x="5196" y="4761"/>
                  <a:pt x="5664" y="4761"/>
                </a:cubicBezTo>
                <a:cubicBezTo>
                  <a:pt x="6146" y="4761"/>
                  <a:pt x="6574" y="4720"/>
                  <a:pt x="7044" y="4654"/>
                </a:cubicBezTo>
                <a:close/>
                <a:moveTo>
                  <a:pt x="5669" y="1"/>
                </a:moveTo>
                <a:cubicBezTo>
                  <a:pt x="5624" y="1"/>
                  <a:pt x="5577" y="7"/>
                  <a:pt x="5530" y="21"/>
                </a:cubicBezTo>
                <a:lnTo>
                  <a:pt x="1914" y="1105"/>
                </a:lnTo>
                <a:cubicBezTo>
                  <a:pt x="1714" y="1158"/>
                  <a:pt x="1580" y="1346"/>
                  <a:pt x="1580" y="1547"/>
                </a:cubicBezTo>
                <a:cubicBezTo>
                  <a:pt x="1580" y="1761"/>
                  <a:pt x="1714" y="1935"/>
                  <a:pt x="1914" y="2002"/>
                </a:cubicBezTo>
                <a:lnTo>
                  <a:pt x="3468" y="2458"/>
                </a:lnTo>
                <a:lnTo>
                  <a:pt x="3521" y="4024"/>
                </a:lnTo>
                <a:cubicBezTo>
                  <a:pt x="3401" y="4318"/>
                  <a:pt x="3334" y="4627"/>
                  <a:pt x="3334" y="4934"/>
                </a:cubicBezTo>
                <a:cubicBezTo>
                  <a:pt x="3334" y="6220"/>
                  <a:pt x="4378" y="7264"/>
                  <a:pt x="5664" y="7264"/>
                </a:cubicBezTo>
                <a:cubicBezTo>
                  <a:pt x="6949" y="7264"/>
                  <a:pt x="7994" y="6220"/>
                  <a:pt x="7994" y="4934"/>
                </a:cubicBezTo>
                <a:cubicBezTo>
                  <a:pt x="7994" y="4627"/>
                  <a:pt x="7940" y="4318"/>
                  <a:pt x="7820" y="4024"/>
                </a:cubicBezTo>
                <a:lnTo>
                  <a:pt x="7874" y="2458"/>
                </a:lnTo>
                <a:lnTo>
                  <a:pt x="8824" y="2176"/>
                </a:lnTo>
                <a:lnTo>
                  <a:pt x="8824" y="2940"/>
                </a:lnTo>
                <a:cubicBezTo>
                  <a:pt x="8824" y="3194"/>
                  <a:pt x="9025" y="3408"/>
                  <a:pt x="9293" y="3408"/>
                </a:cubicBezTo>
                <a:cubicBezTo>
                  <a:pt x="9547" y="3408"/>
                  <a:pt x="9748" y="3194"/>
                  <a:pt x="9748" y="2940"/>
                </a:cubicBezTo>
                <a:lnTo>
                  <a:pt x="9748" y="1560"/>
                </a:lnTo>
                <a:lnTo>
                  <a:pt x="9748" y="1547"/>
                </a:lnTo>
                <a:lnTo>
                  <a:pt x="9748" y="1467"/>
                </a:lnTo>
                <a:cubicBezTo>
                  <a:pt x="9735" y="1386"/>
                  <a:pt x="9695" y="1306"/>
                  <a:pt x="9641" y="1253"/>
                </a:cubicBezTo>
                <a:cubicBezTo>
                  <a:pt x="9627" y="1226"/>
                  <a:pt x="9601" y="1199"/>
                  <a:pt x="9574" y="1185"/>
                </a:cubicBezTo>
                <a:cubicBezTo>
                  <a:pt x="9520" y="1145"/>
                  <a:pt x="9467" y="1119"/>
                  <a:pt x="9413" y="1105"/>
                </a:cubicBezTo>
                <a:lnTo>
                  <a:pt x="5798" y="21"/>
                </a:lnTo>
                <a:cubicBezTo>
                  <a:pt x="5758" y="7"/>
                  <a:pt x="5714" y="1"/>
                  <a:pt x="5669" y="1"/>
                </a:cubicBezTo>
                <a:close/>
                <a:moveTo>
                  <a:pt x="6440" y="8858"/>
                </a:moveTo>
                <a:lnTo>
                  <a:pt x="5664" y="10412"/>
                </a:lnTo>
                <a:lnTo>
                  <a:pt x="4901" y="8858"/>
                </a:lnTo>
                <a:close/>
                <a:moveTo>
                  <a:pt x="3950" y="9046"/>
                </a:moveTo>
                <a:lnTo>
                  <a:pt x="4914" y="11001"/>
                </a:lnTo>
                <a:lnTo>
                  <a:pt x="2384" y="11001"/>
                </a:lnTo>
                <a:cubicBezTo>
                  <a:pt x="2825" y="9969"/>
                  <a:pt x="3334" y="9340"/>
                  <a:pt x="3950" y="9046"/>
                </a:cubicBezTo>
                <a:close/>
                <a:moveTo>
                  <a:pt x="7378" y="9046"/>
                </a:moveTo>
                <a:cubicBezTo>
                  <a:pt x="8008" y="9340"/>
                  <a:pt x="8503" y="9969"/>
                  <a:pt x="8945" y="11001"/>
                </a:cubicBezTo>
                <a:lnTo>
                  <a:pt x="6414" y="11001"/>
                </a:lnTo>
                <a:lnTo>
                  <a:pt x="7378" y="9046"/>
                </a:lnTo>
                <a:close/>
                <a:moveTo>
                  <a:pt x="10404" y="11924"/>
                </a:moveTo>
                <a:lnTo>
                  <a:pt x="10404" y="13504"/>
                </a:lnTo>
                <a:lnTo>
                  <a:pt x="7592" y="13504"/>
                </a:lnTo>
                <a:lnTo>
                  <a:pt x="7592" y="13129"/>
                </a:lnTo>
                <a:cubicBezTo>
                  <a:pt x="7592" y="12862"/>
                  <a:pt x="7378" y="12661"/>
                  <a:pt x="7124" y="12661"/>
                </a:cubicBezTo>
                <a:lnTo>
                  <a:pt x="4205" y="12661"/>
                </a:lnTo>
                <a:cubicBezTo>
                  <a:pt x="3950" y="12661"/>
                  <a:pt x="3750" y="12862"/>
                  <a:pt x="3750" y="13129"/>
                </a:cubicBezTo>
                <a:lnTo>
                  <a:pt x="3750" y="13504"/>
                </a:lnTo>
                <a:lnTo>
                  <a:pt x="924" y="13504"/>
                </a:lnTo>
                <a:lnTo>
                  <a:pt x="924" y="11924"/>
                </a:lnTo>
                <a:close/>
                <a:moveTo>
                  <a:pt x="6655" y="13585"/>
                </a:moveTo>
                <a:lnTo>
                  <a:pt x="6655" y="14576"/>
                </a:lnTo>
                <a:cubicBezTo>
                  <a:pt x="6655" y="15125"/>
                  <a:pt x="6213" y="15566"/>
                  <a:pt x="5664" y="15566"/>
                </a:cubicBezTo>
                <a:cubicBezTo>
                  <a:pt x="5128" y="15566"/>
                  <a:pt x="4673" y="15125"/>
                  <a:pt x="4673" y="14576"/>
                </a:cubicBezTo>
                <a:lnTo>
                  <a:pt x="4673" y="13585"/>
                </a:lnTo>
                <a:close/>
                <a:moveTo>
                  <a:pt x="4914" y="7921"/>
                </a:moveTo>
                <a:cubicBezTo>
                  <a:pt x="2866" y="7921"/>
                  <a:pt x="1955" y="9581"/>
                  <a:pt x="1446" y="10840"/>
                </a:cubicBezTo>
                <a:lnTo>
                  <a:pt x="1379" y="11001"/>
                </a:lnTo>
                <a:lnTo>
                  <a:pt x="455" y="11001"/>
                </a:lnTo>
                <a:cubicBezTo>
                  <a:pt x="200" y="11001"/>
                  <a:pt x="0" y="11201"/>
                  <a:pt x="0" y="11456"/>
                </a:cubicBezTo>
                <a:lnTo>
                  <a:pt x="0" y="13974"/>
                </a:lnTo>
                <a:cubicBezTo>
                  <a:pt x="0" y="14227"/>
                  <a:pt x="200" y="14429"/>
                  <a:pt x="455" y="14429"/>
                </a:cubicBezTo>
                <a:lnTo>
                  <a:pt x="3750" y="14429"/>
                </a:lnTo>
                <a:lnTo>
                  <a:pt x="3750" y="14576"/>
                </a:lnTo>
                <a:cubicBezTo>
                  <a:pt x="3750" y="15647"/>
                  <a:pt x="4607" y="16504"/>
                  <a:pt x="5664" y="16504"/>
                </a:cubicBezTo>
                <a:cubicBezTo>
                  <a:pt x="6735" y="16504"/>
                  <a:pt x="7592" y="15647"/>
                  <a:pt x="7592" y="14576"/>
                </a:cubicBezTo>
                <a:lnTo>
                  <a:pt x="7592" y="14429"/>
                </a:lnTo>
                <a:lnTo>
                  <a:pt x="10873" y="14429"/>
                </a:lnTo>
                <a:cubicBezTo>
                  <a:pt x="11127" y="14429"/>
                  <a:pt x="11341" y="14227"/>
                  <a:pt x="11341" y="13974"/>
                </a:cubicBezTo>
                <a:lnTo>
                  <a:pt x="11341" y="11456"/>
                </a:lnTo>
                <a:cubicBezTo>
                  <a:pt x="11341" y="11201"/>
                  <a:pt x="11127" y="11001"/>
                  <a:pt x="10873" y="11001"/>
                </a:cubicBezTo>
                <a:lnTo>
                  <a:pt x="9963" y="11001"/>
                </a:lnTo>
                <a:lnTo>
                  <a:pt x="9895" y="10840"/>
                </a:lnTo>
                <a:cubicBezTo>
                  <a:pt x="9386" y="9581"/>
                  <a:pt x="8476" y="7921"/>
                  <a:pt x="6428" y="7921"/>
                </a:cubicBezTo>
                <a:close/>
                <a:moveTo>
                  <a:pt x="2504" y="15004"/>
                </a:moveTo>
                <a:cubicBezTo>
                  <a:pt x="2236" y="15004"/>
                  <a:pt x="2036" y="15218"/>
                  <a:pt x="2036" y="15473"/>
                </a:cubicBezTo>
                <a:lnTo>
                  <a:pt x="2036" y="17334"/>
                </a:lnTo>
                <a:cubicBezTo>
                  <a:pt x="2036" y="17589"/>
                  <a:pt x="2236" y="17789"/>
                  <a:pt x="2504" y="17789"/>
                </a:cubicBezTo>
                <a:cubicBezTo>
                  <a:pt x="2759" y="17789"/>
                  <a:pt x="2959" y="17589"/>
                  <a:pt x="2959" y="17334"/>
                </a:cubicBezTo>
                <a:lnTo>
                  <a:pt x="2959" y="15473"/>
                </a:lnTo>
                <a:cubicBezTo>
                  <a:pt x="2959" y="15218"/>
                  <a:pt x="2759" y="15004"/>
                  <a:pt x="2504" y="15004"/>
                </a:cubicBezTo>
                <a:close/>
                <a:moveTo>
                  <a:pt x="8838" y="15004"/>
                </a:moveTo>
                <a:cubicBezTo>
                  <a:pt x="8583" y="15004"/>
                  <a:pt x="8369" y="15218"/>
                  <a:pt x="8369" y="15473"/>
                </a:cubicBezTo>
                <a:lnTo>
                  <a:pt x="8369" y="17334"/>
                </a:lnTo>
                <a:cubicBezTo>
                  <a:pt x="8369" y="17589"/>
                  <a:pt x="8583" y="17789"/>
                  <a:pt x="8838" y="17789"/>
                </a:cubicBezTo>
                <a:cubicBezTo>
                  <a:pt x="9092" y="17789"/>
                  <a:pt x="9306" y="17589"/>
                  <a:pt x="9306" y="17334"/>
                </a:cubicBezTo>
                <a:lnTo>
                  <a:pt x="9306" y="15473"/>
                </a:lnTo>
                <a:cubicBezTo>
                  <a:pt x="9306" y="15218"/>
                  <a:pt x="9092" y="15004"/>
                  <a:pt x="8838" y="15004"/>
                </a:cubicBezTo>
                <a:close/>
                <a:moveTo>
                  <a:pt x="9507" y="19357"/>
                </a:moveTo>
                <a:lnTo>
                  <a:pt x="9507" y="20575"/>
                </a:lnTo>
                <a:lnTo>
                  <a:pt x="1821" y="20575"/>
                </a:lnTo>
                <a:lnTo>
                  <a:pt x="1821" y="19357"/>
                </a:lnTo>
                <a:close/>
                <a:moveTo>
                  <a:pt x="1366" y="18419"/>
                </a:moveTo>
                <a:cubicBezTo>
                  <a:pt x="1098" y="18419"/>
                  <a:pt x="897" y="18633"/>
                  <a:pt x="897" y="18887"/>
                </a:cubicBezTo>
                <a:lnTo>
                  <a:pt x="897" y="21044"/>
                </a:lnTo>
                <a:cubicBezTo>
                  <a:pt x="897" y="21298"/>
                  <a:pt x="1098" y="21512"/>
                  <a:pt x="1366" y="21512"/>
                </a:cubicBezTo>
                <a:lnTo>
                  <a:pt x="9976" y="21512"/>
                </a:lnTo>
                <a:cubicBezTo>
                  <a:pt x="10231" y="21512"/>
                  <a:pt x="10445" y="21298"/>
                  <a:pt x="10445" y="21044"/>
                </a:cubicBezTo>
                <a:lnTo>
                  <a:pt x="10445" y="18887"/>
                </a:lnTo>
                <a:cubicBezTo>
                  <a:pt x="10445" y="18633"/>
                  <a:pt x="10231" y="18419"/>
                  <a:pt x="9976" y="1841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4" name="Google Shape;1025;p49"/>
          <p:cNvSpPr/>
          <p:nvPr/>
        </p:nvSpPr>
        <p:spPr>
          <a:xfrm>
            <a:off x="5662800" y="2702160"/>
            <a:ext cx="360360" cy="401400"/>
          </a:xfrm>
          <a:custGeom>
            <a:avLst/>
            <a:gdLst>
              <a:gd name="textAreaLeft" fmla="*/ 0 w 360360"/>
              <a:gd name="textAreaRight" fmla="*/ 362160 w 360360"/>
              <a:gd name="textAreaTop" fmla="*/ 0 h 401400"/>
              <a:gd name="textAreaBottom" fmla="*/ 403200 h 401400"/>
            </a:gdLst>
            <a:ahLst/>
            <a:rect l="textAreaLeft" t="textAreaTop" r="textAreaRight" b="textAreaBottom"/>
            <a:pathLst>
              <a:path w="18091" h="20128">
                <a:moveTo>
                  <a:pt x="9052" y="925"/>
                </a:moveTo>
                <a:cubicBezTo>
                  <a:pt x="9761" y="925"/>
                  <a:pt x="10377" y="1380"/>
                  <a:pt x="10618" y="2009"/>
                </a:cubicBezTo>
                <a:lnTo>
                  <a:pt x="10605" y="2009"/>
                </a:lnTo>
                <a:cubicBezTo>
                  <a:pt x="9882" y="2009"/>
                  <a:pt x="9266" y="1568"/>
                  <a:pt x="9025" y="925"/>
                </a:cubicBezTo>
                <a:close/>
                <a:moveTo>
                  <a:pt x="8128" y="1193"/>
                </a:moveTo>
                <a:cubicBezTo>
                  <a:pt x="8490" y="2224"/>
                  <a:pt x="9467" y="2947"/>
                  <a:pt x="10605" y="2947"/>
                </a:cubicBezTo>
                <a:lnTo>
                  <a:pt x="10699" y="2947"/>
                </a:lnTo>
                <a:cubicBezTo>
                  <a:pt x="10538" y="3710"/>
                  <a:pt x="9855" y="4300"/>
                  <a:pt x="9038" y="4300"/>
                </a:cubicBezTo>
                <a:cubicBezTo>
                  <a:pt x="8115" y="4300"/>
                  <a:pt x="7365" y="3536"/>
                  <a:pt x="7365" y="2612"/>
                </a:cubicBezTo>
                <a:cubicBezTo>
                  <a:pt x="7365" y="2023"/>
                  <a:pt x="7672" y="1500"/>
                  <a:pt x="8128" y="1193"/>
                </a:cubicBezTo>
                <a:close/>
                <a:moveTo>
                  <a:pt x="9038" y="1"/>
                </a:moveTo>
                <a:cubicBezTo>
                  <a:pt x="7606" y="1"/>
                  <a:pt x="6428" y="1166"/>
                  <a:pt x="6428" y="2612"/>
                </a:cubicBezTo>
                <a:cubicBezTo>
                  <a:pt x="6428" y="4059"/>
                  <a:pt x="7606" y="5223"/>
                  <a:pt x="9038" y="5223"/>
                </a:cubicBezTo>
                <a:cubicBezTo>
                  <a:pt x="10484" y="5223"/>
                  <a:pt x="11663" y="4059"/>
                  <a:pt x="11663" y="2612"/>
                </a:cubicBezTo>
                <a:cubicBezTo>
                  <a:pt x="11663" y="2559"/>
                  <a:pt x="11663" y="2518"/>
                  <a:pt x="11650" y="2465"/>
                </a:cubicBezTo>
                <a:cubicBezTo>
                  <a:pt x="11663" y="2425"/>
                  <a:pt x="11663" y="2384"/>
                  <a:pt x="11650" y="2357"/>
                </a:cubicBezTo>
                <a:cubicBezTo>
                  <a:pt x="11529" y="1006"/>
                  <a:pt x="10404" y="1"/>
                  <a:pt x="9052" y="1"/>
                </a:cubicBezTo>
                <a:close/>
                <a:moveTo>
                  <a:pt x="8168" y="6121"/>
                </a:moveTo>
                <a:cubicBezTo>
                  <a:pt x="6869" y="6121"/>
                  <a:pt x="5812" y="6737"/>
                  <a:pt x="5008" y="7928"/>
                </a:cubicBezTo>
                <a:cubicBezTo>
                  <a:pt x="4874" y="8142"/>
                  <a:pt x="4928" y="8424"/>
                  <a:pt x="5142" y="8571"/>
                </a:cubicBezTo>
                <a:cubicBezTo>
                  <a:pt x="5220" y="8624"/>
                  <a:pt x="5309" y="8650"/>
                  <a:pt x="5397" y="8650"/>
                </a:cubicBezTo>
                <a:cubicBezTo>
                  <a:pt x="5550" y="8650"/>
                  <a:pt x="5700" y="8573"/>
                  <a:pt x="5785" y="8437"/>
                </a:cubicBezTo>
                <a:cubicBezTo>
                  <a:pt x="6414" y="7499"/>
                  <a:pt x="7177" y="7058"/>
                  <a:pt x="8168" y="7058"/>
                </a:cubicBezTo>
                <a:lnTo>
                  <a:pt x="9922" y="7058"/>
                </a:lnTo>
                <a:cubicBezTo>
                  <a:pt x="10913" y="7058"/>
                  <a:pt x="11663" y="7499"/>
                  <a:pt x="12293" y="8437"/>
                </a:cubicBezTo>
                <a:cubicBezTo>
                  <a:pt x="12386" y="8571"/>
                  <a:pt x="12534" y="8651"/>
                  <a:pt x="12680" y="8651"/>
                </a:cubicBezTo>
                <a:cubicBezTo>
                  <a:pt x="12775" y="8651"/>
                  <a:pt x="12868" y="8624"/>
                  <a:pt x="12948" y="8571"/>
                </a:cubicBezTo>
                <a:cubicBezTo>
                  <a:pt x="13162" y="8424"/>
                  <a:pt x="13216" y="8142"/>
                  <a:pt x="13069" y="7928"/>
                </a:cubicBezTo>
                <a:cubicBezTo>
                  <a:pt x="12279" y="6737"/>
                  <a:pt x="11221" y="6121"/>
                  <a:pt x="9922" y="6121"/>
                </a:cubicBezTo>
                <a:close/>
                <a:moveTo>
                  <a:pt x="5142" y="10392"/>
                </a:moveTo>
                <a:cubicBezTo>
                  <a:pt x="5851" y="10392"/>
                  <a:pt x="6467" y="10847"/>
                  <a:pt x="6708" y="11477"/>
                </a:cubicBezTo>
                <a:lnTo>
                  <a:pt x="6695" y="11477"/>
                </a:lnTo>
                <a:cubicBezTo>
                  <a:pt x="5985" y="11477"/>
                  <a:pt x="5356" y="11034"/>
                  <a:pt x="5115" y="10392"/>
                </a:cubicBezTo>
                <a:close/>
                <a:moveTo>
                  <a:pt x="12921" y="10392"/>
                </a:moveTo>
                <a:cubicBezTo>
                  <a:pt x="13644" y="10392"/>
                  <a:pt x="14274" y="10847"/>
                  <a:pt x="14528" y="11477"/>
                </a:cubicBezTo>
                <a:lnTo>
                  <a:pt x="14501" y="11477"/>
                </a:lnTo>
                <a:cubicBezTo>
                  <a:pt x="13778" y="11477"/>
                  <a:pt x="13162" y="11034"/>
                  <a:pt x="12921" y="10392"/>
                </a:cubicBezTo>
                <a:close/>
                <a:moveTo>
                  <a:pt x="4231" y="10660"/>
                </a:moveTo>
                <a:cubicBezTo>
                  <a:pt x="4580" y="11691"/>
                  <a:pt x="5557" y="12414"/>
                  <a:pt x="6695" y="12414"/>
                </a:cubicBezTo>
                <a:lnTo>
                  <a:pt x="6789" y="12414"/>
                </a:lnTo>
                <a:cubicBezTo>
                  <a:pt x="6628" y="13177"/>
                  <a:pt x="5945" y="13766"/>
                  <a:pt x="5142" y="13766"/>
                </a:cubicBezTo>
                <a:cubicBezTo>
                  <a:pt x="4205" y="13766"/>
                  <a:pt x="3455" y="13003"/>
                  <a:pt x="3455" y="12079"/>
                </a:cubicBezTo>
                <a:cubicBezTo>
                  <a:pt x="3455" y="11490"/>
                  <a:pt x="3762" y="10968"/>
                  <a:pt x="4231" y="10660"/>
                </a:cubicBezTo>
                <a:close/>
                <a:moveTo>
                  <a:pt x="12025" y="10673"/>
                </a:moveTo>
                <a:cubicBezTo>
                  <a:pt x="12386" y="11691"/>
                  <a:pt x="13364" y="12414"/>
                  <a:pt x="14501" y="12414"/>
                </a:cubicBezTo>
                <a:lnTo>
                  <a:pt x="14596" y="12414"/>
                </a:lnTo>
                <a:cubicBezTo>
                  <a:pt x="14448" y="13177"/>
                  <a:pt x="13766" y="13766"/>
                  <a:pt x="12948" y="13766"/>
                </a:cubicBezTo>
                <a:cubicBezTo>
                  <a:pt x="12025" y="13766"/>
                  <a:pt x="11261" y="13003"/>
                  <a:pt x="11261" y="12079"/>
                </a:cubicBezTo>
                <a:cubicBezTo>
                  <a:pt x="11261" y="11490"/>
                  <a:pt x="11569" y="10968"/>
                  <a:pt x="12025" y="10673"/>
                </a:cubicBezTo>
                <a:close/>
                <a:moveTo>
                  <a:pt x="5128" y="9468"/>
                </a:moveTo>
                <a:cubicBezTo>
                  <a:pt x="3696" y="9468"/>
                  <a:pt x="2517" y="10647"/>
                  <a:pt x="2517" y="12079"/>
                </a:cubicBezTo>
                <a:cubicBezTo>
                  <a:pt x="2517" y="13525"/>
                  <a:pt x="3696" y="14691"/>
                  <a:pt x="5142" y="14691"/>
                </a:cubicBezTo>
                <a:cubicBezTo>
                  <a:pt x="6574" y="14691"/>
                  <a:pt x="7753" y="13525"/>
                  <a:pt x="7753" y="12079"/>
                </a:cubicBezTo>
                <a:lnTo>
                  <a:pt x="7753" y="11932"/>
                </a:lnTo>
                <a:lnTo>
                  <a:pt x="7753" y="11825"/>
                </a:lnTo>
                <a:cubicBezTo>
                  <a:pt x="7619" y="10472"/>
                  <a:pt x="6494" y="9468"/>
                  <a:pt x="5142" y="9468"/>
                </a:cubicBezTo>
                <a:close/>
                <a:moveTo>
                  <a:pt x="12948" y="9468"/>
                </a:moveTo>
                <a:cubicBezTo>
                  <a:pt x="12707" y="9468"/>
                  <a:pt x="12466" y="9495"/>
                  <a:pt x="12225" y="9562"/>
                </a:cubicBezTo>
                <a:lnTo>
                  <a:pt x="12212" y="9575"/>
                </a:lnTo>
                <a:cubicBezTo>
                  <a:pt x="11127" y="9883"/>
                  <a:pt x="10338" y="10888"/>
                  <a:pt x="10338" y="12079"/>
                </a:cubicBezTo>
                <a:cubicBezTo>
                  <a:pt x="10338" y="13525"/>
                  <a:pt x="11502" y="14691"/>
                  <a:pt x="12948" y="14691"/>
                </a:cubicBezTo>
                <a:cubicBezTo>
                  <a:pt x="14394" y="14691"/>
                  <a:pt x="15560" y="13525"/>
                  <a:pt x="15560" y="12079"/>
                </a:cubicBezTo>
                <a:cubicBezTo>
                  <a:pt x="15560" y="11972"/>
                  <a:pt x="15560" y="11865"/>
                  <a:pt x="15546" y="11771"/>
                </a:cubicBezTo>
                <a:cubicBezTo>
                  <a:pt x="15385" y="10445"/>
                  <a:pt x="14287" y="9468"/>
                  <a:pt x="12948" y="9468"/>
                </a:cubicBezTo>
                <a:close/>
                <a:moveTo>
                  <a:pt x="4258" y="15601"/>
                </a:moveTo>
                <a:cubicBezTo>
                  <a:pt x="1941" y="15601"/>
                  <a:pt x="911" y="17489"/>
                  <a:pt x="321" y="18922"/>
                </a:cubicBezTo>
                <a:lnTo>
                  <a:pt x="93" y="19484"/>
                </a:lnTo>
                <a:cubicBezTo>
                  <a:pt x="0" y="19725"/>
                  <a:pt x="120" y="19993"/>
                  <a:pt x="348" y="20086"/>
                </a:cubicBezTo>
                <a:cubicBezTo>
                  <a:pt x="409" y="20113"/>
                  <a:pt x="471" y="20126"/>
                  <a:pt x="531" y="20126"/>
                </a:cubicBezTo>
                <a:cubicBezTo>
                  <a:pt x="713" y="20126"/>
                  <a:pt x="884" y="20013"/>
                  <a:pt x="964" y="19833"/>
                </a:cubicBezTo>
                <a:lnTo>
                  <a:pt x="1191" y="19270"/>
                </a:lnTo>
                <a:cubicBezTo>
                  <a:pt x="1968" y="17342"/>
                  <a:pt x="2892" y="16525"/>
                  <a:pt x="4258" y="16525"/>
                </a:cubicBezTo>
                <a:lnTo>
                  <a:pt x="6012" y="16525"/>
                </a:lnTo>
                <a:cubicBezTo>
                  <a:pt x="7378" y="16525"/>
                  <a:pt x="8302" y="17342"/>
                  <a:pt x="9079" y="19270"/>
                </a:cubicBezTo>
                <a:lnTo>
                  <a:pt x="9320" y="19833"/>
                </a:lnTo>
                <a:cubicBezTo>
                  <a:pt x="9386" y="20020"/>
                  <a:pt x="9561" y="20127"/>
                  <a:pt x="9748" y="20127"/>
                </a:cubicBezTo>
                <a:cubicBezTo>
                  <a:pt x="9802" y="20127"/>
                  <a:pt x="9868" y="20113"/>
                  <a:pt x="9922" y="20086"/>
                </a:cubicBezTo>
                <a:cubicBezTo>
                  <a:pt x="10163" y="19993"/>
                  <a:pt x="10270" y="19725"/>
                  <a:pt x="10177" y="19484"/>
                </a:cubicBezTo>
                <a:lnTo>
                  <a:pt x="9949" y="18922"/>
                </a:lnTo>
                <a:cubicBezTo>
                  <a:pt x="9373" y="17489"/>
                  <a:pt x="8329" y="15601"/>
                  <a:pt x="6012" y="15601"/>
                </a:cubicBezTo>
                <a:close/>
                <a:moveTo>
                  <a:pt x="12078" y="15601"/>
                </a:moveTo>
                <a:cubicBezTo>
                  <a:pt x="11382" y="15601"/>
                  <a:pt x="10739" y="15775"/>
                  <a:pt x="10190" y="16110"/>
                </a:cubicBezTo>
                <a:cubicBezTo>
                  <a:pt x="9975" y="16244"/>
                  <a:pt x="9909" y="16539"/>
                  <a:pt x="10043" y="16753"/>
                </a:cubicBezTo>
                <a:cubicBezTo>
                  <a:pt x="10130" y="16892"/>
                  <a:pt x="10279" y="16969"/>
                  <a:pt x="10435" y="16969"/>
                </a:cubicBezTo>
                <a:cubicBezTo>
                  <a:pt x="10519" y="16969"/>
                  <a:pt x="10606" y="16946"/>
                  <a:pt x="10686" y="16900"/>
                </a:cubicBezTo>
                <a:cubicBezTo>
                  <a:pt x="11087" y="16646"/>
                  <a:pt x="11543" y="16525"/>
                  <a:pt x="12078" y="16525"/>
                </a:cubicBezTo>
                <a:lnTo>
                  <a:pt x="13819" y="16525"/>
                </a:lnTo>
                <a:cubicBezTo>
                  <a:pt x="15198" y="16525"/>
                  <a:pt x="16108" y="17342"/>
                  <a:pt x="16899" y="19270"/>
                </a:cubicBezTo>
                <a:lnTo>
                  <a:pt x="17126" y="19833"/>
                </a:lnTo>
                <a:cubicBezTo>
                  <a:pt x="17194" y="20020"/>
                  <a:pt x="17367" y="20127"/>
                  <a:pt x="17555" y="20127"/>
                </a:cubicBezTo>
                <a:cubicBezTo>
                  <a:pt x="17622" y="20127"/>
                  <a:pt x="17676" y="20113"/>
                  <a:pt x="17729" y="20086"/>
                </a:cubicBezTo>
                <a:cubicBezTo>
                  <a:pt x="17970" y="19993"/>
                  <a:pt x="18090" y="19725"/>
                  <a:pt x="17983" y="19484"/>
                </a:cubicBezTo>
                <a:lnTo>
                  <a:pt x="17756" y="18922"/>
                </a:lnTo>
                <a:cubicBezTo>
                  <a:pt x="17180" y="17489"/>
                  <a:pt x="16135" y="15601"/>
                  <a:pt x="13819" y="15601"/>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5" name="Google Shape;1026;p49"/>
          <p:cNvSpPr/>
          <p:nvPr/>
        </p:nvSpPr>
        <p:spPr>
          <a:xfrm>
            <a:off x="4058640" y="2718000"/>
            <a:ext cx="376920" cy="370080"/>
          </a:xfrm>
          <a:custGeom>
            <a:avLst/>
            <a:gdLst>
              <a:gd name="textAreaLeft" fmla="*/ 0 w 376920"/>
              <a:gd name="textAreaRight" fmla="*/ 378720 w 376920"/>
              <a:gd name="textAreaTop" fmla="*/ 0 h 370080"/>
              <a:gd name="textAreaBottom" fmla="*/ 371880 h 370080"/>
            </a:gdLst>
            <a:ahLst/>
            <a:rect l="textAreaLeft" t="textAreaTop" r="textAreaRight" b="textAreaBottom"/>
            <a:pathLst>
              <a:path w="18908" h="18560">
                <a:moveTo>
                  <a:pt x="6963" y="2732"/>
                </a:moveTo>
                <a:cubicBezTo>
                  <a:pt x="7137" y="2732"/>
                  <a:pt x="7285" y="2880"/>
                  <a:pt x="7285" y="3068"/>
                </a:cubicBezTo>
                <a:cubicBezTo>
                  <a:pt x="7285" y="3241"/>
                  <a:pt x="7137" y="3402"/>
                  <a:pt x="6963" y="3402"/>
                </a:cubicBezTo>
                <a:cubicBezTo>
                  <a:pt x="6776" y="3402"/>
                  <a:pt x="6628" y="3255"/>
                  <a:pt x="6628" y="3068"/>
                </a:cubicBezTo>
                <a:cubicBezTo>
                  <a:pt x="6628" y="2880"/>
                  <a:pt x="6776" y="2732"/>
                  <a:pt x="6963" y="2732"/>
                </a:cubicBezTo>
                <a:close/>
                <a:moveTo>
                  <a:pt x="6963" y="1809"/>
                </a:moveTo>
                <a:cubicBezTo>
                  <a:pt x="6253" y="1809"/>
                  <a:pt x="5691" y="2371"/>
                  <a:pt x="5691" y="3068"/>
                </a:cubicBezTo>
                <a:cubicBezTo>
                  <a:pt x="5691" y="3764"/>
                  <a:pt x="6253" y="4326"/>
                  <a:pt x="6963" y="4326"/>
                </a:cubicBezTo>
                <a:cubicBezTo>
                  <a:pt x="7660" y="4326"/>
                  <a:pt x="8222" y="3764"/>
                  <a:pt x="8222" y="3068"/>
                </a:cubicBezTo>
                <a:cubicBezTo>
                  <a:pt x="8222" y="2371"/>
                  <a:pt x="7660" y="1809"/>
                  <a:pt x="6963" y="1809"/>
                </a:cubicBezTo>
                <a:close/>
                <a:moveTo>
                  <a:pt x="11489" y="925"/>
                </a:moveTo>
                <a:lnTo>
                  <a:pt x="11489" y="5210"/>
                </a:lnTo>
                <a:lnTo>
                  <a:pt x="2423" y="5210"/>
                </a:lnTo>
                <a:lnTo>
                  <a:pt x="2423" y="925"/>
                </a:lnTo>
                <a:close/>
                <a:moveTo>
                  <a:pt x="1955" y="1"/>
                </a:moveTo>
                <a:cubicBezTo>
                  <a:pt x="1700" y="1"/>
                  <a:pt x="1486" y="202"/>
                  <a:pt x="1486" y="456"/>
                </a:cubicBezTo>
                <a:lnTo>
                  <a:pt x="1486" y="15976"/>
                </a:lnTo>
                <a:cubicBezTo>
                  <a:pt x="1486" y="16230"/>
                  <a:pt x="1700" y="16444"/>
                  <a:pt x="1955" y="16444"/>
                </a:cubicBezTo>
                <a:cubicBezTo>
                  <a:pt x="2209" y="16444"/>
                  <a:pt x="2423" y="16230"/>
                  <a:pt x="2423" y="15976"/>
                </a:cubicBezTo>
                <a:lnTo>
                  <a:pt x="2423" y="6134"/>
                </a:lnTo>
                <a:lnTo>
                  <a:pt x="11958" y="6134"/>
                </a:lnTo>
                <a:cubicBezTo>
                  <a:pt x="12212" y="6134"/>
                  <a:pt x="12427" y="5933"/>
                  <a:pt x="12427" y="5665"/>
                </a:cubicBezTo>
                <a:lnTo>
                  <a:pt x="12427" y="456"/>
                </a:lnTo>
                <a:cubicBezTo>
                  <a:pt x="12427" y="202"/>
                  <a:pt x="12212" y="1"/>
                  <a:pt x="11958" y="1"/>
                </a:cubicBezTo>
                <a:close/>
                <a:moveTo>
                  <a:pt x="14261" y="2224"/>
                </a:moveTo>
                <a:cubicBezTo>
                  <a:pt x="14007" y="2224"/>
                  <a:pt x="13793" y="2425"/>
                  <a:pt x="13793" y="2693"/>
                </a:cubicBezTo>
                <a:cubicBezTo>
                  <a:pt x="13793" y="2947"/>
                  <a:pt x="14007" y="3148"/>
                  <a:pt x="14261" y="3148"/>
                </a:cubicBezTo>
                <a:lnTo>
                  <a:pt x="16497" y="3148"/>
                </a:lnTo>
                <a:lnTo>
                  <a:pt x="16497" y="7433"/>
                </a:lnTo>
                <a:lnTo>
                  <a:pt x="6963" y="7433"/>
                </a:lnTo>
                <a:cubicBezTo>
                  <a:pt x="6696" y="7433"/>
                  <a:pt x="6494" y="7633"/>
                  <a:pt x="6494" y="7888"/>
                </a:cubicBezTo>
                <a:lnTo>
                  <a:pt x="6494" y="7915"/>
                </a:lnTo>
                <a:lnTo>
                  <a:pt x="6494" y="7928"/>
                </a:lnTo>
                <a:lnTo>
                  <a:pt x="6494" y="15976"/>
                </a:lnTo>
                <a:cubicBezTo>
                  <a:pt x="6494" y="16230"/>
                  <a:pt x="6696" y="16444"/>
                  <a:pt x="6963" y="16444"/>
                </a:cubicBezTo>
                <a:cubicBezTo>
                  <a:pt x="7217" y="16444"/>
                  <a:pt x="7419" y="16230"/>
                  <a:pt x="7419" y="15976"/>
                </a:cubicBezTo>
                <a:lnTo>
                  <a:pt x="7419" y="8356"/>
                </a:lnTo>
                <a:lnTo>
                  <a:pt x="16966" y="8356"/>
                </a:lnTo>
                <a:cubicBezTo>
                  <a:pt x="17221" y="8356"/>
                  <a:pt x="17435" y="8156"/>
                  <a:pt x="17435" y="7888"/>
                </a:cubicBezTo>
                <a:lnTo>
                  <a:pt x="17435" y="2693"/>
                </a:lnTo>
                <a:cubicBezTo>
                  <a:pt x="17435" y="2425"/>
                  <a:pt x="17221" y="2224"/>
                  <a:pt x="16966" y="2224"/>
                </a:cubicBezTo>
                <a:close/>
                <a:moveTo>
                  <a:pt x="468" y="17637"/>
                </a:moveTo>
                <a:cubicBezTo>
                  <a:pt x="215" y="17637"/>
                  <a:pt x="0" y="17837"/>
                  <a:pt x="0" y="18105"/>
                </a:cubicBezTo>
                <a:cubicBezTo>
                  <a:pt x="0" y="18360"/>
                  <a:pt x="215" y="18560"/>
                  <a:pt x="468" y="18560"/>
                </a:cubicBezTo>
                <a:lnTo>
                  <a:pt x="18452" y="18560"/>
                </a:lnTo>
                <a:cubicBezTo>
                  <a:pt x="18706" y="18560"/>
                  <a:pt x="18908" y="18360"/>
                  <a:pt x="18908" y="18105"/>
                </a:cubicBezTo>
                <a:cubicBezTo>
                  <a:pt x="18908" y="17837"/>
                  <a:pt x="18706" y="17637"/>
                  <a:pt x="18452" y="1763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6" name="Google Shape;1027;p49"/>
          <p:cNvSpPr/>
          <p:nvPr/>
        </p:nvSpPr>
        <p:spPr>
          <a:xfrm>
            <a:off x="1517400" y="2716200"/>
            <a:ext cx="382320" cy="373680"/>
          </a:xfrm>
          <a:custGeom>
            <a:avLst/>
            <a:gdLst>
              <a:gd name="textAreaLeft" fmla="*/ 0 w 382320"/>
              <a:gd name="textAreaRight" fmla="*/ 384120 w 382320"/>
              <a:gd name="textAreaTop" fmla="*/ 0 h 373680"/>
              <a:gd name="textAreaBottom" fmla="*/ 375480 h 373680"/>
            </a:gdLst>
            <a:ahLst/>
            <a:rect l="textAreaLeft" t="textAreaTop" r="textAreaRight" b="textAreaBottom"/>
            <a:pathLst>
              <a:path w="19176" h="18741">
                <a:moveTo>
                  <a:pt x="10458" y="1132"/>
                </a:moveTo>
                <a:lnTo>
                  <a:pt x="11275" y="1935"/>
                </a:lnTo>
                <a:lnTo>
                  <a:pt x="8021" y="5202"/>
                </a:lnTo>
                <a:lnTo>
                  <a:pt x="7205" y="4386"/>
                </a:lnTo>
                <a:lnTo>
                  <a:pt x="10458" y="1132"/>
                </a:lnTo>
                <a:close/>
                <a:moveTo>
                  <a:pt x="11931" y="2604"/>
                </a:moveTo>
                <a:lnTo>
                  <a:pt x="16176" y="6836"/>
                </a:lnTo>
                <a:lnTo>
                  <a:pt x="12909" y="10103"/>
                </a:lnTo>
                <a:lnTo>
                  <a:pt x="10793" y="7987"/>
                </a:lnTo>
                <a:lnTo>
                  <a:pt x="10793" y="7975"/>
                </a:lnTo>
                <a:lnTo>
                  <a:pt x="8678" y="5859"/>
                </a:lnTo>
                <a:lnTo>
                  <a:pt x="11931" y="2604"/>
                </a:lnTo>
                <a:close/>
                <a:moveTo>
                  <a:pt x="16832" y="7493"/>
                </a:moveTo>
                <a:lnTo>
                  <a:pt x="17649" y="8309"/>
                </a:lnTo>
                <a:lnTo>
                  <a:pt x="14382" y="11576"/>
                </a:lnTo>
                <a:lnTo>
                  <a:pt x="13579" y="10760"/>
                </a:lnTo>
                <a:lnTo>
                  <a:pt x="16832" y="7493"/>
                </a:lnTo>
                <a:close/>
                <a:moveTo>
                  <a:pt x="10699" y="15192"/>
                </a:moveTo>
                <a:cubicBezTo>
                  <a:pt x="10431" y="15192"/>
                  <a:pt x="10231" y="15393"/>
                  <a:pt x="10231" y="15647"/>
                </a:cubicBezTo>
                <a:cubicBezTo>
                  <a:pt x="10231" y="15915"/>
                  <a:pt x="10431" y="16116"/>
                  <a:pt x="10699" y="16116"/>
                </a:cubicBezTo>
                <a:lnTo>
                  <a:pt x="16377" y="16116"/>
                </a:lnTo>
                <a:cubicBezTo>
                  <a:pt x="16645" y="16116"/>
                  <a:pt x="16846" y="15915"/>
                  <a:pt x="16846" y="15647"/>
                </a:cubicBezTo>
                <a:cubicBezTo>
                  <a:pt x="16846" y="15393"/>
                  <a:pt x="16645" y="15192"/>
                  <a:pt x="16377" y="15192"/>
                </a:cubicBezTo>
                <a:close/>
                <a:moveTo>
                  <a:pt x="8369" y="17227"/>
                </a:moveTo>
                <a:cubicBezTo>
                  <a:pt x="8115" y="17227"/>
                  <a:pt x="7901" y="17428"/>
                  <a:pt x="7901" y="17682"/>
                </a:cubicBezTo>
                <a:cubicBezTo>
                  <a:pt x="7901" y="17950"/>
                  <a:pt x="8115" y="18151"/>
                  <a:pt x="8369" y="18151"/>
                </a:cubicBezTo>
                <a:lnTo>
                  <a:pt x="18707" y="18151"/>
                </a:lnTo>
                <a:cubicBezTo>
                  <a:pt x="18962" y="18151"/>
                  <a:pt x="19176" y="17950"/>
                  <a:pt x="19176" y="17682"/>
                </a:cubicBezTo>
                <a:cubicBezTo>
                  <a:pt x="19176" y="17428"/>
                  <a:pt x="18962" y="17227"/>
                  <a:pt x="18707" y="17227"/>
                </a:cubicBezTo>
                <a:close/>
                <a:moveTo>
                  <a:pt x="10460" y="0"/>
                </a:moveTo>
                <a:cubicBezTo>
                  <a:pt x="10341" y="0"/>
                  <a:pt x="10224" y="47"/>
                  <a:pt x="10137" y="141"/>
                </a:cubicBezTo>
                <a:lnTo>
                  <a:pt x="6214" y="4065"/>
                </a:lnTo>
                <a:cubicBezTo>
                  <a:pt x="6026" y="4238"/>
                  <a:pt x="6026" y="4533"/>
                  <a:pt x="6214" y="4720"/>
                </a:cubicBezTo>
                <a:lnTo>
                  <a:pt x="7351" y="5859"/>
                </a:lnTo>
                <a:lnTo>
                  <a:pt x="7084" y="6140"/>
                </a:lnTo>
                <a:cubicBezTo>
                  <a:pt x="6896" y="6314"/>
                  <a:pt x="6896" y="6609"/>
                  <a:pt x="7084" y="6796"/>
                </a:cubicBezTo>
                <a:cubicBezTo>
                  <a:pt x="7177" y="6883"/>
                  <a:pt x="7298" y="6926"/>
                  <a:pt x="7417" y="6926"/>
                </a:cubicBezTo>
                <a:cubicBezTo>
                  <a:pt x="7536" y="6926"/>
                  <a:pt x="7653" y="6883"/>
                  <a:pt x="7740" y="6796"/>
                </a:cubicBezTo>
                <a:lnTo>
                  <a:pt x="8021" y="6528"/>
                </a:lnTo>
                <a:lnTo>
                  <a:pt x="9802" y="8309"/>
                </a:lnTo>
                <a:lnTo>
                  <a:pt x="174" y="17937"/>
                </a:lnTo>
                <a:cubicBezTo>
                  <a:pt x="1" y="18125"/>
                  <a:pt x="1" y="18419"/>
                  <a:pt x="174" y="18607"/>
                </a:cubicBezTo>
                <a:cubicBezTo>
                  <a:pt x="268" y="18687"/>
                  <a:pt x="388" y="18741"/>
                  <a:pt x="509" y="18741"/>
                </a:cubicBezTo>
                <a:cubicBezTo>
                  <a:pt x="629" y="18741"/>
                  <a:pt x="750" y="18687"/>
                  <a:pt x="831" y="18607"/>
                </a:cubicBezTo>
                <a:lnTo>
                  <a:pt x="10458" y="8965"/>
                </a:lnTo>
                <a:lnTo>
                  <a:pt x="12252" y="10760"/>
                </a:lnTo>
                <a:lnTo>
                  <a:pt x="11985" y="11028"/>
                </a:lnTo>
                <a:cubicBezTo>
                  <a:pt x="11797" y="11215"/>
                  <a:pt x="11797" y="11510"/>
                  <a:pt x="11985" y="11697"/>
                </a:cubicBezTo>
                <a:cubicBezTo>
                  <a:pt x="12072" y="11784"/>
                  <a:pt x="12189" y="11827"/>
                  <a:pt x="12308" y="11827"/>
                </a:cubicBezTo>
                <a:cubicBezTo>
                  <a:pt x="12427" y="11827"/>
                  <a:pt x="12548" y="11784"/>
                  <a:pt x="12641" y="11697"/>
                </a:cubicBezTo>
                <a:lnTo>
                  <a:pt x="12909" y="11415"/>
                </a:lnTo>
                <a:lnTo>
                  <a:pt x="14061" y="12567"/>
                </a:lnTo>
                <a:cubicBezTo>
                  <a:pt x="14147" y="12654"/>
                  <a:pt x="14264" y="12698"/>
                  <a:pt x="14383" y="12698"/>
                </a:cubicBezTo>
                <a:cubicBezTo>
                  <a:pt x="14502" y="12698"/>
                  <a:pt x="14623" y="12654"/>
                  <a:pt x="14716" y="12567"/>
                </a:cubicBezTo>
                <a:lnTo>
                  <a:pt x="18640" y="8644"/>
                </a:lnTo>
                <a:cubicBezTo>
                  <a:pt x="18721" y="8550"/>
                  <a:pt x="18774" y="8430"/>
                  <a:pt x="18774" y="8309"/>
                </a:cubicBezTo>
                <a:cubicBezTo>
                  <a:pt x="18774" y="8189"/>
                  <a:pt x="18721" y="8068"/>
                  <a:pt x="18640" y="7987"/>
                </a:cubicBezTo>
                <a:lnTo>
                  <a:pt x="17489" y="6836"/>
                </a:lnTo>
                <a:lnTo>
                  <a:pt x="17769" y="6568"/>
                </a:lnTo>
                <a:cubicBezTo>
                  <a:pt x="17944" y="6381"/>
                  <a:pt x="17944" y="6086"/>
                  <a:pt x="17769" y="5912"/>
                </a:cubicBezTo>
                <a:cubicBezTo>
                  <a:pt x="17676" y="5819"/>
                  <a:pt x="17555" y="5772"/>
                  <a:pt x="17436" y="5772"/>
                </a:cubicBezTo>
                <a:cubicBezTo>
                  <a:pt x="17318" y="5772"/>
                  <a:pt x="17201" y="5819"/>
                  <a:pt x="17114" y="5912"/>
                </a:cubicBezTo>
                <a:lnTo>
                  <a:pt x="16832" y="6180"/>
                </a:lnTo>
                <a:lnTo>
                  <a:pt x="12601" y="1935"/>
                </a:lnTo>
                <a:lnTo>
                  <a:pt x="12868" y="1667"/>
                </a:lnTo>
                <a:cubicBezTo>
                  <a:pt x="13056" y="1494"/>
                  <a:pt x="13056" y="1199"/>
                  <a:pt x="12868" y="1012"/>
                </a:cubicBezTo>
                <a:cubicBezTo>
                  <a:pt x="12775" y="918"/>
                  <a:pt x="12654" y="871"/>
                  <a:pt x="12535" y="871"/>
                </a:cubicBezTo>
                <a:cubicBezTo>
                  <a:pt x="12417" y="871"/>
                  <a:pt x="12300" y="918"/>
                  <a:pt x="12213" y="1012"/>
                </a:cubicBezTo>
                <a:lnTo>
                  <a:pt x="11931" y="1279"/>
                </a:lnTo>
                <a:lnTo>
                  <a:pt x="10793" y="141"/>
                </a:lnTo>
                <a:cubicBezTo>
                  <a:pt x="10700" y="47"/>
                  <a:pt x="10579" y="0"/>
                  <a:pt x="10460"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7" name="Google Shape;1028;p49"/>
          <p:cNvSpPr/>
          <p:nvPr/>
        </p:nvSpPr>
        <p:spPr>
          <a:xfrm>
            <a:off x="3198960" y="2706120"/>
            <a:ext cx="438840" cy="394200"/>
          </a:xfrm>
          <a:custGeom>
            <a:avLst/>
            <a:gdLst>
              <a:gd name="textAreaLeft" fmla="*/ 0 w 438840"/>
              <a:gd name="textAreaRight" fmla="*/ 440640 w 438840"/>
              <a:gd name="textAreaTop" fmla="*/ 0 h 394200"/>
              <a:gd name="textAreaBottom" fmla="*/ 396000 h 394200"/>
            </a:gdLst>
            <a:ahLst/>
            <a:rect l="textAreaLeft" t="textAreaTop" r="textAreaRight" b="textAreaBottom"/>
            <a:pathLst>
              <a:path w="22003" h="19766">
                <a:moveTo>
                  <a:pt x="9388" y="2907"/>
                </a:moveTo>
                <a:lnTo>
                  <a:pt x="10540" y="3268"/>
                </a:lnTo>
                <a:lnTo>
                  <a:pt x="10540" y="5317"/>
                </a:lnTo>
                <a:lnTo>
                  <a:pt x="9388" y="4955"/>
                </a:lnTo>
                <a:lnTo>
                  <a:pt x="9388" y="2907"/>
                </a:lnTo>
                <a:close/>
                <a:moveTo>
                  <a:pt x="12615" y="2907"/>
                </a:moveTo>
                <a:lnTo>
                  <a:pt x="12615" y="4955"/>
                </a:lnTo>
                <a:lnTo>
                  <a:pt x="11463" y="5317"/>
                </a:lnTo>
                <a:lnTo>
                  <a:pt x="11463" y="3268"/>
                </a:lnTo>
                <a:lnTo>
                  <a:pt x="12615" y="2907"/>
                </a:lnTo>
                <a:close/>
                <a:moveTo>
                  <a:pt x="8935" y="1804"/>
                </a:moveTo>
                <a:cubicBezTo>
                  <a:pt x="8834" y="1804"/>
                  <a:pt x="8736" y="1837"/>
                  <a:pt x="8651" y="1902"/>
                </a:cubicBezTo>
                <a:cubicBezTo>
                  <a:pt x="8531" y="1982"/>
                  <a:pt x="8464" y="2116"/>
                  <a:pt x="8464" y="2277"/>
                </a:cubicBezTo>
                <a:lnTo>
                  <a:pt x="8464" y="5303"/>
                </a:lnTo>
                <a:cubicBezTo>
                  <a:pt x="8464" y="5505"/>
                  <a:pt x="8598" y="5678"/>
                  <a:pt x="8785" y="5746"/>
                </a:cubicBezTo>
                <a:lnTo>
                  <a:pt x="10861" y="6389"/>
                </a:lnTo>
                <a:cubicBezTo>
                  <a:pt x="10861" y="6389"/>
                  <a:pt x="10874" y="6389"/>
                  <a:pt x="10874" y="6401"/>
                </a:cubicBezTo>
                <a:cubicBezTo>
                  <a:pt x="10915" y="6401"/>
                  <a:pt x="10954" y="6415"/>
                  <a:pt x="10995" y="6415"/>
                </a:cubicBezTo>
                <a:cubicBezTo>
                  <a:pt x="11049" y="6415"/>
                  <a:pt x="11088" y="6401"/>
                  <a:pt x="11142" y="6389"/>
                </a:cubicBezTo>
                <a:lnTo>
                  <a:pt x="13218" y="5746"/>
                </a:lnTo>
                <a:cubicBezTo>
                  <a:pt x="13405" y="5678"/>
                  <a:pt x="13539" y="5505"/>
                  <a:pt x="13539" y="5303"/>
                </a:cubicBezTo>
                <a:lnTo>
                  <a:pt x="13539" y="2277"/>
                </a:lnTo>
                <a:cubicBezTo>
                  <a:pt x="13539" y="2116"/>
                  <a:pt x="13472" y="1982"/>
                  <a:pt x="13352" y="1902"/>
                </a:cubicBezTo>
                <a:cubicBezTo>
                  <a:pt x="13267" y="1837"/>
                  <a:pt x="13169" y="1804"/>
                  <a:pt x="13068" y="1804"/>
                </a:cubicBezTo>
                <a:cubicBezTo>
                  <a:pt x="13024" y="1804"/>
                  <a:pt x="12980" y="1810"/>
                  <a:pt x="12936" y="1822"/>
                </a:cubicBezTo>
                <a:lnTo>
                  <a:pt x="10995" y="2425"/>
                </a:lnTo>
                <a:lnTo>
                  <a:pt x="9067" y="1822"/>
                </a:lnTo>
                <a:cubicBezTo>
                  <a:pt x="9023" y="1810"/>
                  <a:pt x="8979" y="1804"/>
                  <a:pt x="8935" y="1804"/>
                </a:cubicBezTo>
                <a:close/>
                <a:moveTo>
                  <a:pt x="14489" y="925"/>
                </a:moveTo>
                <a:lnTo>
                  <a:pt x="14489" y="4473"/>
                </a:lnTo>
                <a:cubicBezTo>
                  <a:pt x="14489" y="6428"/>
                  <a:pt x="12897" y="8022"/>
                  <a:pt x="10942" y="8022"/>
                </a:cubicBezTo>
                <a:cubicBezTo>
                  <a:pt x="8987" y="8022"/>
                  <a:pt x="7406" y="6428"/>
                  <a:pt x="7406" y="4473"/>
                </a:cubicBezTo>
                <a:lnTo>
                  <a:pt x="7406" y="925"/>
                </a:lnTo>
                <a:close/>
                <a:moveTo>
                  <a:pt x="6937" y="1"/>
                </a:moveTo>
                <a:cubicBezTo>
                  <a:pt x="6683" y="1"/>
                  <a:pt x="6469" y="202"/>
                  <a:pt x="6469" y="456"/>
                </a:cubicBezTo>
                <a:lnTo>
                  <a:pt x="6469" y="4473"/>
                </a:lnTo>
                <a:cubicBezTo>
                  <a:pt x="6469" y="6937"/>
                  <a:pt x="8478" y="8946"/>
                  <a:pt x="10942" y="8946"/>
                </a:cubicBezTo>
                <a:cubicBezTo>
                  <a:pt x="13418" y="8946"/>
                  <a:pt x="15427" y="6937"/>
                  <a:pt x="15427" y="4473"/>
                </a:cubicBezTo>
                <a:lnTo>
                  <a:pt x="15427" y="456"/>
                </a:lnTo>
                <a:cubicBezTo>
                  <a:pt x="15427" y="202"/>
                  <a:pt x="15213" y="1"/>
                  <a:pt x="14959" y="1"/>
                </a:cubicBezTo>
                <a:close/>
                <a:moveTo>
                  <a:pt x="5773" y="8933"/>
                </a:moveTo>
                <a:lnTo>
                  <a:pt x="5773" y="10901"/>
                </a:lnTo>
                <a:lnTo>
                  <a:pt x="4112" y="10901"/>
                </a:lnTo>
                <a:lnTo>
                  <a:pt x="4112" y="8933"/>
                </a:lnTo>
                <a:close/>
                <a:moveTo>
                  <a:pt x="17891" y="8933"/>
                </a:moveTo>
                <a:lnTo>
                  <a:pt x="17891" y="10901"/>
                </a:lnTo>
                <a:lnTo>
                  <a:pt x="16230" y="10901"/>
                </a:lnTo>
                <a:lnTo>
                  <a:pt x="16230" y="8933"/>
                </a:lnTo>
                <a:close/>
                <a:moveTo>
                  <a:pt x="5773" y="11838"/>
                </a:moveTo>
                <a:lnTo>
                  <a:pt x="5773" y="13807"/>
                </a:lnTo>
                <a:lnTo>
                  <a:pt x="4112" y="13807"/>
                </a:lnTo>
                <a:lnTo>
                  <a:pt x="4112" y="11838"/>
                </a:lnTo>
                <a:close/>
                <a:moveTo>
                  <a:pt x="17891" y="11838"/>
                </a:moveTo>
                <a:lnTo>
                  <a:pt x="17891" y="13807"/>
                </a:lnTo>
                <a:lnTo>
                  <a:pt x="16230" y="13807"/>
                </a:lnTo>
                <a:lnTo>
                  <a:pt x="16230" y="11838"/>
                </a:lnTo>
                <a:close/>
                <a:moveTo>
                  <a:pt x="10995" y="13338"/>
                </a:moveTo>
                <a:cubicBezTo>
                  <a:pt x="10740" y="13338"/>
                  <a:pt x="10540" y="13539"/>
                  <a:pt x="10540" y="13793"/>
                </a:cubicBezTo>
                <a:lnTo>
                  <a:pt x="10540" y="14703"/>
                </a:lnTo>
                <a:cubicBezTo>
                  <a:pt x="10540" y="14958"/>
                  <a:pt x="10740" y="15173"/>
                  <a:pt x="10995" y="15173"/>
                </a:cubicBezTo>
                <a:cubicBezTo>
                  <a:pt x="11263" y="15173"/>
                  <a:pt x="11463" y="14958"/>
                  <a:pt x="11463" y="14703"/>
                </a:cubicBezTo>
                <a:lnTo>
                  <a:pt x="11463" y="13793"/>
                </a:lnTo>
                <a:cubicBezTo>
                  <a:pt x="11463" y="13539"/>
                  <a:pt x="11263" y="13338"/>
                  <a:pt x="10995" y="13338"/>
                </a:cubicBezTo>
                <a:close/>
                <a:moveTo>
                  <a:pt x="5773" y="14744"/>
                </a:moveTo>
                <a:lnTo>
                  <a:pt x="5773" y="16712"/>
                </a:lnTo>
                <a:lnTo>
                  <a:pt x="4112" y="16712"/>
                </a:lnTo>
                <a:lnTo>
                  <a:pt x="4112" y="14744"/>
                </a:lnTo>
                <a:close/>
                <a:moveTo>
                  <a:pt x="17891" y="14744"/>
                </a:moveTo>
                <a:lnTo>
                  <a:pt x="17891" y="16712"/>
                </a:lnTo>
                <a:lnTo>
                  <a:pt x="16230" y="16712"/>
                </a:lnTo>
                <a:lnTo>
                  <a:pt x="16230" y="14744"/>
                </a:lnTo>
                <a:close/>
                <a:moveTo>
                  <a:pt x="1327" y="5946"/>
                </a:moveTo>
                <a:cubicBezTo>
                  <a:pt x="1059" y="5946"/>
                  <a:pt x="858" y="6160"/>
                  <a:pt x="858" y="6415"/>
                </a:cubicBezTo>
                <a:lnTo>
                  <a:pt x="858" y="6428"/>
                </a:lnTo>
                <a:lnTo>
                  <a:pt x="858" y="17181"/>
                </a:lnTo>
                <a:cubicBezTo>
                  <a:pt x="858" y="17435"/>
                  <a:pt x="1059" y="17637"/>
                  <a:pt x="1327" y="17637"/>
                </a:cubicBezTo>
                <a:cubicBezTo>
                  <a:pt x="1581" y="17637"/>
                  <a:pt x="1795" y="17435"/>
                  <a:pt x="1795" y="17181"/>
                </a:cubicBezTo>
                <a:lnTo>
                  <a:pt x="1795" y="6883"/>
                </a:lnTo>
                <a:lnTo>
                  <a:pt x="5545" y="6883"/>
                </a:lnTo>
                <a:cubicBezTo>
                  <a:pt x="5800" y="6883"/>
                  <a:pt x="6014" y="6669"/>
                  <a:pt x="6014" y="6415"/>
                </a:cubicBezTo>
                <a:cubicBezTo>
                  <a:pt x="6014" y="6160"/>
                  <a:pt x="5800" y="5946"/>
                  <a:pt x="5545" y="5946"/>
                </a:cubicBezTo>
                <a:close/>
                <a:moveTo>
                  <a:pt x="3643" y="7995"/>
                </a:moveTo>
                <a:cubicBezTo>
                  <a:pt x="3389" y="7995"/>
                  <a:pt x="3175" y="8210"/>
                  <a:pt x="3175" y="8463"/>
                </a:cubicBezTo>
                <a:lnTo>
                  <a:pt x="3175" y="17181"/>
                </a:lnTo>
                <a:cubicBezTo>
                  <a:pt x="3175" y="17435"/>
                  <a:pt x="3389" y="17637"/>
                  <a:pt x="3643" y="17637"/>
                </a:cubicBezTo>
                <a:lnTo>
                  <a:pt x="6241" y="17637"/>
                </a:lnTo>
                <a:cubicBezTo>
                  <a:pt x="6496" y="17637"/>
                  <a:pt x="6710" y="17435"/>
                  <a:pt x="6710" y="17181"/>
                </a:cubicBezTo>
                <a:lnTo>
                  <a:pt x="6710" y="8463"/>
                </a:lnTo>
                <a:cubicBezTo>
                  <a:pt x="6710" y="8210"/>
                  <a:pt x="6496" y="7995"/>
                  <a:pt x="6241" y="7995"/>
                </a:cubicBezTo>
                <a:close/>
                <a:moveTo>
                  <a:pt x="8612" y="10365"/>
                </a:moveTo>
                <a:cubicBezTo>
                  <a:pt x="8357" y="10365"/>
                  <a:pt x="8142" y="10579"/>
                  <a:pt x="8142" y="10834"/>
                </a:cubicBezTo>
                <a:lnTo>
                  <a:pt x="8142" y="17181"/>
                </a:lnTo>
                <a:cubicBezTo>
                  <a:pt x="8142" y="17435"/>
                  <a:pt x="8357" y="17637"/>
                  <a:pt x="8612" y="17637"/>
                </a:cubicBezTo>
                <a:cubicBezTo>
                  <a:pt x="8865" y="17637"/>
                  <a:pt x="9080" y="17435"/>
                  <a:pt x="9080" y="17181"/>
                </a:cubicBezTo>
                <a:lnTo>
                  <a:pt x="9080" y="11302"/>
                </a:lnTo>
                <a:lnTo>
                  <a:pt x="12923" y="11302"/>
                </a:lnTo>
                <a:lnTo>
                  <a:pt x="12923" y="17181"/>
                </a:lnTo>
                <a:cubicBezTo>
                  <a:pt x="12923" y="17435"/>
                  <a:pt x="13138" y="17637"/>
                  <a:pt x="13391" y="17637"/>
                </a:cubicBezTo>
                <a:cubicBezTo>
                  <a:pt x="13646" y="17637"/>
                  <a:pt x="13861" y="17435"/>
                  <a:pt x="13861" y="17181"/>
                </a:cubicBezTo>
                <a:lnTo>
                  <a:pt x="13861" y="10834"/>
                </a:lnTo>
                <a:cubicBezTo>
                  <a:pt x="13861" y="10579"/>
                  <a:pt x="13646" y="10365"/>
                  <a:pt x="13391" y="10365"/>
                </a:cubicBezTo>
                <a:cubicBezTo>
                  <a:pt x="13365" y="10365"/>
                  <a:pt x="13338" y="10365"/>
                  <a:pt x="13311" y="10379"/>
                </a:cubicBezTo>
                <a:cubicBezTo>
                  <a:pt x="13284" y="10365"/>
                  <a:pt x="13258" y="10365"/>
                  <a:pt x="13231" y="10365"/>
                </a:cubicBezTo>
                <a:lnTo>
                  <a:pt x="8758" y="10365"/>
                </a:lnTo>
                <a:cubicBezTo>
                  <a:pt x="8732" y="10365"/>
                  <a:pt x="8705" y="10365"/>
                  <a:pt x="8692" y="10379"/>
                </a:cubicBezTo>
                <a:cubicBezTo>
                  <a:pt x="8665" y="10365"/>
                  <a:pt x="8638" y="10365"/>
                  <a:pt x="8612" y="10365"/>
                </a:cubicBezTo>
                <a:close/>
                <a:moveTo>
                  <a:pt x="15762" y="7995"/>
                </a:moveTo>
                <a:cubicBezTo>
                  <a:pt x="15507" y="7995"/>
                  <a:pt x="15293" y="8210"/>
                  <a:pt x="15293" y="8463"/>
                </a:cubicBezTo>
                <a:lnTo>
                  <a:pt x="15293" y="17181"/>
                </a:lnTo>
                <a:cubicBezTo>
                  <a:pt x="15293" y="17435"/>
                  <a:pt x="15507" y="17637"/>
                  <a:pt x="15762" y="17637"/>
                </a:cubicBezTo>
                <a:lnTo>
                  <a:pt x="18360" y="17637"/>
                </a:lnTo>
                <a:cubicBezTo>
                  <a:pt x="18614" y="17637"/>
                  <a:pt x="18815" y="17435"/>
                  <a:pt x="18815" y="17181"/>
                </a:cubicBezTo>
                <a:lnTo>
                  <a:pt x="18815" y="8463"/>
                </a:lnTo>
                <a:cubicBezTo>
                  <a:pt x="18815" y="8210"/>
                  <a:pt x="18614" y="7995"/>
                  <a:pt x="18360" y="7995"/>
                </a:cubicBezTo>
                <a:close/>
                <a:moveTo>
                  <a:pt x="16458" y="5946"/>
                </a:moveTo>
                <a:cubicBezTo>
                  <a:pt x="16191" y="5946"/>
                  <a:pt x="15989" y="6160"/>
                  <a:pt x="15989" y="6415"/>
                </a:cubicBezTo>
                <a:cubicBezTo>
                  <a:pt x="15989" y="6669"/>
                  <a:pt x="16191" y="6883"/>
                  <a:pt x="16458" y="6883"/>
                </a:cubicBezTo>
                <a:lnTo>
                  <a:pt x="20208" y="6883"/>
                </a:lnTo>
                <a:lnTo>
                  <a:pt x="20208" y="17181"/>
                </a:lnTo>
                <a:cubicBezTo>
                  <a:pt x="20208" y="17435"/>
                  <a:pt x="20422" y="17637"/>
                  <a:pt x="20676" y="17637"/>
                </a:cubicBezTo>
                <a:cubicBezTo>
                  <a:pt x="20931" y="17637"/>
                  <a:pt x="21145" y="17435"/>
                  <a:pt x="21145" y="17181"/>
                </a:cubicBezTo>
                <a:lnTo>
                  <a:pt x="21145" y="6428"/>
                </a:lnTo>
                <a:lnTo>
                  <a:pt x="21145" y="6415"/>
                </a:lnTo>
                <a:cubicBezTo>
                  <a:pt x="21145" y="6160"/>
                  <a:pt x="20931" y="5946"/>
                  <a:pt x="20676" y="5946"/>
                </a:cubicBezTo>
                <a:close/>
                <a:moveTo>
                  <a:pt x="470" y="18828"/>
                </a:moveTo>
                <a:cubicBezTo>
                  <a:pt x="215" y="18828"/>
                  <a:pt x="1" y="19042"/>
                  <a:pt x="1" y="19297"/>
                </a:cubicBezTo>
                <a:cubicBezTo>
                  <a:pt x="1" y="19551"/>
                  <a:pt x="215" y="19765"/>
                  <a:pt x="470" y="19765"/>
                </a:cubicBezTo>
                <a:lnTo>
                  <a:pt x="21533" y="19765"/>
                </a:lnTo>
                <a:cubicBezTo>
                  <a:pt x="21788" y="19765"/>
                  <a:pt x="22002" y="19551"/>
                  <a:pt x="22002" y="19297"/>
                </a:cubicBezTo>
                <a:cubicBezTo>
                  <a:pt x="22002" y="19042"/>
                  <a:pt x="21788" y="18828"/>
                  <a:pt x="21533" y="18828"/>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8" name="Google Shape;1029;p49"/>
          <p:cNvSpPr/>
          <p:nvPr/>
        </p:nvSpPr>
        <p:spPr>
          <a:xfrm>
            <a:off x="4863240" y="2727360"/>
            <a:ext cx="311040" cy="351000"/>
          </a:xfrm>
          <a:custGeom>
            <a:avLst/>
            <a:gdLst>
              <a:gd name="textAreaLeft" fmla="*/ 0 w 311040"/>
              <a:gd name="textAreaRight" fmla="*/ 312840 w 311040"/>
              <a:gd name="textAreaTop" fmla="*/ 0 h 351000"/>
              <a:gd name="textAreaBottom" fmla="*/ 352800 h 351000"/>
            </a:gdLst>
            <a:ahLst/>
            <a:rect l="textAreaLeft" t="textAreaTop" r="textAreaRight" b="textAreaBottom"/>
            <a:pathLst>
              <a:path w="15614" h="17623">
                <a:moveTo>
                  <a:pt x="7526" y="925"/>
                </a:moveTo>
                <a:cubicBezTo>
                  <a:pt x="8477" y="938"/>
                  <a:pt x="9293" y="1581"/>
                  <a:pt x="9561" y="2452"/>
                </a:cubicBezTo>
                <a:lnTo>
                  <a:pt x="9400" y="2452"/>
                </a:lnTo>
                <a:cubicBezTo>
                  <a:pt x="8423" y="2452"/>
                  <a:pt x="7606" y="1822"/>
                  <a:pt x="7338" y="938"/>
                </a:cubicBezTo>
                <a:cubicBezTo>
                  <a:pt x="7392" y="925"/>
                  <a:pt x="7445" y="925"/>
                  <a:pt x="7499" y="925"/>
                </a:cubicBezTo>
                <a:close/>
                <a:moveTo>
                  <a:pt x="6441" y="1206"/>
                </a:moveTo>
                <a:cubicBezTo>
                  <a:pt x="6829" y="2491"/>
                  <a:pt x="8008" y="3389"/>
                  <a:pt x="9400" y="3389"/>
                </a:cubicBezTo>
                <a:cubicBezTo>
                  <a:pt x="9481" y="3389"/>
                  <a:pt x="9561" y="3389"/>
                  <a:pt x="9641" y="3375"/>
                </a:cubicBezTo>
                <a:lnTo>
                  <a:pt x="9641" y="3375"/>
                </a:lnTo>
                <a:cubicBezTo>
                  <a:pt x="9494" y="4433"/>
                  <a:pt x="8597" y="5237"/>
                  <a:pt x="7499" y="5237"/>
                </a:cubicBezTo>
                <a:cubicBezTo>
                  <a:pt x="6320" y="5237"/>
                  <a:pt x="5356" y="4273"/>
                  <a:pt x="5356" y="3081"/>
                </a:cubicBezTo>
                <a:cubicBezTo>
                  <a:pt x="5356" y="2277"/>
                  <a:pt x="5785" y="1581"/>
                  <a:pt x="6441" y="1206"/>
                </a:cubicBezTo>
                <a:close/>
                <a:moveTo>
                  <a:pt x="7459" y="1"/>
                </a:moveTo>
                <a:cubicBezTo>
                  <a:pt x="7379" y="1"/>
                  <a:pt x="7298" y="1"/>
                  <a:pt x="7218" y="15"/>
                </a:cubicBezTo>
                <a:cubicBezTo>
                  <a:pt x="7031" y="27"/>
                  <a:pt x="6843" y="68"/>
                  <a:pt x="6656" y="108"/>
                </a:cubicBezTo>
                <a:cubicBezTo>
                  <a:pt x="6656" y="122"/>
                  <a:pt x="6642" y="122"/>
                  <a:pt x="6642" y="122"/>
                </a:cubicBezTo>
                <a:cubicBezTo>
                  <a:pt x="5356" y="497"/>
                  <a:pt x="4419" y="1688"/>
                  <a:pt x="4419" y="3081"/>
                </a:cubicBezTo>
                <a:cubicBezTo>
                  <a:pt x="4419" y="4782"/>
                  <a:pt x="5799" y="6174"/>
                  <a:pt x="7499" y="6174"/>
                </a:cubicBezTo>
                <a:cubicBezTo>
                  <a:pt x="9213" y="6174"/>
                  <a:pt x="10592" y="4782"/>
                  <a:pt x="10592" y="3081"/>
                </a:cubicBezTo>
                <a:cubicBezTo>
                  <a:pt x="10592" y="2987"/>
                  <a:pt x="10592" y="2880"/>
                  <a:pt x="10579" y="2786"/>
                </a:cubicBezTo>
                <a:lnTo>
                  <a:pt x="10579" y="2773"/>
                </a:lnTo>
                <a:cubicBezTo>
                  <a:pt x="10418" y="1193"/>
                  <a:pt x="9106" y="1"/>
                  <a:pt x="7513" y="1"/>
                </a:cubicBezTo>
                <a:close/>
                <a:moveTo>
                  <a:pt x="8530" y="8397"/>
                </a:moveTo>
                <a:cubicBezTo>
                  <a:pt x="8584" y="8397"/>
                  <a:pt x="8624" y="8397"/>
                  <a:pt x="8664" y="8410"/>
                </a:cubicBezTo>
                <a:lnTo>
                  <a:pt x="7472" y="10044"/>
                </a:lnTo>
                <a:lnTo>
                  <a:pt x="6267" y="8410"/>
                </a:lnTo>
                <a:cubicBezTo>
                  <a:pt x="6320" y="8397"/>
                  <a:pt x="6361" y="8397"/>
                  <a:pt x="6401" y="8397"/>
                </a:cubicBezTo>
                <a:close/>
                <a:moveTo>
                  <a:pt x="6401" y="7473"/>
                </a:moveTo>
                <a:cubicBezTo>
                  <a:pt x="5209" y="7473"/>
                  <a:pt x="4178" y="7901"/>
                  <a:pt x="3348" y="8745"/>
                </a:cubicBezTo>
                <a:cubicBezTo>
                  <a:pt x="2719" y="9374"/>
                  <a:pt x="2196" y="10245"/>
                  <a:pt x="1701" y="11463"/>
                </a:cubicBezTo>
                <a:lnTo>
                  <a:pt x="94" y="15427"/>
                </a:lnTo>
                <a:cubicBezTo>
                  <a:pt x="0" y="15655"/>
                  <a:pt x="107" y="15935"/>
                  <a:pt x="348" y="16030"/>
                </a:cubicBezTo>
                <a:cubicBezTo>
                  <a:pt x="402" y="16056"/>
                  <a:pt x="469" y="16069"/>
                  <a:pt x="523" y="16069"/>
                </a:cubicBezTo>
                <a:cubicBezTo>
                  <a:pt x="710" y="16069"/>
                  <a:pt x="884" y="15949"/>
                  <a:pt x="951" y="15775"/>
                </a:cubicBezTo>
                <a:lnTo>
                  <a:pt x="2558" y="11811"/>
                </a:lnTo>
                <a:cubicBezTo>
                  <a:pt x="3294" y="10004"/>
                  <a:pt x="4138" y="8972"/>
                  <a:pt x="5249" y="8585"/>
                </a:cubicBezTo>
                <a:lnTo>
                  <a:pt x="7097" y="11115"/>
                </a:lnTo>
                <a:cubicBezTo>
                  <a:pt x="7177" y="11236"/>
                  <a:pt x="7325" y="11302"/>
                  <a:pt x="7472" y="11302"/>
                </a:cubicBezTo>
                <a:cubicBezTo>
                  <a:pt x="7620" y="11302"/>
                  <a:pt x="7754" y="11236"/>
                  <a:pt x="7847" y="11115"/>
                </a:cubicBezTo>
                <a:lnTo>
                  <a:pt x="9695" y="8585"/>
                </a:lnTo>
                <a:cubicBezTo>
                  <a:pt x="10712" y="8946"/>
                  <a:pt x="11516" y="9856"/>
                  <a:pt x="12199" y="11397"/>
                </a:cubicBezTo>
                <a:cubicBezTo>
                  <a:pt x="12280" y="11568"/>
                  <a:pt x="12453" y="11671"/>
                  <a:pt x="12636" y="11671"/>
                </a:cubicBezTo>
                <a:cubicBezTo>
                  <a:pt x="12696" y="11671"/>
                  <a:pt x="12756" y="11660"/>
                  <a:pt x="12815" y="11638"/>
                </a:cubicBezTo>
                <a:cubicBezTo>
                  <a:pt x="13056" y="11530"/>
                  <a:pt x="13150" y="11249"/>
                  <a:pt x="13056" y="11022"/>
                </a:cubicBezTo>
                <a:cubicBezTo>
                  <a:pt x="12373" y="9495"/>
                  <a:pt x="11168" y="7473"/>
                  <a:pt x="8530" y="7473"/>
                </a:cubicBezTo>
                <a:close/>
                <a:moveTo>
                  <a:pt x="9936" y="12762"/>
                </a:moveTo>
                <a:lnTo>
                  <a:pt x="11837" y="13352"/>
                </a:lnTo>
                <a:lnTo>
                  <a:pt x="11837" y="16525"/>
                </a:lnTo>
                <a:lnTo>
                  <a:pt x="9936" y="15923"/>
                </a:lnTo>
                <a:lnTo>
                  <a:pt x="9936" y="12762"/>
                </a:lnTo>
                <a:close/>
                <a:moveTo>
                  <a:pt x="14676" y="12762"/>
                </a:moveTo>
                <a:lnTo>
                  <a:pt x="14676" y="15923"/>
                </a:lnTo>
                <a:lnTo>
                  <a:pt x="12775" y="16525"/>
                </a:lnTo>
                <a:lnTo>
                  <a:pt x="12775" y="13352"/>
                </a:lnTo>
                <a:lnTo>
                  <a:pt x="14676" y="12762"/>
                </a:lnTo>
                <a:close/>
                <a:moveTo>
                  <a:pt x="9484" y="11659"/>
                </a:moveTo>
                <a:cubicBezTo>
                  <a:pt x="9382" y="11659"/>
                  <a:pt x="9284" y="11692"/>
                  <a:pt x="9200" y="11758"/>
                </a:cubicBezTo>
                <a:cubicBezTo>
                  <a:pt x="9079" y="11838"/>
                  <a:pt x="8998" y="11986"/>
                  <a:pt x="8998" y="12132"/>
                </a:cubicBezTo>
                <a:lnTo>
                  <a:pt x="8998" y="16271"/>
                </a:lnTo>
                <a:cubicBezTo>
                  <a:pt x="8998" y="16471"/>
                  <a:pt x="9132" y="16658"/>
                  <a:pt x="9334" y="16712"/>
                </a:cubicBezTo>
                <a:lnTo>
                  <a:pt x="12173" y="17596"/>
                </a:lnTo>
                <a:lnTo>
                  <a:pt x="12185" y="17610"/>
                </a:lnTo>
                <a:cubicBezTo>
                  <a:pt x="12226" y="17610"/>
                  <a:pt x="12266" y="17623"/>
                  <a:pt x="12306" y="17623"/>
                </a:cubicBezTo>
                <a:lnTo>
                  <a:pt x="12319" y="17623"/>
                </a:lnTo>
                <a:cubicBezTo>
                  <a:pt x="12360" y="17623"/>
                  <a:pt x="12387" y="17610"/>
                  <a:pt x="12426" y="17610"/>
                </a:cubicBezTo>
                <a:cubicBezTo>
                  <a:pt x="12440" y="17610"/>
                  <a:pt x="12440" y="17596"/>
                  <a:pt x="12453" y="17596"/>
                </a:cubicBezTo>
                <a:lnTo>
                  <a:pt x="15279" y="16712"/>
                </a:lnTo>
                <a:cubicBezTo>
                  <a:pt x="15480" y="16658"/>
                  <a:pt x="15613" y="16471"/>
                  <a:pt x="15613" y="16271"/>
                </a:cubicBezTo>
                <a:lnTo>
                  <a:pt x="15613" y="12132"/>
                </a:lnTo>
                <a:cubicBezTo>
                  <a:pt x="15613" y="11986"/>
                  <a:pt x="15547" y="11838"/>
                  <a:pt x="15426" y="11758"/>
                </a:cubicBezTo>
                <a:cubicBezTo>
                  <a:pt x="15342" y="11692"/>
                  <a:pt x="15238" y="11659"/>
                  <a:pt x="15137" y="11659"/>
                </a:cubicBezTo>
                <a:cubicBezTo>
                  <a:pt x="15094" y="11659"/>
                  <a:pt x="15051" y="11665"/>
                  <a:pt x="15011" y="11677"/>
                </a:cubicBezTo>
                <a:lnTo>
                  <a:pt x="12306" y="12521"/>
                </a:lnTo>
                <a:lnTo>
                  <a:pt x="9614" y="11677"/>
                </a:lnTo>
                <a:cubicBezTo>
                  <a:pt x="9571" y="11665"/>
                  <a:pt x="9527" y="11659"/>
                  <a:pt x="9484" y="1165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29" name="Google Shape;1030;p49"/>
          <p:cNvSpPr/>
          <p:nvPr/>
        </p:nvSpPr>
        <p:spPr>
          <a:xfrm>
            <a:off x="6471000" y="2702880"/>
            <a:ext cx="270000" cy="399960"/>
          </a:xfrm>
          <a:custGeom>
            <a:avLst/>
            <a:gdLst>
              <a:gd name="textAreaLeft" fmla="*/ 0 w 270000"/>
              <a:gd name="textAreaRight" fmla="*/ 271800 w 270000"/>
              <a:gd name="textAreaTop" fmla="*/ 0 h 399960"/>
              <a:gd name="textAreaBottom" fmla="*/ 401760 h 399960"/>
            </a:gdLst>
            <a:ahLst/>
            <a:rect l="textAreaLeft" t="textAreaTop" r="textAreaRight" b="textAreaBottom"/>
            <a:pathLst>
              <a:path w="13567" h="20060">
                <a:moveTo>
                  <a:pt x="2559" y="1"/>
                </a:moveTo>
                <a:cubicBezTo>
                  <a:pt x="1461" y="1"/>
                  <a:pt x="537" y="818"/>
                  <a:pt x="242" y="2090"/>
                </a:cubicBezTo>
                <a:cubicBezTo>
                  <a:pt x="1" y="3094"/>
                  <a:pt x="162" y="4219"/>
                  <a:pt x="684" y="5264"/>
                </a:cubicBezTo>
                <a:cubicBezTo>
                  <a:pt x="1300" y="6469"/>
                  <a:pt x="2358" y="7473"/>
                  <a:pt x="3764" y="8183"/>
                </a:cubicBezTo>
                <a:cubicBezTo>
                  <a:pt x="3831" y="8222"/>
                  <a:pt x="3911" y="8236"/>
                  <a:pt x="3978" y="8236"/>
                </a:cubicBezTo>
                <a:cubicBezTo>
                  <a:pt x="4152" y="8236"/>
                  <a:pt x="4313" y="8142"/>
                  <a:pt x="4393" y="7981"/>
                </a:cubicBezTo>
                <a:cubicBezTo>
                  <a:pt x="4514" y="7754"/>
                  <a:pt x="4420" y="7473"/>
                  <a:pt x="4193" y="7353"/>
                </a:cubicBezTo>
                <a:cubicBezTo>
                  <a:pt x="2961" y="6737"/>
                  <a:pt x="2036" y="5866"/>
                  <a:pt x="1515" y="4848"/>
                </a:cubicBezTo>
                <a:cubicBezTo>
                  <a:pt x="1099" y="4005"/>
                  <a:pt x="952" y="3081"/>
                  <a:pt x="1140" y="2304"/>
                </a:cubicBezTo>
                <a:cubicBezTo>
                  <a:pt x="1300" y="1634"/>
                  <a:pt x="1756" y="925"/>
                  <a:pt x="2559" y="925"/>
                </a:cubicBezTo>
                <a:lnTo>
                  <a:pt x="4018" y="925"/>
                </a:lnTo>
                <a:cubicBezTo>
                  <a:pt x="4273" y="925"/>
                  <a:pt x="4487" y="724"/>
                  <a:pt x="4487" y="456"/>
                </a:cubicBezTo>
                <a:cubicBezTo>
                  <a:pt x="4487" y="202"/>
                  <a:pt x="4273" y="1"/>
                  <a:pt x="4018" y="1"/>
                </a:cubicBezTo>
                <a:close/>
                <a:moveTo>
                  <a:pt x="3175" y="4527"/>
                </a:moveTo>
                <a:cubicBezTo>
                  <a:pt x="2920" y="4527"/>
                  <a:pt x="2706" y="4741"/>
                  <a:pt x="2706" y="4996"/>
                </a:cubicBezTo>
                <a:cubicBezTo>
                  <a:pt x="2706" y="5250"/>
                  <a:pt x="2920" y="5464"/>
                  <a:pt x="3175" y="5464"/>
                </a:cubicBezTo>
                <a:lnTo>
                  <a:pt x="12629" y="5464"/>
                </a:lnTo>
                <a:lnTo>
                  <a:pt x="12629" y="6883"/>
                </a:lnTo>
                <a:cubicBezTo>
                  <a:pt x="12629" y="7660"/>
                  <a:pt x="12415" y="8424"/>
                  <a:pt x="11999" y="9093"/>
                </a:cubicBezTo>
                <a:cubicBezTo>
                  <a:pt x="11865" y="9308"/>
                  <a:pt x="11932" y="9602"/>
                  <a:pt x="12147" y="9736"/>
                </a:cubicBezTo>
                <a:cubicBezTo>
                  <a:pt x="12227" y="9790"/>
                  <a:pt x="12307" y="9803"/>
                  <a:pt x="12401" y="9803"/>
                </a:cubicBezTo>
                <a:cubicBezTo>
                  <a:pt x="12548" y="9803"/>
                  <a:pt x="12709" y="9722"/>
                  <a:pt x="12789" y="9588"/>
                </a:cubicBezTo>
                <a:cubicBezTo>
                  <a:pt x="13298" y="8772"/>
                  <a:pt x="13566" y="7835"/>
                  <a:pt x="13566" y="6883"/>
                </a:cubicBezTo>
                <a:lnTo>
                  <a:pt x="13566" y="4996"/>
                </a:lnTo>
                <a:cubicBezTo>
                  <a:pt x="13566" y="4741"/>
                  <a:pt x="13352" y="4527"/>
                  <a:pt x="13097" y="4527"/>
                </a:cubicBezTo>
                <a:close/>
                <a:moveTo>
                  <a:pt x="1822" y="7965"/>
                </a:moveTo>
                <a:cubicBezTo>
                  <a:pt x="1768" y="7965"/>
                  <a:pt x="1714" y="7975"/>
                  <a:pt x="1661" y="7995"/>
                </a:cubicBezTo>
                <a:cubicBezTo>
                  <a:pt x="1420" y="8076"/>
                  <a:pt x="1286" y="8344"/>
                  <a:pt x="1381" y="8585"/>
                </a:cubicBezTo>
                <a:cubicBezTo>
                  <a:pt x="1554" y="9106"/>
                  <a:pt x="1822" y="9588"/>
                  <a:pt x="2157" y="10017"/>
                </a:cubicBezTo>
                <a:cubicBezTo>
                  <a:pt x="2251" y="10138"/>
                  <a:pt x="2398" y="10204"/>
                  <a:pt x="2532" y="10204"/>
                </a:cubicBezTo>
                <a:cubicBezTo>
                  <a:pt x="2626" y="10204"/>
                  <a:pt x="2733" y="10165"/>
                  <a:pt x="2813" y="10097"/>
                </a:cubicBezTo>
                <a:cubicBezTo>
                  <a:pt x="3014" y="9950"/>
                  <a:pt x="3054" y="9656"/>
                  <a:pt x="2893" y="9454"/>
                </a:cubicBezTo>
                <a:cubicBezTo>
                  <a:pt x="2626" y="9093"/>
                  <a:pt x="2411" y="8692"/>
                  <a:pt x="2251" y="8276"/>
                </a:cubicBezTo>
                <a:cubicBezTo>
                  <a:pt x="2188" y="8088"/>
                  <a:pt x="2011" y="7965"/>
                  <a:pt x="1822" y="7965"/>
                </a:cubicBezTo>
                <a:close/>
                <a:moveTo>
                  <a:pt x="7915" y="8236"/>
                </a:moveTo>
                <a:lnTo>
                  <a:pt x="7915" y="9883"/>
                </a:lnTo>
                <a:cubicBezTo>
                  <a:pt x="7915" y="10138"/>
                  <a:pt x="8130" y="10352"/>
                  <a:pt x="8383" y="10352"/>
                </a:cubicBezTo>
                <a:lnTo>
                  <a:pt x="10017" y="10352"/>
                </a:lnTo>
                <a:lnTo>
                  <a:pt x="10017" y="11530"/>
                </a:lnTo>
                <a:lnTo>
                  <a:pt x="8383" y="11530"/>
                </a:lnTo>
                <a:cubicBezTo>
                  <a:pt x="8130" y="11530"/>
                  <a:pt x="7915" y="11731"/>
                  <a:pt x="7915" y="11986"/>
                </a:cubicBezTo>
                <a:lnTo>
                  <a:pt x="7915" y="13632"/>
                </a:lnTo>
                <a:lnTo>
                  <a:pt x="6737" y="13632"/>
                </a:lnTo>
                <a:lnTo>
                  <a:pt x="6737" y="11986"/>
                </a:lnTo>
                <a:cubicBezTo>
                  <a:pt x="6737" y="11731"/>
                  <a:pt x="6523" y="11530"/>
                  <a:pt x="6268" y="11530"/>
                </a:cubicBezTo>
                <a:lnTo>
                  <a:pt x="4621" y="11530"/>
                </a:lnTo>
                <a:lnTo>
                  <a:pt x="4621" y="10352"/>
                </a:lnTo>
                <a:lnTo>
                  <a:pt x="6268" y="10352"/>
                </a:lnTo>
                <a:cubicBezTo>
                  <a:pt x="6523" y="10352"/>
                  <a:pt x="6737" y="10138"/>
                  <a:pt x="6737" y="9883"/>
                </a:cubicBezTo>
                <a:lnTo>
                  <a:pt x="6737" y="8236"/>
                </a:lnTo>
                <a:close/>
                <a:moveTo>
                  <a:pt x="10416" y="13304"/>
                </a:moveTo>
                <a:cubicBezTo>
                  <a:pt x="10233" y="13304"/>
                  <a:pt x="10062" y="13410"/>
                  <a:pt x="9990" y="13593"/>
                </a:cubicBezTo>
                <a:cubicBezTo>
                  <a:pt x="9897" y="13834"/>
                  <a:pt x="10004" y="14101"/>
                  <a:pt x="10245" y="14195"/>
                </a:cubicBezTo>
                <a:cubicBezTo>
                  <a:pt x="10928" y="14476"/>
                  <a:pt x="11356" y="14864"/>
                  <a:pt x="11356" y="15226"/>
                </a:cubicBezTo>
                <a:cubicBezTo>
                  <a:pt x="11356" y="15587"/>
                  <a:pt x="10928" y="15976"/>
                  <a:pt x="10245" y="16257"/>
                </a:cubicBezTo>
                <a:cubicBezTo>
                  <a:pt x="10004" y="16351"/>
                  <a:pt x="9897" y="16632"/>
                  <a:pt x="9990" y="16860"/>
                </a:cubicBezTo>
                <a:cubicBezTo>
                  <a:pt x="10058" y="17047"/>
                  <a:pt x="10231" y="17154"/>
                  <a:pt x="10419" y="17154"/>
                </a:cubicBezTo>
                <a:cubicBezTo>
                  <a:pt x="10472" y="17154"/>
                  <a:pt x="10540" y="17141"/>
                  <a:pt x="10593" y="17128"/>
                </a:cubicBezTo>
                <a:cubicBezTo>
                  <a:pt x="11678" y="16685"/>
                  <a:pt x="12293" y="16003"/>
                  <a:pt x="12293" y="15226"/>
                </a:cubicBezTo>
                <a:cubicBezTo>
                  <a:pt x="12293" y="14462"/>
                  <a:pt x="11678" y="13766"/>
                  <a:pt x="10593" y="13338"/>
                </a:cubicBezTo>
                <a:cubicBezTo>
                  <a:pt x="10535" y="13315"/>
                  <a:pt x="10475" y="13304"/>
                  <a:pt x="10416" y="13304"/>
                </a:cubicBezTo>
                <a:close/>
                <a:moveTo>
                  <a:pt x="6268" y="7312"/>
                </a:moveTo>
                <a:cubicBezTo>
                  <a:pt x="6014" y="7312"/>
                  <a:pt x="5800" y="7513"/>
                  <a:pt x="5800" y="7767"/>
                </a:cubicBezTo>
                <a:lnTo>
                  <a:pt x="5800" y="9415"/>
                </a:lnTo>
                <a:lnTo>
                  <a:pt x="4166" y="9415"/>
                </a:lnTo>
                <a:cubicBezTo>
                  <a:pt x="3898" y="9415"/>
                  <a:pt x="3697" y="9629"/>
                  <a:pt x="3697" y="9883"/>
                </a:cubicBezTo>
                <a:lnTo>
                  <a:pt x="3697" y="11986"/>
                </a:lnTo>
                <a:cubicBezTo>
                  <a:pt x="3697" y="12254"/>
                  <a:pt x="3898" y="12454"/>
                  <a:pt x="4166" y="12454"/>
                </a:cubicBezTo>
                <a:lnTo>
                  <a:pt x="5800" y="12454"/>
                </a:lnTo>
                <a:lnTo>
                  <a:pt x="5800" y="14101"/>
                </a:lnTo>
                <a:cubicBezTo>
                  <a:pt x="5800" y="14355"/>
                  <a:pt x="6014" y="14570"/>
                  <a:pt x="6268" y="14570"/>
                </a:cubicBezTo>
                <a:lnTo>
                  <a:pt x="6857" y="14570"/>
                </a:lnTo>
                <a:lnTo>
                  <a:pt x="6857" y="19122"/>
                </a:lnTo>
                <a:lnTo>
                  <a:pt x="1943" y="19122"/>
                </a:lnTo>
                <a:cubicBezTo>
                  <a:pt x="1688" y="19122"/>
                  <a:pt x="1474" y="19337"/>
                  <a:pt x="1474" y="19592"/>
                </a:cubicBezTo>
                <a:cubicBezTo>
                  <a:pt x="1474" y="19845"/>
                  <a:pt x="1688" y="20060"/>
                  <a:pt x="1943" y="20060"/>
                </a:cubicBezTo>
                <a:lnTo>
                  <a:pt x="12709" y="20060"/>
                </a:lnTo>
                <a:cubicBezTo>
                  <a:pt x="12963" y="20060"/>
                  <a:pt x="13177" y="19845"/>
                  <a:pt x="13177" y="19592"/>
                </a:cubicBezTo>
                <a:cubicBezTo>
                  <a:pt x="13177" y="19337"/>
                  <a:pt x="12963" y="19122"/>
                  <a:pt x="12709" y="19122"/>
                </a:cubicBezTo>
                <a:lnTo>
                  <a:pt x="7794" y="19122"/>
                </a:lnTo>
                <a:lnTo>
                  <a:pt x="7794" y="14570"/>
                </a:lnTo>
                <a:lnTo>
                  <a:pt x="8383" y="14570"/>
                </a:lnTo>
                <a:cubicBezTo>
                  <a:pt x="8638" y="14570"/>
                  <a:pt x="8853" y="14355"/>
                  <a:pt x="8853" y="14101"/>
                </a:cubicBezTo>
                <a:lnTo>
                  <a:pt x="8853" y="12454"/>
                </a:lnTo>
                <a:lnTo>
                  <a:pt x="10486" y="12454"/>
                </a:lnTo>
                <a:cubicBezTo>
                  <a:pt x="10740" y="12454"/>
                  <a:pt x="10954" y="12254"/>
                  <a:pt x="10954" y="11986"/>
                </a:cubicBezTo>
                <a:lnTo>
                  <a:pt x="10954" y="9883"/>
                </a:lnTo>
                <a:cubicBezTo>
                  <a:pt x="10954" y="9629"/>
                  <a:pt x="10740" y="9415"/>
                  <a:pt x="10486" y="9415"/>
                </a:cubicBezTo>
                <a:lnTo>
                  <a:pt x="8853" y="9415"/>
                </a:lnTo>
                <a:lnTo>
                  <a:pt x="8853" y="7767"/>
                </a:lnTo>
                <a:cubicBezTo>
                  <a:pt x="8853" y="7513"/>
                  <a:pt x="8638" y="7312"/>
                  <a:pt x="8383" y="7312"/>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0" name="Google Shape;1031;p49"/>
          <p:cNvSpPr/>
          <p:nvPr/>
        </p:nvSpPr>
        <p:spPr>
          <a:xfrm>
            <a:off x="2349000" y="2712960"/>
            <a:ext cx="411120" cy="380520"/>
          </a:xfrm>
          <a:custGeom>
            <a:avLst/>
            <a:gdLst>
              <a:gd name="textAreaLeft" fmla="*/ 0 w 411120"/>
              <a:gd name="textAreaRight" fmla="*/ 412920 w 411120"/>
              <a:gd name="textAreaTop" fmla="*/ 0 h 380520"/>
              <a:gd name="textAreaBottom" fmla="*/ 382320 h 380520"/>
            </a:gdLst>
            <a:ahLst/>
            <a:rect l="textAreaLeft" t="textAreaTop" r="textAreaRight" b="textAreaBottom"/>
            <a:pathLst>
              <a:path w="20609" h="19083">
                <a:moveTo>
                  <a:pt x="469" y="8356"/>
                </a:moveTo>
                <a:cubicBezTo>
                  <a:pt x="215" y="8356"/>
                  <a:pt x="1" y="8571"/>
                  <a:pt x="1" y="8826"/>
                </a:cubicBezTo>
                <a:cubicBezTo>
                  <a:pt x="1" y="9079"/>
                  <a:pt x="215" y="9294"/>
                  <a:pt x="469" y="9294"/>
                </a:cubicBezTo>
                <a:lnTo>
                  <a:pt x="4018" y="9294"/>
                </a:lnTo>
                <a:cubicBezTo>
                  <a:pt x="4286" y="9294"/>
                  <a:pt x="4486" y="9079"/>
                  <a:pt x="4486" y="8826"/>
                </a:cubicBezTo>
                <a:cubicBezTo>
                  <a:pt x="4486" y="8571"/>
                  <a:pt x="4286" y="8356"/>
                  <a:pt x="4018" y="8356"/>
                </a:cubicBezTo>
                <a:close/>
                <a:moveTo>
                  <a:pt x="16591" y="8356"/>
                </a:moveTo>
                <a:cubicBezTo>
                  <a:pt x="16323" y="8356"/>
                  <a:pt x="16123" y="8571"/>
                  <a:pt x="16123" y="8826"/>
                </a:cubicBezTo>
                <a:cubicBezTo>
                  <a:pt x="16123" y="9079"/>
                  <a:pt x="16323" y="9294"/>
                  <a:pt x="16591" y="9294"/>
                </a:cubicBezTo>
                <a:lnTo>
                  <a:pt x="20140" y="9294"/>
                </a:lnTo>
                <a:cubicBezTo>
                  <a:pt x="20394" y="9294"/>
                  <a:pt x="20608" y="9079"/>
                  <a:pt x="20608" y="8826"/>
                </a:cubicBezTo>
                <a:cubicBezTo>
                  <a:pt x="20608" y="8571"/>
                  <a:pt x="20394" y="8356"/>
                  <a:pt x="20140" y="8356"/>
                </a:cubicBezTo>
                <a:close/>
                <a:moveTo>
                  <a:pt x="1968" y="10204"/>
                </a:moveTo>
                <a:cubicBezTo>
                  <a:pt x="1715" y="10204"/>
                  <a:pt x="1500" y="10419"/>
                  <a:pt x="1500" y="10673"/>
                </a:cubicBezTo>
                <a:cubicBezTo>
                  <a:pt x="1500" y="10927"/>
                  <a:pt x="1715" y="11142"/>
                  <a:pt x="1968" y="11142"/>
                </a:cubicBezTo>
                <a:lnTo>
                  <a:pt x="4768" y="11142"/>
                </a:lnTo>
                <a:cubicBezTo>
                  <a:pt x="5022" y="11142"/>
                  <a:pt x="5223" y="10927"/>
                  <a:pt x="5223" y="10673"/>
                </a:cubicBezTo>
                <a:cubicBezTo>
                  <a:pt x="5223" y="10419"/>
                  <a:pt x="5022" y="10204"/>
                  <a:pt x="4768" y="10204"/>
                </a:cubicBezTo>
                <a:close/>
                <a:moveTo>
                  <a:pt x="15841" y="10204"/>
                </a:moveTo>
                <a:cubicBezTo>
                  <a:pt x="15587" y="10204"/>
                  <a:pt x="15386" y="10419"/>
                  <a:pt x="15386" y="10673"/>
                </a:cubicBezTo>
                <a:cubicBezTo>
                  <a:pt x="15386" y="10927"/>
                  <a:pt x="15587" y="11142"/>
                  <a:pt x="15841" y="11142"/>
                </a:cubicBezTo>
                <a:lnTo>
                  <a:pt x="18640" y="11142"/>
                </a:lnTo>
                <a:cubicBezTo>
                  <a:pt x="18894" y="11142"/>
                  <a:pt x="19108" y="10927"/>
                  <a:pt x="19108" y="10673"/>
                </a:cubicBezTo>
                <a:cubicBezTo>
                  <a:pt x="19108" y="10419"/>
                  <a:pt x="18894" y="10204"/>
                  <a:pt x="18640" y="10204"/>
                </a:cubicBezTo>
                <a:close/>
                <a:moveTo>
                  <a:pt x="10297" y="1982"/>
                </a:moveTo>
                <a:lnTo>
                  <a:pt x="11556" y="5839"/>
                </a:lnTo>
                <a:cubicBezTo>
                  <a:pt x="11610" y="6040"/>
                  <a:pt x="11797" y="6160"/>
                  <a:pt x="11999" y="6160"/>
                </a:cubicBezTo>
                <a:lnTo>
                  <a:pt x="16055" y="6160"/>
                </a:lnTo>
                <a:lnTo>
                  <a:pt x="12761" y="8544"/>
                </a:lnTo>
                <a:cubicBezTo>
                  <a:pt x="12601" y="8651"/>
                  <a:pt x="12534" y="8865"/>
                  <a:pt x="12601" y="9067"/>
                </a:cubicBezTo>
                <a:lnTo>
                  <a:pt x="13859" y="12923"/>
                </a:lnTo>
                <a:lnTo>
                  <a:pt x="13859" y="12923"/>
                </a:lnTo>
                <a:lnTo>
                  <a:pt x="10579" y="10526"/>
                </a:lnTo>
                <a:cubicBezTo>
                  <a:pt x="10499" y="10466"/>
                  <a:pt x="10402" y="10436"/>
                  <a:pt x="10304" y="10436"/>
                </a:cubicBezTo>
                <a:cubicBezTo>
                  <a:pt x="10207" y="10436"/>
                  <a:pt x="10110" y="10466"/>
                  <a:pt x="10030" y="10526"/>
                </a:cubicBezTo>
                <a:lnTo>
                  <a:pt x="6749" y="12923"/>
                </a:lnTo>
                <a:lnTo>
                  <a:pt x="8008" y="9067"/>
                </a:lnTo>
                <a:cubicBezTo>
                  <a:pt x="8075" y="8865"/>
                  <a:pt x="8008" y="8651"/>
                  <a:pt x="7847" y="8544"/>
                </a:cubicBezTo>
                <a:lnTo>
                  <a:pt x="4553" y="6160"/>
                </a:lnTo>
                <a:lnTo>
                  <a:pt x="8610" y="6160"/>
                </a:lnTo>
                <a:cubicBezTo>
                  <a:pt x="8812" y="6160"/>
                  <a:pt x="8999" y="6040"/>
                  <a:pt x="9053" y="5839"/>
                </a:cubicBezTo>
                <a:lnTo>
                  <a:pt x="10297" y="1982"/>
                </a:lnTo>
                <a:close/>
                <a:moveTo>
                  <a:pt x="3093" y="12052"/>
                </a:moveTo>
                <a:cubicBezTo>
                  <a:pt x="2839" y="12052"/>
                  <a:pt x="2625" y="12254"/>
                  <a:pt x="2625" y="12521"/>
                </a:cubicBezTo>
                <a:cubicBezTo>
                  <a:pt x="2625" y="12775"/>
                  <a:pt x="2839" y="12989"/>
                  <a:pt x="3093" y="12989"/>
                </a:cubicBezTo>
                <a:lnTo>
                  <a:pt x="4018" y="12989"/>
                </a:lnTo>
                <a:cubicBezTo>
                  <a:pt x="4286" y="12989"/>
                  <a:pt x="4486" y="12775"/>
                  <a:pt x="4486" y="12521"/>
                </a:cubicBezTo>
                <a:cubicBezTo>
                  <a:pt x="4486" y="12254"/>
                  <a:pt x="4286" y="12052"/>
                  <a:pt x="4018" y="12052"/>
                </a:cubicBezTo>
                <a:close/>
                <a:moveTo>
                  <a:pt x="16591" y="12052"/>
                </a:moveTo>
                <a:cubicBezTo>
                  <a:pt x="16323" y="12052"/>
                  <a:pt x="16123" y="12254"/>
                  <a:pt x="16123" y="12521"/>
                </a:cubicBezTo>
                <a:cubicBezTo>
                  <a:pt x="16123" y="12775"/>
                  <a:pt x="16323" y="12989"/>
                  <a:pt x="16591" y="12989"/>
                </a:cubicBezTo>
                <a:lnTo>
                  <a:pt x="17515" y="12989"/>
                </a:lnTo>
                <a:cubicBezTo>
                  <a:pt x="17769" y="12989"/>
                  <a:pt x="17984" y="12775"/>
                  <a:pt x="17984" y="12521"/>
                </a:cubicBezTo>
                <a:cubicBezTo>
                  <a:pt x="17984" y="12254"/>
                  <a:pt x="17769" y="12052"/>
                  <a:pt x="17515" y="12052"/>
                </a:cubicBezTo>
                <a:close/>
                <a:moveTo>
                  <a:pt x="10297" y="1"/>
                </a:moveTo>
                <a:cubicBezTo>
                  <a:pt x="10097" y="1"/>
                  <a:pt x="9922" y="122"/>
                  <a:pt x="9856" y="322"/>
                </a:cubicBezTo>
                <a:lnTo>
                  <a:pt x="8276" y="5237"/>
                </a:lnTo>
                <a:lnTo>
                  <a:pt x="3107" y="5223"/>
                </a:lnTo>
                <a:cubicBezTo>
                  <a:pt x="2906" y="5223"/>
                  <a:pt x="2732" y="5357"/>
                  <a:pt x="2665" y="5544"/>
                </a:cubicBezTo>
                <a:cubicBezTo>
                  <a:pt x="2598" y="5732"/>
                  <a:pt x="2679" y="5946"/>
                  <a:pt x="2839" y="6067"/>
                </a:cubicBezTo>
                <a:lnTo>
                  <a:pt x="7017" y="9093"/>
                </a:lnTo>
                <a:lnTo>
                  <a:pt x="5410" y="13994"/>
                </a:lnTo>
                <a:cubicBezTo>
                  <a:pt x="5357" y="14195"/>
                  <a:pt x="5423" y="14409"/>
                  <a:pt x="5584" y="14516"/>
                </a:cubicBezTo>
                <a:cubicBezTo>
                  <a:pt x="5664" y="14577"/>
                  <a:pt x="5762" y="14607"/>
                  <a:pt x="5859" y="14607"/>
                </a:cubicBezTo>
                <a:cubicBezTo>
                  <a:pt x="5956" y="14607"/>
                  <a:pt x="6053" y="14577"/>
                  <a:pt x="6133" y="14516"/>
                </a:cubicBezTo>
                <a:lnTo>
                  <a:pt x="10297" y="11477"/>
                </a:lnTo>
                <a:lnTo>
                  <a:pt x="14475" y="14516"/>
                </a:lnTo>
                <a:cubicBezTo>
                  <a:pt x="14556" y="14583"/>
                  <a:pt x="14650" y="14610"/>
                  <a:pt x="14743" y="14610"/>
                </a:cubicBezTo>
                <a:cubicBezTo>
                  <a:pt x="14850" y="14610"/>
                  <a:pt x="14944" y="14583"/>
                  <a:pt x="15025" y="14516"/>
                </a:cubicBezTo>
                <a:cubicBezTo>
                  <a:pt x="15186" y="14409"/>
                  <a:pt x="15252" y="14195"/>
                  <a:pt x="15198" y="13994"/>
                </a:cubicBezTo>
                <a:lnTo>
                  <a:pt x="13591" y="9093"/>
                </a:lnTo>
                <a:lnTo>
                  <a:pt x="17769" y="6067"/>
                </a:lnTo>
                <a:cubicBezTo>
                  <a:pt x="17930" y="5946"/>
                  <a:pt x="17998" y="5732"/>
                  <a:pt x="17944" y="5544"/>
                </a:cubicBezTo>
                <a:cubicBezTo>
                  <a:pt x="17876" y="5357"/>
                  <a:pt x="17703" y="5223"/>
                  <a:pt x="17502" y="5223"/>
                </a:cubicBezTo>
                <a:lnTo>
                  <a:pt x="12333" y="5237"/>
                </a:lnTo>
                <a:lnTo>
                  <a:pt x="10753" y="322"/>
                </a:lnTo>
                <a:cubicBezTo>
                  <a:pt x="10686" y="122"/>
                  <a:pt x="10512" y="1"/>
                  <a:pt x="10297" y="1"/>
                </a:cubicBezTo>
                <a:close/>
                <a:moveTo>
                  <a:pt x="10285" y="14503"/>
                </a:moveTo>
                <a:cubicBezTo>
                  <a:pt x="9440" y="14516"/>
                  <a:pt x="8530" y="14878"/>
                  <a:pt x="7566" y="15266"/>
                </a:cubicBezTo>
                <a:cubicBezTo>
                  <a:pt x="6483" y="15693"/>
                  <a:pt x="5596" y="16011"/>
                  <a:pt x="4872" y="16011"/>
                </a:cubicBezTo>
                <a:cubicBezTo>
                  <a:pt x="4325" y="16011"/>
                  <a:pt x="3870" y="15829"/>
                  <a:pt x="3495" y="15373"/>
                </a:cubicBezTo>
                <a:cubicBezTo>
                  <a:pt x="3397" y="15260"/>
                  <a:pt x="3265" y="15202"/>
                  <a:pt x="3132" y="15202"/>
                </a:cubicBezTo>
                <a:cubicBezTo>
                  <a:pt x="3029" y="15202"/>
                  <a:pt x="2927" y="15237"/>
                  <a:pt x="2839" y="15307"/>
                </a:cubicBezTo>
                <a:cubicBezTo>
                  <a:pt x="2638" y="15467"/>
                  <a:pt x="2611" y="15762"/>
                  <a:pt x="2772" y="15962"/>
                </a:cubicBezTo>
                <a:cubicBezTo>
                  <a:pt x="3311" y="16618"/>
                  <a:pt x="4025" y="16946"/>
                  <a:pt x="4894" y="16946"/>
                </a:cubicBezTo>
                <a:cubicBezTo>
                  <a:pt x="5019" y="16946"/>
                  <a:pt x="5146" y="16940"/>
                  <a:pt x="5276" y="16926"/>
                </a:cubicBezTo>
                <a:cubicBezTo>
                  <a:pt x="6133" y="16833"/>
                  <a:pt x="7044" y="16471"/>
                  <a:pt x="7901" y="16123"/>
                </a:cubicBezTo>
                <a:cubicBezTo>
                  <a:pt x="8785" y="15775"/>
                  <a:pt x="9628" y="15440"/>
                  <a:pt x="10297" y="15440"/>
                </a:cubicBezTo>
                <a:cubicBezTo>
                  <a:pt x="10954" y="15440"/>
                  <a:pt x="11797" y="15775"/>
                  <a:pt x="12681" y="16123"/>
                </a:cubicBezTo>
                <a:cubicBezTo>
                  <a:pt x="13552" y="16471"/>
                  <a:pt x="14448" y="16833"/>
                  <a:pt x="15305" y="16926"/>
                </a:cubicBezTo>
                <a:cubicBezTo>
                  <a:pt x="15439" y="16940"/>
                  <a:pt x="15573" y="16940"/>
                  <a:pt x="15694" y="16940"/>
                </a:cubicBezTo>
                <a:cubicBezTo>
                  <a:pt x="16564" y="16940"/>
                  <a:pt x="17274" y="16619"/>
                  <a:pt x="17810" y="15962"/>
                </a:cubicBezTo>
                <a:cubicBezTo>
                  <a:pt x="17984" y="15762"/>
                  <a:pt x="17944" y="15467"/>
                  <a:pt x="17743" y="15307"/>
                </a:cubicBezTo>
                <a:cubicBezTo>
                  <a:pt x="17661" y="15237"/>
                  <a:pt x="17559" y="15202"/>
                  <a:pt x="17455" y="15202"/>
                </a:cubicBezTo>
                <a:cubicBezTo>
                  <a:pt x="17321" y="15202"/>
                  <a:pt x="17185" y="15260"/>
                  <a:pt x="17087" y="15373"/>
                </a:cubicBezTo>
                <a:cubicBezTo>
                  <a:pt x="16718" y="15829"/>
                  <a:pt x="16264" y="16011"/>
                  <a:pt x="15716" y="16011"/>
                </a:cubicBezTo>
                <a:cubicBezTo>
                  <a:pt x="14993" y="16011"/>
                  <a:pt x="14104" y="15693"/>
                  <a:pt x="13029" y="15266"/>
                </a:cubicBezTo>
                <a:cubicBezTo>
                  <a:pt x="12052" y="14878"/>
                  <a:pt x="11142" y="14516"/>
                  <a:pt x="10297" y="14503"/>
                </a:cubicBezTo>
                <a:close/>
                <a:moveTo>
                  <a:pt x="10285" y="16646"/>
                </a:moveTo>
                <a:cubicBezTo>
                  <a:pt x="9440" y="16646"/>
                  <a:pt x="8530" y="17007"/>
                  <a:pt x="7566" y="17395"/>
                </a:cubicBezTo>
                <a:cubicBezTo>
                  <a:pt x="6485" y="17829"/>
                  <a:pt x="5599" y="18150"/>
                  <a:pt x="4876" y="18150"/>
                </a:cubicBezTo>
                <a:cubicBezTo>
                  <a:pt x="4327" y="18150"/>
                  <a:pt x="3871" y="17965"/>
                  <a:pt x="3495" y="17503"/>
                </a:cubicBezTo>
                <a:cubicBezTo>
                  <a:pt x="3397" y="17397"/>
                  <a:pt x="3265" y="17338"/>
                  <a:pt x="3132" y="17338"/>
                </a:cubicBezTo>
                <a:cubicBezTo>
                  <a:pt x="3029" y="17338"/>
                  <a:pt x="2927" y="17373"/>
                  <a:pt x="2839" y="17449"/>
                </a:cubicBezTo>
                <a:cubicBezTo>
                  <a:pt x="2638" y="17610"/>
                  <a:pt x="2611" y="17904"/>
                  <a:pt x="2772" y="18105"/>
                </a:cubicBezTo>
                <a:cubicBezTo>
                  <a:pt x="3308" y="18747"/>
                  <a:pt x="4018" y="19083"/>
                  <a:pt x="4888" y="19083"/>
                </a:cubicBezTo>
                <a:cubicBezTo>
                  <a:pt x="5009" y="19083"/>
                  <a:pt x="5143" y="19069"/>
                  <a:pt x="5276" y="19056"/>
                </a:cubicBezTo>
                <a:cubicBezTo>
                  <a:pt x="6133" y="18976"/>
                  <a:pt x="7044" y="18613"/>
                  <a:pt x="7901" y="18265"/>
                </a:cubicBezTo>
                <a:cubicBezTo>
                  <a:pt x="8785" y="17917"/>
                  <a:pt x="9628" y="17583"/>
                  <a:pt x="10297" y="17569"/>
                </a:cubicBezTo>
                <a:cubicBezTo>
                  <a:pt x="10954" y="17583"/>
                  <a:pt x="11797" y="17917"/>
                  <a:pt x="12681" y="18265"/>
                </a:cubicBezTo>
                <a:cubicBezTo>
                  <a:pt x="13552" y="18613"/>
                  <a:pt x="14448" y="18976"/>
                  <a:pt x="15305" y="19056"/>
                </a:cubicBezTo>
                <a:cubicBezTo>
                  <a:pt x="15448" y="19072"/>
                  <a:pt x="15587" y="19080"/>
                  <a:pt x="15722" y="19080"/>
                </a:cubicBezTo>
                <a:cubicBezTo>
                  <a:pt x="16579" y="19080"/>
                  <a:pt x="17289" y="18752"/>
                  <a:pt x="17810" y="18105"/>
                </a:cubicBezTo>
                <a:cubicBezTo>
                  <a:pt x="17984" y="17904"/>
                  <a:pt x="17944" y="17610"/>
                  <a:pt x="17743" y="17449"/>
                </a:cubicBezTo>
                <a:cubicBezTo>
                  <a:pt x="17661" y="17373"/>
                  <a:pt x="17559" y="17338"/>
                  <a:pt x="17455" y="17338"/>
                </a:cubicBezTo>
                <a:cubicBezTo>
                  <a:pt x="17321" y="17338"/>
                  <a:pt x="17185" y="17397"/>
                  <a:pt x="17087" y="17503"/>
                </a:cubicBezTo>
                <a:cubicBezTo>
                  <a:pt x="16717" y="17965"/>
                  <a:pt x="16262" y="18150"/>
                  <a:pt x="15713" y="18150"/>
                </a:cubicBezTo>
                <a:cubicBezTo>
                  <a:pt x="14990" y="18150"/>
                  <a:pt x="14102" y="17829"/>
                  <a:pt x="13029" y="17395"/>
                </a:cubicBezTo>
                <a:cubicBezTo>
                  <a:pt x="12052" y="17007"/>
                  <a:pt x="11142" y="16646"/>
                  <a:pt x="10297" y="16646"/>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1" name="Google Shape;1032;p49"/>
          <p:cNvSpPr/>
          <p:nvPr/>
        </p:nvSpPr>
        <p:spPr>
          <a:xfrm>
            <a:off x="7994520" y="2701440"/>
            <a:ext cx="402480" cy="403200"/>
          </a:xfrm>
          <a:custGeom>
            <a:avLst/>
            <a:gdLst>
              <a:gd name="textAreaLeft" fmla="*/ 0 w 402480"/>
              <a:gd name="textAreaRight" fmla="*/ 404280 w 402480"/>
              <a:gd name="textAreaTop" fmla="*/ 0 h 403200"/>
              <a:gd name="textAreaBottom" fmla="*/ 405000 h 403200"/>
            </a:gdLst>
            <a:ahLst/>
            <a:rect l="textAreaLeft" t="textAreaTop" r="textAreaRight" b="textAreaBottom"/>
            <a:pathLst>
              <a:path w="20193" h="20228">
                <a:moveTo>
                  <a:pt x="10820" y="1782"/>
                </a:moveTo>
                <a:cubicBezTo>
                  <a:pt x="10565" y="1782"/>
                  <a:pt x="10350" y="1996"/>
                  <a:pt x="10350" y="2250"/>
                </a:cubicBezTo>
                <a:cubicBezTo>
                  <a:pt x="10350" y="2505"/>
                  <a:pt x="10565" y="2720"/>
                  <a:pt x="10820" y="2720"/>
                </a:cubicBezTo>
                <a:lnTo>
                  <a:pt x="12748" y="2720"/>
                </a:lnTo>
                <a:cubicBezTo>
                  <a:pt x="13002" y="2720"/>
                  <a:pt x="13216" y="2505"/>
                  <a:pt x="13216" y="2250"/>
                </a:cubicBezTo>
                <a:cubicBezTo>
                  <a:pt x="13216" y="1996"/>
                  <a:pt x="13002" y="1782"/>
                  <a:pt x="12748" y="1782"/>
                </a:cubicBezTo>
                <a:close/>
                <a:moveTo>
                  <a:pt x="5262" y="3696"/>
                </a:moveTo>
                <a:cubicBezTo>
                  <a:pt x="5008" y="3696"/>
                  <a:pt x="4794" y="3911"/>
                  <a:pt x="4794" y="4166"/>
                </a:cubicBezTo>
                <a:cubicBezTo>
                  <a:pt x="4794" y="4420"/>
                  <a:pt x="5008" y="4634"/>
                  <a:pt x="5262" y="4634"/>
                </a:cubicBezTo>
                <a:lnTo>
                  <a:pt x="6106" y="4634"/>
                </a:lnTo>
                <a:cubicBezTo>
                  <a:pt x="6360" y="4634"/>
                  <a:pt x="6574" y="4420"/>
                  <a:pt x="6574" y="4166"/>
                </a:cubicBezTo>
                <a:cubicBezTo>
                  <a:pt x="6574" y="3911"/>
                  <a:pt x="6360" y="3696"/>
                  <a:pt x="6106" y="3696"/>
                </a:cubicBezTo>
                <a:close/>
                <a:moveTo>
                  <a:pt x="13564" y="925"/>
                </a:moveTo>
                <a:cubicBezTo>
                  <a:pt x="13859" y="925"/>
                  <a:pt x="14114" y="1179"/>
                  <a:pt x="14114" y="1474"/>
                </a:cubicBezTo>
                <a:lnTo>
                  <a:pt x="14114" y="5451"/>
                </a:lnTo>
                <a:lnTo>
                  <a:pt x="13350" y="4607"/>
                </a:lnTo>
                <a:cubicBezTo>
                  <a:pt x="13257" y="4514"/>
                  <a:pt x="13136" y="4460"/>
                  <a:pt x="13002" y="4460"/>
                </a:cubicBezTo>
                <a:lnTo>
                  <a:pt x="9025" y="4460"/>
                </a:lnTo>
                <a:cubicBezTo>
                  <a:pt x="8731" y="4460"/>
                  <a:pt x="8476" y="4219"/>
                  <a:pt x="8476" y="3911"/>
                </a:cubicBezTo>
                <a:lnTo>
                  <a:pt x="8476" y="1474"/>
                </a:lnTo>
                <a:cubicBezTo>
                  <a:pt x="8476" y="1179"/>
                  <a:pt x="8731" y="925"/>
                  <a:pt x="9025" y="925"/>
                </a:cubicBezTo>
                <a:close/>
                <a:moveTo>
                  <a:pt x="9025" y="1"/>
                </a:moveTo>
                <a:cubicBezTo>
                  <a:pt x="8208" y="1"/>
                  <a:pt x="7552" y="657"/>
                  <a:pt x="7552" y="1474"/>
                </a:cubicBezTo>
                <a:lnTo>
                  <a:pt x="7552" y="3911"/>
                </a:lnTo>
                <a:cubicBezTo>
                  <a:pt x="7552" y="4728"/>
                  <a:pt x="8208" y="5398"/>
                  <a:pt x="9025" y="5398"/>
                </a:cubicBezTo>
                <a:lnTo>
                  <a:pt x="12801" y="5398"/>
                </a:lnTo>
                <a:lnTo>
                  <a:pt x="14234" y="6964"/>
                </a:lnTo>
                <a:cubicBezTo>
                  <a:pt x="14314" y="7058"/>
                  <a:pt x="14448" y="7112"/>
                  <a:pt x="14569" y="7112"/>
                </a:cubicBezTo>
                <a:cubicBezTo>
                  <a:pt x="14635" y="7112"/>
                  <a:pt x="14689" y="7112"/>
                  <a:pt x="14743" y="7085"/>
                </a:cubicBezTo>
                <a:cubicBezTo>
                  <a:pt x="14917" y="7017"/>
                  <a:pt x="15037" y="6844"/>
                  <a:pt x="15037" y="6656"/>
                </a:cubicBezTo>
                <a:lnTo>
                  <a:pt x="15037" y="1474"/>
                </a:lnTo>
                <a:cubicBezTo>
                  <a:pt x="15037" y="657"/>
                  <a:pt x="14382" y="1"/>
                  <a:pt x="13564" y="1"/>
                </a:cubicBezTo>
                <a:close/>
                <a:moveTo>
                  <a:pt x="4553" y="1943"/>
                </a:moveTo>
                <a:cubicBezTo>
                  <a:pt x="3735" y="1943"/>
                  <a:pt x="3066" y="2598"/>
                  <a:pt x="3066" y="3416"/>
                </a:cubicBezTo>
                <a:lnTo>
                  <a:pt x="3066" y="7620"/>
                </a:lnTo>
                <a:cubicBezTo>
                  <a:pt x="3066" y="7781"/>
                  <a:pt x="3160" y="7942"/>
                  <a:pt x="3294" y="8022"/>
                </a:cubicBezTo>
                <a:cubicBezTo>
                  <a:pt x="3374" y="8062"/>
                  <a:pt x="3455" y="8089"/>
                  <a:pt x="3535" y="8089"/>
                </a:cubicBezTo>
                <a:cubicBezTo>
                  <a:pt x="3616" y="8089"/>
                  <a:pt x="3696" y="8062"/>
                  <a:pt x="3762" y="8022"/>
                </a:cubicBezTo>
                <a:lnTo>
                  <a:pt x="4994" y="7339"/>
                </a:lnTo>
                <a:lnTo>
                  <a:pt x="8918" y="7339"/>
                </a:lnTo>
                <a:cubicBezTo>
                  <a:pt x="9172" y="7339"/>
                  <a:pt x="9373" y="7124"/>
                  <a:pt x="9373" y="6871"/>
                </a:cubicBezTo>
                <a:cubicBezTo>
                  <a:pt x="9373" y="6616"/>
                  <a:pt x="9172" y="6401"/>
                  <a:pt x="8918" y="6401"/>
                </a:cubicBezTo>
                <a:lnTo>
                  <a:pt x="4874" y="6401"/>
                </a:lnTo>
                <a:cubicBezTo>
                  <a:pt x="4794" y="6401"/>
                  <a:pt x="4714" y="6428"/>
                  <a:pt x="4646" y="6455"/>
                </a:cubicBezTo>
                <a:lnTo>
                  <a:pt x="4003" y="6817"/>
                </a:lnTo>
                <a:lnTo>
                  <a:pt x="4003" y="3416"/>
                </a:lnTo>
                <a:cubicBezTo>
                  <a:pt x="4003" y="3121"/>
                  <a:pt x="4244" y="2866"/>
                  <a:pt x="4553" y="2866"/>
                </a:cubicBezTo>
                <a:lnTo>
                  <a:pt x="6199" y="2866"/>
                </a:lnTo>
                <a:cubicBezTo>
                  <a:pt x="6454" y="2866"/>
                  <a:pt x="6669" y="2666"/>
                  <a:pt x="6669" y="2398"/>
                </a:cubicBezTo>
                <a:cubicBezTo>
                  <a:pt x="6669" y="2143"/>
                  <a:pt x="6454" y="1943"/>
                  <a:pt x="6199" y="1943"/>
                </a:cubicBezTo>
                <a:close/>
                <a:moveTo>
                  <a:pt x="5624" y="9267"/>
                </a:moveTo>
                <a:lnTo>
                  <a:pt x="5624" y="9267"/>
                </a:lnTo>
                <a:cubicBezTo>
                  <a:pt x="6173" y="9294"/>
                  <a:pt x="6655" y="9629"/>
                  <a:pt x="6869" y="10111"/>
                </a:cubicBezTo>
                <a:cubicBezTo>
                  <a:pt x="6306" y="10097"/>
                  <a:pt x="5838" y="9749"/>
                  <a:pt x="5624" y="9267"/>
                </a:cubicBezTo>
                <a:close/>
                <a:moveTo>
                  <a:pt x="15158" y="9227"/>
                </a:moveTo>
                <a:cubicBezTo>
                  <a:pt x="15667" y="9442"/>
                  <a:pt x="16028" y="9963"/>
                  <a:pt x="16028" y="10566"/>
                </a:cubicBezTo>
                <a:cubicBezTo>
                  <a:pt x="16028" y="11370"/>
                  <a:pt x="15372" y="12025"/>
                  <a:pt x="14569" y="12025"/>
                </a:cubicBezTo>
                <a:cubicBezTo>
                  <a:pt x="13766" y="12025"/>
                  <a:pt x="13109" y="11370"/>
                  <a:pt x="13109" y="10566"/>
                </a:cubicBezTo>
                <a:cubicBezTo>
                  <a:pt x="13109" y="10058"/>
                  <a:pt x="13364" y="9615"/>
                  <a:pt x="13739" y="9361"/>
                </a:cubicBezTo>
                <a:lnTo>
                  <a:pt x="13739" y="9361"/>
                </a:lnTo>
                <a:cubicBezTo>
                  <a:pt x="13725" y="9454"/>
                  <a:pt x="13739" y="9562"/>
                  <a:pt x="13792" y="9669"/>
                </a:cubicBezTo>
                <a:cubicBezTo>
                  <a:pt x="13884" y="9815"/>
                  <a:pt x="14044" y="9899"/>
                  <a:pt x="14209" y="9899"/>
                </a:cubicBezTo>
                <a:cubicBezTo>
                  <a:pt x="14286" y="9899"/>
                  <a:pt x="14363" y="9881"/>
                  <a:pt x="14435" y="9843"/>
                </a:cubicBezTo>
                <a:cubicBezTo>
                  <a:pt x="14716" y="9683"/>
                  <a:pt x="14957" y="9468"/>
                  <a:pt x="15158" y="9227"/>
                </a:cubicBezTo>
                <a:close/>
                <a:moveTo>
                  <a:pt x="4726" y="9535"/>
                </a:moveTo>
                <a:cubicBezTo>
                  <a:pt x="5062" y="10432"/>
                  <a:pt x="5932" y="11048"/>
                  <a:pt x="6949" y="11048"/>
                </a:cubicBezTo>
                <a:cubicBezTo>
                  <a:pt x="6789" y="11664"/>
                  <a:pt x="6226" y="12132"/>
                  <a:pt x="5557" y="12132"/>
                </a:cubicBezTo>
                <a:cubicBezTo>
                  <a:pt x="4767" y="12132"/>
                  <a:pt x="4124" y="11490"/>
                  <a:pt x="4124" y="10700"/>
                </a:cubicBezTo>
                <a:cubicBezTo>
                  <a:pt x="4124" y="10218"/>
                  <a:pt x="4365" y="9803"/>
                  <a:pt x="4726" y="9535"/>
                </a:cubicBezTo>
                <a:close/>
                <a:moveTo>
                  <a:pt x="14569" y="8169"/>
                </a:moveTo>
                <a:cubicBezTo>
                  <a:pt x="13257" y="8169"/>
                  <a:pt x="12185" y="9240"/>
                  <a:pt x="12185" y="10566"/>
                </a:cubicBezTo>
                <a:cubicBezTo>
                  <a:pt x="12185" y="11879"/>
                  <a:pt x="13257" y="12950"/>
                  <a:pt x="14569" y="12950"/>
                </a:cubicBezTo>
                <a:cubicBezTo>
                  <a:pt x="15894" y="12950"/>
                  <a:pt x="16965" y="11879"/>
                  <a:pt x="16965" y="10566"/>
                </a:cubicBezTo>
                <a:cubicBezTo>
                  <a:pt x="16965" y="9415"/>
                  <a:pt x="16149" y="8451"/>
                  <a:pt x="15064" y="8222"/>
                </a:cubicBezTo>
                <a:cubicBezTo>
                  <a:pt x="15051" y="8222"/>
                  <a:pt x="15037" y="8210"/>
                  <a:pt x="15037" y="8210"/>
                </a:cubicBezTo>
                <a:cubicBezTo>
                  <a:pt x="14890" y="8183"/>
                  <a:pt x="14730" y="8169"/>
                  <a:pt x="14569" y="8169"/>
                </a:cubicBezTo>
                <a:close/>
                <a:moveTo>
                  <a:pt x="5437" y="8330"/>
                </a:moveTo>
                <a:lnTo>
                  <a:pt x="5437" y="8344"/>
                </a:lnTo>
                <a:lnTo>
                  <a:pt x="5383" y="8344"/>
                </a:lnTo>
                <a:cubicBezTo>
                  <a:pt x="5222" y="8356"/>
                  <a:pt x="5062" y="8383"/>
                  <a:pt x="4914" y="8424"/>
                </a:cubicBezTo>
                <a:lnTo>
                  <a:pt x="4901" y="8424"/>
                </a:lnTo>
                <a:cubicBezTo>
                  <a:pt x="3910" y="8718"/>
                  <a:pt x="3200" y="9629"/>
                  <a:pt x="3200" y="10700"/>
                </a:cubicBezTo>
                <a:cubicBezTo>
                  <a:pt x="3200" y="11999"/>
                  <a:pt x="4258" y="13057"/>
                  <a:pt x="5557" y="13057"/>
                </a:cubicBezTo>
                <a:cubicBezTo>
                  <a:pt x="6869" y="13057"/>
                  <a:pt x="7927" y="11999"/>
                  <a:pt x="7927" y="10700"/>
                </a:cubicBezTo>
                <a:cubicBezTo>
                  <a:pt x="7927" y="10566"/>
                  <a:pt x="7913" y="10432"/>
                  <a:pt x="7887" y="10311"/>
                </a:cubicBezTo>
                <a:cubicBezTo>
                  <a:pt x="7699" y="9174"/>
                  <a:pt x="6735" y="8344"/>
                  <a:pt x="5583" y="8330"/>
                </a:cubicBezTo>
                <a:close/>
                <a:moveTo>
                  <a:pt x="14876" y="14596"/>
                </a:moveTo>
                <a:lnTo>
                  <a:pt x="14730" y="15307"/>
                </a:lnTo>
                <a:lnTo>
                  <a:pt x="14408" y="15307"/>
                </a:lnTo>
                <a:lnTo>
                  <a:pt x="14260" y="14596"/>
                </a:lnTo>
                <a:close/>
                <a:moveTo>
                  <a:pt x="6173" y="14677"/>
                </a:moveTo>
                <a:lnTo>
                  <a:pt x="5557" y="15521"/>
                </a:lnTo>
                <a:lnTo>
                  <a:pt x="4941" y="14677"/>
                </a:lnTo>
                <a:close/>
                <a:moveTo>
                  <a:pt x="16685" y="15842"/>
                </a:moveTo>
                <a:cubicBezTo>
                  <a:pt x="16430" y="15842"/>
                  <a:pt x="16229" y="16056"/>
                  <a:pt x="16229" y="16310"/>
                </a:cubicBezTo>
                <a:lnTo>
                  <a:pt x="16229" y="16364"/>
                </a:lnTo>
                <a:cubicBezTo>
                  <a:pt x="16229" y="16632"/>
                  <a:pt x="16430" y="16833"/>
                  <a:pt x="16685" y="16833"/>
                </a:cubicBezTo>
                <a:cubicBezTo>
                  <a:pt x="16952" y="16833"/>
                  <a:pt x="17153" y="16632"/>
                  <a:pt x="17153" y="16364"/>
                </a:cubicBezTo>
                <a:lnTo>
                  <a:pt x="17153" y="16310"/>
                </a:lnTo>
                <a:cubicBezTo>
                  <a:pt x="17153" y="16056"/>
                  <a:pt x="16952" y="15842"/>
                  <a:pt x="16685" y="15842"/>
                </a:cubicBezTo>
                <a:close/>
                <a:moveTo>
                  <a:pt x="14689" y="16244"/>
                </a:moveTo>
                <a:lnTo>
                  <a:pt x="14957" y="18667"/>
                </a:lnTo>
                <a:lnTo>
                  <a:pt x="14569" y="18976"/>
                </a:lnTo>
                <a:lnTo>
                  <a:pt x="14180" y="18667"/>
                </a:lnTo>
                <a:lnTo>
                  <a:pt x="14448" y="16244"/>
                </a:lnTo>
                <a:close/>
                <a:moveTo>
                  <a:pt x="4794" y="13739"/>
                </a:moveTo>
                <a:cubicBezTo>
                  <a:pt x="2705" y="13739"/>
                  <a:pt x="1780" y="15440"/>
                  <a:pt x="1259" y="16712"/>
                </a:cubicBezTo>
                <a:lnTo>
                  <a:pt x="93" y="19592"/>
                </a:lnTo>
                <a:cubicBezTo>
                  <a:pt x="0" y="19819"/>
                  <a:pt x="120" y="20100"/>
                  <a:pt x="348" y="20194"/>
                </a:cubicBezTo>
                <a:cubicBezTo>
                  <a:pt x="415" y="20220"/>
                  <a:pt x="468" y="20220"/>
                  <a:pt x="536" y="20220"/>
                </a:cubicBezTo>
                <a:cubicBezTo>
                  <a:pt x="709" y="20220"/>
                  <a:pt x="884" y="20113"/>
                  <a:pt x="964" y="19940"/>
                </a:cubicBezTo>
                <a:lnTo>
                  <a:pt x="2129" y="17074"/>
                </a:lnTo>
                <a:cubicBezTo>
                  <a:pt x="2625" y="15842"/>
                  <a:pt x="3173" y="15132"/>
                  <a:pt x="3910" y="14837"/>
                </a:cubicBezTo>
                <a:lnTo>
                  <a:pt x="5182" y="16592"/>
                </a:lnTo>
                <a:cubicBezTo>
                  <a:pt x="5276" y="16712"/>
                  <a:pt x="5410" y="16780"/>
                  <a:pt x="5557" y="16780"/>
                </a:cubicBezTo>
                <a:cubicBezTo>
                  <a:pt x="5704" y="16780"/>
                  <a:pt x="5851" y="16712"/>
                  <a:pt x="5932" y="16592"/>
                </a:cubicBezTo>
                <a:lnTo>
                  <a:pt x="7217" y="14837"/>
                </a:lnTo>
                <a:cubicBezTo>
                  <a:pt x="7633" y="15012"/>
                  <a:pt x="7994" y="15319"/>
                  <a:pt x="8315" y="15762"/>
                </a:cubicBezTo>
                <a:cubicBezTo>
                  <a:pt x="8329" y="15789"/>
                  <a:pt x="8383" y="15855"/>
                  <a:pt x="8449" y="15949"/>
                </a:cubicBezTo>
                <a:cubicBezTo>
                  <a:pt x="8543" y="16069"/>
                  <a:pt x="8704" y="16297"/>
                  <a:pt x="8731" y="16337"/>
                </a:cubicBezTo>
                <a:cubicBezTo>
                  <a:pt x="8822" y="16470"/>
                  <a:pt x="8964" y="16541"/>
                  <a:pt x="9111" y="16541"/>
                </a:cubicBezTo>
                <a:cubicBezTo>
                  <a:pt x="9201" y="16541"/>
                  <a:pt x="9292" y="16514"/>
                  <a:pt x="9373" y="16458"/>
                </a:cubicBezTo>
                <a:cubicBezTo>
                  <a:pt x="9588" y="16324"/>
                  <a:pt x="9641" y="16030"/>
                  <a:pt x="9507" y="15815"/>
                </a:cubicBezTo>
                <a:cubicBezTo>
                  <a:pt x="9481" y="15789"/>
                  <a:pt x="9427" y="15708"/>
                  <a:pt x="9199" y="15400"/>
                </a:cubicBezTo>
                <a:cubicBezTo>
                  <a:pt x="9145" y="15319"/>
                  <a:pt x="9092" y="15239"/>
                  <a:pt x="9079" y="15226"/>
                </a:cubicBezTo>
                <a:cubicBezTo>
                  <a:pt x="8383" y="14248"/>
                  <a:pt x="7458" y="13739"/>
                  <a:pt x="6333" y="13739"/>
                </a:cubicBezTo>
                <a:close/>
                <a:moveTo>
                  <a:pt x="2491" y="19297"/>
                </a:moveTo>
                <a:cubicBezTo>
                  <a:pt x="2223" y="19297"/>
                  <a:pt x="2021" y="19497"/>
                  <a:pt x="2021" y="19765"/>
                </a:cubicBezTo>
                <a:cubicBezTo>
                  <a:pt x="2021" y="20020"/>
                  <a:pt x="2223" y="20220"/>
                  <a:pt x="2491" y="20220"/>
                </a:cubicBezTo>
                <a:lnTo>
                  <a:pt x="7445" y="20220"/>
                </a:lnTo>
                <a:cubicBezTo>
                  <a:pt x="7699" y="20220"/>
                  <a:pt x="7900" y="20020"/>
                  <a:pt x="7900" y="19765"/>
                </a:cubicBezTo>
                <a:cubicBezTo>
                  <a:pt x="7900" y="19497"/>
                  <a:pt x="7699" y="19297"/>
                  <a:pt x="7445" y="19297"/>
                </a:cubicBezTo>
                <a:close/>
                <a:moveTo>
                  <a:pt x="13632" y="13659"/>
                </a:moveTo>
                <a:cubicBezTo>
                  <a:pt x="11636" y="13753"/>
                  <a:pt x="10725" y="15414"/>
                  <a:pt x="10217" y="16672"/>
                </a:cubicBezTo>
                <a:lnTo>
                  <a:pt x="9038" y="19592"/>
                </a:lnTo>
                <a:cubicBezTo>
                  <a:pt x="8931" y="19819"/>
                  <a:pt x="9052" y="20100"/>
                  <a:pt x="9293" y="20194"/>
                </a:cubicBezTo>
                <a:cubicBezTo>
                  <a:pt x="9352" y="20217"/>
                  <a:pt x="9412" y="20228"/>
                  <a:pt x="9471" y="20228"/>
                </a:cubicBezTo>
                <a:cubicBezTo>
                  <a:pt x="9654" y="20228"/>
                  <a:pt x="9825" y="20122"/>
                  <a:pt x="9895" y="19940"/>
                </a:cubicBezTo>
                <a:lnTo>
                  <a:pt x="11074" y="17021"/>
                </a:lnTo>
                <a:cubicBezTo>
                  <a:pt x="11677" y="15548"/>
                  <a:pt x="12359" y="14811"/>
                  <a:pt x="13323" y="14637"/>
                </a:cubicBezTo>
                <a:lnTo>
                  <a:pt x="13564" y="15789"/>
                </a:lnTo>
                <a:lnTo>
                  <a:pt x="13230" y="18815"/>
                </a:lnTo>
                <a:cubicBezTo>
                  <a:pt x="13203" y="18976"/>
                  <a:pt x="13270" y="19136"/>
                  <a:pt x="13391" y="19229"/>
                </a:cubicBezTo>
                <a:lnTo>
                  <a:pt x="14140" y="19833"/>
                </a:lnTo>
                <a:cubicBezTo>
                  <a:pt x="14234" y="19899"/>
                  <a:pt x="14328" y="19940"/>
                  <a:pt x="14435" y="19940"/>
                </a:cubicBezTo>
                <a:lnTo>
                  <a:pt x="14703" y="19940"/>
                </a:lnTo>
                <a:cubicBezTo>
                  <a:pt x="14810" y="19940"/>
                  <a:pt x="14917" y="19899"/>
                  <a:pt x="14997" y="19833"/>
                </a:cubicBezTo>
                <a:lnTo>
                  <a:pt x="15747" y="19229"/>
                </a:lnTo>
                <a:cubicBezTo>
                  <a:pt x="15867" y="19136"/>
                  <a:pt x="15935" y="18976"/>
                  <a:pt x="15921" y="18815"/>
                </a:cubicBezTo>
                <a:lnTo>
                  <a:pt x="15587" y="15789"/>
                </a:lnTo>
                <a:lnTo>
                  <a:pt x="15828" y="14637"/>
                </a:lnTo>
                <a:cubicBezTo>
                  <a:pt x="16778" y="14811"/>
                  <a:pt x="17461" y="15548"/>
                  <a:pt x="18063" y="17021"/>
                </a:cubicBezTo>
                <a:lnTo>
                  <a:pt x="19229" y="19940"/>
                </a:lnTo>
                <a:cubicBezTo>
                  <a:pt x="19295" y="20113"/>
                  <a:pt x="19470" y="20220"/>
                  <a:pt x="19657" y="20220"/>
                </a:cubicBezTo>
                <a:cubicBezTo>
                  <a:pt x="19711" y="20220"/>
                  <a:pt x="19777" y="20220"/>
                  <a:pt x="19831" y="20194"/>
                </a:cubicBezTo>
                <a:cubicBezTo>
                  <a:pt x="20072" y="20100"/>
                  <a:pt x="20193" y="19833"/>
                  <a:pt x="20086" y="19592"/>
                </a:cubicBezTo>
                <a:lnTo>
                  <a:pt x="18934" y="16672"/>
                </a:lnTo>
                <a:cubicBezTo>
                  <a:pt x="18412" y="15414"/>
                  <a:pt x="17515" y="13753"/>
                  <a:pt x="15506" y="1365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2" name="Google Shape;1033;p49"/>
          <p:cNvSpPr/>
          <p:nvPr/>
        </p:nvSpPr>
        <p:spPr>
          <a:xfrm>
            <a:off x="763920" y="2709720"/>
            <a:ext cx="325440" cy="386640"/>
          </a:xfrm>
          <a:custGeom>
            <a:avLst/>
            <a:gdLst>
              <a:gd name="textAreaLeft" fmla="*/ 0 w 325440"/>
              <a:gd name="textAreaRight" fmla="*/ 327240 w 325440"/>
              <a:gd name="textAreaTop" fmla="*/ 0 h 386640"/>
              <a:gd name="textAreaBottom" fmla="*/ 388440 h 386640"/>
            </a:gdLst>
            <a:ahLst/>
            <a:rect l="textAreaLeft" t="textAreaTop" r="textAreaRight" b="textAreaBottom"/>
            <a:pathLst>
              <a:path w="16337" h="19396">
                <a:moveTo>
                  <a:pt x="4874" y="1023"/>
                </a:moveTo>
                <a:lnTo>
                  <a:pt x="6897" y="1479"/>
                </a:lnTo>
                <a:lnTo>
                  <a:pt x="6763" y="2135"/>
                </a:lnTo>
                <a:cubicBezTo>
                  <a:pt x="6749" y="2148"/>
                  <a:pt x="6749" y="2162"/>
                  <a:pt x="6749" y="2175"/>
                </a:cubicBezTo>
                <a:lnTo>
                  <a:pt x="6013" y="5483"/>
                </a:lnTo>
                <a:lnTo>
                  <a:pt x="3991" y="5028"/>
                </a:lnTo>
                <a:lnTo>
                  <a:pt x="4874" y="1023"/>
                </a:lnTo>
                <a:close/>
                <a:moveTo>
                  <a:pt x="3790" y="5938"/>
                </a:moveTo>
                <a:lnTo>
                  <a:pt x="5812" y="6394"/>
                </a:lnTo>
                <a:lnTo>
                  <a:pt x="5517" y="7745"/>
                </a:lnTo>
                <a:lnTo>
                  <a:pt x="3482" y="7290"/>
                </a:lnTo>
                <a:lnTo>
                  <a:pt x="3790" y="5938"/>
                </a:lnTo>
                <a:close/>
                <a:moveTo>
                  <a:pt x="8168" y="2657"/>
                </a:moveTo>
                <a:cubicBezTo>
                  <a:pt x="11623" y="2657"/>
                  <a:pt x="14462" y="5335"/>
                  <a:pt x="14703" y="8736"/>
                </a:cubicBezTo>
                <a:lnTo>
                  <a:pt x="13203" y="8736"/>
                </a:lnTo>
                <a:cubicBezTo>
                  <a:pt x="12976" y="6165"/>
                  <a:pt x="10807" y="4144"/>
                  <a:pt x="8168" y="4144"/>
                </a:cubicBezTo>
                <a:cubicBezTo>
                  <a:pt x="7861" y="4144"/>
                  <a:pt x="7552" y="4171"/>
                  <a:pt x="7245" y="4224"/>
                </a:cubicBezTo>
                <a:lnTo>
                  <a:pt x="7593" y="2684"/>
                </a:lnTo>
                <a:cubicBezTo>
                  <a:pt x="7781" y="2671"/>
                  <a:pt x="7981" y="2657"/>
                  <a:pt x="8168" y="2657"/>
                </a:cubicBezTo>
                <a:close/>
                <a:moveTo>
                  <a:pt x="14703" y="9661"/>
                </a:moveTo>
                <a:cubicBezTo>
                  <a:pt x="14462" y="13062"/>
                  <a:pt x="11623" y="15740"/>
                  <a:pt x="8168" y="15740"/>
                </a:cubicBezTo>
                <a:cubicBezTo>
                  <a:pt x="5946" y="15740"/>
                  <a:pt x="3924" y="14642"/>
                  <a:pt x="2719" y="12821"/>
                </a:cubicBezTo>
                <a:lnTo>
                  <a:pt x="4647" y="12821"/>
                </a:lnTo>
                <a:cubicBezTo>
                  <a:pt x="5597" y="13744"/>
                  <a:pt x="6843" y="14253"/>
                  <a:pt x="8168" y="14253"/>
                </a:cubicBezTo>
                <a:cubicBezTo>
                  <a:pt x="10807" y="14253"/>
                  <a:pt x="12976" y="12232"/>
                  <a:pt x="13203" y="9661"/>
                </a:cubicBezTo>
                <a:close/>
                <a:moveTo>
                  <a:pt x="9213" y="16677"/>
                </a:moveTo>
                <a:lnTo>
                  <a:pt x="9213" y="18472"/>
                </a:lnTo>
                <a:lnTo>
                  <a:pt x="7138" y="18472"/>
                </a:lnTo>
                <a:lnTo>
                  <a:pt x="7138" y="16677"/>
                </a:lnTo>
                <a:close/>
                <a:moveTo>
                  <a:pt x="4504" y="0"/>
                </a:moveTo>
                <a:cubicBezTo>
                  <a:pt x="4423" y="0"/>
                  <a:pt x="4345" y="27"/>
                  <a:pt x="4272" y="73"/>
                </a:cubicBezTo>
                <a:cubicBezTo>
                  <a:pt x="4165" y="140"/>
                  <a:pt x="4098" y="247"/>
                  <a:pt x="4071" y="368"/>
                </a:cubicBezTo>
                <a:lnTo>
                  <a:pt x="3080" y="4826"/>
                </a:lnTo>
                <a:lnTo>
                  <a:pt x="2678" y="4733"/>
                </a:lnTo>
                <a:cubicBezTo>
                  <a:pt x="2645" y="4726"/>
                  <a:pt x="2612" y="4723"/>
                  <a:pt x="2580" y="4723"/>
                </a:cubicBezTo>
                <a:cubicBezTo>
                  <a:pt x="2365" y="4723"/>
                  <a:pt x="2176" y="4872"/>
                  <a:pt x="2130" y="5081"/>
                </a:cubicBezTo>
                <a:cubicBezTo>
                  <a:pt x="2062" y="5335"/>
                  <a:pt x="2223" y="5590"/>
                  <a:pt x="2478" y="5644"/>
                </a:cubicBezTo>
                <a:lnTo>
                  <a:pt x="2880" y="5737"/>
                </a:lnTo>
                <a:lnTo>
                  <a:pt x="2585" y="7090"/>
                </a:lnTo>
                <a:lnTo>
                  <a:pt x="2169" y="6996"/>
                </a:lnTo>
                <a:cubicBezTo>
                  <a:pt x="2134" y="6988"/>
                  <a:pt x="2100" y="6985"/>
                  <a:pt x="2066" y="6985"/>
                </a:cubicBezTo>
                <a:cubicBezTo>
                  <a:pt x="1853" y="6985"/>
                  <a:pt x="1667" y="7125"/>
                  <a:pt x="1621" y="7344"/>
                </a:cubicBezTo>
                <a:cubicBezTo>
                  <a:pt x="1553" y="7599"/>
                  <a:pt x="1714" y="7840"/>
                  <a:pt x="1969" y="7906"/>
                </a:cubicBezTo>
                <a:lnTo>
                  <a:pt x="2826" y="8094"/>
                </a:lnTo>
                <a:lnTo>
                  <a:pt x="5772" y="8763"/>
                </a:lnTo>
                <a:lnTo>
                  <a:pt x="6629" y="8951"/>
                </a:lnTo>
                <a:cubicBezTo>
                  <a:pt x="6668" y="8961"/>
                  <a:pt x="6708" y="8966"/>
                  <a:pt x="6746" y="8966"/>
                </a:cubicBezTo>
                <a:cubicBezTo>
                  <a:pt x="6957" y="8966"/>
                  <a:pt x="7146" y="8818"/>
                  <a:pt x="7191" y="8602"/>
                </a:cubicBezTo>
                <a:cubicBezTo>
                  <a:pt x="7245" y="8349"/>
                  <a:pt x="7084" y="8107"/>
                  <a:pt x="6843" y="8040"/>
                </a:cubicBezTo>
                <a:lnTo>
                  <a:pt x="6428" y="7960"/>
                </a:lnTo>
                <a:lnTo>
                  <a:pt x="6722" y="6594"/>
                </a:lnTo>
                <a:lnTo>
                  <a:pt x="7138" y="6701"/>
                </a:lnTo>
                <a:cubicBezTo>
                  <a:pt x="7171" y="6708"/>
                  <a:pt x="7204" y="6711"/>
                  <a:pt x="7236" y="6711"/>
                </a:cubicBezTo>
                <a:cubicBezTo>
                  <a:pt x="7454" y="6711"/>
                  <a:pt x="7654" y="6561"/>
                  <a:pt x="7700" y="6340"/>
                </a:cubicBezTo>
                <a:cubicBezTo>
                  <a:pt x="7754" y="6085"/>
                  <a:pt x="7593" y="5844"/>
                  <a:pt x="7352" y="5790"/>
                </a:cubicBezTo>
                <a:lnTo>
                  <a:pt x="6924" y="5697"/>
                </a:lnTo>
                <a:lnTo>
                  <a:pt x="7031" y="5242"/>
                </a:lnTo>
                <a:cubicBezTo>
                  <a:pt x="7392" y="5135"/>
                  <a:pt x="7781" y="5067"/>
                  <a:pt x="8168" y="5067"/>
                </a:cubicBezTo>
                <a:cubicBezTo>
                  <a:pt x="10284" y="5067"/>
                  <a:pt x="12039" y="6674"/>
                  <a:pt x="12266" y="8736"/>
                </a:cubicBezTo>
                <a:lnTo>
                  <a:pt x="12078" y="8736"/>
                </a:lnTo>
                <a:cubicBezTo>
                  <a:pt x="11811" y="8736"/>
                  <a:pt x="11610" y="8938"/>
                  <a:pt x="11610" y="9206"/>
                </a:cubicBezTo>
                <a:cubicBezTo>
                  <a:pt x="11610" y="9459"/>
                  <a:pt x="11811" y="9661"/>
                  <a:pt x="12078" y="9661"/>
                </a:cubicBezTo>
                <a:lnTo>
                  <a:pt x="12266" y="9661"/>
                </a:lnTo>
                <a:cubicBezTo>
                  <a:pt x="12039" y="11723"/>
                  <a:pt x="10284" y="13330"/>
                  <a:pt x="8168" y="13330"/>
                </a:cubicBezTo>
                <a:cubicBezTo>
                  <a:pt x="7472" y="13330"/>
                  <a:pt x="6790" y="13155"/>
                  <a:pt x="6187" y="12821"/>
                </a:cubicBezTo>
                <a:lnTo>
                  <a:pt x="6294" y="12821"/>
                </a:lnTo>
                <a:cubicBezTo>
                  <a:pt x="6549" y="12821"/>
                  <a:pt x="6749" y="12607"/>
                  <a:pt x="6749" y="12352"/>
                </a:cubicBezTo>
                <a:cubicBezTo>
                  <a:pt x="6749" y="12098"/>
                  <a:pt x="6549" y="11884"/>
                  <a:pt x="6294" y="11884"/>
                </a:cubicBezTo>
                <a:lnTo>
                  <a:pt x="469" y="11884"/>
                </a:lnTo>
                <a:cubicBezTo>
                  <a:pt x="202" y="11884"/>
                  <a:pt x="0" y="12098"/>
                  <a:pt x="0" y="12352"/>
                </a:cubicBezTo>
                <a:cubicBezTo>
                  <a:pt x="0" y="12607"/>
                  <a:pt x="202" y="12821"/>
                  <a:pt x="469" y="12821"/>
                </a:cubicBezTo>
                <a:lnTo>
                  <a:pt x="1634" y="12821"/>
                </a:lnTo>
                <a:cubicBezTo>
                  <a:pt x="2625" y="14615"/>
                  <a:pt x="4272" y="15887"/>
                  <a:pt x="6200" y="16410"/>
                </a:cubicBezTo>
                <a:lnTo>
                  <a:pt x="6200" y="18472"/>
                </a:lnTo>
                <a:lnTo>
                  <a:pt x="3201" y="18472"/>
                </a:lnTo>
                <a:cubicBezTo>
                  <a:pt x="2946" y="18472"/>
                  <a:pt x="2746" y="18672"/>
                  <a:pt x="2746" y="18927"/>
                </a:cubicBezTo>
                <a:cubicBezTo>
                  <a:pt x="2746" y="19195"/>
                  <a:pt x="2946" y="19395"/>
                  <a:pt x="3201" y="19395"/>
                </a:cubicBezTo>
                <a:lnTo>
                  <a:pt x="13137" y="19395"/>
                </a:lnTo>
                <a:cubicBezTo>
                  <a:pt x="13391" y="19395"/>
                  <a:pt x="13605" y="19195"/>
                  <a:pt x="13605" y="18927"/>
                </a:cubicBezTo>
                <a:cubicBezTo>
                  <a:pt x="13605" y="18672"/>
                  <a:pt x="13391" y="18472"/>
                  <a:pt x="13137" y="18472"/>
                </a:cubicBezTo>
                <a:lnTo>
                  <a:pt x="10150" y="18472"/>
                </a:lnTo>
                <a:lnTo>
                  <a:pt x="10150" y="16410"/>
                </a:lnTo>
                <a:cubicBezTo>
                  <a:pt x="13164" y="15579"/>
                  <a:pt x="15426" y="12901"/>
                  <a:pt x="15627" y="9661"/>
                </a:cubicBezTo>
                <a:lnTo>
                  <a:pt x="15868" y="9661"/>
                </a:lnTo>
                <a:cubicBezTo>
                  <a:pt x="16136" y="9661"/>
                  <a:pt x="16337" y="9459"/>
                  <a:pt x="16337" y="9206"/>
                </a:cubicBezTo>
                <a:cubicBezTo>
                  <a:pt x="16337" y="8938"/>
                  <a:pt x="16136" y="8736"/>
                  <a:pt x="15868" y="8736"/>
                </a:cubicBezTo>
                <a:lnTo>
                  <a:pt x="15627" y="8736"/>
                </a:lnTo>
                <a:cubicBezTo>
                  <a:pt x="15386" y="4826"/>
                  <a:pt x="12132" y="1720"/>
                  <a:pt x="8168" y="1720"/>
                </a:cubicBezTo>
                <a:cubicBezTo>
                  <a:pt x="8048" y="1720"/>
                  <a:pt x="7927" y="1734"/>
                  <a:pt x="7807" y="1734"/>
                </a:cubicBezTo>
                <a:lnTo>
                  <a:pt x="7914" y="1225"/>
                </a:lnTo>
                <a:cubicBezTo>
                  <a:pt x="7968" y="984"/>
                  <a:pt x="7807" y="729"/>
                  <a:pt x="7566" y="675"/>
                </a:cubicBezTo>
                <a:lnTo>
                  <a:pt x="4620" y="20"/>
                </a:lnTo>
                <a:cubicBezTo>
                  <a:pt x="4581" y="7"/>
                  <a:pt x="4543" y="0"/>
                  <a:pt x="4504"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3" name="Google Shape;1034;p49"/>
          <p:cNvSpPr/>
          <p:nvPr/>
        </p:nvSpPr>
        <p:spPr>
          <a:xfrm>
            <a:off x="7215480" y="3465000"/>
            <a:ext cx="378360" cy="399960"/>
          </a:xfrm>
          <a:custGeom>
            <a:avLst/>
            <a:gdLst>
              <a:gd name="textAreaLeft" fmla="*/ 0 w 378360"/>
              <a:gd name="textAreaRight" fmla="*/ 380160 w 378360"/>
              <a:gd name="textAreaTop" fmla="*/ 0 h 399960"/>
              <a:gd name="textAreaBottom" fmla="*/ 401760 h 399960"/>
            </a:gdLst>
            <a:ahLst/>
            <a:rect l="textAreaLeft" t="textAreaTop" r="textAreaRight" b="textAreaBottom"/>
            <a:pathLst>
              <a:path w="18989" h="20060">
                <a:moveTo>
                  <a:pt x="13820" y="3067"/>
                </a:moveTo>
                <a:cubicBezTo>
                  <a:pt x="14127" y="3067"/>
                  <a:pt x="14395" y="3335"/>
                  <a:pt x="14395" y="3656"/>
                </a:cubicBezTo>
                <a:cubicBezTo>
                  <a:pt x="14395" y="3964"/>
                  <a:pt x="14127" y="4232"/>
                  <a:pt x="13820" y="4232"/>
                </a:cubicBezTo>
                <a:cubicBezTo>
                  <a:pt x="13498" y="4232"/>
                  <a:pt x="13231" y="3964"/>
                  <a:pt x="13231" y="3656"/>
                </a:cubicBezTo>
                <a:cubicBezTo>
                  <a:pt x="13231" y="3335"/>
                  <a:pt x="13498" y="3067"/>
                  <a:pt x="13820" y="3067"/>
                </a:cubicBezTo>
                <a:close/>
                <a:moveTo>
                  <a:pt x="13820" y="2143"/>
                </a:moveTo>
                <a:cubicBezTo>
                  <a:pt x="12976" y="2143"/>
                  <a:pt x="12306" y="2812"/>
                  <a:pt x="12306" y="3656"/>
                </a:cubicBezTo>
                <a:cubicBezTo>
                  <a:pt x="12306" y="4487"/>
                  <a:pt x="12976" y="5156"/>
                  <a:pt x="13820" y="5156"/>
                </a:cubicBezTo>
                <a:cubicBezTo>
                  <a:pt x="14650" y="5156"/>
                  <a:pt x="15319" y="4487"/>
                  <a:pt x="15319" y="3656"/>
                </a:cubicBezTo>
                <a:cubicBezTo>
                  <a:pt x="15319" y="2812"/>
                  <a:pt x="14650" y="2143"/>
                  <a:pt x="13820" y="2143"/>
                </a:cubicBezTo>
                <a:close/>
                <a:moveTo>
                  <a:pt x="6964" y="5317"/>
                </a:moveTo>
                <a:lnTo>
                  <a:pt x="8758" y="6347"/>
                </a:lnTo>
                <a:lnTo>
                  <a:pt x="6964" y="7379"/>
                </a:lnTo>
                <a:lnTo>
                  <a:pt x="6964" y="5317"/>
                </a:lnTo>
                <a:close/>
                <a:moveTo>
                  <a:pt x="4172" y="4121"/>
                </a:moveTo>
                <a:cubicBezTo>
                  <a:pt x="4634" y="4121"/>
                  <a:pt x="5102" y="4239"/>
                  <a:pt x="5530" y="4487"/>
                </a:cubicBezTo>
                <a:lnTo>
                  <a:pt x="6039" y="4781"/>
                </a:lnTo>
                <a:lnTo>
                  <a:pt x="6039" y="7927"/>
                </a:lnTo>
                <a:lnTo>
                  <a:pt x="3322" y="9495"/>
                </a:lnTo>
                <a:lnTo>
                  <a:pt x="2813" y="9200"/>
                </a:lnTo>
                <a:cubicBezTo>
                  <a:pt x="1513" y="8450"/>
                  <a:pt x="1058" y="6790"/>
                  <a:pt x="1808" y="5478"/>
                </a:cubicBezTo>
                <a:cubicBezTo>
                  <a:pt x="2320" y="4607"/>
                  <a:pt x="3234" y="4121"/>
                  <a:pt x="4172" y="4121"/>
                </a:cubicBezTo>
                <a:close/>
                <a:moveTo>
                  <a:pt x="6039" y="8999"/>
                </a:moveTo>
                <a:lnTo>
                  <a:pt x="6039" y="11061"/>
                </a:lnTo>
                <a:lnTo>
                  <a:pt x="4245" y="10030"/>
                </a:lnTo>
                <a:lnTo>
                  <a:pt x="6039" y="8999"/>
                </a:lnTo>
                <a:close/>
                <a:moveTo>
                  <a:pt x="13351" y="8999"/>
                </a:moveTo>
                <a:lnTo>
                  <a:pt x="15132" y="10030"/>
                </a:lnTo>
                <a:lnTo>
                  <a:pt x="13351" y="11061"/>
                </a:lnTo>
                <a:lnTo>
                  <a:pt x="13351" y="8999"/>
                </a:lnTo>
                <a:close/>
                <a:moveTo>
                  <a:pt x="9695" y="6883"/>
                </a:moveTo>
                <a:lnTo>
                  <a:pt x="12413" y="8463"/>
                </a:lnTo>
                <a:lnTo>
                  <a:pt x="12413" y="11610"/>
                </a:lnTo>
                <a:lnTo>
                  <a:pt x="9695" y="13177"/>
                </a:lnTo>
                <a:lnTo>
                  <a:pt x="6964" y="11610"/>
                </a:lnTo>
                <a:lnTo>
                  <a:pt x="6964" y="8463"/>
                </a:lnTo>
                <a:lnTo>
                  <a:pt x="9695" y="6883"/>
                </a:lnTo>
                <a:close/>
                <a:moveTo>
                  <a:pt x="12413" y="12682"/>
                </a:moveTo>
                <a:lnTo>
                  <a:pt x="12413" y="14744"/>
                </a:lnTo>
                <a:lnTo>
                  <a:pt x="10619" y="13712"/>
                </a:lnTo>
                <a:lnTo>
                  <a:pt x="12413" y="12682"/>
                </a:lnTo>
                <a:close/>
                <a:moveTo>
                  <a:pt x="16069" y="10566"/>
                </a:moveTo>
                <a:lnTo>
                  <a:pt x="16578" y="10860"/>
                </a:lnTo>
                <a:cubicBezTo>
                  <a:pt x="17207" y="11221"/>
                  <a:pt x="17649" y="11811"/>
                  <a:pt x="17837" y="12521"/>
                </a:cubicBezTo>
                <a:cubicBezTo>
                  <a:pt x="18024" y="13217"/>
                  <a:pt x="17930" y="13953"/>
                  <a:pt x="17569" y="14583"/>
                </a:cubicBezTo>
                <a:cubicBezTo>
                  <a:pt x="17067" y="15453"/>
                  <a:pt x="16149" y="15939"/>
                  <a:pt x="15211" y="15939"/>
                </a:cubicBezTo>
                <a:cubicBezTo>
                  <a:pt x="14750" y="15939"/>
                  <a:pt x="14283" y="15821"/>
                  <a:pt x="13859" y="15574"/>
                </a:cubicBezTo>
                <a:lnTo>
                  <a:pt x="13351" y="15292"/>
                </a:lnTo>
                <a:lnTo>
                  <a:pt x="13351" y="12146"/>
                </a:lnTo>
                <a:lnTo>
                  <a:pt x="16069" y="10566"/>
                </a:lnTo>
                <a:close/>
                <a:moveTo>
                  <a:pt x="5464" y="15962"/>
                </a:moveTo>
                <a:cubicBezTo>
                  <a:pt x="5771" y="15962"/>
                  <a:pt x="6039" y="16230"/>
                  <a:pt x="6039" y="16551"/>
                </a:cubicBezTo>
                <a:cubicBezTo>
                  <a:pt x="6039" y="16872"/>
                  <a:pt x="5771" y="17127"/>
                  <a:pt x="5464" y="17127"/>
                </a:cubicBezTo>
                <a:cubicBezTo>
                  <a:pt x="5143" y="17127"/>
                  <a:pt x="4875" y="16872"/>
                  <a:pt x="4875" y="16551"/>
                </a:cubicBezTo>
                <a:cubicBezTo>
                  <a:pt x="4875" y="16230"/>
                  <a:pt x="5143" y="15962"/>
                  <a:pt x="5464" y="15962"/>
                </a:cubicBezTo>
                <a:close/>
                <a:moveTo>
                  <a:pt x="5464" y="15038"/>
                </a:moveTo>
                <a:cubicBezTo>
                  <a:pt x="4620" y="15038"/>
                  <a:pt x="3950" y="15708"/>
                  <a:pt x="3950" y="16551"/>
                </a:cubicBezTo>
                <a:cubicBezTo>
                  <a:pt x="3950" y="17381"/>
                  <a:pt x="4620" y="18065"/>
                  <a:pt x="5464" y="18065"/>
                </a:cubicBezTo>
                <a:cubicBezTo>
                  <a:pt x="6294" y="18065"/>
                  <a:pt x="6964" y="17381"/>
                  <a:pt x="6964" y="16551"/>
                </a:cubicBezTo>
                <a:cubicBezTo>
                  <a:pt x="6964" y="15708"/>
                  <a:pt x="6294" y="15038"/>
                  <a:pt x="5464" y="15038"/>
                </a:cubicBezTo>
                <a:close/>
                <a:moveTo>
                  <a:pt x="9695" y="0"/>
                </a:moveTo>
                <a:cubicBezTo>
                  <a:pt x="7673" y="0"/>
                  <a:pt x="6039" y="1648"/>
                  <a:pt x="6039" y="3656"/>
                </a:cubicBezTo>
                <a:lnTo>
                  <a:pt x="6039" y="3710"/>
                </a:lnTo>
                <a:lnTo>
                  <a:pt x="6000" y="3683"/>
                </a:lnTo>
                <a:cubicBezTo>
                  <a:pt x="5426" y="3352"/>
                  <a:pt x="4796" y="3194"/>
                  <a:pt x="4174" y="3194"/>
                </a:cubicBezTo>
                <a:cubicBezTo>
                  <a:pt x="2910" y="3194"/>
                  <a:pt x="1678" y="3846"/>
                  <a:pt x="1004" y="5022"/>
                </a:cubicBezTo>
                <a:cubicBezTo>
                  <a:pt x="1" y="6763"/>
                  <a:pt x="603" y="8999"/>
                  <a:pt x="2343" y="10003"/>
                </a:cubicBezTo>
                <a:lnTo>
                  <a:pt x="2384" y="10030"/>
                </a:lnTo>
                <a:lnTo>
                  <a:pt x="2343" y="10057"/>
                </a:lnTo>
                <a:cubicBezTo>
                  <a:pt x="1500" y="10539"/>
                  <a:pt x="897" y="11329"/>
                  <a:pt x="643" y="12280"/>
                </a:cubicBezTo>
                <a:cubicBezTo>
                  <a:pt x="388" y="13217"/>
                  <a:pt x="522" y="14208"/>
                  <a:pt x="1004" y="15051"/>
                </a:cubicBezTo>
                <a:cubicBezTo>
                  <a:pt x="1340" y="15628"/>
                  <a:pt x="1822" y="16096"/>
                  <a:pt x="2411" y="16417"/>
                </a:cubicBezTo>
                <a:cubicBezTo>
                  <a:pt x="2482" y="16455"/>
                  <a:pt x="2559" y="16473"/>
                  <a:pt x="2634" y="16473"/>
                </a:cubicBezTo>
                <a:cubicBezTo>
                  <a:pt x="2799" y="16473"/>
                  <a:pt x="2957" y="16386"/>
                  <a:pt x="3040" y="16230"/>
                </a:cubicBezTo>
                <a:cubicBezTo>
                  <a:pt x="3161" y="16015"/>
                  <a:pt x="3081" y="15721"/>
                  <a:pt x="2852" y="15601"/>
                </a:cubicBezTo>
                <a:cubicBezTo>
                  <a:pt x="2424" y="15360"/>
                  <a:pt x="2063" y="15012"/>
                  <a:pt x="1808" y="14583"/>
                </a:cubicBezTo>
                <a:cubicBezTo>
                  <a:pt x="1447" y="13953"/>
                  <a:pt x="1353" y="13217"/>
                  <a:pt x="1540" y="12521"/>
                </a:cubicBezTo>
                <a:cubicBezTo>
                  <a:pt x="1728" y="11811"/>
                  <a:pt x="2183" y="11221"/>
                  <a:pt x="2813" y="10860"/>
                </a:cubicBezTo>
                <a:lnTo>
                  <a:pt x="3322" y="10566"/>
                </a:lnTo>
                <a:lnTo>
                  <a:pt x="6039" y="12146"/>
                </a:lnTo>
                <a:lnTo>
                  <a:pt x="6039" y="14021"/>
                </a:lnTo>
                <a:cubicBezTo>
                  <a:pt x="6039" y="14275"/>
                  <a:pt x="6241" y="14489"/>
                  <a:pt x="6508" y="14489"/>
                </a:cubicBezTo>
                <a:cubicBezTo>
                  <a:pt x="6762" y="14489"/>
                  <a:pt x="6964" y="14275"/>
                  <a:pt x="6964" y="14021"/>
                </a:cubicBezTo>
                <a:lnTo>
                  <a:pt x="6964" y="12682"/>
                </a:lnTo>
                <a:lnTo>
                  <a:pt x="8758" y="13712"/>
                </a:lnTo>
                <a:lnTo>
                  <a:pt x="8048" y="14128"/>
                </a:lnTo>
                <a:cubicBezTo>
                  <a:pt x="7834" y="14248"/>
                  <a:pt x="7753" y="14529"/>
                  <a:pt x="7887" y="14757"/>
                </a:cubicBezTo>
                <a:cubicBezTo>
                  <a:pt x="7968" y="14910"/>
                  <a:pt x="8128" y="14990"/>
                  <a:pt x="8289" y="14990"/>
                </a:cubicBezTo>
                <a:cubicBezTo>
                  <a:pt x="8367" y="14990"/>
                  <a:pt x="8447" y="14971"/>
                  <a:pt x="8517" y="14931"/>
                </a:cubicBezTo>
                <a:lnTo>
                  <a:pt x="9695" y="14248"/>
                </a:lnTo>
                <a:lnTo>
                  <a:pt x="12413" y="15828"/>
                </a:lnTo>
                <a:lnTo>
                  <a:pt x="12413" y="16404"/>
                </a:lnTo>
                <a:cubicBezTo>
                  <a:pt x="12413" y="17917"/>
                  <a:pt x="11195" y="19136"/>
                  <a:pt x="9695" y="19136"/>
                </a:cubicBezTo>
                <a:cubicBezTo>
                  <a:pt x="8972" y="19136"/>
                  <a:pt x="8289" y="18854"/>
                  <a:pt x="7780" y="18332"/>
                </a:cubicBezTo>
                <a:cubicBezTo>
                  <a:pt x="7686" y="18245"/>
                  <a:pt x="7566" y="18201"/>
                  <a:pt x="7445" y="18201"/>
                </a:cubicBezTo>
                <a:cubicBezTo>
                  <a:pt x="7325" y="18201"/>
                  <a:pt x="7204" y="18245"/>
                  <a:pt x="7111" y="18332"/>
                </a:cubicBezTo>
                <a:cubicBezTo>
                  <a:pt x="6937" y="18520"/>
                  <a:pt x="6937" y="18814"/>
                  <a:pt x="7111" y="19002"/>
                </a:cubicBezTo>
                <a:cubicBezTo>
                  <a:pt x="7807" y="19684"/>
                  <a:pt x="8717" y="20059"/>
                  <a:pt x="9695" y="20059"/>
                </a:cubicBezTo>
                <a:cubicBezTo>
                  <a:pt x="11704" y="20059"/>
                  <a:pt x="13351" y="18426"/>
                  <a:pt x="13351" y="16404"/>
                </a:cubicBezTo>
                <a:lnTo>
                  <a:pt x="13351" y="16363"/>
                </a:lnTo>
                <a:lnTo>
                  <a:pt x="13391" y="16390"/>
                </a:lnTo>
                <a:cubicBezTo>
                  <a:pt x="13963" y="16720"/>
                  <a:pt x="14587" y="16877"/>
                  <a:pt x="15205" y="16877"/>
                </a:cubicBezTo>
                <a:cubicBezTo>
                  <a:pt x="16468" y="16877"/>
                  <a:pt x="17702" y="16221"/>
                  <a:pt x="18385" y="15051"/>
                </a:cubicBezTo>
                <a:lnTo>
                  <a:pt x="18385" y="15038"/>
                </a:lnTo>
                <a:cubicBezTo>
                  <a:pt x="18867" y="14194"/>
                  <a:pt x="18988" y="13217"/>
                  <a:pt x="18747" y="12280"/>
                </a:cubicBezTo>
                <a:cubicBezTo>
                  <a:pt x="18492" y="11329"/>
                  <a:pt x="17890" y="10539"/>
                  <a:pt x="17046" y="10057"/>
                </a:cubicBezTo>
                <a:lnTo>
                  <a:pt x="17007" y="10030"/>
                </a:lnTo>
                <a:lnTo>
                  <a:pt x="17046" y="10003"/>
                </a:lnTo>
                <a:cubicBezTo>
                  <a:pt x="17890" y="9521"/>
                  <a:pt x="18492" y="8731"/>
                  <a:pt x="18747" y="7794"/>
                </a:cubicBezTo>
                <a:cubicBezTo>
                  <a:pt x="18988" y="6843"/>
                  <a:pt x="18867" y="5865"/>
                  <a:pt x="18385" y="5022"/>
                </a:cubicBezTo>
                <a:cubicBezTo>
                  <a:pt x="18037" y="4433"/>
                  <a:pt x="17542" y="3951"/>
                  <a:pt x="16953" y="3630"/>
                </a:cubicBezTo>
                <a:cubicBezTo>
                  <a:pt x="16882" y="3592"/>
                  <a:pt x="16805" y="3573"/>
                  <a:pt x="16730" y="3573"/>
                </a:cubicBezTo>
                <a:cubicBezTo>
                  <a:pt x="16565" y="3573"/>
                  <a:pt x="16406" y="3660"/>
                  <a:pt x="16323" y="3817"/>
                </a:cubicBezTo>
                <a:cubicBezTo>
                  <a:pt x="16203" y="4044"/>
                  <a:pt x="16284" y="4326"/>
                  <a:pt x="16511" y="4446"/>
                </a:cubicBezTo>
                <a:cubicBezTo>
                  <a:pt x="16953" y="4687"/>
                  <a:pt x="17314" y="5049"/>
                  <a:pt x="17569" y="5478"/>
                </a:cubicBezTo>
                <a:cubicBezTo>
                  <a:pt x="17930" y="6106"/>
                  <a:pt x="18024" y="6843"/>
                  <a:pt x="17837" y="7552"/>
                </a:cubicBezTo>
                <a:cubicBezTo>
                  <a:pt x="17649" y="8249"/>
                  <a:pt x="17207" y="8838"/>
                  <a:pt x="16578" y="9200"/>
                </a:cubicBezTo>
                <a:lnTo>
                  <a:pt x="16069" y="9495"/>
                </a:lnTo>
                <a:lnTo>
                  <a:pt x="13351" y="7927"/>
                </a:lnTo>
                <a:lnTo>
                  <a:pt x="13351" y="6843"/>
                </a:lnTo>
                <a:cubicBezTo>
                  <a:pt x="13351" y="6588"/>
                  <a:pt x="13136" y="6374"/>
                  <a:pt x="12882" y="6374"/>
                </a:cubicBezTo>
                <a:cubicBezTo>
                  <a:pt x="12627" y="6374"/>
                  <a:pt x="12413" y="6588"/>
                  <a:pt x="12413" y="6843"/>
                </a:cubicBezTo>
                <a:lnTo>
                  <a:pt x="12413" y="7379"/>
                </a:lnTo>
                <a:lnTo>
                  <a:pt x="10619" y="6347"/>
                </a:lnTo>
                <a:lnTo>
                  <a:pt x="11624" y="5772"/>
                </a:lnTo>
                <a:cubicBezTo>
                  <a:pt x="11851" y="5638"/>
                  <a:pt x="11931" y="5356"/>
                  <a:pt x="11797" y="5129"/>
                </a:cubicBezTo>
                <a:cubicBezTo>
                  <a:pt x="11708" y="4987"/>
                  <a:pt x="11553" y="4903"/>
                  <a:pt x="11393" y="4903"/>
                </a:cubicBezTo>
                <a:cubicBezTo>
                  <a:pt x="11312" y="4903"/>
                  <a:pt x="11231" y="4924"/>
                  <a:pt x="11154" y="4969"/>
                </a:cubicBezTo>
                <a:lnTo>
                  <a:pt x="9695" y="5812"/>
                </a:lnTo>
                <a:lnTo>
                  <a:pt x="6964" y="4246"/>
                </a:lnTo>
                <a:lnTo>
                  <a:pt x="6964" y="3656"/>
                </a:lnTo>
                <a:cubicBezTo>
                  <a:pt x="6964" y="2157"/>
                  <a:pt x="8196" y="938"/>
                  <a:pt x="9695" y="938"/>
                </a:cubicBezTo>
                <a:cubicBezTo>
                  <a:pt x="10365" y="938"/>
                  <a:pt x="11008" y="1179"/>
                  <a:pt x="11517" y="1634"/>
                </a:cubicBezTo>
                <a:cubicBezTo>
                  <a:pt x="11605" y="1716"/>
                  <a:pt x="11717" y="1757"/>
                  <a:pt x="11830" y="1757"/>
                </a:cubicBezTo>
                <a:cubicBezTo>
                  <a:pt x="11955" y="1757"/>
                  <a:pt x="12081" y="1706"/>
                  <a:pt x="12172" y="1607"/>
                </a:cubicBezTo>
                <a:cubicBezTo>
                  <a:pt x="12347" y="1420"/>
                  <a:pt x="12333" y="1125"/>
                  <a:pt x="12145" y="952"/>
                </a:cubicBezTo>
                <a:cubicBezTo>
                  <a:pt x="11463" y="336"/>
                  <a:pt x="10592" y="0"/>
                  <a:pt x="9695"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4" name="Google Shape;1035;p49"/>
          <p:cNvSpPr/>
          <p:nvPr/>
        </p:nvSpPr>
        <p:spPr>
          <a:xfrm>
            <a:off x="4815000" y="3497040"/>
            <a:ext cx="407520" cy="335880"/>
          </a:xfrm>
          <a:custGeom>
            <a:avLst/>
            <a:gdLst>
              <a:gd name="textAreaLeft" fmla="*/ 0 w 407520"/>
              <a:gd name="textAreaRight" fmla="*/ 409320 w 407520"/>
              <a:gd name="textAreaTop" fmla="*/ 0 h 335880"/>
              <a:gd name="textAreaBottom" fmla="*/ 337680 h 335880"/>
            </a:gdLst>
            <a:ahLst/>
            <a:rect l="textAreaLeft" t="textAreaTop" r="textAreaRight" b="textAreaBottom"/>
            <a:pathLst>
              <a:path w="20435" h="16860">
                <a:moveTo>
                  <a:pt x="6508" y="1179"/>
                </a:moveTo>
                <a:lnTo>
                  <a:pt x="6508" y="1179"/>
                </a:lnTo>
                <a:cubicBezTo>
                  <a:pt x="6214" y="1580"/>
                  <a:pt x="5960" y="2062"/>
                  <a:pt x="5732" y="2625"/>
                </a:cubicBezTo>
                <a:cubicBezTo>
                  <a:pt x="5544" y="3067"/>
                  <a:pt x="5398" y="3549"/>
                  <a:pt x="5264" y="4058"/>
                </a:cubicBezTo>
                <a:cubicBezTo>
                  <a:pt x="4407" y="3937"/>
                  <a:pt x="3562" y="3750"/>
                  <a:pt x="2773" y="3522"/>
                </a:cubicBezTo>
                <a:cubicBezTo>
                  <a:pt x="3737" y="2398"/>
                  <a:pt x="5035" y="1580"/>
                  <a:pt x="6508" y="1179"/>
                </a:cubicBezTo>
                <a:close/>
                <a:moveTo>
                  <a:pt x="10352" y="1179"/>
                </a:moveTo>
                <a:lnTo>
                  <a:pt x="10352" y="1179"/>
                </a:lnTo>
                <a:cubicBezTo>
                  <a:pt x="11811" y="1567"/>
                  <a:pt x="13110" y="2384"/>
                  <a:pt x="14087" y="3522"/>
                </a:cubicBezTo>
                <a:cubicBezTo>
                  <a:pt x="13284" y="3750"/>
                  <a:pt x="12454" y="3937"/>
                  <a:pt x="11584" y="4058"/>
                </a:cubicBezTo>
                <a:cubicBezTo>
                  <a:pt x="11463" y="3549"/>
                  <a:pt x="11302" y="3067"/>
                  <a:pt x="11129" y="2625"/>
                </a:cubicBezTo>
                <a:cubicBezTo>
                  <a:pt x="10901" y="2062"/>
                  <a:pt x="10633" y="1580"/>
                  <a:pt x="10352" y="1179"/>
                </a:cubicBezTo>
                <a:close/>
                <a:moveTo>
                  <a:pt x="8424" y="938"/>
                </a:moveTo>
                <a:cubicBezTo>
                  <a:pt x="9240" y="938"/>
                  <a:pt x="10124" y="2157"/>
                  <a:pt x="10659" y="4178"/>
                </a:cubicBezTo>
                <a:cubicBezTo>
                  <a:pt x="9923" y="4252"/>
                  <a:pt x="9173" y="4289"/>
                  <a:pt x="8425" y="4289"/>
                </a:cubicBezTo>
                <a:cubicBezTo>
                  <a:pt x="7677" y="4289"/>
                  <a:pt x="6930" y="4252"/>
                  <a:pt x="6201" y="4178"/>
                </a:cubicBezTo>
                <a:cubicBezTo>
                  <a:pt x="6737" y="2157"/>
                  <a:pt x="7606" y="938"/>
                  <a:pt x="8424" y="938"/>
                </a:cubicBezTo>
                <a:close/>
                <a:moveTo>
                  <a:pt x="2170" y="4312"/>
                </a:moveTo>
                <a:cubicBezTo>
                  <a:pt x="3094" y="4594"/>
                  <a:pt x="4058" y="4821"/>
                  <a:pt x="5062" y="4969"/>
                </a:cubicBezTo>
                <a:cubicBezTo>
                  <a:pt x="4889" y="5906"/>
                  <a:pt x="4782" y="6910"/>
                  <a:pt x="4755" y="7968"/>
                </a:cubicBezTo>
                <a:lnTo>
                  <a:pt x="952" y="7968"/>
                </a:lnTo>
                <a:cubicBezTo>
                  <a:pt x="1032" y="6615"/>
                  <a:pt x="1474" y="5370"/>
                  <a:pt x="2170" y="4312"/>
                </a:cubicBezTo>
                <a:close/>
                <a:moveTo>
                  <a:pt x="10861" y="5089"/>
                </a:moveTo>
                <a:cubicBezTo>
                  <a:pt x="11034" y="5946"/>
                  <a:pt x="11142" y="6910"/>
                  <a:pt x="11155" y="7968"/>
                </a:cubicBezTo>
                <a:lnTo>
                  <a:pt x="5692" y="7968"/>
                </a:lnTo>
                <a:cubicBezTo>
                  <a:pt x="5719" y="6910"/>
                  <a:pt x="5826" y="5946"/>
                  <a:pt x="5987" y="5089"/>
                </a:cubicBezTo>
                <a:cubicBezTo>
                  <a:pt x="6790" y="5176"/>
                  <a:pt x="7610" y="5220"/>
                  <a:pt x="8429" y="5220"/>
                </a:cubicBezTo>
                <a:cubicBezTo>
                  <a:pt x="9247" y="5220"/>
                  <a:pt x="10064" y="5176"/>
                  <a:pt x="10861" y="5089"/>
                </a:cubicBezTo>
                <a:close/>
                <a:moveTo>
                  <a:pt x="16042" y="7740"/>
                </a:moveTo>
                <a:cubicBezTo>
                  <a:pt x="16658" y="7740"/>
                  <a:pt x="17154" y="8236"/>
                  <a:pt x="17154" y="8852"/>
                </a:cubicBezTo>
                <a:cubicBezTo>
                  <a:pt x="17154" y="9454"/>
                  <a:pt x="16658" y="9950"/>
                  <a:pt x="16042" y="9950"/>
                </a:cubicBezTo>
                <a:cubicBezTo>
                  <a:pt x="15427" y="9950"/>
                  <a:pt x="14932" y="9454"/>
                  <a:pt x="14932" y="8852"/>
                </a:cubicBezTo>
                <a:cubicBezTo>
                  <a:pt x="14932" y="8236"/>
                  <a:pt x="15427" y="7740"/>
                  <a:pt x="16042" y="7740"/>
                </a:cubicBezTo>
                <a:close/>
                <a:moveTo>
                  <a:pt x="16042" y="6817"/>
                </a:moveTo>
                <a:cubicBezTo>
                  <a:pt x="14918" y="6817"/>
                  <a:pt x="14007" y="7727"/>
                  <a:pt x="14007" y="8852"/>
                </a:cubicBezTo>
                <a:cubicBezTo>
                  <a:pt x="14007" y="9977"/>
                  <a:pt x="14918" y="10887"/>
                  <a:pt x="16042" y="10887"/>
                </a:cubicBezTo>
                <a:cubicBezTo>
                  <a:pt x="17167" y="10887"/>
                  <a:pt x="18078" y="9977"/>
                  <a:pt x="18078" y="8852"/>
                </a:cubicBezTo>
                <a:cubicBezTo>
                  <a:pt x="18078" y="7727"/>
                  <a:pt x="17167" y="6817"/>
                  <a:pt x="16042" y="6817"/>
                </a:cubicBezTo>
                <a:close/>
                <a:moveTo>
                  <a:pt x="11155" y="8892"/>
                </a:moveTo>
                <a:cubicBezTo>
                  <a:pt x="11142" y="9936"/>
                  <a:pt x="11034" y="10900"/>
                  <a:pt x="10861" y="11757"/>
                </a:cubicBezTo>
                <a:cubicBezTo>
                  <a:pt x="10079" y="11672"/>
                  <a:pt x="9279" y="11629"/>
                  <a:pt x="8476" y="11629"/>
                </a:cubicBezTo>
                <a:cubicBezTo>
                  <a:pt x="7642" y="11629"/>
                  <a:pt x="6806" y="11675"/>
                  <a:pt x="5987" y="11771"/>
                </a:cubicBezTo>
                <a:cubicBezTo>
                  <a:pt x="5826" y="10900"/>
                  <a:pt x="5719" y="9936"/>
                  <a:pt x="5692" y="8892"/>
                </a:cubicBezTo>
                <a:close/>
                <a:moveTo>
                  <a:pt x="4755" y="8892"/>
                </a:moveTo>
                <a:cubicBezTo>
                  <a:pt x="4782" y="9936"/>
                  <a:pt x="4889" y="10954"/>
                  <a:pt x="5062" y="11891"/>
                </a:cubicBezTo>
                <a:cubicBezTo>
                  <a:pt x="4058" y="12039"/>
                  <a:pt x="3094" y="12266"/>
                  <a:pt x="2170" y="12548"/>
                </a:cubicBezTo>
                <a:cubicBezTo>
                  <a:pt x="1474" y="11489"/>
                  <a:pt x="1032" y="10245"/>
                  <a:pt x="952" y="8892"/>
                </a:cubicBezTo>
                <a:close/>
                <a:moveTo>
                  <a:pt x="5264" y="12802"/>
                </a:moveTo>
                <a:cubicBezTo>
                  <a:pt x="5398" y="13310"/>
                  <a:pt x="5544" y="13792"/>
                  <a:pt x="5732" y="14235"/>
                </a:cubicBezTo>
                <a:cubicBezTo>
                  <a:pt x="5960" y="14797"/>
                  <a:pt x="6214" y="15279"/>
                  <a:pt x="6508" y="15667"/>
                </a:cubicBezTo>
                <a:cubicBezTo>
                  <a:pt x="5035" y="15279"/>
                  <a:pt x="3737" y="14462"/>
                  <a:pt x="2773" y="13337"/>
                </a:cubicBezTo>
                <a:cubicBezTo>
                  <a:pt x="3562" y="13110"/>
                  <a:pt x="4407" y="12923"/>
                  <a:pt x="5264" y="12802"/>
                </a:cubicBezTo>
                <a:close/>
                <a:moveTo>
                  <a:pt x="16632" y="12561"/>
                </a:moveTo>
                <a:cubicBezTo>
                  <a:pt x="17489" y="12561"/>
                  <a:pt x="18078" y="13096"/>
                  <a:pt x="18574" y="14328"/>
                </a:cubicBezTo>
                <a:lnTo>
                  <a:pt x="19217" y="15895"/>
                </a:lnTo>
                <a:lnTo>
                  <a:pt x="12869" y="15895"/>
                </a:lnTo>
                <a:lnTo>
                  <a:pt x="13498" y="14328"/>
                </a:lnTo>
                <a:cubicBezTo>
                  <a:pt x="14007" y="13096"/>
                  <a:pt x="14596" y="12561"/>
                  <a:pt x="15453" y="12561"/>
                </a:cubicBezTo>
                <a:close/>
                <a:moveTo>
                  <a:pt x="8425" y="12561"/>
                </a:moveTo>
                <a:cubicBezTo>
                  <a:pt x="9173" y="12561"/>
                  <a:pt x="9923" y="12601"/>
                  <a:pt x="10659" y="12682"/>
                </a:cubicBezTo>
                <a:cubicBezTo>
                  <a:pt x="10124" y="14690"/>
                  <a:pt x="9240" y="15922"/>
                  <a:pt x="8424" y="15922"/>
                </a:cubicBezTo>
                <a:cubicBezTo>
                  <a:pt x="7606" y="15922"/>
                  <a:pt x="6737" y="14690"/>
                  <a:pt x="6201" y="12682"/>
                </a:cubicBezTo>
                <a:cubicBezTo>
                  <a:pt x="6930" y="12601"/>
                  <a:pt x="7677" y="12561"/>
                  <a:pt x="8425" y="12561"/>
                </a:cubicBezTo>
                <a:close/>
                <a:moveTo>
                  <a:pt x="15453" y="11637"/>
                </a:moveTo>
                <a:cubicBezTo>
                  <a:pt x="13793" y="11637"/>
                  <a:pt x="13057" y="12976"/>
                  <a:pt x="12641" y="13980"/>
                </a:cubicBezTo>
                <a:lnTo>
                  <a:pt x="11758" y="16176"/>
                </a:lnTo>
                <a:cubicBezTo>
                  <a:pt x="11745" y="16203"/>
                  <a:pt x="11731" y="16243"/>
                  <a:pt x="11718" y="16270"/>
                </a:cubicBezTo>
                <a:lnTo>
                  <a:pt x="11718" y="16431"/>
                </a:lnTo>
                <a:cubicBezTo>
                  <a:pt x="11731" y="16497"/>
                  <a:pt x="11758" y="16551"/>
                  <a:pt x="11784" y="16604"/>
                </a:cubicBezTo>
                <a:cubicBezTo>
                  <a:pt x="11825" y="16672"/>
                  <a:pt x="11891" y="16726"/>
                  <a:pt x="11959" y="16765"/>
                </a:cubicBezTo>
                <a:cubicBezTo>
                  <a:pt x="11986" y="16779"/>
                  <a:pt x="12025" y="16806"/>
                  <a:pt x="12066" y="16806"/>
                </a:cubicBezTo>
                <a:cubicBezTo>
                  <a:pt x="12106" y="16819"/>
                  <a:pt x="12146" y="16819"/>
                  <a:pt x="12186" y="16819"/>
                </a:cubicBezTo>
                <a:lnTo>
                  <a:pt x="19886" y="16819"/>
                </a:lnTo>
                <a:cubicBezTo>
                  <a:pt x="19953" y="16819"/>
                  <a:pt x="20006" y="16819"/>
                  <a:pt x="20060" y="16792"/>
                </a:cubicBezTo>
                <a:lnTo>
                  <a:pt x="20086" y="16792"/>
                </a:lnTo>
                <a:cubicBezTo>
                  <a:pt x="20315" y="16699"/>
                  <a:pt x="20435" y="16417"/>
                  <a:pt x="20341" y="16176"/>
                </a:cubicBezTo>
                <a:lnTo>
                  <a:pt x="19444" y="13980"/>
                </a:lnTo>
                <a:cubicBezTo>
                  <a:pt x="19029" y="12976"/>
                  <a:pt x="18292" y="11637"/>
                  <a:pt x="16632" y="11637"/>
                </a:cubicBezTo>
                <a:close/>
                <a:moveTo>
                  <a:pt x="8424" y="0"/>
                </a:moveTo>
                <a:cubicBezTo>
                  <a:pt x="5639" y="0"/>
                  <a:pt x="3175" y="1353"/>
                  <a:pt x="1634" y="3442"/>
                </a:cubicBezTo>
                <a:cubicBezTo>
                  <a:pt x="1607" y="3469"/>
                  <a:pt x="1595" y="3496"/>
                  <a:pt x="1568" y="3535"/>
                </a:cubicBezTo>
                <a:cubicBezTo>
                  <a:pt x="577" y="4915"/>
                  <a:pt x="1" y="6602"/>
                  <a:pt x="1" y="8423"/>
                </a:cubicBezTo>
                <a:cubicBezTo>
                  <a:pt x="1" y="10257"/>
                  <a:pt x="577" y="11945"/>
                  <a:pt x="1568" y="13324"/>
                </a:cubicBezTo>
                <a:cubicBezTo>
                  <a:pt x="1595" y="13364"/>
                  <a:pt x="1607" y="13391"/>
                  <a:pt x="1634" y="13418"/>
                </a:cubicBezTo>
                <a:cubicBezTo>
                  <a:pt x="3175" y="15506"/>
                  <a:pt x="5639" y="16859"/>
                  <a:pt x="8424" y="16859"/>
                </a:cubicBezTo>
                <a:cubicBezTo>
                  <a:pt x="9481" y="16859"/>
                  <a:pt x="10445" y="15922"/>
                  <a:pt x="11129" y="14235"/>
                </a:cubicBezTo>
                <a:cubicBezTo>
                  <a:pt x="11704" y="12789"/>
                  <a:pt x="12052" y="10900"/>
                  <a:pt x="12093" y="8892"/>
                </a:cubicBezTo>
                <a:lnTo>
                  <a:pt x="12762" y="8892"/>
                </a:lnTo>
                <a:cubicBezTo>
                  <a:pt x="13030" y="8892"/>
                  <a:pt x="13230" y="8691"/>
                  <a:pt x="13230" y="8423"/>
                </a:cubicBezTo>
                <a:cubicBezTo>
                  <a:pt x="13230" y="8168"/>
                  <a:pt x="13030" y="7968"/>
                  <a:pt x="12762" y="7968"/>
                </a:cubicBezTo>
                <a:lnTo>
                  <a:pt x="12093" y="7968"/>
                </a:lnTo>
                <a:cubicBezTo>
                  <a:pt x="12066" y="6910"/>
                  <a:pt x="11972" y="5906"/>
                  <a:pt x="11784" y="4969"/>
                </a:cubicBezTo>
                <a:cubicBezTo>
                  <a:pt x="12789" y="4821"/>
                  <a:pt x="13766" y="4594"/>
                  <a:pt x="14691" y="4312"/>
                </a:cubicBezTo>
                <a:cubicBezTo>
                  <a:pt x="14932" y="4674"/>
                  <a:pt x="15132" y="5062"/>
                  <a:pt x="15319" y="5464"/>
                </a:cubicBezTo>
                <a:cubicBezTo>
                  <a:pt x="15389" y="5641"/>
                  <a:pt x="15560" y="5746"/>
                  <a:pt x="15736" y="5746"/>
                </a:cubicBezTo>
                <a:cubicBezTo>
                  <a:pt x="15799" y="5746"/>
                  <a:pt x="15863" y="5733"/>
                  <a:pt x="15923" y="5705"/>
                </a:cubicBezTo>
                <a:cubicBezTo>
                  <a:pt x="16164" y="5611"/>
                  <a:pt x="16271" y="5330"/>
                  <a:pt x="16164" y="5103"/>
                </a:cubicBezTo>
                <a:cubicBezTo>
                  <a:pt x="14837" y="1996"/>
                  <a:pt x="11798" y="0"/>
                  <a:pt x="8424"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5" name="Google Shape;1036;p49"/>
          <p:cNvSpPr/>
          <p:nvPr/>
        </p:nvSpPr>
        <p:spPr>
          <a:xfrm>
            <a:off x="4028040" y="3469680"/>
            <a:ext cx="438480" cy="390600"/>
          </a:xfrm>
          <a:custGeom>
            <a:avLst/>
            <a:gdLst>
              <a:gd name="textAreaLeft" fmla="*/ 0 w 438480"/>
              <a:gd name="textAreaRight" fmla="*/ 440280 w 438480"/>
              <a:gd name="textAreaTop" fmla="*/ 0 h 390600"/>
              <a:gd name="textAreaBottom" fmla="*/ 392400 h 390600"/>
            </a:gdLst>
            <a:ahLst/>
            <a:rect l="textAreaLeft" t="textAreaTop" r="textAreaRight" b="textAreaBottom"/>
            <a:pathLst>
              <a:path w="21988" h="19592">
                <a:moveTo>
                  <a:pt x="10993" y="938"/>
                </a:moveTo>
                <a:cubicBezTo>
                  <a:pt x="11181" y="938"/>
                  <a:pt x="11355" y="952"/>
                  <a:pt x="11529" y="978"/>
                </a:cubicBezTo>
                <a:cubicBezTo>
                  <a:pt x="11368" y="1514"/>
                  <a:pt x="11127" y="2009"/>
                  <a:pt x="10820" y="2437"/>
                </a:cubicBezTo>
                <a:cubicBezTo>
                  <a:pt x="10284" y="2062"/>
                  <a:pt x="9708" y="1755"/>
                  <a:pt x="9092" y="1527"/>
                </a:cubicBezTo>
                <a:cubicBezTo>
                  <a:pt x="9628" y="1152"/>
                  <a:pt x="10284" y="938"/>
                  <a:pt x="10993" y="938"/>
                </a:cubicBezTo>
                <a:close/>
                <a:moveTo>
                  <a:pt x="12427" y="1246"/>
                </a:moveTo>
                <a:cubicBezTo>
                  <a:pt x="13257" y="1648"/>
                  <a:pt x="13900" y="2371"/>
                  <a:pt x="14194" y="3241"/>
                </a:cubicBezTo>
                <a:cubicBezTo>
                  <a:pt x="13525" y="3362"/>
                  <a:pt x="12895" y="3589"/>
                  <a:pt x="12320" y="3910"/>
                </a:cubicBezTo>
                <a:cubicBezTo>
                  <a:pt x="12091" y="3603"/>
                  <a:pt x="11824" y="3308"/>
                  <a:pt x="11543" y="3040"/>
                </a:cubicBezTo>
                <a:cubicBezTo>
                  <a:pt x="11931" y="2505"/>
                  <a:pt x="12225" y="1902"/>
                  <a:pt x="12427" y="1246"/>
                </a:cubicBezTo>
                <a:close/>
                <a:moveTo>
                  <a:pt x="8315" y="2250"/>
                </a:moveTo>
                <a:cubicBezTo>
                  <a:pt x="8999" y="2451"/>
                  <a:pt x="9641" y="2746"/>
                  <a:pt x="10204" y="3148"/>
                </a:cubicBezTo>
                <a:cubicBezTo>
                  <a:pt x="9508" y="3817"/>
                  <a:pt x="8610" y="4272"/>
                  <a:pt x="7619" y="4446"/>
                </a:cubicBezTo>
                <a:lnTo>
                  <a:pt x="7619" y="4299"/>
                </a:lnTo>
                <a:cubicBezTo>
                  <a:pt x="7619" y="3535"/>
                  <a:pt x="7887" y="2826"/>
                  <a:pt x="8315" y="2250"/>
                </a:cubicBezTo>
                <a:close/>
                <a:moveTo>
                  <a:pt x="14355" y="4165"/>
                </a:moveTo>
                <a:cubicBezTo>
                  <a:pt x="14355" y="4205"/>
                  <a:pt x="14368" y="4258"/>
                  <a:pt x="14368" y="4299"/>
                </a:cubicBezTo>
                <a:cubicBezTo>
                  <a:pt x="14368" y="5129"/>
                  <a:pt x="14073" y="5879"/>
                  <a:pt x="13578" y="6454"/>
                </a:cubicBezTo>
                <a:cubicBezTo>
                  <a:pt x="13418" y="5826"/>
                  <a:pt x="13163" y="5236"/>
                  <a:pt x="12841" y="4687"/>
                </a:cubicBezTo>
                <a:cubicBezTo>
                  <a:pt x="13310" y="4433"/>
                  <a:pt x="13819" y="4258"/>
                  <a:pt x="14355" y="4165"/>
                </a:cubicBezTo>
                <a:close/>
                <a:moveTo>
                  <a:pt x="10927" y="3750"/>
                </a:moveTo>
                <a:cubicBezTo>
                  <a:pt x="11154" y="3951"/>
                  <a:pt x="11355" y="4178"/>
                  <a:pt x="11543" y="4433"/>
                </a:cubicBezTo>
                <a:cubicBezTo>
                  <a:pt x="10618" y="5169"/>
                  <a:pt x="9909" y="6174"/>
                  <a:pt x="9561" y="7352"/>
                </a:cubicBezTo>
                <a:cubicBezTo>
                  <a:pt x="8731" y="6963"/>
                  <a:pt x="8088" y="6240"/>
                  <a:pt x="7794" y="5356"/>
                </a:cubicBezTo>
                <a:cubicBezTo>
                  <a:pt x="8999" y="5156"/>
                  <a:pt x="10083" y="4580"/>
                  <a:pt x="10927" y="3750"/>
                </a:cubicBezTo>
                <a:close/>
                <a:moveTo>
                  <a:pt x="12065" y="5196"/>
                </a:moveTo>
                <a:cubicBezTo>
                  <a:pt x="12413" y="5799"/>
                  <a:pt x="12654" y="6454"/>
                  <a:pt x="12788" y="7151"/>
                </a:cubicBezTo>
                <a:cubicBezTo>
                  <a:pt x="12266" y="7486"/>
                  <a:pt x="11650" y="7674"/>
                  <a:pt x="10993" y="7674"/>
                </a:cubicBezTo>
                <a:cubicBezTo>
                  <a:pt x="10806" y="7674"/>
                  <a:pt x="10632" y="7660"/>
                  <a:pt x="10458" y="7633"/>
                </a:cubicBezTo>
                <a:cubicBezTo>
                  <a:pt x="10739" y="6656"/>
                  <a:pt x="11315" y="5826"/>
                  <a:pt x="12065" y="5196"/>
                </a:cubicBezTo>
                <a:close/>
                <a:moveTo>
                  <a:pt x="10993" y="0"/>
                </a:moveTo>
                <a:cubicBezTo>
                  <a:pt x="8624" y="0"/>
                  <a:pt x="6696" y="1928"/>
                  <a:pt x="6696" y="4299"/>
                </a:cubicBezTo>
                <a:cubicBezTo>
                  <a:pt x="6696" y="6683"/>
                  <a:pt x="8624" y="8611"/>
                  <a:pt x="10993" y="8611"/>
                </a:cubicBezTo>
                <a:cubicBezTo>
                  <a:pt x="13364" y="8611"/>
                  <a:pt x="15292" y="6683"/>
                  <a:pt x="15292" y="4299"/>
                </a:cubicBezTo>
                <a:cubicBezTo>
                  <a:pt x="15292" y="1928"/>
                  <a:pt x="13364" y="0"/>
                  <a:pt x="10993" y="0"/>
                </a:cubicBezTo>
                <a:close/>
                <a:moveTo>
                  <a:pt x="6842" y="10847"/>
                </a:moveTo>
                <a:lnTo>
                  <a:pt x="6842" y="16538"/>
                </a:lnTo>
                <a:lnTo>
                  <a:pt x="4098" y="16538"/>
                </a:lnTo>
                <a:lnTo>
                  <a:pt x="4098" y="10847"/>
                </a:lnTo>
                <a:close/>
                <a:moveTo>
                  <a:pt x="10525" y="10847"/>
                </a:moveTo>
                <a:lnTo>
                  <a:pt x="10525" y="16538"/>
                </a:lnTo>
                <a:lnTo>
                  <a:pt x="7780" y="16538"/>
                </a:lnTo>
                <a:lnTo>
                  <a:pt x="7780" y="10847"/>
                </a:lnTo>
                <a:close/>
                <a:moveTo>
                  <a:pt x="14207" y="10847"/>
                </a:moveTo>
                <a:lnTo>
                  <a:pt x="14207" y="16538"/>
                </a:lnTo>
                <a:lnTo>
                  <a:pt x="11463" y="16538"/>
                </a:lnTo>
                <a:lnTo>
                  <a:pt x="11463" y="10847"/>
                </a:lnTo>
                <a:close/>
                <a:moveTo>
                  <a:pt x="17876" y="10847"/>
                </a:moveTo>
                <a:lnTo>
                  <a:pt x="17876" y="16538"/>
                </a:lnTo>
                <a:lnTo>
                  <a:pt x="15132" y="16538"/>
                </a:lnTo>
                <a:lnTo>
                  <a:pt x="15132" y="10847"/>
                </a:lnTo>
                <a:close/>
                <a:moveTo>
                  <a:pt x="1313" y="5772"/>
                </a:moveTo>
                <a:cubicBezTo>
                  <a:pt x="1058" y="5772"/>
                  <a:pt x="843" y="5986"/>
                  <a:pt x="843" y="6240"/>
                </a:cubicBezTo>
                <a:lnTo>
                  <a:pt x="843" y="6254"/>
                </a:lnTo>
                <a:lnTo>
                  <a:pt x="843" y="17006"/>
                </a:lnTo>
                <a:cubicBezTo>
                  <a:pt x="843" y="17261"/>
                  <a:pt x="1058" y="17475"/>
                  <a:pt x="1313" y="17475"/>
                </a:cubicBezTo>
                <a:cubicBezTo>
                  <a:pt x="1566" y="17475"/>
                  <a:pt x="1781" y="17261"/>
                  <a:pt x="1781" y="17006"/>
                </a:cubicBezTo>
                <a:lnTo>
                  <a:pt x="1781" y="6709"/>
                </a:lnTo>
                <a:lnTo>
                  <a:pt x="5544" y="6709"/>
                </a:lnTo>
                <a:cubicBezTo>
                  <a:pt x="5798" y="6709"/>
                  <a:pt x="5999" y="6508"/>
                  <a:pt x="5999" y="6240"/>
                </a:cubicBezTo>
                <a:cubicBezTo>
                  <a:pt x="5999" y="5986"/>
                  <a:pt x="5798" y="5772"/>
                  <a:pt x="5544" y="5772"/>
                </a:cubicBezTo>
                <a:close/>
                <a:moveTo>
                  <a:pt x="3642" y="9909"/>
                </a:moveTo>
                <a:cubicBezTo>
                  <a:pt x="3375" y="9909"/>
                  <a:pt x="3173" y="10123"/>
                  <a:pt x="3173" y="10378"/>
                </a:cubicBezTo>
                <a:lnTo>
                  <a:pt x="3173" y="17006"/>
                </a:lnTo>
                <a:cubicBezTo>
                  <a:pt x="3173" y="17261"/>
                  <a:pt x="3375" y="17475"/>
                  <a:pt x="3642" y="17475"/>
                </a:cubicBezTo>
                <a:lnTo>
                  <a:pt x="18345" y="17475"/>
                </a:lnTo>
                <a:cubicBezTo>
                  <a:pt x="18599" y="17475"/>
                  <a:pt x="18813" y="17261"/>
                  <a:pt x="18813" y="17006"/>
                </a:cubicBezTo>
                <a:lnTo>
                  <a:pt x="18813" y="10378"/>
                </a:lnTo>
                <a:cubicBezTo>
                  <a:pt x="18813" y="10123"/>
                  <a:pt x="18599" y="9909"/>
                  <a:pt x="18345" y="9909"/>
                </a:cubicBezTo>
                <a:close/>
                <a:moveTo>
                  <a:pt x="16444" y="5772"/>
                </a:moveTo>
                <a:cubicBezTo>
                  <a:pt x="16189" y="5772"/>
                  <a:pt x="15975" y="5986"/>
                  <a:pt x="15975" y="6240"/>
                </a:cubicBezTo>
                <a:cubicBezTo>
                  <a:pt x="15975" y="6508"/>
                  <a:pt x="16189" y="6709"/>
                  <a:pt x="16444" y="6709"/>
                </a:cubicBezTo>
                <a:lnTo>
                  <a:pt x="20206" y="6709"/>
                </a:lnTo>
                <a:lnTo>
                  <a:pt x="20206" y="17006"/>
                </a:lnTo>
                <a:cubicBezTo>
                  <a:pt x="20206" y="17261"/>
                  <a:pt x="20407" y="17475"/>
                  <a:pt x="20675" y="17475"/>
                </a:cubicBezTo>
                <a:cubicBezTo>
                  <a:pt x="20929" y="17475"/>
                  <a:pt x="21131" y="17261"/>
                  <a:pt x="21131" y="17006"/>
                </a:cubicBezTo>
                <a:lnTo>
                  <a:pt x="21131" y="6254"/>
                </a:lnTo>
                <a:lnTo>
                  <a:pt x="21131" y="6240"/>
                </a:lnTo>
                <a:cubicBezTo>
                  <a:pt x="21131" y="5986"/>
                  <a:pt x="20929" y="5772"/>
                  <a:pt x="20675" y="5772"/>
                </a:cubicBezTo>
                <a:close/>
                <a:moveTo>
                  <a:pt x="456" y="18667"/>
                </a:moveTo>
                <a:cubicBezTo>
                  <a:pt x="201" y="18667"/>
                  <a:pt x="0" y="18868"/>
                  <a:pt x="0" y="19136"/>
                </a:cubicBezTo>
                <a:cubicBezTo>
                  <a:pt x="0" y="19390"/>
                  <a:pt x="201" y="19591"/>
                  <a:pt x="456" y="19591"/>
                </a:cubicBezTo>
                <a:lnTo>
                  <a:pt x="21518" y="19591"/>
                </a:lnTo>
                <a:cubicBezTo>
                  <a:pt x="21786" y="19591"/>
                  <a:pt x="21988" y="19390"/>
                  <a:pt x="21988" y="19136"/>
                </a:cubicBezTo>
                <a:cubicBezTo>
                  <a:pt x="21988" y="18868"/>
                  <a:pt x="21786" y="18667"/>
                  <a:pt x="21518" y="1866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6" name="Google Shape;1037;p49"/>
          <p:cNvSpPr/>
          <p:nvPr/>
        </p:nvSpPr>
        <p:spPr>
          <a:xfrm>
            <a:off x="6434640" y="3475080"/>
            <a:ext cx="342000" cy="379440"/>
          </a:xfrm>
          <a:custGeom>
            <a:avLst/>
            <a:gdLst>
              <a:gd name="textAreaLeft" fmla="*/ 0 w 342000"/>
              <a:gd name="textAreaRight" fmla="*/ 343800 w 342000"/>
              <a:gd name="textAreaTop" fmla="*/ 0 h 379440"/>
              <a:gd name="textAreaBottom" fmla="*/ 381240 h 379440"/>
            </a:gdLst>
            <a:ahLst/>
            <a:rect l="textAreaLeft" t="textAreaTop" r="textAreaRight" b="textAreaBottom"/>
            <a:pathLst>
              <a:path w="17168" h="19042">
                <a:moveTo>
                  <a:pt x="8584" y="938"/>
                </a:moveTo>
                <a:cubicBezTo>
                  <a:pt x="9174" y="938"/>
                  <a:pt x="9749" y="1005"/>
                  <a:pt x="10285" y="1125"/>
                </a:cubicBezTo>
                <a:cubicBezTo>
                  <a:pt x="9936" y="2639"/>
                  <a:pt x="9254" y="4005"/>
                  <a:pt x="8330" y="5169"/>
                </a:cubicBezTo>
                <a:cubicBezTo>
                  <a:pt x="6951" y="4112"/>
                  <a:pt x="5357" y="3294"/>
                  <a:pt x="3696" y="2799"/>
                </a:cubicBezTo>
                <a:cubicBezTo>
                  <a:pt x="4996" y="1634"/>
                  <a:pt x="6710" y="938"/>
                  <a:pt x="8584" y="938"/>
                </a:cubicBezTo>
                <a:close/>
                <a:moveTo>
                  <a:pt x="11182" y="1407"/>
                </a:moveTo>
                <a:cubicBezTo>
                  <a:pt x="13432" y="2250"/>
                  <a:pt x="15159" y="4178"/>
                  <a:pt x="15748" y="6535"/>
                </a:cubicBezTo>
                <a:cubicBezTo>
                  <a:pt x="14101" y="6736"/>
                  <a:pt x="12561" y="7285"/>
                  <a:pt x="11182" y="8129"/>
                </a:cubicBezTo>
                <a:cubicBezTo>
                  <a:pt x="10566" y="7258"/>
                  <a:pt x="9843" y="6468"/>
                  <a:pt x="9053" y="5772"/>
                </a:cubicBezTo>
                <a:cubicBezTo>
                  <a:pt x="10044" y="4499"/>
                  <a:pt x="10781" y="3027"/>
                  <a:pt x="11182" y="1407"/>
                </a:cubicBezTo>
                <a:close/>
                <a:moveTo>
                  <a:pt x="2947" y="3562"/>
                </a:moveTo>
                <a:cubicBezTo>
                  <a:pt x="4701" y="4005"/>
                  <a:pt x="6321" y="4794"/>
                  <a:pt x="7727" y="5879"/>
                </a:cubicBezTo>
                <a:cubicBezTo>
                  <a:pt x="6067" y="7660"/>
                  <a:pt x="3791" y="8852"/>
                  <a:pt x="1273" y="9133"/>
                </a:cubicBezTo>
                <a:cubicBezTo>
                  <a:pt x="1246" y="8865"/>
                  <a:pt x="1220" y="8584"/>
                  <a:pt x="1220" y="8302"/>
                </a:cubicBezTo>
                <a:cubicBezTo>
                  <a:pt x="1220" y="6495"/>
                  <a:pt x="1875" y="4848"/>
                  <a:pt x="2947" y="3562"/>
                </a:cubicBezTo>
                <a:close/>
                <a:moveTo>
                  <a:pt x="8584" y="0"/>
                </a:moveTo>
                <a:cubicBezTo>
                  <a:pt x="4018" y="0"/>
                  <a:pt x="295" y="3723"/>
                  <a:pt x="295" y="8302"/>
                </a:cubicBezTo>
                <a:cubicBezTo>
                  <a:pt x="295" y="9254"/>
                  <a:pt x="456" y="10204"/>
                  <a:pt x="777" y="11102"/>
                </a:cubicBezTo>
                <a:cubicBezTo>
                  <a:pt x="852" y="11292"/>
                  <a:pt x="1035" y="11407"/>
                  <a:pt x="1227" y="11407"/>
                </a:cubicBezTo>
                <a:cubicBezTo>
                  <a:pt x="1278" y="11407"/>
                  <a:pt x="1330" y="11399"/>
                  <a:pt x="1380" y="11382"/>
                </a:cubicBezTo>
                <a:cubicBezTo>
                  <a:pt x="1621" y="11289"/>
                  <a:pt x="1741" y="11021"/>
                  <a:pt x="1661" y="10780"/>
                </a:cubicBezTo>
                <a:cubicBezTo>
                  <a:pt x="1568" y="10539"/>
                  <a:pt x="1500" y="10298"/>
                  <a:pt x="1434" y="10057"/>
                </a:cubicBezTo>
                <a:cubicBezTo>
                  <a:pt x="4178" y="9722"/>
                  <a:pt x="6642" y="8409"/>
                  <a:pt x="8451" y="6468"/>
                </a:cubicBezTo>
                <a:cubicBezTo>
                  <a:pt x="9174" y="7111"/>
                  <a:pt x="9829" y="7834"/>
                  <a:pt x="10406" y="8638"/>
                </a:cubicBezTo>
                <a:cubicBezTo>
                  <a:pt x="9093" y="9602"/>
                  <a:pt x="7969" y="10847"/>
                  <a:pt x="7138" y="12320"/>
                </a:cubicBezTo>
                <a:cubicBezTo>
                  <a:pt x="7004" y="12548"/>
                  <a:pt x="7085" y="12828"/>
                  <a:pt x="7312" y="12949"/>
                </a:cubicBezTo>
                <a:cubicBezTo>
                  <a:pt x="7392" y="12989"/>
                  <a:pt x="7460" y="13016"/>
                  <a:pt x="7540" y="13016"/>
                </a:cubicBezTo>
                <a:cubicBezTo>
                  <a:pt x="7701" y="13016"/>
                  <a:pt x="7861" y="12923"/>
                  <a:pt x="7955" y="12775"/>
                </a:cubicBezTo>
                <a:cubicBezTo>
                  <a:pt x="8704" y="11436"/>
                  <a:pt x="9722" y="10284"/>
                  <a:pt x="10927" y="9414"/>
                </a:cubicBezTo>
                <a:cubicBezTo>
                  <a:pt x="11182" y="9816"/>
                  <a:pt x="11409" y="10231"/>
                  <a:pt x="11611" y="10659"/>
                </a:cubicBezTo>
                <a:cubicBezTo>
                  <a:pt x="11697" y="10823"/>
                  <a:pt x="11867" y="10918"/>
                  <a:pt x="12041" y="10918"/>
                </a:cubicBezTo>
                <a:cubicBezTo>
                  <a:pt x="12108" y="10918"/>
                  <a:pt x="12176" y="10903"/>
                  <a:pt x="12240" y="10873"/>
                </a:cubicBezTo>
                <a:cubicBezTo>
                  <a:pt x="12468" y="10753"/>
                  <a:pt x="12561" y="10486"/>
                  <a:pt x="12454" y="10245"/>
                </a:cubicBezTo>
                <a:cubicBezTo>
                  <a:pt x="12227" y="9789"/>
                  <a:pt x="11986" y="9334"/>
                  <a:pt x="11704" y="8892"/>
                </a:cubicBezTo>
                <a:cubicBezTo>
                  <a:pt x="12977" y="8129"/>
                  <a:pt x="14396" y="7633"/>
                  <a:pt x="15909" y="7459"/>
                </a:cubicBezTo>
                <a:cubicBezTo>
                  <a:pt x="15935" y="7740"/>
                  <a:pt x="15949" y="8022"/>
                  <a:pt x="15949" y="8302"/>
                </a:cubicBezTo>
                <a:cubicBezTo>
                  <a:pt x="15949" y="9025"/>
                  <a:pt x="15842" y="9762"/>
                  <a:pt x="15628" y="10459"/>
                </a:cubicBezTo>
                <a:cubicBezTo>
                  <a:pt x="15560" y="10700"/>
                  <a:pt x="15694" y="10954"/>
                  <a:pt x="15935" y="11034"/>
                </a:cubicBezTo>
                <a:cubicBezTo>
                  <a:pt x="15983" y="11049"/>
                  <a:pt x="16031" y="11056"/>
                  <a:pt x="16077" y="11056"/>
                </a:cubicBezTo>
                <a:cubicBezTo>
                  <a:pt x="16279" y="11056"/>
                  <a:pt x="16459" y="10923"/>
                  <a:pt x="16525" y="10727"/>
                </a:cubicBezTo>
                <a:cubicBezTo>
                  <a:pt x="16766" y="9936"/>
                  <a:pt x="16887" y="9120"/>
                  <a:pt x="16887" y="8302"/>
                </a:cubicBezTo>
                <a:cubicBezTo>
                  <a:pt x="16887" y="3723"/>
                  <a:pt x="13164" y="0"/>
                  <a:pt x="8584" y="0"/>
                </a:cubicBezTo>
                <a:close/>
                <a:moveTo>
                  <a:pt x="11798" y="14890"/>
                </a:moveTo>
                <a:lnTo>
                  <a:pt x="11798" y="15869"/>
                </a:lnTo>
                <a:lnTo>
                  <a:pt x="5371" y="15869"/>
                </a:lnTo>
                <a:lnTo>
                  <a:pt x="5371" y="14890"/>
                </a:lnTo>
                <a:close/>
                <a:moveTo>
                  <a:pt x="2223" y="13512"/>
                </a:moveTo>
                <a:lnTo>
                  <a:pt x="2223" y="17234"/>
                </a:lnTo>
                <a:lnTo>
                  <a:pt x="938" y="17234"/>
                </a:lnTo>
                <a:lnTo>
                  <a:pt x="938" y="13512"/>
                </a:lnTo>
                <a:close/>
                <a:moveTo>
                  <a:pt x="16244" y="13512"/>
                </a:moveTo>
                <a:lnTo>
                  <a:pt x="16244" y="17234"/>
                </a:lnTo>
                <a:lnTo>
                  <a:pt x="14958" y="17234"/>
                </a:lnTo>
                <a:lnTo>
                  <a:pt x="14958" y="13512"/>
                </a:lnTo>
                <a:close/>
                <a:moveTo>
                  <a:pt x="4446" y="12641"/>
                </a:moveTo>
                <a:lnTo>
                  <a:pt x="4446" y="18104"/>
                </a:lnTo>
                <a:lnTo>
                  <a:pt x="3161" y="18104"/>
                </a:lnTo>
                <a:lnTo>
                  <a:pt x="3161" y="12641"/>
                </a:lnTo>
                <a:close/>
                <a:moveTo>
                  <a:pt x="14021" y="12641"/>
                </a:moveTo>
                <a:lnTo>
                  <a:pt x="14021" y="18104"/>
                </a:lnTo>
                <a:lnTo>
                  <a:pt x="12736" y="18104"/>
                </a:lnTo>
                <a:lnTo>
                  <a:pt x="12736" y="12641"/>
                </a:lnTo>
                <a:close/>
                <a:moveTo>
                  <a:pt x="2693" y="11717"/>
                </a:moveTo>
                <a:cubicBezTo>
                  <a:pt x="2438" y="11717"/>
                  <a:pt x="2223" y="11918"/>
                  <a:pt x="2223" y="12186"/>
                </a:cubicBezTo>
                <a:lnTo>
                  <a:pt x="2223" y="12587"/>
                </a:lnTo>
                <a:lnTo>
                  <a:pt x="470" y="12587"/>
                </a:lnTo>
                <a:cubicBezTo>
                  <a:pt x="215" y="12587"/>
                  <a:pt x="1" y="12789"/>
                  <a:pt x="1" y="13057"/>
                </a:cubicBezTo>
                <a:lnTo>
                  <a:pt x="1" y="17702"/>
                </a:lnTo>
                <a:cubicBezTo>
                  <a:pt x="1" y="17957"/>
                  <a:pt x="215" y="18172"/>
                  <a:pt x="470" y="18172"/>
                </a:cubicBezTo>
                <a:lnTo>
                  <a:pt x="2223" y="18172"/>
                </a:lnTo>
                <a:lnTo>
                  <a:pt x="2223" y="18573"/>
                </a:lnTo>
                <a:cubicBezTo>
                  <a:pt x="2223" y="18827"/>
                  <a:pt x="2438" y="19042"/>
                  <a:pt x="2693" y="19042"/>
                </a:cubicBezTo>
                <a:lnTo>
                  <a:pt x="4915" y="19042"/>
                </a:lnTo>
                <a:cubicBezTo>
                  <a:pt x="5169" y="19042"/>
                  <a:pt x="5371" y="18827"/>
                  <a:pt x="5371" y="18573"/>
                </a:cubicBezTo>
                <a:lnTo>
                  <a:pt x="5371" y="16792"/>
                </a:lnTo>
                <a:lnTo>
                  <a:pt x="11798" y="16792"/>
                </a:lnTo>
                <a:lnTo>
                  <a:pt x="11798" y="18573"/>
                </a:lnTo>
                <a:cubicBezTo>
                  <a:pt x="11798" y="18827"/>
                  <a:pt x="12012" y="19042"/>
                  <a:pt x="12266" y="19042"/>
                </a:cubicBezTo>
                <a:lnTo>
                  <a:pt x="14489" y="19042"/>
                </a:lnTo>
                <a:cubicBezTo>
                  <a:pt x="14744" y="19042"/>
                  <a:pt x="14958" y="18827"/>
                  <a:pt x="14958" y="18573"/>
                </a:cubicBezTo>
                <a:lnTo>
                  <a:pt x="14958" y="18172"/>
                </a:lnTo>
                <a:lnTo>
                  <a:pt x="16712" y="18172"/>
                </a:lnTo>
                <a:cubicBezTo>
                  <a:pt x="16967" y="18172"/>
                  <a:pt x="17167" y="17957"/>
                  <a:pt x="17167" y="17702"/>
                </a:cubicBezTo>
                <a:lnTo>
                  <a:pt x="17167" y="13057"/>
                </a:lnTo>
                <a:cubicBezTo>
                  <a:pt x="17167" y="12789"/>
                  <a:pt x="16967" y="12587"/>
                  <a:pt x="16712" y="12587"/>
                </a:cubicBezTo>
                <a:lnTo>
                  <a:pt x="14958" y="12587"/>
                </a:lnTo>
                <a:lnTo>
                  <a:pt x="14958" y="12186"/>
                </a:lnTo>
                <a:cubicBezTo>
                  <a:pt x="14958" y="11918"/>
                  <a:pt x="14744" y="11717"/>
                  <a:pt x="14489" y="11717"/>
                </a:cubicBezTo>
                <a:lnTo>
                  <a:pt x="12266" y="11717"/>
                </a:lnTo>
                <a:cubicBezTo>
                  <a:pt x="12012" y="11717"/>
                  <a:pt x="11798" y="11918"/>
                  <a:pt x="11798" y="12186"/>
                </a:cubicBezTo>
                <a:lnTo>
                  <a:pt x="11798" y="13953"/>
                </a:lnTo>
                <a:lnTo>
                  <a:pt x="5371" y="13953"/>
                </a:lnTo>
                <a:lnTo>
                  <a:pt x="5371" y="12186"/>
                </a:lnTo>
                <a:cubicBezTo>
                  <a:pt x="5371" y="11918"/>
                  <a:pt x="5169" y="11717"/>
                  <a:pt x="4915" y="1171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7" name="Google Shape;1038;p49"/>
          <p:cNvSpPr/>
          <p:nvPr/>
        </p:nvSpPr>
        <p:spPr>
          <a:xfrm>
            <a:off x="3198960" y="3461040"/>
            <a:ext cx="438840" cy="407880"/>
          </a:xfrm>
          <a:custGeom>
            <a:avLst/>
            <a:gdLst>
              <a:gd name="textAreaLeft" fmla="*/ 0 w 438840"/>
              <a:gd name="textAreaRight" fmla="*/ 440640 w 438840"/>
              <a:gd name="textAreaTop" fmla="*/ 0 h 407880"/>
              <a:gd name="textAreaBottom" fmla="*/ 409680 h 407880"/>
            </a:gdLst>
            <a:ahLst/>
            <a:rect l="textAreaLeft" t="textAreaTop" r="textAreaRight" b="textAreaBottom"/>
            <a:pathLst>
              <a:path w="22002" h="20449">
                <a:moveTo>
                  <a:pt x="11008" y="0"/>
                </a:moveTo>
                <a:cubicBezTo>
                  <a:pt x="10740" y="0"/>
                  <a:pt x="10539" y="215"/>
                  <a:pt x="10539" y="469"/>
                </a:cubicBezTo>
                <a:lnTo>
                  <a:pt x="10539" y="2344"/>
                </a:lnTo>
                <a:cubicBezTo>
                  <a:pt x="10539" y="2598"/>
                  <a:pt x="10740" y="2812"/>
                  <a:pt x="11008" y="2812"/>
                </a:cubicBezTo>
                <a:cubicBezTo>
                  <a:pt x="11262" y="2812"/>
                  <a:pt x="11463" y="2598"/>
                  <a:pt x="11463" y="2344"/>
                </a:cubicBezTo>
                <a:lnTo>
                  <a:pt x="11463" y="469"/>
                </a:lnTo>
                <a:cubicBezTo>
                  <a:pt x="11463" y="215"/>
                  <a:pt x="11262" y="0"/>
                  <a:pt x="11008" y="0"/>
                </a:cubicBezTo>
                <a:close/>
                <a:moveTo>
                  <a:pt x="12026" y="4406"/>
                </a:moveTo>
                <a:lnTo>
                  <a:pt x="12026" y="5437"/>
                </a:lnTo>
                <a:cubicBezTo>
                  <a:pt x="12026" y="5999"/>
                  <a:pt x="11570" y="6468"/>
                  <a:pt x="11008" y="6468"/>
                </a:cubicBezTo>
                <a:cubicBezTo>
                  <a:pt x="10432" y="6468"/>
                  <a:pt x="9976" y="5999"/>
                  <a:pt x="9976" y="5437"/>
                </a:cubicBezTo>
                <a:lnTo>
                  <a:pt x="9976" y="4406"/>
                </a:lnTo>
                <a:close/>
                <a:moveTo>
                  <a:pt x="9508" y="3482"/>
                </a:moveTo>
                <a:cubicBezTo>
                  <a:pt x="9253" y="3482"/>
                  <a:pt x="9039" y="3683"/>
                  <a:pt x="9039" y="3951"/>
                </a:cubicBezTo>
                <a:lnTo>
                  <a:pt x="9039" y="5437"/>
                </a:lnTo>
                <a:cubicBezTo>
                  <a:pt x="9039" y="6522"/>
                  <a:pt x="9923" y="7392"/>
                  <a:pt x="11008" y="7392"/>
                </a:cubicBezTo>
                <a:cubicBezTo>
                  <a:pt x="12052" y="7392"/>
                  <a:pt x="12909" y="6562"/>
                  <a:pt x="12963" y="5517"/>
                </a:cubicBezTo>
                <a:lnTo>
                  <a:pt x="13392" y="5517"/>
                </a:lnTo>
                <a:cubicBezTo>
                  <a:pt x="13645" y="5517"/>
                  <a:pt x="13860" y="5317"/>
                  <a:pt x="13860" y="5062"/>
                </a:cubicBezTo>
                <a:cubicBezTo>
                  <a:pt x="13860" y="4794"/>
                  <a:pt x="13645" y="4594"/>
                  <a:pt x="13392" y="4594"/>
                </a:cubicBezTo>
                <a:lnTo>
                  <a:pt x="12963" y="4594"/>
                </a:lnTo>
                <a:lnTo>
                  <a:pt x="12963" y="3951"/>
                </a:lnTo>
                <a:cubicBezTo>
                  <a:pt x="12963" y="3683"/>
                  <a:pt x="12749" y="3482"/>
                  <a:pt x="12494" y="3482"/>
                </a:cubicBezTo>
                <a:close/>
                <a:moveTo>
                  <a:pt x="9156" y="1217"/>
                </a:moveTo>
                <a:cubicBezTo>
                  <a:pt x="9080" y="1217"/>
                  <a:pt x="9003" y="1235"/>
                  <a:pt x="8932" y="1273"/>
                </a:cubicBezTo>
                <a:cubicBezTo>
                  <a:pt x="7459" y="2050"/>
                  <a:pt x="6548" y="3549"/>
                  <a:pt x="6548" y="5210"/>
                </a:cubicBezTo>
                <a:cubicBezTo>
                  <a:pt x="6548" y="7660"/>
                  <a:pt x="8544" y="9668"/>
                  <a:pt x="11008" y="9668"/>
                </a:cubicBezTo>
                <a:cubicBezTo>
                  <a:pt x="13458" y="9668"/>
                  <a:pt x="15454" y="7660"/>
                  <a:pt x="15454" y="5210"/>
                </a:cubicBezTo>
                <a:cubicBezTo>
                  <a:pt x="15454" y="3549"/>
                  <a:pt x="14543" y="2050"/>
                  <a:pt x="13070" y="1273"/>
                </a:cubicBezTo>
                <a:cubicBezTo>
                  <a:pt x="12999" y="1235"/>
                  <a:pt x="12922" y="1217"/>
                  <a:pt x="12847" y="1217"/>
                </a:cubicBezTo>
                <a:cubicBezTo>
                  <a:pt x="12682" y="1217"/>
                  <a:pt x="12523" y="1304"/>
                  <a:pt x="12440" y="1460"/>
                </a:cubicBezTo>
                <a:cubicBezTo>
                  <a:pt x="12320" y="1687"/>
                  <a:pt x="12413" y="1969"/>
                  <a:pt x="12642" y="2089"/>
                </a:cubicBezTo>
                <a:cubicBezTo>
                  <a:pt x="13806" y="2705"/>
                  <a:pt x="14529" y="3897"/>
                  <a:pt x="14529" y="5210"/>
                </a:cubicBezTo>
                <a:cubicBezTo>
                  <a:pt x="14529" y="7151"/>
                  <a:pt x="12949" y="8731"/>
                  <a:pt x="11008" y="8731"/>
                </a:cubicBezTo>
                <a:cubicBezTo>
                  <a:pt x="9053" y="8731"/>
                  <a:pt x="7473" y="7151"/>
                  <a:pt x="7473" y="5210"/>
                </a:cubicBezTo>
                <a:cubicBezTo>
                  <a:pt x="7473" y="3897"/>
                  <a:pt x="8196" y="2705"/>
                  <a:pt x="9360" y="2089"/>
                </a:cubicBezTo>
                <a:cubicBezTo>
                  <a:pt x="9589" y="1969"/>
                  <a:pt x="9682" y="1687"/>
                  <a:pt x="9562" y="1460"/>
                </a:cubicBezTo>
                <a:cubicBezTo>
                  <a:pt x="9479" y="1304"/>
                  <a:pt x="9320" y="1217"/>
                  <a:pt x="9156" y="1217"/>
                </a:cubicBezTo>
                <a:close/>
                <a:moveTo>
                  <a:pt x="6748" y="12591"/>
                </a:moveTo>
                <a:cubicBezTo>
                  <a:pt x="6629" y="12591"/>
                  <a:pt x="6508" y="12634"/>
                  <a:pt x="6415" y="12721"/>
                </a:cubicBezTo>
                <a:lnTo>
                  <a:pt x="5250" y="13887"/>
                </a:lnTo>
                <a:cubicBezTo>
                  <a:pt x="5075" y="14074"/>
                  <a:pt x="5075" y="14369"/>
                  <a:pt x="5250" y="14542"/>
                </a:cubicBezTo>
                <a:cubicBezTo>
                  <a:pt x="5343" y="14637"/>
                  <a:pt x="5464" y="14676"/>
                  <a:pt x="5584" y="14676"/>
                </a:cubicBezTo>
                <a:cubicBezTo>
                  <a:pt x="5705" y="14676"/>
                  <a:pt x="5825" y="14637"/>
                  <a:pt x="5920" y="14542"/>
                </a:cubicBezTo>
                <a:lnTo>
                  <a:pt x="7071" y="13391"/>
                </a:lnTo>
                <a:cubicBezTo>
                  <a:pt x="7259" y="13203"/>
                  <a:pt x="7259" y="12909"/>
                  <a:pt x="7071" y="12721"/>
                </a:cubicBezTo>
                <a:cubicBezTo>
                  <a:pt x="6984" y="12634"/>
                  <a:pt x="6867" y="12591"/>
                  <a:pt x="6748" y="12591"/>
                </a:cubicBezTo>
                <a:close/>
                <a:moveTo>
                  <a:pt x="16605" y="14021"/>
                </a:moveTo>
                <a:cubicBezTo>
                  <a:pt x="16350" y="14021"/>
                  <a:pt x="16136" y="14221"/>
                  <a:pt x="16136" y="14476"/>
                </a:cubicBezTo>
                <a:lnTo>
                  <a:pt x="16136" y="15386"/>
                </a:lnTo>
                <a:cubicBezTo>
                  <a:pt x="16136" y="15654"/>
                  <a:pt x="16350" y="15855"/>
                  <a:pt x="16605" y="15855"/>
                </a:cubicBezTo>
                <a:cubicBezTo>
                  <a:pt x="16859" y="15855"/>
                  <a:pt x="17073" y="15654"/>
                  <a:pt x="17073" y="15386"/>
                </a:cubicBezTo>
                <a:lnTo>
                  <a:pt x="17073" y="14476"/>
                </a:lnTo>
                <a:cubicBezTo>
                  <a:pt x="17073" y="14221"/>
                  <a:pt x="16859" y="14021"/>
                  <a:pt x="16605" y="14021"/>
                </a:cubicBezTo>
                <a:close/>
                <a:moveTo>
                  <a:pt x="9670" y="12591"/>
                </a:moveTo>
                <a:cubicBezTo>
                  <a:pt x="9551" y="12591"/>
                  <a:pt x="9434" y="12634"/>
                  <a:pt x="9348" y="12721"/>
                </a:cubicBezTo>
                <a:lnTo>
                  <a:pt x="6361" y="15708"/>
                </a:lnTo>
                <a:cubicBezTo>
                  <a:pt x="6173" y="15895"/>
                  <a:pt x="6173" y="16190"/>
                  <a:pt x="6361" y="16363"/>
                </a:cubicBezTo>
                <a:cubicBezTo>
                  <a:pt x="6455" y="16458"/>
                  <a:pt x="6575" y="16511"/>
                  <a:pt x="6682" y="16511"/>
                </a:cubicBezTo>
                <a:cubicBezTo>
                  <a:pt x="6803" y="16511"/>
                  <a:pt x="6923" y="16458"/>
                  <a:pt x="7018" y="16363"/>
                </a:cubicBezTo>
                <a:lnTo>
                  <a:pt x="10003" y="13391"/>
                </a:lnTo>
                <a:cubicBezTo>
                  <a:pt x="10178" y="13203"/>
                  <a:pt x="10178" y="12909"/>
                  <a:pt x="10003" y="12721"/>
                </a:cubicBezTo>
                <a:cubicBezTo>
                  <a:pt x="9909" y="12634"/>
                  <a:pt x="9789" y="12591"/>
                  <a:pt x="9670" y="12591"/>
                </a:cubicBezTo>
                <a:close/>
                <a:moveTo>
                  <a:pt x="12454" y="11704"/>
                </a:moveTo>
                <a:lnTo>
                  <a:pt x="12454" y="17395"/>
                </a:lnTo>
                <a:lnTo>
                  <a:pt x="4111" y="17395"/>
                </a:lnTo>
                <a:lnTo>
                  <a:pt x="4111" y="11704"/>
                </a:lnTo>
                <a:close/>
                <a:moveTo>
                  <a:pt x="1326" y="6629"/>
                </a:moveTo>
                <a:cubicBezTo>
                  <a:pt x="1072" y="6629"/>
                  <a:pt x="858" y="6843"/>
                  <a:pt x="858" y="7097"/>
                </a:cubicBezTo>
                <a:lnTo>
                  <a:pt x="858" y="7111"/>
                </a:lnTo>
                <a:lnTo>
                  <a:pt x="858" y="17863"/>
                </a:lnTo>
                <a:cubicBezTo>
                  <a:pt x="858" y="18118"/>
                  <a:pt x="1072" y="18332"/>
                  <a:pt x="1326" y="18332"/>
                </a:cubicBezTo>
                <a:cubicBezTo>
                  <a:pt x="1581" y="18332"/>
                  <a:pt x="1795" y="18118"/>
                  <a:pt x="1795" y="17863"/>
                </a:cubicBezTo>
                <a:lnTo>
                  <a:pt x="1795" y="7566"/>
                </a:lnTo>
                <a:lnTo>
                  <a:pt x="5545" y="7566"/>
                </a:lnTo>
                <a:cubicBezTo>
                  <a:pt x="5799" y="7566"/>
                  <a:pt x="6013" y="7352"/>
                  <a:pt x="6013" y="7097"/>
                </a:cubicBezTo>
                <a:cubicBezTo>
                  <a:pt x="6013" y="6843"/>
                  <a:pt x="5799" y="6629"/>
                  <a:pt x="5545" y="6629"/>
                </a:cubicBezTo>
                <a:close/>
                <a:moveTo>
                  <a:pt x="3643" y="10766"/>
                </a:moveTo>
                <a:cubicBezTo>
                  <a:pt x="3388" y="10766"/>
                  <a:pt x="3174" y="10980"/>
                  <a:pt x="3174" y="11235"/>
                </a:cubicBezTo>
                <a:lnTo>
                  <a:pt x="3174" y="17863"/>
                </a:lnTo>
                <a:cubicBezTo>
                  <a:pt x="3174" y="18118"/>
                  <a:pt x="3388" y="18332"/>
                  <a:pt x="3643" y="18332"/>
                </a:cubicBezTo>
                <a:lnTo>
                  <a:pt x="12922" y="18332"/>
                </a:lnTo>
                <a:cubicBezTo>
                  <a:pt x="13177" y="18332"/>
                  <a:pt x="13392" y="18118"/>
                  <a:pt x="13392" y="17863"/>
                </a:cubicBezTo>
                <a:lnTo>
                  <a:pt x="13392" y="11235"/>
                </a:lnTo>
                <a:cubicBezTo>
                  <a:pt x="13392" y="10980"/>
                  <a:pt x="13177" y="10766"/>
                  <a:pt x="12922" y="10766"/>
                </a:cubicBezTo>
                <a:close/>
                <a:moveTo>
                  <a:pt x="14851" y="11048"/>
                </a:moveTo>
                <a:cubicBezTo>
                  <a:pt x="14597" y="11048"/>
                  <a:pt x="14382" y="11262"/>
                  <a:pt x="14382" y="11516"/>
                </a:cubicBezTo>
                <a:lnTo>
                  <a:pt x="14382" y="17863"/>
                </a:lnTo>
                <a:cubicBezTo>
                  <a:pt x="14382" y="18118"/>
                  <a:pt x="14597" y="18332"/>
                  <a:pt x="14851" y="18332"/>
                </a:cubicBezTo>
                <a:cubicBezTo>
                  <a:pt x="15106" y="18332"/>
                  <a:pt x="15320" y="18118"/>
                  <a:pt x="15320" y="17863"/>
                </a:cubicBezTo>
                <a:lnTo>
                  <a:pt x="15320" y="11985"/>
                </a:lnTo>
                <a:lnTo>
                  <a:pt x="17891" y="11985"/>
                </a:lnTo>
                <a:lnTo>
                  <a:pt x="17891" y="17863"/>
                </a:lnTo>
                <a:cubicBezTo>
                  <a:pt x="17891" y="18118"/>
                  <a:pt x="18105" y="18332"/>
                  <a:pt x="18359" y="18332"/>
                </a:cubicBezTo>
                <a:cubicBezTo>
                  <a:pt x="18614" y="18332"/>
                  <a:pt x="18828" y="18118"/>
                  <a:pt x="18828" y="17863"/>
                </a:cubicBezTo>
                <a:lnTo>
                  <a:pt x="18828" y="11516"/>
                </a:lnTo>
                <a:cubicBezTo>
                  <a:pt x="18828" y="11262"/>
                  <a:pt x="18614" y="11048"/>
                  <a:pt x="18359" y="11048"/>
                </a:cubicBezTo>
                <a:cubicBezTo>
                  <a:pt x="18332" y="11048"/>
                  <a:pt x="18319" y="11061"/>
                  <a:pt x="18305" y="11061"/>
                </a:cubicBezTo>
                <a:cubicBezTo>
                  <a:pt x="18279" y="11061"/>
                  <a:pt x="18266" y="11048"/>
                  <a:pt x="18239" y="11048"/>
                </a:cubicBezTo>
                <a:lnTo>
                  <a:pt x="14958" y="11048"/>
                </a:lnTo>
                <a:cubicBezTo>
                  <a:pt x="14945" y="11048"/>
                  <a:pt x="14918" y="11061"/>
                  <a:pt x="14904" y="11061"/>
                </a:cubicBezTo>
                <a:cubicBezTo>
                  <a:pt x="14891" y="11061"/>
                  <a:pt x="14864" y="11048"/>
                  <a:pt x="14851" y="11048"/>
                </a:cubicBezTo>
                <a:close/>
                <a:moveTo>
                  <a:pt x="16457" y="6629"/>
                </a:moveTo>
                <a:cubicBezTo>
                  <a:pt x="16204" y="6629"/>
                  <a:pt x="15989" y="6843"/>
                  <a:pt x="15989" y="7097"/>
                </a:cubicBezTo>
                <a:cubicBezTo>
                  <a:pt x="15989" y="7352"/>
                  <a:pt x="16204" y="7566"/>
                  <a:pt x="16457" y="7566"/>
                </a:cubicBezTo>
                <a:lnTo>
                  <a:pt x="20207" y="7566"/>
                </a:lnTo>
                <a:lnTo>
                  <a:pt x="20207" y="17863"/>
                </a:lnTo>
                <a:cubicBezTo>
                  <a:pt x="20207" y="18118"/>
                  <a:pt x="20421" y="18332"/>
                  <a:pt x="20676" y="18332"/>
                </a:cubicBezTo>
                <a:cubicBezTo>
                  <a:pt x="20930" y="18332"/>
                  <a:pt x="21144" y="18118"/>
                  <a:pt x="21144" y="17863"/>
                </a:cubicBezTo>
                <a:lnTo>
                  <a:pt x="21144" y="7111"/>
                </a:lnTo>
                <a:lnTo>
                  <a:pt x="21144" y="7097"/>
                </a:lnTo>
                <a:cubicBezTo>
                  <a:pt x="21144" y="6843"/>
                  <a:pt x="20930" y="6629"/>
                  <a:pt x="20676" y="6629"/>
                </a:cubicBezTo>
                <a:close/>
                <a:moveTo>
                  <a:pt x="469" y="19524"/>
                </a:moveTo>
                <a:cubicBezTo>
                  <a:pt x="215" y="19524"/>
                  <a:pt x="1" y="19725"/>
                  <a:pt x="1" y="19979"/>
                </a:cubicBezTo>
                <a:cubicBezTo>
                  <a:pt x="1" y="20247"/>
                  <a:pt x="215" y="20448"/>
                  <a:pt x="469" y="20448"/>
                </a:cubicBezTo>
                <a:lnTo>
                  <a:pt x="21533" y="20448"/>
                </a:lnTo>
                <a:cubicBezTo>
                  <a:pt x="21787" y="20448"/>
                  <a:pt x="22001" y="20247"/>
                  <a:pt x="22001" y="19979"/>
                </a:cubicBezTo>
                <a:cubicBezTo>
                  <a:pt x="22001" y="19725"/>
                  <a:pt x="21787" y="19524"/>
                  <a:pt x="21533" y="19524"/>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8" name="Google Shape;1039;p49"/>
          <p:cNvSpPr/>
          <p:nvPr/>
        </p:nvSpPr>
        <p:spPr>
          <a:xfrm>
            <a:off x="2335320" y="3486240"/>
            <a:ext cx="438480" cy="357120"/>
          </a:xfrm>
          <a:custGeom>
            <a:avLst/>
            <a:gdLst>
              <a:gd name="textAreaLeft" fmla="*/ 0 w 438480"/>
              <a:gd name="textAreaRight" fmla="*/ 440280 w 438480"/>
              <a:gd name="textAreaTop" fmla="*/ 0 h 357120"/>
              <a:gd name="textAreaBottom" fmla="*/ 358920 h 357120"/>
            </a:gdLst>
            <a:ahLst/>
            <a:rect l="textAreaLeft" t="textAreaTop" r="textAreaRight" b="textAreaBottom"/>
            <a:pathLst>
              <a:path w="21988" h="17917">
                <a:moveTo>
                  <a:pt x="12079" y="938"/>
                </a:moveTo>
                <a:lnTo>
                  <a:pt x="12079" y="2491"/>
                </a:lnTo>
                <a:lnTo>
                  <a:pt x="12079" y="2518"/>
                </a:lnTo>
                <a:lnTo>
                  <a:pt x="12079" y="3281"/>
                </a:lnTo>
                <a:lnTo>
                  <a:pt x="10995" y="3737"/>
                </a:lnTo>
                <a:lnTo>
                  <a:pt x="9910" y="3281"/>
                </a:lnTo>
                <a:lnTo>
                  <a:pt x="9910" y="2478"/>
                </a:lnTo>
                <a:lnTo>
                  <a:pt x="9910" y="2464"/>
                </a:lnTo>
                <a:lnTo>
                  <a:pt x="9910" y="938"/>
                </a:lnTo>
                <a:close/>
                <a:moveTo>
                  <a:pt x="9481" y="0"/>
                </a:moveTo>
                <a:cubicBezTo>
                  <a:pt x="9320" y="0"/>
                  <a:pt x="9174" y="81"/>
                  <a:pt x="9093" y="215"/>
                </a:cubicBezTo>
                <a:cubicBezTo>
                  <a:pt x="9026" y="295"/>
                  <a:pt x="8986" y="402"/>
                  <a:pt x="8986" y="509"/>
                </a:cubicBezTo>
                <a:lnTo>
                  <a:pt x="8986" y="2103"/>
                </a:lnTo>
                <a:lnTo>
                  <a:pt x="938" y="3803"/>
                </a:lnTo>
                <a:cubicBezTo>
                  <a:pt x="697" y="3857"/>
                  <a:pt x="536" y="4112"/>
                  <a:pt x="590" y="4366"/>
                </a:cubicBezTo>
                <a:cubicBezTo>
                  <a:pt x="630" y="4580"/>
                  <a:pt x="818" y="4728"/>
                  <a:pt x="1045" y="4728"/>
                </a:cubicBezTo>
                <a:lnTo>
                  <a:pt x="1139" y="4728"/>
                </a:lnTo>
                <a:lnTo>
                  <a:pt x="8986" y="3053"/>
                </a:lnTo>
                <a:lnTo>
                  <a:pt x="8986" y="3589"/>
                </a:lnTo>
                <a:cubicBezTo>
                  <a:pt x="8986" y="3776"/>
                  <a:pt x="9093" y="3937"/>
                  <a:pt x="9267" y="4017"/>
                </a:cubicBezTo>
                <a:lnTo>
                  <a:pt x="10820" y="4674"/>
                </a:lnTo>
                <a:cubicBezTo>
                  <a:pt x="10874" y="4694"/>
                  <a:pt x="10934" y="4704"/>
                  <a:pt x="10996" y="4704"/>
                </a:cubicBezTo>
                <a:cubicBezTo>
                  <a:pt x="11058" y="4704"/>
                  <a:pt x="11122" y="4694"/>
                  <a:pt x="11182" y="4674"/>
                </a:cubicBezTo>
                <a:lnTo>
                  <a:pt x="12722" y="4017"/>
                </a:lnTo>
                <a:cubicBezTo>
                  <a:pt x="12896" y="3937"/>
                  <a:pt x="13016" y="3776"/>
                  <a:pt x="13016" y="3589"/>
                </a:cubicBezTo>
                <a:lnTo>
                  <a:pt x="13016" y="3080"/>
                </a:lnTo>
                <a:lnTo>
                  <a:pt x="20863" y="4728"/>
                </a:lnTo>
                <a:cubicBezTo>
                  <a:pt x="20893" y="4734"/>
                  <a:pt x="20922" y="4737"/>
                  <a:pt x="20952" y="4737"/>
                </a:cubicBezTo>
                <a:cubicBezTo>
                  <a:pt x="21164" y="4737"/>
                  <a:pt x="21366" y="4577"/>
                  <a:pt x="21413" y="4366"/>
                </a:cubicBezTo>
                <a:cubicBezTo>
                  <a:pt x="21466" y="4112"/>
                  <a:pt x="21305" y="3857"/>
                  <a:pt x="21050" y="3803"/>
                </a:cubicBezTo>
                <a:lnTo>
                  <a:pt x="13016" y="2130"/>
                </a:lnTo>
                <a:lnTo>
                  <a:pt x="13016" y="469"/>
                </a:lnTo>
                <a:cubicBezTo>
                  <a:pt x="13016" y="215"/>
                  <a:pt x="12802" y="0"/>
                  <a:pt x="12548" y="0"/>
                </a:cubicBezTo>
                <a:close/>
                <a:moveTo>
                  <a:pt x="1045" y="5611"/>
                </a:moveTo>
                <a:cubicBezTo>
                  <a:pt x="777" y="5611"/>
                  <a:pt x="577" y="5812"/>
                  <a:pt x="577" y="6067"/>
                </a:cubicBezTo>
                <a:cubicBezTo>
                  <a:pt x="577" y="6334"/>
                  <a:pt x="777" y="6535"/>
                  <a:pt x="1045" y="6535"/>
                </a:cubicBezTo>
                <a:lnTo>
                  <a:pt x="20957" y="6535"/>
                </a:lnTo>
                <a:cubicBezTo>
                  <a:pt x="21211" y="6535"/>
                  <a:pt x="21413" y="6334"/>
                  <a:pt x="21413" y="6067"/>
                </a:cubicBezTo>
                <a:cubicBezTo>
                  <a:pt x="21413" y="5812"/>
                  <a:pt x="21211" y="5611"/>
                  <a:pt x="20957" y="5611"/>
                </a:cubicBezTo>
                <a:close/>
                <a:moveTo>
                  <a:pt x="5853" y="8731"/>
                </a:moveTo>
                <a:lnTo>
                  <a:pt x="5853" y="9762"/>
                </a:lnTo>
                <a:lnTo>
                  <a:pt x="4286" y="9762"/>
                </a:lnTo>
                <a:lnTo>
                  <a:pt x="4286" y="8731"/>
                </a:lnTo>
                <a:close/>
                <a:moveTo>
                  <a:pt x="17703" y="8731"/>
                </a:moveTo>
                <a:lnTo>
                  <a:pt x="17703" y="9762"/>
                </a:lnTo>
                <a:lnTo>
                  <a:pt x="16137" y="9762"/>
                </a:lnTo>
                <a:lnTo>
                  <a:pt x="16137" y="8731"/>
                </a:lnTo>
                <a:close/>
                <a:moveTo>
                  <a:pt x="5853" y="10700"/>
                </a:moveTo>
                <a:lnTo>
                  <a:pt x="5853" y="12561"/>
                </a:lnTo>
                <a:lnTo>
                  <a:pt x="4286" y="12561"/>
                </a:lnTo>
                <a:lnTo>
                  <a:pt x="4286" y="10700"/>
                </a:lnTo>
                <a:close/>
                <a:moveTo>
                  <a:pt x="17703" y="10700"/>
                </a:moveTo>
                <a:lnTo>
                  <a:pt x="17703" y="12561"/>
                </a:lnTo>
                <a:lnTo>
                  <a:pt x="16137" y="12561"/>
                </a:lnTo>
                <a:lnTo>
                  <a:pt x="16137" y="10700"/>
                </a:lnTo>
                <a:close/>
                <a:moveTo>
                  <a:pt x="10995" y="11102"/>
                </a:moveTo>
                <a:cubicBezTo>
                  <a:pt x="10740" y="11102"/>
                  <a:pt x="10526" y="11316"/>
                  <a:pt x="10526" y="11570"/>
                </a:cubicBezTo>
                <a:lnTo>
                  <a:pt x="10526" y="12587"/>
                </a:lnTo>
                <a:cubicBezTo>
                  <a:pt x="10526" y="12842"/>
                  <a:pt x="10740" y="13043"/>
                  <a:pt x="10995" y="13043"/>
                </a:cubicBezTo>
                <a:cubicBezTo>
                  <a:pt x="11249" y="13043"/>
                  <a:pt x="11463" y="12842"/>
                  <a:pt x="11463" y="12587"/>
                </a:cubicBezTo>
                <a:lnTo>
                  <a:pt x="11463" y="11570"/>
                </a:lnTo>
                <a:cubicBezTo>
                  <a:pt x="11463" y="11316"/>
                  <a:pt x="11249" y="11102"/>
                  <a:pt x="10995" y="11102"/>
                </a:cubicBezTo>
                <a:close/>
                <a:moveTo>
                  <a:pt x="3817" y="7807"/>
                </a:moveTo>
                <a:cubicBezTo>
                  <a:pt x="3562" y="7807"/>
                  <a:pt x="3362" y="8008"/>
                  <a:pt x="3362" y="8276"/>
                </a:cubicBezTo>
                <a:lnTo>
                  <a:pt x="3362" y="13030"/>
                </a:lnTo>
                <a:cubicBezTo>
                  <a:pt x="3362" y="13284"/>
                  <a:pt x="3562" y="13485"/>
                  <a:pt x="3817" y="13485"/>
                </a:cubicBezTo>
                <a:lnTo>
                  <a:pt x="6321" y="13485"/>
                </a:lnTo>
                <a:cubicBezTo>
                  <a:pt x="6576" y="13485"/>
                  <a:pt x="6790" y="13284"/>
                  <a:pt x="6790" y="13030"/>
                </a:cubicBezTo>
                <a:lnTo>
                  <a:pt x="6790" y="8276"/>
                </a:lnTo>
                <a:cubicBezTo>
                  <a:pt x="6790" y="8008"/>
                  <a:pt x="6576" y="7807"/>
                  <a:pt x="6321" y="7807"/>
                </a:cubicBezTo>
                <a:close/>
                <a:moveTo>
                  <a:pt x="15667" y="7807"/>
                </a:moveTo>
                <a:cubicBezTo>
                  <a:pt x="15414" y="7807"/>
                  <a:pt x="15199" y="8008"/>
                  <a:pt x="15199" y="8276"/>
                </a:cubicBezTo>
                <a:lnTo>
                  <a:pt x="15199" y="13030"/>
                </a:lnTo>
                <a:cubicBezTo>
                  <a:pt x="15199" y="13284"/>
                  <a:pt x="15414" y="13485"/>
                  <a:pt x="15667" y="13485"/>
                </a:cubicBezTo>
                <a:lnTo>
                  <a:pt x="18172" y="13485"/>
                </a:lnTo>
                <a:cubicBezTo>
                  <a:pt x="18426" y="13485"/>
                  <a:pt x="18640" y="13284"/>
                  <a:pt x="18640" y="13030"/>
                </a:cubicBezTo>
                <a:lnTo>
                  <a:pt x="18640" y="8276"/>
                </a:lnTo>
                <a:cubicBezTo>
                  <a:pt x="18640" y="8008"/>
                  <a:pt x="18426" y="7807"/>
                  <a:pt x="18172" y="7807"/>
                </a:cubicBezTo>
                <a:close/>
                <a:moveTo>
                  <a:pt x="12441" y="8745"/>
                </a:moveTo>
                <a:lnTo>
                  <a:pt x="12441" y="14864"/>
                </a:lnTo>
                <a:lnTo>
                  <a:pt x="9561" y="14864"/>
                </a:lnTo>
                <a:lnTo>
                  <a:pt x="9561" y="8745"/>
                </a:lnTo>
                <a:close/>
                <a:moveTo>
                  <a:pt x="1648" y="7566"/>
                </a:moveTo>
                <a:cubicBezTo>
                  <a:pt x="1393" y="7566"/>
                  <a:pt x="1193" y="7781"/>
                  <a:pt x="1193" y="8035"/>
                </a:cubicBezTo>
                <a:lnTo>
                  <a:pt x="1193" y="15333"/>
                </a:lnTo>
                <a:cubicBezTo>
                  <a:pt x="1193" y="15587"/>
                  <a:pt x="1393" y="15801"/>
                  <a:pt x="1648" y="15801"/>
                </a:cubicBezTo>
                <a:cubicBezTo>
                  <a:pt x="1916" y="15801"/>
                  <a:pt x="2116" y="15587"/>
                  <a:pt x="2116" y="15333"/>
                </a:cubicBezTo>
                <a:lnTo>
                  <a:pt x="2116" y="8035"/>
                </a:lnTo>
                <a:cubicBezTo>
                  <a:pt x="2116" y="7781"/>
                  <a:pt x="1916" y="7566"/>
                  <a:pt x="1648" y="7566"/>
                </a:cubicBezTo>
                <a:close/>
                <a:moveTo>
                  <a:pt x="9093" y="7807"/>
                </a:moveTo>
                <a:cubicBezTo>
                  <a:pt x="8838" y="7807"/>
                  <a:pt x="8624" y="8022"/>
                  <a:pt x="8624" y="8276"/>
                </a:cubicBezTo>
                <a:lnTo>
                  <a:pt x="8624" y="14864"/>
                </a:lnTo>
                <a:lnTo>
                  <a:pt x="3817" y="14864"/>
                </a:lnTo>
                <a:cubicBezTo>
                  <a:pt x="3562" y="14864"/>
                  <a:pt x="3362" y="15078"/>
                  <a:pt x="3362" y="15333"/>
                </a:cubicBezTo>
                <a:cubicBezTo>
                  <a:pt x="3362" y="15587"/>
                  <a:pt x="3562" y="15801"/>
                  <a:pt x="3817" y="15801"/>
                </a:cubicBezTo>
                <a:lnTo>
                  <a:pt x="18172" y="15801"/>
                </a:lnTo>
                <a:cubicBezTo>
                  <a:pt x="18426" y="15801"/>
                  <a:pt x="18640" y="15587"/>
                  <a:pt x="18640" y="15333"/>
                </a:cubicBezTo>
                <a:cubicBezTo>
                  <a:pt x="18640" y="15078"/>
                  <a:pt x="18426" y="14864"/>
                  <a:pt x="18172" y="14864"/>
                </a:cubicBezTo>
                <a:lnTo>
                  <a:pt x="13364" y="14864"/>
                </a:lnTo>
                <a:lnTo>
                  <a:pt x="13364" y="8276"/>
                </a:lnTo>
                <a:cubicBezTo>
                  <a:pt x="13364" y="8022"/>
                  <a:pt x="13164" y="7807"/>
                  <a:pt x="12896" y="7807"/>
                </a:cubicBezTo>
                <a:close/>
                <a:moveTo>
                  <a:pt x="20341" y="7566"/>
                </a:moveTo>
                <a:cubicBezTo>
                  <a:pt x="20086" y="7566"/>
                  <a:pt x="19872" y="7781"/>
                  <a:pt x="19872" y="8035"/>
                </a:cubicBezTo>
                <a:lnTo>
                  <a:pt x="19872" y="15333"/>
                </a:lnTo>
                <a:cubicBezTo>
                  <a:pt x="19872" y="15587"/>
                  <a:pt x="20086" y="15801"/>
                  <a:pt x="20341" y="15801"/>
                </a:cubicBezTo>
                <a:cubicBezTo>
                  <a:pt x="20595" y="15801"/>
                  <a:pt x="20809" y="15587"/>
                  <a:pt x="20809" y="15333"/>
                </a:cubicBezTo>
                <a:lnTo>
                  <a:pt x="20809" y="8035"/>
                </a:lnTo>
                <a:cubicBezTo>
                  <a:pt x="20809" y="7781"/>
                  <a:pt x="20595" y="7566"/>
                  <a:pt x="20341" y="7566"/>
                </a:cubicBezTo>
                <a:close/>
                <a:moveTo>
                  <a:pt x="470" y="16993"/>
                </a:moveTo>
                <a:cubicBezTo>
                  <a:pt x="202" y="16993"/>
                  <a:pt x="1" y="17194"/>
                  <a:pt x="1" y="17461"/>
                </a:cubicBezTo>
                <a:cubicBezTo>
                  <a:pt x="1" y="17716"/>
                  <a:pt x="202" y="17917"/>
                  <a:pt x="470" y="17917"/>
                </a:cubicBezTo>
                <a:lnTo>
                  <a:pt x="21533" y="17917"/>
                </a:lnTo>
                <a:cubicBezTo>
                  <a:pt x="21787" y="17917"/>
                  <a:pt x="21988" y="17716"/>
                  <a:pt x="21988" y="17461"/>
                </a:cubicBezTo>
                <a:cubicBezTo>
                  <a:pt x="21988" y="17194"/>
                  <a:pt x="21787" y="16993"/>
                  <a:pt x="21533" y="1699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39" name="Google Shape;1040;p49"/>
          <p:cNvSpPr/>
          <p:nvPr/>
        </p:nvSpPr>
        <p:spPr>
          <a:xfrm>
            <a:off x="1515240" y="3525480"/>
            <a:ext cx="386640" cy="278640"/>
          </a:xfrm>
          <a:custGeom>
            <a:avLst/>
            <a:gdLst>
              <a:gd name="textAreaLeft" fmla="*/ 0 w 386640"/>
              <a:gd name="textAreaRight" fmla="*/ 388440 w 386640"/>
              <a:gd name="textAreaTop" fmla="*/ 0 h 278640"/>
              <a:gd name="textAreaBottom" fmla="*/ 280440 h 278640"/>
            </a:gdLst>
            <a:ahLst/>
            <a:rect l="textAreaLeft" t="textAreaTop" r="textAreaRight" b="textAreaBottom"/>
            <a:pathLst>
              <a:path w="19390" h="14007">
                <a:moveTo>
                  <a:pt x="12814" y="3080"/>
                </a:moveTo>
                <a:cubicBezTo>
                  <a:pt x="12547" y="3080"/>
                  <a:pt x="12346" y="3281"/>
                  <a:pt x="12346" y="3535"/>
                </a:cubicBezTo>
                <a:cubicBezTo>
                  <a:pt x="12346" y="3803"/>
                  <a:pt x="12547" y="4005"/>
                  <a:pt x="12814" y="4005"/>
                </a:cubicBezTo>
                <a:lnTo>
                  <a:pt x="15292" y="4005"/>
                </a:lnTo>
                <a:cubicBezTo>
                  <a:pt x="15546" y="4005"/>
                  <a:pt x="15747" y="3803"/>
                  <a:pt x="15747" y="3535"/>
                </a:cubicBezTo>
                <a:cubicBezTo>
                  <a:pt x="15747" y="3281"/>
                  <a:pt x="15546" y="3080"/>
                  <a:pt x="15292" y="3080"/>
                </a:cubicBezTo>
                <a:close/>
                <a:moveTo>
                  <a:pt x="12828" y="4955"/>
                </a:moveTo>
                <a:cubicBezTo>
                  <a:pt x="12561" y="4955"/>
                  <a:pt x="12359" y="5156"/>
                  <a:pt x="12359" y="5410"/>
                </a:cubicBezTo>
                <a:cubicBezTo>
                  <a:pt x="12359" y="5678"/>
                  <a:pt x="12561" y="5879"/>
                  <a:pt x="12828" y="5879"/>
                </a:cubicBezTo>
                <a:lnTo>
                  <a:pt x="16457" y="5879"/>
                </a:lnTo>
                <a:cubicBezTo>
                  <a:pt x="16712" y="5879"/>
                  <a:pt x="16912" y="5678"/>
                  <a:pt x="16912" y="5410"/>
                </a:cubicBezTo>
                <a:cubicBezTo>
                  <a:pt x="16912" y="5156"/>
                  <a:pt x="16712" y="4955"/>
                  <a:pt x="16457" y="4955"/>
                </a:cubicBezTo>
                <a:close/>
                <a:moveTo>
                  <a:pt x="5276" y="3442"/>
                </a:moveTo>
                <a:cubicBezTo>
                  <a:pt x="6187" y="3442"/>
                  <a:pt x="6923" y="4178"/>
                  <a:pt x="6923" y="5089"/>
                </a:cubicBezTo>
                <a:cubicBezTo>
                  <a:pt x="6923" y="5999"/>
                  <a:pt x="6187" y="6736"/>
                  <a:pt x="5276" y="6736"/>
                </a:cubicBezTo>
                <a:cubicBezTo>
                  <a:pt x="4378" y="6736"/>
                  <a:pt x="3642" y="5999"/>
                  <a:pt x="3642" y="5089"/>
                </a:cubicBezTo>
                <a:cubicBezTo>
                  <a:pt x="3642" y="4178"/>
                  <a:pt x="4378" y="3442"/>
                  <a:pt x="5276" y="3442"/>
                </a:cubicBezTo>
                <a:close/>
                <a:moveTo>
                  <a:pt x="5276" y="2505"/>
                </a:moveTo>
                <a:cubicBezTo>
                  <a:pt x="3857" y="2505"/>
                  <a:pt x="2705" y="3669"/>
                  <a:pt x="2705" y="5089"/>
                </a:cubicBezTo>
                <a:cubicBezTo>
                  <a:pt x="2705" y="6508"/>
                  <a:pt x="3857" y="7674"/>
                  <a:pt x="5276" y="7674"/>
                </a:cubicBezTo>
                <a:cubicBezTo>
                  <a:pt x="6708" y="7674"/>
                  <a:pt x="7860" y="6508"/>
                  <a:pt x="7860" y="5089"/>
                </a:cubicBezTo>
                <a:cubicBezTo>
                  <a:pt x="7860" y="3669"/>
                  <a:pt x="6708" y="2505"/>
                  <a:pt x="5276" y="2505"/>
                </a:cubicBezTo>
                <a:close/>
                <a:moveTo>
                  <a:pt x="6066" y="9468"/>
                </a:moveTo>
                <a:lnTo>
                  <a:pt x="5276" y="10552"/>
                </a:lnTo>
                <a:lnTo>
                  <a:pt x="4499" y="9468"/>
                </a:lnTo>
                <a:close/>
                <a:moveTo>
                  <a:pt x="12828" y="9990"/>
                </a:moveTo>
                <a:cubicBezTo>
                  <a:pt x="12561" y="9990"/>
                  <a:pt x="12359" y="10204"/>
                  <a:pt x="12359" y="10459"/>
                </a:cubicBezTo>
                <a:cubicBezTo>
                  <a:pt x="12359" y="10727"/>
                  <a:pt x="12561" y="10927"/>
                  <a:pt x="12828" y="10927"/>
                </a:cubicBezTo>
                <a:lnTo>
                  <a:pt x="14207" y="10927"/>
                </a:lnTo>
                <a:cubicBezTo>
                  <a:pt x="14462" y="10927"/>
                  <a:pt x="14662" y="10727"/>
                  <a:pt x="14662" y="10459"/>
                </a:cubicBezTo>
                <a:cubicBezTo>
                  <a:pt x="14662" y="10204"/>
                  <a:pt x="14462" y="9990"/>
                  <a:pt x="14207" y="9990"/>
                </a:cubicBezTo>
                <a:close/>
                <a:moveTo>
                  <a:pt x="15948" y="9990"/>
                </a:moveTo>
                <a:cubicBezTo>
                  <a:pt x="15694" y="9990"/>
                  <a:pt x="15480" y="10204"/>
                  <a:pt x="15480" y="10459"/>
                </a:cubicBezTo>
                <a:cubicBezTo>
                  <a:pt x="15480" y="10727"/>
                  <a:pt x="15694" y="10927"/>
                  <a:pt x="15948" y="10927"/>
                </a:cubicBezTo>
                <a:lnTo>
                  <a:pt x="16457" y="10927"/>
                </a:lnTo>
                <a:cubicBezTo>
                  <a:pt x="16712" y="10927"/>
                  <a:pt x="16912" y="10727"/>
                  <a:pt x="16912" y="10459"/>
                </a:cubicBezTo>
                <a:cubicBezTo>
                  <a:pt x="16912" y="10204"/>
                  <a:pt x="16712" y="9990"/>
                  <a:pt x="16457" y="9990"/>
                </a:cubicBezTo>
                <a:close/>
                <a:moveTo>
                  <a:pt x="9641" y="938"/>
                </a:moveTo>
                <a:lnTo>
                  <a:pt x="9641" y="10980"/>
                </a:lnTo>
                <a:cubicBezTo>
                  <a:pt x="9011" y="9762"/>
                  <a:pt x="7994" y="8531"/>
                  <a:pt x="6146" y="8531"/>
                </a:cubicBezTo>
                <a:lnTo>
                  <a:pt x="4419" y="8531"/>
                </a:lnTo>
                <a:cubicBezTo>
                  <a:pt x="2571" y="8531"/>
                  <a:pt x="1553" y="9762"/>
                  <a:pt x="924" y="10980"/>
                </a:cubicBezTo>
                <a:lnTo>
                  <a:pt x="924" y="938"/>
                </a:lnTo>
                <a:close/>
                <a:moveTo>
                  <a:pt x="7097" y="9629"/>
                </a:moveTo>
                <a:cubicBezTo>
                  <a:pt x="7940" y="9950"/>
                  <a:pt x="8583" y="10766"/>
                  <a:pt x="9159" y="12159"/>
                </a:cubicBezTo>
                <a:lnTo>
                  <a:pt x="9520" y="13069"/>
                </a:lnTo>
                <a:lnTo>
                  <a:pt x="1045" y="13069"/>
                </a:lnTo>
                <a:lnTo>
                  <a:pt x="1406" y="12159"/>
                </a:lnTo>
                <a:cubicBezTo>
                  <a:pt x="1982" y="10766"/>
                  <a:pt x="2625" y="9950"/>
                  <a:pt x="3455" y="9629"/>
                </a:cubicBezTo>
                <a:lnTo>
                  <a:pt x="4901" y="11610"/>
                </a:lnTo>
                <a:cubicBezTo>
                  <a:pt x="4994" y="11730"/>
                  <a:pt x="5128" y="11798"/>
                  <a:pt x="5276" y="11798"/>
                </a:cubicBezTo>
                <a:cubicBezTo>
                  <a:pt x="5437" y="11798"/>
                  <a:pt x="5571" y="11730"/>
                  <a:pt x="5664" y="11610"/>
                </a:cubicBezTo>
                <a:lnTo>
                  <a:pt x="7097" y="9629"/>
                </a:lnTo>
                <a:close/>
                <a:moveTo>
                  <a:pt x="18452" y="938"/>
                </a:moveTo>
                <a:lnTo>
                  <a:pt x="18452" y="13069"/>
                </a:lnTo>
                <a:lnTo>
                  <a:pt x="10565" y="13069"/>
                </a:lnTo>
                <a:lnTo>
                  <a:pt x="10565" y="938"/>
                </a:lnTo>
                <a:close/>
                <a:moveTo>
                  <a:pt x="455" y="0"/>
                </a:moveTo>
                <a:cubicBezTo>
                  <a:pt x="201" y="0"/>
                  <a:pt x="0" y="215"/>
                  <a:pt x="0" y="469"/>
                </a:cubicBezTo>
                <a:lnTo>
                  <a:pt x="0" y="13257"/>
                </a:lnTo>
                <a:lnTo>
                  <a:pt x="0" y="13271"/>
                </a:lnTo>
                <a:lnTo>
                  <a:pt x="0" y="13539"/>
                </a:lnTo>
                <a:cubicBezTo>
                  <a:pt x="0" y="13792"/>
                  <a:pt x="201" y="14007"/>
                  <a:pt x="455" y="14007"/>
                </a:cubicBezTo>
                <a:lnTo>
                  <a:pt x="18920" y="14007"/>
                </a:lnTo>
                <a:cubicBezTo>
                  <a:pt x="19175" y="14007"/>
                  <a:pt x="19390" y="13792"/>
                  <a:pt x="19390" y="13539"/>
                </a:cubicBezTo>
                <a:lnTo>
                  <a:pt x="19390" y="469"/>
                </a:lnTo>
                <a:cubicBezTo>
                  <a:pt x="19390" y="215"/>
                  <a:pt x="19175" y="0"/>
                  <a:pt x="18920"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0" name="Google Shape;1041;p49"/>
          <p:cNvSpPr/>
          <p:nvPr/>
        </p:nvSpPr>
        <p:spPr>
          <a:xfrm>
            <a:off x="5624640" y="3446640"/>
            <a:ext cx="436680" cy="436680"/>
          </a:xfrm>
          <a:custGeom>
            <a:avLst/>
            <a:gdLst>
              <a:gd name="textAreaLeft" fmla="*/ 0 w 436680"/>
              <a:gd name="textAreaRight" fmla="*/ 438480 w 436680"/>
              <a:gd name="textAreaTop" fmla="*/ 0 h 436680"/>
              <a:gd name="textAreaBottom" fmla="*/ 438480 h 436680"/>
            </a:gdLst>
            <a:ahLst/>
            <a:rect l="textAreaLeft" t="textAreaTop" r="textAreaRight" b="textAreaBottom"/>
            <a:pathLst>
              <a:path w="21895" h="21895">
                <a:moveTo>
                  <a:pt x="10941" y="938"/>
                </a:moveTo>
                <a:cubicBezTo>
                  <a:pt x="11382" y="938"/>
                  <a:pt x="11730" y="1286"/>
                  <a:pt x="11730" y="1714"/>
                </a:cubicBezTo>
                <a:cubicBezTo>
                  <a:pt x="11730" y="2143"/>
                  <a:pt x="11382" y="2491"/>
                  <a:pt x="10941" y="2491"/>
                </a:cubicBezTo>
                <a:cubicBezTo>
                  <a:pt x="10512" y="2491"/>
                  <a:pt x="10164" y="2143"/>
                  <a:pt x="10164" y="1714"/>
                </a:cubicBezTo>
                <a:cubicBezTo>
                  <a:pt x="10164" y="1286"/>
                  <a:pt x="10512" y="938"/>
                  <a:pt x="10941" y="938"/>
                </a:cubicBezTo>
                <a:close/>
                <a:moveTo>
                  <a:pt x="10941" y="0"/>
                </a:moveTo>
                <a:cubicBezTo>
                  <a:pt x="10004" y="0"/>
                  <a:pt x="9240" y="764"/>
                  <a:pt x="9240" y="1714"/>
                </a:cubicBezTo>
                <a:cubicBezTo>
                  <a:pt x="9240" y="2666"/>
                  <a:pt x="10004" y="3428"/>
                  <a:pt x="10941" y="3428"/>
                </a:cubicBezTo>
                <a:cubicBezTo>
                  <a:pt x="11891" y="3428"/>
                  <a:pt x="12655" y="2666"/>
                  <a:pt x="12655" y="1714"/>
                </a:cubicBezTo>
                <a:cubicBezTo>
                  <a:pt x="12655" y="764"/>
                  <a:pt x="11891" y="0"/>
                  <a:pt x="10941" y="0"/>
                </a:cubicBezTo>
                <a:close/>
                <a:moveTo>
                  <a:pt x="11530" y="5022"/>
                </a:moveTo>
                <a:lnTo>
                  <a:pt x="10941" y="5812"/>
                </a:lnTo>
                <a:lnTo>
                  <a:pt x="10365" y="5022"/>
                </a:lnTo>
                <a:close/>
                <a:moveTo>
                  <a:pt x="10445" y="4085"/>
                </a:moveTo>
                <a:cubicBezTo>
                  <a:pt x="8972" y="4085"/>
                  <a:pt x="8329" y="5249"/>
                  <a:pt x="7968" y="6133"/>
                </a:cubicBezTo>
                <a:lnTo>
                  <a:pt x="7847" y="6468"/>
                </a:lnTo>
                <a:cubicBezTo>
                  <a:pt x="7740" y="6696"/>
                  <a:pt x="7861" y="6977"/>
                  <a:pt x="8102" y="7070"/>
                </a:cubicBezTo>
                <a:cubicBezTo>
                  <a:pt x="8156" y="7097"/>
                  <a:pt x="8209" y="7111"/>
                  <a:pt x="8276" y="7111"/>
                </a:cubicBezTo>
                <a:cubicBezTo>
                  <a:pt x="8463" y="7111"/>
                  <a:pt x="8638" y="6990"/>
                  <a:pt x="8704" y="6817"/>
                </a:cubicBezTo>
                <a:lnTo>
                  <a:pt x="8838" y="6481"/>
                </a:lnTo>
                <a:cubicBezTo>
                  <a:pt x="9039" y="5999"/>
                  <a:pt x="9254" y="5638"/>
                  <a:pt x="9481" y="5397"/>
                </a:cubicBezTo>
                <a:lnTo>
                  <a:pt x="10566" y="6883"/>
                </a:lnTo>
                <a:cubicBezTo>
                  <a:pt x="10659" y="7004"/>
                  <a:pt x="10793" y="7070"/>
                  <a:pt x="10941" y="7070"/>
                </a:cubicBezTo>
                <a:cubicBezTo>
                  <a:pt x="11102" y="7070"/>
                  <a:pt x="11235" y="7004"/>
                  <a:pt x="11329" y="6883"/>
                </a:cubicBezTo>
                <a:lnTo>
                  <a:pt x="12400" y="5397"/>
                </a:lnTo>
                <a:cubicBezTo>
                  <a:pt x="12641" y="5638"/>
                  <a:pt x="12855" y="5999"/>
                  <a:pt x="13057" y="6481"/>
                </a:cubicBezTo>
                <a:lnTo>
                  <a:pt x="13190" y="6817"/>
                </a:lnTo>
                <a:cubicBezTo>
                  <a:pt x="13261" y="6999"/>
                  <a:pt x="13431" y="7104"/>
                  <a:pt x="13614" y="7104"/>
                </a:cubicBezTo>
                <a:cubicBezTo>
                  <a:pt x="13673" y="7104"/>
                  <a:pt x="13734" y="7093"/>
                  <a:pt x="13793" y="7070"/>
                </a:cubicBezTo>
                <a:cubicBezTo>
                  <a:pt x="14034" y="6977"/>
                  <a:pt x="14155" y="6696"/>
                  <a:pt x="14047" y="6468"/>
                </a:cubicBezTo>
                <a:lnTo>
                  <a:pt x="13914" y="6133"/>
                </a:lnTo>
                <a:cubicBezTo>
                  <a:pt x="13565" y="5249"/>
                  <a:pt x="12923" y="4085"/>
                  <a:pt x="11450" y="4085"/>
                </a:cubicBezTo>
                <a:close/>
                <a:moveTo>
                  <a:pt x="7614" y="1870"/>
                </a:moveTo>
                <a:cubicBezTo>
                  <a:pt x="7558" y="1870"/>
                  <a:pt x="7501" y="1880"/>
                  <a:pt x="7445" y="1902"/>
                </a:cubicBezTo>
                <a:cubicBezTo>
                  <a:pt x="4862" y="2907"/>
                  <a:pt x="2826" y="4969"/>
                  <a:pt x="1862" y="7566"/>
                </a:cubicBezTo>
                <a:cubicBezTo>
                  <a:pt x="1768" y="7807"/>
                  <a:pt x="1889" y="8088"/>
                  <a:pt x="2130" y="8168"/>
                </a:cubicBezTo>
                <a:cubicBezTo>
                  <a:pt x="2183" y="8195"/>
                  <a:pt x="2237" y="8195"/>
                  <a:pt x="2291" y="8195"/>
                </a:cubicBezTo>
                <a:cubicBezTo>
                  <a:pt x="2491" y="8195"/>
                  <a:pt x="2666" y="8088"/>
                  <a:pt x="2732" y="7901"/>
                </a:cubicBezTo>
                <a:cubicBezTo>
                  <a:pt x="3603" y="5544"/>
                  <a:pt x="5451" y="3683"/>
                  <a:pt x="7781" y="2773"/>
                </a:cubicBezTo>
                <a:cubicBezTo>
                  <a:pt x="8022" y="2678"/>
                  <a:pt x="8142" y="2411"/>
                  <a:pt x="8049" y="2170"/>
                </a:cubicBezTo>
                <a:cubicBezTo>
                  <a:pt x="7976" y="1984"/>
                  <a:pt x="7800" y="1870"/>
                  <a:pt x="7614" y="1870"/>
                </a:cubicBezTo>
                <a:close/>
                <a:moveTo>
                  <a:pt x="14267" y="1870"/>
                </a:moveTo>
                <a:cubicBezTo>
                  <a:pt x="14080" y="1870"/>
                  <a:pt x="13905" y="1984"/>
                  <a:pt x="13833" y="2170"/>
                </a:cubicBezTo>
                <a:cubicBezTo>
                  <a:pt x="13739" y="2411"/>
                  <a:pt x="13860" y="2678"/>
                  <a:pt x="14101" y="2773"/>
                </a:cubicBezTo>
                <a:cubicBezTo>
                  <a:pt x="16431" y="3683"/>
                  <a:pt x="18279" y="5544"/>
                  <a:pt x="19149" y="7901"/>
                </a:cubicBezTo>
                <a:cubicBezTo>
                  <a:pt x="19216" y="8088"/>
                  <a:pt x="19390" y="8195"/>
                  <a:pt x="19577" y="8195"/>
                </a:cubicBezTo>
                <a:cubicBezTo>
                  <a:pt x="19631" y="8195"/>
                  <a:pt x="19684" y="8195"/>
                  <a:pt x="19738" y="8168"/>
                </a:cubicBezTo>
                <a:cubicBezTo>
                  <a:pt x="19993" y="8088"/>
                  <a:pt x="20113" y="7807"/>
                  <a:pt x="20020" y="7566"/>
                </a:cubicBezTo>
                <a:cubicBezTo>
                  <a:pt x="19056" y="4969"/>
                  <a:pt x="17020" y="2907"/>
                  <a:pt x="14435" y="1902"/>
                </a:cubicBezTo>
                <a:cubicBezTo>
                  <a:pt x="14380" y="1880"/>
                  <a:pt x="14323" y="1870"/>
                  <a:pt x="14267" y="1870"/>
                </a:cubicBezTo>
                <a:close/>
                <a:moveTo>
                  <a:pt x="5022" y="10365"/>
                </a:moveTo>
                <a:lnTo>
                  <a:pt x="5826" y="10941"/>
                </a:lnTo>
                <a:lnTo>
                  <a:pt x="5022" y="11530"/>
                </a:lnTo>
                <a:lnTo>
                  <a:pt x="5022" y="11450"/>
                </a:lnTo>
                <a:lnTo>
                  <a:pt x="5022" y="10432"/>
                </a:lnTo>
                <a:lnTo>
                  <a:pt x="5022" y="10365"/>
                </a:lnTo>
                <a:close/>
                <a:moveTo>
                  <a:pt x="16872" y="10365"/>
                </a:moveTo>
                <a:lnTo>
                  <a:pt x="16872" y="10432"/>
                </a:lnTo>
                <a:lnTo>
                  <a:pt x="16872" y="11450"/>
                </a:lnTo>
                <a:lnTo>
                  <a:pt x="16872" y="11530"/>
                </a:lnTo>
                <a:lnTo>
                  <a:pt x="16069" y="10941"/>
                </a:lnTo>
                <a:lnTo>
                  <a:pt x="16872" y="10365"/>
                </a:lnTo>
                <a:close/>
                <a:moveTo>
                  <a:pt x="1714" y="10164"/>
                </a:moveTo>
                <a:cubicBezTo>
                  <a:pt x="2143" y="10164"/>
                  <a:pt x="2491" y="10512"/>
                  <a:pt x="2491" y="10941"/>
                </a:cubicBezTo>
                <a:cubicBezTo>
                  <a:pt x="2491" y="11382"/>
                  <a:pt x="2143" y="11730"/>
                  <a:pt x="1714" y="11730"/>
                </a:cubicBezTo>
                <a:cubicBezTo>
                  <a:pt x="1286" y="11730"/>
                  <a:pt x="938" y="11382"/>
                  <a:pt x="938" y="10941"/>
                </a:cubicBezTo>
                <a:cubicBezTo>
                  <a:pt x="938" y="10512"/>
                  <a:pt x="1286" y="10164"/>
                  <a:pt x="1714" y="10164"/>
                </a:cubicBezTo>
                <a:close/>
                <a:moveTo>
                  <a:pt x="20180" y="10164"/>
                </a:moveTo>
                <a:cubicBezTo>
                  <a:pt x="20609" y="10164"/>
                  <a:pt x="20957" y="10512"/>
                  <a:pt x="20957" y="10941"/>
                </a:cubicBezTo>
                <a:cubicBezTo>
                  <a:pt x="20957" y="11382"/>
                  <a:pt x="20609" y="11730"/>
                  <a:pt x="20180" y="11730"/>
                </a:cubicBezTo>
                <a:cubicBezTo>
                  <a:pt x="19752" y="11730"/>
                  <a:pt x="19390" y="11382"/>
                  <a:pt x="19390" y="10941"/>
                </a:cubicBezTo>
                <a:cubicBezTo>
                  <a:pt x="19390" y="10512"/>
                  <a:pt x="19752" y="10164"/>
                  <a:pt x="20180" y="10164"/>
                </a:cubicBezTo>
                <a:close/>
                <a:moveTo>
                  <a:pt x="1714" y="9227"/>
                </a:moveTo>
                <a:cubicBezTo>
                  <a:pt x="777" y="9227"/>
                  <a:pt x="0" y="10003"/>
                  <a:pt x="0" y="10941"/>
                </a:cubicBezTo>
                <a:cubicBezTo>
                  <a:pt x="0" y="11891"/>
                  <a:pt x="777" y="12655"/>
                  <a:pt x="1714" y="12655"/>
                </a:cubicBezTo>
                <a:cubicBezTo>
                  <a:pt x="2666" y="12655"/>
                  <a:pt x="3428" y="11891"/>
                  <a:pt x="3428" y="10941"/>
                </a:cubicBezTo>
                <a:cubicBezTo>
                  <a:pt x="3428" y="10003"/>
                  <a:pt x="2666" y="9227"/>
                  <a:pt x="1714" y="9227"/>
                </a:cubicBezTo>
                <a:close/>
                <a:moveTo>
                  <a:pt x="20180" y="9227"/>
                </a:moveTo>
                <a:cubicBezTo>
                  <a:pt x="19229" y="9227"/>
                  <a:pt x="18466" y="10003"/>
                  <a:pt x="18466" y="10941"/>
                </a:cubicBezTo>
                <a:cubicBezTo>
                  <a:pt x="18466" y="11891"/>
                  <a:pt x="19229" y="12655"/>
                  <a:pt x="20180" y="12655"/>
                </a:cubicBezTo>
                <a:cubicBezTo>
                  <a:pt x="21118" y="12655"/>
                  <a:pt x="21894" y="11891"/>
                  <a:pt x="21894" y="10941"/>
                </a:cubicBezTo>
                <a:cubicBezTo>
                  <a:pt x="21894" y="10003"/>
                  <a:pt x="21118" y="9227"/>
                  <a:pt x="20180" y="9227"/>
                </a:cubicBezTo>
                <a:close/>
                <a:moveTo>
                  <a:pt x="6637" y="7802"/>
                </a:moveTo>
                <a:cubicBezTo>
                  <a:pt x="6581" y="7802"/>
                  <a:pt x="6524" y="7812"/>
                  <a:pt x="6468" y="7834"/>
                </a:cubicBezTo>
                <a:lnTo>
                  <a:pt x="6133" y="7968"/>
                </a:lnTo>
                <a:cubicBezTo>
                  <a:pt x="5263" y="8329"/>
                  <a:pt x="4085" y="8972"/>
                  <a:pt x="4085" y="10432"/>
                </a:cubicBezTo>
                <a:lnTo>
                  <a:pt x="4085" y="11450"/>
                </a:lnTo>
                <a:cubicBezTo>
                  <a:pt x="4085" y="12909"/>
                  <a:pt x="5263" y="13565"/>
                  <a:pt x="6133" y="13914"/>
                </a:cubicBezTo>
                <a:lnTo>
                  <a:pt x="6468" y="14047"/>
                </a:lnTo>
                <a:cubicBezTo>
                  <a:pt x="6522" y="14074"/>
                  <a:pt x="6576" y="14087"/>
                  <a:pt x="6642" y="14087"/>
                </a:cubicBezTo>
                <a:cubicBezTo>
                  <a:pt x="6829" y="14087"/>
                  <a:pt x="7004" y="13980"/>
                  <a:pt x="7070" y="13792"/>
                </a:cubicBezTo>
                <a:cubicBezTo>
                  <a:pt x="7165" y="13551"/>
                  <a:pt x="7058" y="13284"/>
                  <a:pt x="6817" y="13190"/>
                </a:cubicBezTo>
                <a:lnTo>
                  <a:pt x="6495" y="13057"/>
                </a:lnTo>
                <a:cubicBezTo>
                  <a:pt x="5999" y="12855"/>
                  <a:pt x="5638" y="12641"/>
                  <a:pt x="5397" y="12400"/>
                </a:cubicBezTo>
                <a:lnTo>
                  <a:pt x="6883" y="11316"/>
                </a:lnTo>
                <a:cubicBezTo>
                  <a:pt x="7004" y="11235"/>
                  <a:pt x="7070" y="11088"/>
                  <a:pt x="7070" y="10941"/>
                </a:cubicBezTo>
                <a:cubicBezTo>
                  <a:pt x="7070" y="10793"/>
                  <a:pt x="7004" y="10659"/>
                  <a:pt x="6883" y="10566"/>
                </a:cubicBezTo>
                <a:lnTo>
                  <a:pt x="5397" y="9481"/>
                </a:lnTo>
                <a:cubicBezTo>
                  <a:pt x="5638" y="9240"/>
                  <a:pt x="5999" y="9039"/>
                  <a:pt x="6495" y="8838"/>
                </a:cubicBezTo>
                <a:lnTo>
                  <a:pt x="6817" y="8704"/>
                </a:lnTo>
                <a:cubicBezTo>
                  <a:pt x="7058" y="8611"/>
                  <a:pt x="7165" y="8329"/>
                  <a:pt x="7070" y="8102"/>
                </a:cubicBezTo>
                <a:cubicBezTo>
                  <a:pt x="6999" y="7917"/>
                  <a:pt x="6824" y="7802"/>
                  <a:pt x="6637" y="7802"/>
                </a:cubicBezTo>
                <a:close/>
                <a:moveTo>
                  <a:pt x="15258" y="7802"/>
                </a:moveTo>
                <a:cubicBezTo>
                  <a:pt x="15071" y="7802"/>
                  <a:pt x="14896" y="7917"/>
                  <a:pt x="14824" y="8102"/>
                </a:cubicBezTo>
                <a:cubicBezTo>
                  <a:pt x="14730" y="8329"/>
                  <a:pt x="14837" y="8611"/>
                  <a:pt x="15078" y="8704"/>
                </a:cubicBezTo>
                <a:lnTo>
                  <a:pt x="15399" y="8838"/>
                </a:lnTo>
                <a:cubicBezTo>
                  <a:pt x="15895" y="9039"/>
                  <a:pt x="16256" y="9240"/>
                  <a:pt x="16485" y="9481"/>
                </a:cubicBezTo>
                <a:lnTo>
                  <a:pt x="15012" y="10566"/>
                </a:lnTo>
                <a:cubicBezTo>
                  <a:pt x="14891" y="10659"/>
                  <a:pt x="14810" y="10793"/>
                  <a:pt x="14810" y="10941"/>
                </a:cubicBezTo>
                <a:cubicBezTo>
                  <a:pt x="14810" y="11088"/>
                  <a:pt x="14891" y="11235"/>
                  <a:pt x="15012" y="11316"/>
                </a:cubicBezTo>
                <a:lnTo>
                  <a:pt x="16497" y="12400"/>
                </a:lnTo>
                <a:cubicBezTo>
                  <a:pt x="16256" y="12641"/>
                  <a:pt x="15895" y="12855"/>
                  <a:pt x="15399" y="13057"/>
                </a:cubicBezTo>
                <a:lnTo>
                  <a:pt x="15078" y="13190"/>
                </a:lnTo>
                <a:cubicBezTo>
                  <a:pt x="14837" y="13284"/>
                  <a:pt x="14730" y="13551"/>
                  <a:pt x="14824" y="13792"/>
                </a:cubicBezTo>
                <a:cubicBezTo>
                  <a:pt x="14891" y="13980"/>
                  <a:pt x="15065" y="14087"/>
                  <a:pt x="15253" y="14087"/>
                </a:cubicBezTo>
                <a:cubicBezTo>
                  <a:pt x="15306" y="14087"/>
                  <a:pt x="15373" y="14074"/>
                  <a:pt x="15426" y="14047"/>
                </a:cubicBezTo>
                <a:lnTo>
                  <a:pt x="15761" y="13914"/>
                </a:lnTo>
                <a:cubicBezTo>
                  <a:pt x="16631" y="13565"/>
                  <a:pt x="17810" y="12909"/>
                  <a:pt x="17810" y="11450"/>
                </a:cubicBezTo>
                <a:lnTo>
                  <a:pt x="17810" y="10432"/>
                </a:lnTo>
                <a:cubicBezTo>
                  <a:pt x="17810" y="8972"/>
                  <a:pt x="16631" y="8329"/>
                  <a:pt x="15748" y="7968"/>
                </a:cubicBezTo>
                <a:lnTo>
                  <a:pt x="15426" y="7834"/>
                </a:lnTo>
                <a:cubicBezTo>
                  <a:pt x="15371" y="7812"/>
                  <a:pt x="15314" y="7802"/>
                  <a:pt x="15258" y="7802"/>
                </a:cubicBezTo>
                <a:close/>
                <a:moveTo>
                  <a:pt x="10941" y="16069"/>
                </a:moveTo>
                <a:lnTo>
                  <a:pt x="11530" y="16872"/>
                </a:lnTo>
                <a:lnTo>
                  <a:pt x="10365" y="16872"/>
                </a:lnTo>
                <a:lnTo>
                  <a:pt x="10941" y="16069"/>
                </a:lnTo>
                <a:close/>
                <a:moveTo>
                  <a:pt x="8285" y="14785"/>
                </a:moveTo>
                <a:cubicBezTo>
                  <a:pt x="8225" y="14785"/>
                  <a:pt x="8162" y="14797"/>
                  <a:pt x="8102" y="14824"/>
                </a:cubicBezTo>
                <a:cubicBezTo>
                  <a:pt x="7861" y="14917"/>
                  <a:pt x="7740" y="15185"/>
                  <a:pt x="7847" y="15426"/>
                </a:cubicBezTo>
                <a:lnTo>
                  <a:pt x="7968" y="15747"/>
                </a:lnTo>
                <a:cubicBezTo>
                  <a:pt x="8329" y="16631"/>
                  <a:pt x="8972" y="17810"/>
                  <a:pt x="10445" y="17810"/>
                </a:cubicBezTo>
                <a:lnTo>
                  <a:pt x="11450" y="17810"/>
                </a:lnTo>
                <a:cubicBezTo>
                  <a:pt x="12923" y="17810"/>
                  <a:pt x="13565" y="16631"/>
                  <a:pt x="13914" y="15747"/>
                </a:cubicBezTo>
                <a:lnTo>
                  <a:pt x="14047" y="15426"/>
                </a:lnTo>
                <a:cubicBezTo>
                  <a:pt x="14155" y="15185"/>
                  <a:pt x="14034" y="14917"/>
                  <a:pt x="13793" y="14824"/>
                </a:cubicBezTo>
                <a:cubicBezTo>
                  <a:pt x="13732" y="14797"/>
                  <a:pt x="13670" y="14785"/>
                  <a:pt x="13610" y="14785"/>
                </a:cubicBezTo>
                <a:cubicBezTo>
                  <a:pt x="13428" y="14785"/>
                  <a:pt x="13260" y="14897"/>
                  <a:pt x="13190" y="15078"/>
                </a:cubicBezTo>
                <a:lnTo>
                  <a:pt x="13057" y="15399"/>
                </a:lnTo>
                <a:cubicBezTo>
                  <a:pt x="12855" y="15895"/>
                  <a:pt x="12641" y="16256"/>
                  <a:pt x="12400" y="16484"/>
                </a:cubicBezTo>
                <a:lnTo>
                  <a:pt x="11329" y="15012"/>
                </a:lnTo>
                <a:cubicBezTo>
                  <a:pt x="11235" y="14890"/>
                  <a:pt x="11102" y="14810"/>
                  <a:pt x="10941" y="14810"/>
                </a:cubicBezTo>
                <a:cubicBezTo>
                  <a:pt x="10793" y="14810"/>
                  <a:pt x="10659" y="14890"/>
                  <a:pt x="10566" y="15012"/>
                </a:cubicBezTo>
                <a:lnTo>
                  <a:pt x="9481" y="16484"/>
                </a:lnTo>
                <a:cubicBezTo>
                  <a:pt x="9254" y="16256"/>
                  <a:pt x="9039" y="15895"/>
                  <a:pt x="8838" y="15399"/>
                </a:cubicBezTo>
                <a:lnTo>
                  <a:pt x="8704" y="15078"/>
                </a:lnTo>
                <a:cubicBezTo>
                  <a:pt x="8634" y="14897"/>
                  <a:pt x="8466" y="14785"/>
                  <a:pt x="8285" y="14785"/>
                </a:cubicBezTo>
                <a:close/>
                <a:moveTo>
                  <a:pt x="2282" y="13634"/>
                </a:moveTo>
                <a:cubicBezTo>
                  <a:pt x="2231" y="13634"/>
                  <a:pt x="2180" y="13642"/>
                  <a:pt x="2130" y="13659"/>
                </a:cubicBezTo>
                <a:cubicBezTo>
                  <a:pt x="1889" y="13753"/>
                  <a:pt x="1768" y="14021"/>
                  <a:pt x="1862" y="14262"/>
                </a:cubicBezTo>
                <a:cubicBezTo>
                  <a:pt x="2826" y="16859"/>
                  <a:pt x="4862" y="18922"/>
                  <a:pt x="7445" y="19925"/>
                </a:cubicBezTo>
                <a:cubicBezTo>
                  <a:pt x="7499" y="19952"/>
                  <a:pt x="7553" y="19966"/>
                  <a:pt x="7620" y="19966"/>
                </a:cubicBezTo>
                <a:cubicBezTo>
                  <a:pt x="7807" y="19966"/>
                  <a:pt x="7981" y="19845"/>
                  <a:pt x="8049" y="19658"/>
                </a:cubicBezTo>
                <a:cubicBezTo>
                  <a:pt x="8142" y="19416"/>
                  <a:pt x="8022" y="19149"/>
                  <a:pt x="7781" y="19055"/>
                </a:cubicBezTo>
                <a:cubicBezTo>
                  <a:pt x="5451" y="18158"/>
                  <a:pt x="3603" y="16283"/>
                  <a:pt x="2732" y="13940"/>
                </a:cubicBezTo>
                <a:cubicBezTo>
                  <a:pt x="2658" y="13749"/>
                  <a:pt x="2475" y="13634"/>
                  <a:pt x="2282" y="13634"/>
                </a:cubicBezTo>
                <a:close/>
                <a:moveTo>
                  <a:pt x="19586" y="13634"/>
                </a:moveTo>
                <a:cubicBezTo>
                  <a:pt x="19394" y="13634"/>
                  <a:pt x="19212" y="13749"/>
                  <a:pt x="19149" y="13940"/>
                </a:cubicBezTo>
                <a:cubicBezTo>
                  <a:pt x="18279" y="16283"/>
                  <a:pt x="16431" y="18158"/>
                  <a:pt x="14101" y="19055"/>
                </a:cubicBezTo>
                <a:cubicBezTo>
                  <a:pt x="13860" y="19149"/>
                  <a:pt x="13739" y="19416"/>
                  <a:pt x="13833" y="19658"/>
                </a:cubicBezTo>
                <a:cubicBezTo>
                  <a:pt x="13900" y="19845"/>
                  <a:pt x="14074" y="19966"/>
                  <a:pt x="14262" y="19966"/>
                </a:cubicBezTo>
                <a:cubicBezTo>
                  <a:pt x="14315" y="19966"/>
                  <a:pt x="14382" y="19952"/>
                  <a:pt x="14435" y="19925"/>
                </a:cubicBezTo>
                <a:cubicBezTo>
                  <a:pt x="17020" y="18922"/>
                  <a:pt x="19056" y="16859"/>
                  <a:pt x="20020" y="14262"/>
                </a:cubicBezTo>
                <a:cubicBezTo>
                  <a:pt x="20113" y="14021"/>
                  <a:pt x="19979" y="13753"/>
                  <a:pt x="19738" y="13659"/>
                </a:cubicBezTo>
                <a:cubicBezTo>
                  <a:pt x="19688" y="13642"/>
                  <a:pt x="19636" y="13634"/>
                  <a:pt x="19586" y="13634"/>
                </a:cubicBezTo>
                <a:close/>
                <a:moveTo>
                  <a:pt x="10941" y="19390"/>
                </a:moveTo>
                <a:cubicBezTo>
                  <a:pt x="11382" y="19390"/>
                  <a:pt x="11730" y="19738"/>
                  <a:pt x="11730" y="20180"/>
                </a:cubicBezTo>
                <a:cubicBezTo>
                  <a:pt x="11730" y="20609"/>
                  <a:pt x="11382" y="20957"/>
                  <a:pt x="10941" y="20957"/>
                </a:cubicBezTo>
                <a:cubicBezTo>
                  <a:pt x="10512" y="20957"/>
                  <a:pt x="10164" y="20609"/>
                  <a:pt x="10164" y="20180"/>
                </a:cubicBezTo>
                <a:cubicBezTo>
                  <a:pt x="10164" y="19738"/>
                  <a:pt x="10512" y="19390"/>
                  <a:pt x="10941" y="19390"/>
                </a:cubicBezTo>
                <a:close/>
                <a:moveTo>
                  <a:pt x="10941" y="18466"/>
                </a:moveTo>
                <a:cubicBezTo>
                  <a:pt x="10004" y="18466"/>
                  <a:pt x="9240" y="19229"/>
                  <a:pt x="9240" y="20180"/>
                </a:cubicBezTo>
                <a:cubicBezTo>
                  <a:pt x="9240" y="21118"/>
                  <a:pt x="10004" y="21894"/>
                  <a:pt x="10941" y="21894"/>
                </a:cubicBezTo>
                <a:cubicBezTo>
                  <a:pt x="11891" y="21894"/>
                  <a:pt x="12655" y="21118"/>
                  <a:pt x="12655" y="20180"/>
                </a:cubicBezTo>
                <a:cubicBezTo>
                  <a:pt x="12655" y="19229"/>
                  <a:pt x="11891" y="18466"/>
                  <a:pt x="10941" y="18466"/>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1" name="Google Shape;1042;p49"/>
          <p:cNvSpPr/>
          <p:nvPr/>
        </p:nvSpPr>
        <p:spPr>
          <a:xfrm>
            <a:off x="7994880" y="3478680"/>
            <a:ext cx="401400" cy="372240"/>
          </a:xfrm>
          <a:custGeom>
            <a:avLst/>
            <a:gdLst>
              <a:gd name="textAreaLeft" fmla="*/ 0 w 401400"/>
              <a:gd name="textAreaRight" fmla="*/ 403200 w 401400"/>
              <a:gd name="textAreaTop" fmla="*/ 0 h 372240"/>
              <a:gd name="textAreaBottom" fmla="*/ 374040 h 372240"/>
            </a:gdLst>
            <a:ahLst/>
            <a:rect l="textAreaLeft" t="textAreaTop" r="textAreaRight" b="textAreaBottom"/>
            <a:pathLst>
              <a:path w="20140" h="18681">
                <a:moveTo>
                  <a:pt x="15078" y="938"/>
                </a:moveTo>
                <a:cubicBezTo>
                  <a:pt x="15760" y="938"/>
                  <a:pt x="16323" y="1487"/>
                  <a:pt x="16323" y="2183"/>
                </a:cubicBezTo>
                <a:cubicBezTo>
                  <a:pt x="16323" y="2866"/>
                  <a:pt x="15760" y="3415"/>
                  <a:pt x="15078" y="3415"/>
                </a:cubicBezTo>
                <a:cubicBezTo>
                  <a:pt x="14395" y="3415"/>
                  <a:pt x="13832" y="2866"/>
                  <a:pt x="13832" y="2183"/>
                </a:cubicBezTo>
                <a:cubicBezTo>
                  <a:pt x="13832" y="1487"/>
                  <a:pt x="14395" y="938"/>
                  <a:pt x="15078" y="938"/>
                </a:cubicBezTo>
                <a:close/>
                <a:moveTo>
                  <a:pt x="15078" y="0"/>
                </a:moveTo>
                <a:cubicBezTo>
                  <a:pt x="13886" y="0"/>
                  <a:pt x="12909" y="978"/>
                  <a:pt x="12909" y="2183"/>
                </a:cubicBezTo>
                <a:cubicBezTo>
                  <a:pt x="12909" y="3375"/>
                  <a:pt x="13886" y="4353"/>
                  <a:pt x="15078" y="4353"/>
                </a:cubicBezTo>
                <a:cubicBezTo>
                  <a:pt x="16283" y="4353"/>
                  <a:pt x="17260" y="3375"/>
                  <a:pt x="17260" y="2183"/>
                </a:cubicBezTo>
                <a:cubicBezTo>
                  <a:pt x="17260" y="978"/>
                  <a:pt x="16283" y="0"/>
                  <a:pt x="15078" y="0"/>
                </a:cubicBezTo>
                <a:close/>
                <a:moveTo>
                  <a:pt x="6026" y="4553"/>
                </a:moveTo>
                <a:cubicBezTo>
                  <a:pt x="6695" y="4567"/>
                  <a:pt x="7258" y="4982"/>
                  <a:pt x="7499" y="5571"/>
                </a:cubicBezTo>
                <a:cubicBezTo>
                  <a:pt x="6829" y="5571"/>
                  <a:pt x="6240" y="5156"/>
                  <a:pt x="6012" y="4553"/>
                </a:cubicBezTo>
                <a:close/>
                <a:moveTo>
                  <a:pt x="15546" y="5812"/>
                </a:moveTo>
                <a:lnTo>
                  <a:pt x="15078" y="6442"/>
                </a:lnTo>
                <a:lnTo>
                  <a:pt x="14609" y="5812"/>
                </a:lnTo>
                <a:close/>
                <a:moveTo>
                  <a:pt x="5115" y="4835"/>
                </a:moveTo>
                <a:cubicBezTo>
                  <a:pt x="5476" y="5812"/>
                  <a:pt x="6401" y="6495"/>
                  <a:pt x="7499" y="6495"/>
                </a:cubicBezTo>
                <a:lnTo>
                  <a:pt x="7579" y="6495"/>
                </a:lnTo>
                <a:cubicBezTo>
                  <a:pt x="7419" y="7218"/>
                  <a:pt x="6776" y="7767"/>
                  <a:pt x="6012" y="7767"/>
                </a:cubicBezTo>
                <a:cubicBezTo>
                  <a:pt x="5128" y="7767"/>
                  <a:pt x="4405" y="7044"/>
                  <a:pt x="4405" y="6160"/>
                </a:cubicBezTo>
                <a:cubicBezTo>
                  <a:pt x="4405" y="5611"/>
                  <a:pt x="4687" y="5115"/>
                  <a:pt x="5115" y="4835"/>
                </a:cubicBezTo>
                <a:close/>
                <a:moveTo>
                  <a:pt x="5946" y="3630"/>
                </a:moveTo>
                <a:cubicBezTo>
                  <a:pt x="5865" y="3630"/>
                  <a:pt x="5785" y="3630"/>
                  <a:pt x="5705" y="3642"/>
                </a:cubicBezTo>
                <a:cubicBezTo>
                  <a:pt x="5571" y="3656"/>
                  <a:pt x="5437" y="3683"/>
                  <a:pt x="5316" y="3723"/>
                </a:cubicBezTo>
                <a:lnTo>
                  <a:pt x="5303" y="3723"/>
                </a:lnTo>
                <a:cubicBezTo>
                  <a:pt x="4244" y="4031"/>
                  <a:pt x="3482" y="5008"/>
                  <a:pt x="3482" y="6160"/>
                </a:cubicBezTo>
                <a:cubicBezTo>
                  <a:pt x="3482" y="7552"/>
                  <a:pt x="4607" y="8691"/>
                  <a:pt x="6012" y="8691"/>
                </a:cubicBezTo>
                <a:cubicBezTo>
                  <a:pt x="7405" y="8691"/>
                  <a:pt x="8543" y="7552"/>
                  <a:pt x="8543" y="6160"/>
                </a:cubicBezTo>
                <a:cubicBezTo>
                  <a:pt x="8543" y="6067"/>
                  <a:pt x="8529" y="5972"/>
                  <a:pt x="8529" y="5879"/>
                </a:cubicBezTo>
                <a:cubicBezTo>
                  <a:pt x="8383" y="4594"/>
                  <a:pt x="7311" y="3630"/>
                  <a:pt x="6026" y="3630"/>
                </a:cubicBezTo>
                <a:close/>
                <a:moveTo>
                  <a:pt x="10377" y="8918"/>
                </a:moveTo>
                <a:cubicBezTo>
                  <a:pt x="10123" y="8918"/>
                  <a:pt x="9922" y="9133"/>
                  <a:pt x="9922" y="9388"/>
                </a:cubicBezTo>
                <a:cubicBezTo>
                  <a:pt x="9922" y="9641"/>
                  <a:pt x="10123" y="9856"/>
                  <a:pt x="10377" y="9856"/>
                </a:cubicBezTo>
                <a:lnTo>
                  <a:pt x="17394" y="9856"/>
                </a:lnTo>
                <a:cubicBezTo>
                  <a:pt x="17649" y="9856"/>
                  <a:pt x="17863" y="9641"/>
                  <a:pt x="17863" y="9388"/>
                </a:cubicBezTo>
                <a:cubicBezTo>
                  <a:pt x="17863" y="9133"/>
                  <a:pt x="17649" y="8918"/>
                  <a:pt x="17394" y="8918"/>
                </a:cubicBezTo>
                <a:close/>
                <a:moveTo>
                  <a:pt x="14382" y="4874"/>
                </a:moveTo>
                <a:cubicBezTo>
                  <a:pt x="13364" y="4874"/>
                  <a:pt x="12520" y="5330"/>
                  <a:pt x="11877" y="6227"/>
                </a:cubicBezTo>
                <a:cubicBezTo>
                  <a:pt x="11837" y="6281"/>
                  <a:pt x="11114" y="7245"/>
                  <a:pt x="10873" y="7552"/>
                </a:cubicBezTo>
                <a:cubicBezTo>
                  <a:pt x="10726" y="7754"/>
                  <a:pt x="10766" y="8048"/>
                  <a:pt x="10967" y="8209"/>
                </a:cubicBezTo>
                <a:cubicBezTo>
                  <a:pt x="11049" y="8275"/>
                  <a:pt x="11148" y="8307"/>
                  <a:pt x="11246" y="8307"/>
                </a:cubicBezTo>
                <a:cubicBezTo>
                  <a:pt x="11387" y="8307"/>
                  <a:pt x="11529" y="8241"/>
                  <a:pt x="11623" y="8115"/>
                </a:cubicBezTo>
                <a:cubicBezTo>
                  <a:pt x="11850" y="7807"/>
                  <a:pt x="12614" y="6803"/>
                  <a:pt x="12641" y="6763"/>
                </a:cubicBezTo>
                <a:cubicBezTo>
                  <a:pt x="12909" y="6374"/>
                  <a:pt x="13216" y="6120"/>
                  <a:pt x="13578" y="5960"/>
                </a:cubicBezTo>
                <a:lnTo>
                  <a:pt x="14703" y="7513"/>
                </a:lnTo>
                <a:cubicBezTo>
                  <a:pt x="14796" y="7620"/>
                  <a:pt x="14930" y="7700"/>
                  <a:pt x="15078" y="7700"/>
                </a:cubicBezTo>
                <a:cubicBezTo>
                  <a:pt x="15225" y="7700"/>
                  <a:pt x="15373" y="7620"/>
                  <a:pt x="15453" y="7513"/>
                </a:cubicBezTo>
                <a:lnTo>
                  <a:pt x="16578" y="5960"/>
                </a:lnTo>
                <a:cubicBezTo>
                  <a:pt x="17207" y="6227"/>
                  <a:pt x="17689" y="6856"/>
                  <a:pt x="18131" y="7927"/>
                </a:cubicBezTo>
                <a:lnTo>
                  <a:pt x="19175" y="10512"/>
                </a:lnTo>
                <a:cubicBezTo>
                  <a:pt x="19242" y="10686"/>
                  <a:pt x="19429" y="10807"/>
                  <a:pt x="19604" y="10807"/>
                </a:cubicBezTo>
                <a:cubicBezTo>
                  <a:pt x="19670" y="10807"/>
                  <a:pt x="19724" y="10793"/>
                  <a:pt x="19778" y="10766"/>
                </a:cubicBezTo>
                <a:cubicBezTo>
                  <a:pt x="20019" y="10673"/>
                  <a:pt x="20140" y="10391"/>
                  <a:pt x="20032" y="10164"/>
                </a:cubicBezTo>
                <a:lnTo>
                  <a:pt x="18988" y="7579"/>
                </a:lnTo>
                <a:cubicBezTo>
                  <a:pt x="18519" y="6415"/>
                  <a:pt x="17676" y="4874"/>
                  <a:pt x="15774" y="4874"/>
                </a:cubicBezTo>
                <a:close/>
                <a:moveTo>
                  <a:pt x="6762" y="10445"/>
                </a:moveTo>
                <a:lnTo>
                  <a:pt x="6012" y="11476"/>
                </a:lnTo>
                <a:lnTo>
                  <a:pt x="5262" y="10445"/>
                </a:lnTo>
                <a:close/>
                <a:moveTo>
                  <a:pt x="8088" y="13739"/>
                </a:moveTo>
                <a:cubicBezTo>
                  <a:pt x="7833" y="13739"/>
                  <a:pt x="7619" y="13953"/>
                  <a:pt x="7619" y="14208"/>
                </a:cubicBezTo>
                <a:cubicBezTo>
                  <a:pt x="7619" y="14462"/>
                  <a:pt x="7833" y="14676"/>
                  <a:pt x="8088" y="14676"/>
                </a:cubicBezTo>
                <a:lnTo>
                  <a:pt x="13203" y="14676"/>
                </a:lnTo>
                <a:cubicBezTo>
                  <a:pt x="13457" y="14676"/>
                  <a:pt x="13671" y="14462"/>
                  <a:pt x="13671" y="14208"/>
                </a:cubicBezTo>
                <a:cubicBezTo>
                  <a:pt x="13671" y="13953"/>
                  <a:pt x="13457" y="13739"/>
                  <a:pt x="13203" y="13739"/>
                </a:cubicBezTo>
                <a:close/>
                <a:moveTo>
                  <a:pt x="5169" y="9521"/>
                </a:moveTo>
                <a:cubicBezTo>
                  <a:pt x="2932" y="9521"/>
                  <a:pt x="1928" y="11355"/>
                  <a:pt x="1366" y="12735"/>
                </a:cubicBezTo>
                <a:lnTo>
                  <a:pt x="107" y="15855"/>
                </a:lnTo>
                <a:cubicBezTo>
                  <a:pt x="0" y="16096"/>
                  <a:pt x="120" y="16363"/>
                  <a:pt x="361" y="16458"/>
                </a:cubicBezTo>
                <a:cubicBezTo>
                  <a:pt x="415" y="16484"/>
                  <a:pt x="468" y="16497"/>
                  <a:pt x="536" y="16497"/>
                </a:cubicBezTo>
                <a:cubicBezTo>
                  <a:pt x="709" y="16497"/>
                  <a:pt x="897" y="16377"/>
                  <a:pt x="964" y="16203"/>
                </a:cubicBezTo>
                <a:lnTo>
                  <a:pt x="2236" y="13083"/>
                </a:lnTo>
                <a:cubicBezTo>
                  <a:pt x="2785" y="11717"/>
                  <a:pt x="3401" y="10941"/>
                  <a:pt x="4218" y="10619"/>
                </a:cubicBezTo>
                <a:lnTo>
                  <a:pt x="5637" y="12548"/>
                </a:lnTo>
                <a:cubicBezTo>
                  <a:pt x="5717" y="12668"/>
                  <a:pt x="5865" y="12735"/>
                  <a:pt x="6012" y="12735"/>
                </a:cubicBezTo>
                <a:cubicBezTo>
                  <a:pt x="6160" y="12735"/>
                  <a:pt x="6294" y="12668"/>
                  <a:pt x="6387" y="12548"/>
                </a:cubicBezTo>
                <a:lnTo>
                  <a:pt x="7794" y="10619"/>
                </a:lnTo>
                <a:cubicBezTo>
                  <a:pt x="8276" y="10807"/>
                  <a:pt x="8677" y="11141"/>
                  <a:pt x="9038" y="11650"/>
                </a:cubicBezTo>
                <a:cubicBezTo>
                  <a:pt x="9052" y="11677"/>
                  <a:pt x="9119" y="11757"/>
                  <a:pt x="9467" y="12200"/>
                </a:cubicBezTo>
                <a:cubicBezTo>
                  <a:pt x="9588" y="12373"/>
                  <a:pt x="9722" y="12548"/>
                  <a:pt x="9842" y="12694"/>
                </a:cubicBezTo>
                <a:cubicBezTo>
                  <a:pt x="9935" y="12812"/>
                  <a:pt x="10070" y="12874"/>
                  <a:pt x="10208" y="12874"/>
                </a:cubicBezTo>
                <a:cubicBezTo>
                  <a:pt x="10308" y="12874"/>
                  <a:pt x="10409" y="12842"/>
                  <a:pt x="10498" y="12775"/>
                </a:cubicBezTo>
                <a:cubicBezTo>
                  <a:pt x="10699" y="12614"/>
                  <a:pt x="10739" y="12333"/>
                  <a:pt x="10579" y="12119"/>
                </a:cubicBezTo>
                <a:cubicBezTo>
                  <a:pt x="10458" y="11971"/>
                  <a:pt x="10324" y="11798"/>
                  <a:pt x="10204" y="11637"/>
                </a:cubicBezTo>
                <a:cubicBezTo>
                  <a:pt x="10016" y="11409"/>
                  <a:pt x="9815" y="11141"/>
                  <a:pt x="9802" y="11114"/>
                </a:cubicBezTo>
                <a:cubicBezTo>
                  <a:pt x="9052" y="10057"/>
                  <a:pt x="8061" y="9521"/>
                  <a:pt x="6842" y="9521"/>
                </a:cubicBezTo>
                <a:close/>
                <a:moveTo>
                  <a:pt x="2664" y="15560"/>
                </a:moveTo>
                <a:cubicBezTo>
                  <a:pt x="2397" y="15560"/>
                  <a:pt x="2196" y="15774"/>
                  <a:pt x="2196" y="16029"/>
                </a:cubicBezTo>
                <a:cubicBezTo>
                  <a:pt x="2196" y="16283"/>
                  <a:pt x="2397" y="16497"/>
                  <a:pt x="2664" y="16497"/>
                </a:cubicBezTo>
                <a:lnTo>
                  <a:pt x="3361" y="16497"/>
                </a:lnTo>
                <a:lnTo>
                  <a:pt x="3361" y="18211"/>
                </a:lnTo>
                <a:cubicBezTo>
                  <a:pt x="3361" y="18466"/>
                  <a:pt x="3575" y="18681"/>
                  <a:pt x="3830" y="18681"/>
                </a:cubicBezTo>
                <a:cubicBezTo>
                  <a:pt x="4084" y="18681"/>
                  <a:pt x="4298" y="18466"/>
                  <a:pt x="4298" y="18211"/>
                </a:cubicBezTo>
                <a:lnTo>
                  <a:pt x="4298" y="16497"/>
                </a:lnTo>
                <a:lnTo>
                  <a:pt x="19054" y="16497"/>
                </a:lnTo>
                <a:cubicBezTo>
                  <a:pt x="19309" y="16497"/>
                  <a:pt x="19510" y="16283"/>
                  <a:pt x="19510" y="16029"/>
                </a:cubicBezTo>
                <a:cubicBezTo>
                  <a:pt x="19510" y="15774"/>
                  <a:pt x="19309" y="15560"/>
                  <a:pt x="19054" y="1556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2" name="Google Shape;1043;p49"/>
          <p:cNvSpPr/>
          <p:nvPr/>
        </p:nvSpPr>
        <p:spPr>
          <a:xfrm>
            <a:off x="731880" y="3497040"/>
            <a:ext cx="388800" cy="335880"/>
          </a:xfrm>
          <a:custGeom>
            <a:avLst/>
            <a:gdLst>
              <a:gd name="textAreaLeft" fmla="*/ 0 w 388800"/>
              <a:gd name="textAreaRight" fmla="*/ 390600 w 388800"/>
              <a:gd name="textAreaTop" fmla="*/ 0 h 335880"/>
              <a:gd name="textAreaBottom" fmla="*/ 337680 h 335880"/>
            </a:gdLst>
            <a:ahLst/>
            <a:rect l="textAreaLeft" t="textAreaTop" r="textAreaRight" b="textAreaBottom"/>
            <a:pathLst>
              <a:path w="19512" h="16860">
                <a:moveTo>
                  <a:pt x="12575" y="2050"/>
                </a:moveTo>
                <a:cubicBezTo>
                  <a:pt x="12320" y="2050"/>
                  <a:pt x="12105" y="2264"/>
                  <a:pt x="12105" y="2518"/>
                </a:cubicBezTo>
                <a:cubicBezTo>
                  <a:pt x="12105" y="2773"/>
                  <a:pt x="12320" y="2987"/>
                  <a:pt x="12575" y="2987"/>
                </a:cubicBezTo>
                <a:lnTo>
                  <a:pt x="15146" y="2987"/>
                </a:lnTo>
                <a:cubicBezTo>
                  <a:pt x="15400" y="2987"/>
                  <a:pt x="15614" y="2773"/>
                  <a:pt x="15614" y="2518"/>
                </a:cubicBezTo>
                <a:cubicBezTo>
                  <a:pt x="15614" y="2264"/>
                  <a:pt x="15400" y="2050"/>
                  <a:pt x="15146" y="2050"/>
                </a:cubicBezTo>
                <a:close/>
                <a:moveTo>
                  <a:pt x="12575" y="3924"/>
                </a:moveTo>
                <a:cubicBezTo>
                  <a:pt x="12320" y="3924"/>
                  <a:pt x="12105" y="4138"/>
                  <a:pt x="12105" y="4392"/>
                </a:cubicBezTo>
                <a:cubicBezTo>
                  <a:pt x="12105" y="4647"/>
                  <a:pt x="12320" y="4862"/>
                  <a:pt x="12575" y="4862"/>
                </a:cubicBezTo>
                <a:lnTo>
                  <a:pt x="16297" y="4862"/>
                </a:lnTo>
                <a:cubicBezTo>
                  <a:pt x="16551" y="4862"/>
                  <a:pt x="16765" y="4647"/>
                  <a:pt x="16765" y="4392"/>
                </a:cubicBezTo>
                <a:cubicBezTo>
                  <a:pt x="16765" y="4138"/>
                  <a:pt x="16551" y="3924"/>
                  <a:pt x="16297" y="3924"/>
                </a:cubicBezTo>
                <a:close/>
                <a:moveTo>
                  <a:pt x="5999" y="4915"/>
                </a:moveTo>
                <a:lnTo>
                  <a:pt x="5999" y="4915"/>
                </a:lnTo>
                <a:cubicBezTo>
                  <a:pt x="6683" y="4928"/>
                  <a:pt x="7258" y="5344"/>
                  <a:pt x="7486" y="5933"/>
                </a:cubicBezTo>
                <a:cubicBezTo>
                  <a:pt x="6817" y="5933"/>
                  <a:pt x="6240" y="5517"/>
                  <a:pt x="5999" y="4915"/>
                </a:cubicBezTo>
                <a:close/>
                <a:moveTo>
                  <a:pt x="17690" y="938"/>
                </a:moveTo>
                <a:cubicBezTo>
                  <a:pt x="18172" y="938"/>
                  <a:pt x="18574" y="1339"/>
                  <a:pt x="18574" y="1821"/>
                </a:cubicBezTo>
                <a:lnTo>
                  <a:pt x="18574" y="5089"/>
                </a:lnTo>
                <a:cubicBezTo>
                  <a:pt x="18574" y="5585"/>
                  <a:pt x="18172" y="5972"/>
                  <a:pt x="17690" y="5972"/>
                </a:cubicBezTo>
                <a:lnTo>
                  <a:pt x="12052" y="5972"/>
                </a:lnTo>
                <a:cubicBezTo>
                  <a:pt x="11972" y="5972"/>
                  <a:pt x="11891" y="5999"/>
                  <a:pt x="11825" y="6040"/>
                </a:cubicBezTo>
                <a:lnTo>
                  <a:pt x="10727" y="6656"/>
                </a:lnTo>
                <a:lnTo>
                  <a:pt x="10727" y="1821"/>
                </a:lnTo>
                <a:cubicBezTo>
                  <a:pt x="10727" y="1339"/>
                  <a:pt x="11129" y="938"/>
                  <a:pt x="11611" y="938"/>
                </a:cubicBezTo>
                <a:close/>
                <a:moveTo>
                  <a:pt x="11611" y="0"/>
                </a:moveTo>
                <a:cubicBezTo>
                  <a:pt x="10606" y="0"/>
                  <a:pt x="9789" y="818"/>
                  <a:pt x="9789" y="1821"/>
                </a:cubicBezTo>
                <a:lnTo>
                  <a:pt x="9789" y="7445"/>
                </a:lnTo>
                <a:cubicBezTo>
                  <a:pt x="9789" y="7606"/>
                  <a:pt x="9883" y="7767"/>
                  <a:pt x="10017" y="7847"/>
                </a:cubicBezTo>
                <a:cubicBezTo>
                  <a:pt x="10097" y="7888"/>
                  <a:pt x="10177" y="7915"/>
                  <a:pt x="10258" y="7915"/>
                </a:cubicBezTo>
                <a:cubicBezTo>
                  <a:pt x="10338" y="7915"/>
                  <a:pt x="10418" y="7888"/>
                  <a:pt x="10486" y="7847"/>
                </a:cubicBezTo>
                <a:lnTo>
                  <a:pt x="12173" y="6910"/>
                </a:lnTo>
                <a:lnTo>
                  <a:pt x="17690" y="6910"/>
                </a:lnTo>
                <a:cubicBezTo>
                  <a:pt x="18694" y="6910"/>
                  <a:pt x="19511" y="6093"/>
                  <a:pt x="19511" y="5089"/>
                </a:cubicBezTo>
                <a:lnTo>
                  <a:pt x="19511" y="1821"/>
                </a:lnTo>
                <a:cubicBezTo>
                  <a:pt x="19511" y="818"/>
                  <a:pt x="18694" y="0"/>
                  <a:pt x="17690" y="0"/>
                </a:cubicBezTo>
                <a:close/>
                <a:moveTo>
                  <a:pt x="5103" y="5196"/>
                </a:moveTo>
                <a:cubicBezTo>
                  <a:pt x="5464" y="6174"/>
                  <a:pt x="6401" y="6856"/>
                  <a:pt x="7486" y="6856"/>
                </a:cubicBezTo>
                <a:lnTo>
                  <a:pt x="7567" y="6856"/>
                </a:lnTo>
                <a:cubicBezTo>
                  <a:pt x="7406" y="7579"/>
                  <a:pt x="6763" y="8129"/>
                  <a:pt x="5999" y="8129"/>
                </a:cubicBezTo>
                <a:cubicBezTo>
                  <a:pt x="5116" y="8129"/>
                  <a:pt x="4406" y="7406"/>
                  <a:pt x="4406" y="6522"/>
                </a:cubicBezTo>
                <a:cubicBezTo>
                  <a:pt x="4406" y="5972"/>
                  <a:pt x="4687" y="5478"/>
                  <a:pt x="5103" y="5196"/>
                </a:cubicBezTo>
                <a:close/>
                <a:moveTo>
                  <a:pt x="5987" y="3991"/>
                </a:moveTo>
                <a:cubicBezTo>
                  <a:pt x="5879" y="3991"/>
                  <a:pt x="5758" y="3991"/>
                  <a:pt x="5651" y="4017"/>
                </a:cubicBezTo>
                <a:cubicBezTo>
                  <a:pt x="5531" y="4031"/>
                  <a:pt x="5424" y="4058"/>
                  <a:pt x="5303" y="4085"/>
                </a:cubicBezTo>
                <a:lnTo>
                  <a:pt x="5290" y="4085"/>
                </a:lnTo>
                <a:cubicBezTo>
                  <a:pt x="4232" y="4392"/>
                  <a:pt x="3469" y="5370"/>
                  <a:pt x="3469" y="6522"/>
                </a:cubicBezTo>
                <a:cubicBezTo>
                  <a:pt x="3469" y="7915"/>
                  <a:pt x="4607" y="9052"/>
                  <a:pt x="5999" y="9052"/>
                </a:cubicBezTo>
                <a:cubicBezTo>
                  <a:pt x="7392" y="9052"/>
                  <a:pt x="8531" y="7915"/>
                  <a:pt x="8531" y="6522"/>
                </a:cubicBezTo>
                <a:cubicBezTo>
                  <a:pt x="8531" y="6401"/>
                  <a:pt x="8531" y="6294"/>
                  <a:pt x="8517" y="6187"/>
                </a:cubicBezTo>
                <a:cubicBezTo>
                  <a:pt x="8343" y="4928"/>
                  <a:pt x="7285" y="3991"/>
                  <a:pt x="5999" y="3991"/>
                </a:cubicBezTo>
                <a:close/>
                <a:moveTo>
                  <a:pt x="6749" y="10807"/>
                </a:moveTo>
                <a:lnTo>
                  <a:pt x="5999" y="11837"/>
                </a:lnTo>
                <a:lnTo>
                  <a:pt x="5250" y="10807"/>
                </a:lnTo>
                <a:close/>
                <a:moveTo>
                  <a:pt x="8081" y="13434"/>
                </a:moveTo>
                <a:cubicBezTo>
                  <a:pt x="7576" y="13434"/>
                  <a:pt x="7111" y="13610"/>
                  <a:pt x="6803" y="14047"/>
                </a:cubicBezTo>
                <a:cubicBezTo>
                  <a:pt x="6656" y="14262"/>
                  <a:pt x="6710" y="14556"/>
                  <a:pt x="6910" y="14703"/>
                </a:cubicBezTo>
                <a:cubicBezTo>
                  <a:pt x="6992" y="14759"/>
                  <a:pt x="7085" y="14787"/>
                  <a:pt x="7178" y="14787"/>
                </a:cubicBezTo>
                <a:cubicBezTo>
                  <a:pt x="7328" y="14787"/>
                  <a:pt x="7475" y="14716"/>
                  <a:pt x="7567" y="14583"/>
                </a:cubicBezTo>
                <a:cubicBezTo>
                  <a:pt x="7676" y="14424"/>
                  <a:pt x="7859" y="14363"/>
                  <a:pt x="8069" y="14363"/>
                </a:cubicBezTo>
                <a:cubicBezTo>
                  <a:pt x="8427" y="14363"/>
                  <a:pt x="8865" y="14540"/>
                  <a:pt x="9160" y="14717"/>
                </a:cubicBezTo>
                <a:lnTo>
                  <a:pt x="9240" y="14757"/>
                </a:lnTo>
                <a:cubicBezTo>
                  <a:pt x="9293" y="14771"/>
                  <a:pt x="9347" y="14783"/>
                  <a:pt x="9415" y="14783"/>
                </a:cubicBezTo>
                <a:cubicBezTo>
                  <a:pt x="9468" y="14783"/>
                  <a:pt x="9535" y="14771"/>
                  <a:pt x="9588" y="14757"/>
                </a:cubicBezTo>
                <a:lnTo>
                  <a:pt x="9668" y="14717"/>
                </a:lnTo>
                <a:cubicBezTo>
                  <a:pt x="9955" y="14540"/>
                  <a:pt x="10395" y="14363"/>
                  <a:pt x="10756" y="14363"/>
                </a:cubicBezTo>
                <a:cubicBezTo>
                  <a:pt x="10968" y="14363"/>
                  <a:pt x="11153" y="14424"/>
                  <a:pt x="11262" y="14583"/>
                </a:cubicBezTo>
                <a:cubicBezTo>
                  <a:pt x="11353" y="14716"/>
                  <a:pt x="11500" y="14787"/>
                  <a:pt x="11647" y="14787"/>
                </a:cubicBezTo>
                <a:cubicBezTo>
                  <a:pt x="11738" y="14787"/>
                  <a:pt x="11828" y="14759"/>
                  <a:pt x="11905" y="14703"/>
                </a:cubicBezTo>
                <a:cubicBezTo>
                  <a:pt x="12119" y="14556"/>
                  <a:pt x="12173" y="14262"/>
                  <a:pt x="12025" y="14047"/>
                </a:cubicBezTo>
                <a:cubicBezTo>
                  <a:pt x="11718" y="13610"/>
                  <a:pt x="11249" y="13434"/>
                  <a:pt x="10742" y="13434"/>
                </a:cubicBezTo>
                <a:cubicBezTo>
                  <a:pt x="10302" y="13434"/>
                  <a:pt x="9832" y="13568"/>
                  <a:pt x="9415" y="13780"/>
                </a:cubicBezTo>
                <a:cubicBezTo>
                  <a:pt x="8991" y="13568"/>
                  <a:pt x="8521" y="13434"/>
                  <a:pt x="8081" y="13434"/>
                </a:cubicBezTo>
                <a:close/>
                <a:moveTo>
                  <a:pt x="14583" y="12212"/>
                </a:moveTo>
                <a:cubicBezTo>
                  <a:pt x="14315" y="12212"/>
                  <a:pt x="14114" y="12414"/>
                  <a:pt x="14114" y="12668"/>
                </a:cubicBezTo>
                <a:cubicBezTo>
                  <a:pt x="14114" y="12935"/>
                  <a:pt x="14315" y="13137"/>
                  <a:pt x="14583" y="13137"/>
                </a:cubicBezTo>
                <a:lnTo>
                  <a:pt x="18172" y="13137"/>
                </a:lnTo>
                <a:cubicBezTo>
                  <a:pt x="18386" y="13137"/>
                  <a:pt x="18574" y="13324"/>
                  <a:pt x="18574" y="13551"/>
                </a:cubicBezTo>
                <a:cubicBezTo>
                  <a:pt x="18574" y="13766"/>
                  <a:pt x="18386" y="13953"/>
                  <a:pt x="18172" y="13953"/>
                </a:cubicBezTo>
                <a:lnTo>
                  <a:pt x="14583" y="13953"/>
                </a:lnTo>
                <a:cubicBezTo>
                  <a:pt x="14315" y="13953"/>
                  <a:pt x="14114" y="14167"/>
                  <a:pt x="14114" y="14422"/>
                </a:cubicBezTo>
                <a:cubicBezTo>
                  <a:pt x="14114" y="14676"/>
                  <a:pt x="14315" y="14890"/>
                  <a:pt x="14583" y="14890"/>
                </a:cubicBezTo>
                <a:lnTo>
                  <a:pt x="18172" y="14890"/>
                </a:lnTo>
                <a:cubicBezTo>
                  <a:pt x="18908" y="14890"/>
                  <a:pt x="19511" y="14288"/>
                  <a:pt x="19511" y="13551"/>
                </a:cubicBezTo>
                <a:cubicBezTo>
                  <a:pt x="19511" y="12802"/>
                  <a:pt x="18908" y="12212"/>
                  <a:pt x="18172" y="12212"/>
                </a:cubicBezTo>
                <a:close/>
                <a:moveTo>
                  <a:pt x="5156" y="9882"/>
                </a:moveTo>
                <a:cubicBezTo>
                  <a:pt x="2920" y="9882"/>
                  <a:pt x="1916" y="11717"/>
                  <a:pt x="1353" y="13096"/>
                </a:cubicBezTo>
                <a:lnTo>
                  <a:pt x="95" y="16217"/>
                </a:lnTo>
                <a:cubicBezTo>
                  <a:pt x="0" y="16458"/>
                  <a:pt x="108" y="16726"/>
                  <a:pt x="349" y="16819"/>
                </a:cubicBezTo>
                <a:cubicBezTo>
                  <a:pt x="402" y="16846"/>
                  <a:pt x="470" y="16859"/>
                  <a:pt x="523" y="16859"/>
                </a:cubicBezTo>
                <a:cubicBezTo>
                  <a:pt x="711" y="16859"/>
                  <a:pt x="884" y="16738"/>
                  <a:pt x="952" y="16565"/>
                </a:cubicBezTo>
                <a:lnTo>
                  <a:pt x="2223" y="13444"/>
                </a:lnTo>
                <a:cubicBezTo>
                  <a:pt x="2773" y="12078"/>
                  <a:pt x="3402" y="11302"/>
                  <a:pt x="4219" y="10980"/>
                </a:cubicBezTo>
                <a:lnTo>
                  <a:pt x="5624" y="12909"/>
                </a:lnTo>
                <a:cubicBezTo>
                  <a:pt x="5705" y="13030"/>
                  <a:pt x="5853" y="13096"/>
                  <a:pt x="5999" y="13096"/>
                </a:cubicBezTo>
                <a:cubicBezTo>
                  <a:pt x="6147" y="13096"/>
                  <a:pt x="6294" y="13030"/>
                  <a:pt x="6374" y="12909"/>
                </a:cubicBezTo>
                <a:lnTo>
                  <a:pt x="7781" y="10980"/>
                </a:lnTo>
                <a:cubicBezTo>
                  <a:pt x="8263" y="11168"/>
                  <a:pt x="8665" y="11503"/>
                  <a:pt x="9040" y="12012"/>
                </a:cubicBezTo>
                <a:cubicBezTo>
                  <a:pt x="9040" y="12039"/>
                  <a:pt x="9106" y="12119"/>
                  <a:pt x="9186" y="12212"/>
                </a:cubicBezTo>
                <a:cubicBezTo>
                  <a:pt x="9281" y="12346"/>
                  <a:pt x="9454" y="12601"/>
                  <a:pt x="9481" y="12641"/>
                </a:cubicBezTo>
                <a:cubicBezTo>
                  <a:pt x="9574" y="12768"/>
                  <a:pt x="9720" y="12841"/>
                  <a:pt x="9869" y="12841"/>
                </a:cubicBezTo>
                <a:cubicBezTo>
                  <a:pt x="9956" y="12841"/>
                  <a:pt x="10045" y="12816"/>
                  <a:pt x="10124" y="12762"/>
                </a:cubicBezTo>
                <a:cubicBezTo>
                  <a:pt x="10338" y="12628"/>
                  <a:pt x="10405" y="12333"/>
                  <a:pt x="10258" y="12119"/>
                </a:cubicBezTo>
                <a:cubicBezTo>
                  <a:pt x="10245" y="12092"/>
                  <a:pt x="10177" y="11998"/>
                  <a:pt x="9936" y="11664"/>
                </a:cubicBezTo>
                <a:cubicBezTo>
                  <a:pt x="9856" y="11570"/>
                  <a:pt x="9802" y="11489"/>
                  <a:pt x="9789" y="11476"/>
                </a:cubicBezTo>
                <a:cubicBezTo>
                  <a:pt x="9040" y="10418"/>
                  <a:pt x="8049" y="9882"/>
                  <a:pt x="6844" y="9882"/>
                </a:cubicBezTo>
                <a:close/>
                <a:moveTo>
                  <a:pt x="2652" y="15922"/>
                </a:moveTo>
                <a:cubicBezTo>
                  <a:pt x="2398" y="15922"/>
                  <a:pt x="2184" y="16136"/>
                  <a:pt x="2184" y="16390"/>
                </a:cubicBezTo>
                <a:cubicBezTo>
                  <a:pt x="2184" y="16645"/>
                  <a:pt x="2398" y="16859"/>
                  <a:pt x="2652" y="16859"/>
                </a:cubicBezTo>
                <a:lnTo>
                  <a:pt x="19042" y="16859"/>
                </a:lnTo>
                <a:cubicBezTo>
                  <a:pt x="19297" y="16859"/>
                  <a:pt x="19511" y="16645"/>
                  <a:pt x="19511" y="16390"/>
                </a:cubicBezTo>
                <a:cubicBezTo>
                  <a:pt x="19511" y="16136"/>
                  <a:pt x="19297" y="15922"/>
                  <a:pt x="19042" y="15922"/>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3" name="Google Shape;1044;p49"/>
          <p:cNvSpPr/>
          <p:nvPr/>
        </p:nvSpPr>
        <p:spPr>
          <a:xfrm>
            <a:off x="7207560" y="4191840"/>
            <a:ext cx="394920" cy="408960"/>
          </a:xfrm>
          <a:custGeom>
            <a:avLst/>
            <a:gdLst>
              <a:gd name="textAreaLeft" fmla="*/ 0 w 394920"/>
              <a:gd name="textAreaRight" fmla="*/ 396720 w 394920"/>
              <a:gd name="textAreaTop" fmla="*/ 0 h 408960"/>
              <a:gd name="textAreaBottom" fmla="*/ 410760 h 408960"/>
            </a:gdLst>
            <a:ahLst/>
            <a:rect l="textAreaLeft" t="textAreaTop" r="textAreaRight" b="textAreaBottom"/>
            <a:pathLst>
              <a:path w="19805" h="20501">
                <a:moveTo>
                  <a:pt x="11850" y="938"/>
                </a:moveTo>
                <a:lnTo>
                  <a:pt x="11850" y="3402"/>
                </a:lnTo>
                <a:lnTo>
                  <a:pt x="11141" y="3402"/>
                </a:lnTo>
                <a:lnTo>
                  <a:pt x="11141" y="938"/>
                </a:lnTo>
                <a:close/>
                <a:moveTo>
                  <a:pt x="6173" y="1620"/>
                </a:moveTo>
                <a:cubicBezTo>
                  <a:pt x="5919" y="1620"/>
                  <a:pt x="5705" y="1822"/>
                  <a:pt x="5705" y="2089"/>
                </a:cubicBezTo>
                <a:lnTo>
                  <a:pt x="5705" y="4018"/>
                </a:lnTo>
                <a:cubicBezTo>
                  <a:pt x="5705" y="4285"/>
                  <a:pt x="5919" y="4486"/>
                  <a:pt x="6173" y="4486"/>
                </a:cubicBezTo>
                <a:cubicBezTo>
                  <a:pt x="6428" y="4486"/>
                  <a:pt x="6642" y="4285"/>
                  <a:pt x="6642" y="4018"/>
                </a:cubicBezTo>
                <a:lnTo>
                  <a:pt x="6642" y="2545"/>
                </a:lnTo>
                <a:lnTo>
                  <a:pt x="7258" y="2545"/>
                </a:lnTo>
                <a:cubicBezTo>
                  <a:pt x="7512" y="2545"/>
                  <a:pt x="7726" y="2343"/>
                  <a:pt x="7726" y="2089"/>
                </a:cubicBezTo>
                <a:cubicBezTo>
                  <a:pt x="7726" y="1822"/>
                  <a:pt x="7512" y="1620"/>
                  <a:pt x="7258" y="1620"/>
                </a:cubicBezTo>
                <a:close/>
                <a:moveTo>
                  <a:pt x="18867" y="6146"/>
                </a:moveTo>
                <a:lnTo>
                  <a:pt x="18867" y="6856"/>
                </a:lnTo>
                <a:lnTo>
                  <a:pt x="16698" y="6856"/>
                </a:lnTo>
                <a:lnTo>
                  <a:pt x="16698" y="6146"/>
                </a:lnTo>
                <a:close/>
                <a:moveTo>
                  <a:pt x="6642" y="6146"/>
                </a:moveTo>
                <a:lnTo>
                  <a:pt x="6642" y="7458"/>
                </a:lnTo>
                <a:lnTo>
                  <a:pt x="5691" y="7044"/>
                </a:lnTo>
                <a:cubicBezTo>
                  <a:pt x="5637" y="7017"/>
                  <a:pt x="5571" y="7003"/>
                  <a:pt x="5503" y="7003"/>
                </a:cubicBezTo>
                <a:cubicBezTo>
                  <a:pt x="5437" y="7003"/>
                  <a:pt x="5369" y="7017"/>
                  <a:pt x="5303" y="7044"/>
                </a:cubicBezTo>
                <a:lnTo>
                  <a:pt x="4459" y="7446"/>
                </a:lnTo>
                <a:lnTo>
                  <a:pt x="4459" y="6146"/>
                </a:lnTo>
                <a:close/>
                <a:moveTo>
                  <a:pt x="18867" y="9788"/>
                </a:moveTo>
                <a:lnTo>
                  <a:pt x="18867" y="10499"/>
                </a:lnTo>
                <a:lnTo>
                  <a:pt x="16698" y="10499"/>
                </a:lnTo>
                <a:lnTo>
                  <a:pt x="16698" y="9788"/>
                </a:lnTo>
                <a:close/>
                <a:moveTo>
                  <a:pt x="11850" y="4325"/>
                </a:moveTo>
                <a:lnTo>
                  <a:pt x="11850" y="12239"/>
                </a:lnTo>
                <a:cubicBezTo>
                  <a:pt x="11850" y="12440"/>
                  <a:pt x="11690" y="12600"/>
                  <a:pt x="11502" y="12600"/>
                </a:cubicBezTo>
                <a:cubicBezTo>
                  <a:pt x="11302" y="12600"/>
                  <a:pt x="11141" y="12440"/>
                  <a:pt x="11141" y="12239"/>
                </a:cubicBezTo>
                <a:lnTo>
                  <a:pt x="11141" y="4325"/>
                </a:lnTo>
                <a:close/>
                <a:moveTo>
                  <a:pt x="10150" y="0"/>
                </a:moveTo>
                <a:cubicBezTo>
                  <a:pt x="9267" y="0"/>
                  <a:pt x="8544" y="724"/>
                  <a:pt x="8544" y="1607"/>
                </a:cubicBezTo>
                <a:lnTo>
                  <a:pt x="8544" y="3870"/>
                </a:lnTo>
                <a:cubicBezTo>
                  <a:pt x="8544" y="4125"/>
                  <a:pt x="8758" y="4325"/>
                  <a:pt x="9012" y="4325"/>
                </a:cubicBezTo>
                <a:cubicBezTo>
                  <a:pt x="9267" y="4325"/>
                  <a:pt x="9481" y="4125"/>
                  <a:pt x="9481" y="3870"/>
                </a:cubicBezTo>
                <a:lnTo>
                  <a:pt x="9481" y="1607"/>
                </a:lnTo>
                <a:cubicBezTo>
                  <a:pt x="9481" y="1232"/>
                  <a:pt x="9775" y="938"/>
                  <a:pt x="10150" y="938"/>
                </a:cubicBezTo>
                <a:lnTo>
                  <a:pt x="10217" y="938"/>
                </a:lnTo>
                <a:lnTo>
                  <a:pt x="10217" y="3870"/>
                </a:lnTo>
                <a:lnTo>
                  <a:pt x="10217" y="12239"/>
                </a:lnTo>
                <a:cubicBezTo>
                  <a:pt x="10217" y="12788"/>
                  <a:pt x="10552" y="13257"/>
                  <a:pt x="11034" y="13444"/>
                </a:cubicBezTo>
                <a:lnTo>
                  <a:pt x="11034" y="14448"/>
                </a:lnTo>
                <a:cubicBezTo>
                  <a:pt x="11034" y="14716"/>
                  <a:pt x="11248" y="14917"/>
                  <a:pt x="11502" y="14917"/>
                </a:cubicBezTo>
                <a:cubicBezTo>
                  <a:pt x="11757" y="14917"/>
                  <a:pt x="11971" y="14716"/>
                  <a:pt x="11971" y="14448"/>
                </a:cubicBezTo>
                <a:lnTo>
                  <a:pt x="11971" y="13444"/>
                </a:lnTo>
                <a:cubicBezTo>
                  <a:pt x="12440" y="13257"/>
                  <a:pt x="12788" y="12788"/>
                  <a:pt x="12788" y="12239"/>
                </a:cubicBezTo>
                <a:lnTo>
                  <a:pt x="12788" y="3870"/>
                </a:lnTo>
                <a:lnTo>
                  <a:pt x="12788" y="469"/>
                </a:lnTo>
                <a:cubicBezTo>
                  <a:pt x="12788" y="215"/>
                  <a:pt x="12574" y="0"/>
                  <a:pt x="12320" y="0"/>
                </a:cubicBezTo>
                <a:close/>
                <a:moveTo>
                  <a:pt x="14114" y="1620"/>
                </a:moveTo>
                <a:cubicBezTo>
                  <a:pt x="13846" y="1620"/>
                  <a:pt x="13645" y="1822"/>
                  <a:pt x="13645" y="2089"/>
                </a:cubicBezTo>
                <a:cubicBezTo>
                  <a:pt x="13645" y="2343"/>
                  <a:pt x="13846" y="2545"/>
                  <a:pt x="14114" y="2545"/>
                </a:cubicBezTo>
                <a:lnTo>
                  <a:pt x="17662" y="2545"/>
                </a:lnTo>
                <a:lnTo>
                  <a:pt x="17662" y="5223"/>
                </a:lnTo>
                <a:lnTo>
                  <a:pt x="16230" y="5223"/>
                </a:lnTo>
                <a:cubicBezTo>
                  <a:pt x="15975" y="5223"/>
                  <a:pt x="15760" y="5423"/>
                  <a:pt x="15760" y="5678"/>
                </a:cubicBezTo>
                <a:lnTo>
                  <a:pt x="15760" y="7324"/>
                </a:lnTo>
                <a:cubicBezTo>
                  <a:pt x="15760" y="7579"/>
                  <a:pt x="15975" y="7794"/>
                  <a:pt x="16230" y="7794"/>
                </a:cubicBezTo>
                <a:lnTo>
                  <a:pt x="17662" y="7794"/>
                </a:lnTo>
                <a:lnTo>
                  <a:pt x="17662" y="8865"/>
                </a:lnTo>
                <a:lnTo>
                  <a:pt x="16230" y="8865"/>
                </a:lnTo>
                <a:cubicBezTo>
                  <a:pt x="15975" y="8865"/>
                  <a:pt x="15760" y="9065"/>
                  <a:pt x="15760" y="9333"/>
                </a:cubicBezTo>
                <a:lnTo>
                  <a:pt x="15760" y="10967"/>
                </a:lnTo>
                <a:cubicBezTo>
                  <a:pt x="15760" y="11222"/>
                  <a:pt x="15975" y="11436"/>
                  <a:pt x="16230" y="11436"/>
                </a:cubicBezTo>
                <a:lnTo>
                  <a:pt x="17662" y="11436"/>
                </a:lnTo>
                <a:lnTo>
                  <a:pt x="17662" y="15962"/>
                </a:lnTo>
                <a:lnTo>
                  <a:pt x="15989" y="15962"/>
                </a:lnTo>
                <a:cubicBezTo>
                  <a:pt x="15734" y="15962"/>
                  <a:pt x="15533" y="16176"/>
                  <a:pt x="15533" y="16430"/>
                </a:cubicBezTo>
                <a:cubicBezTo>
                  <a:pt x="15533" y="16685"/>
                  <a:pt x="15734" y="16899"/>
                  <a:pt x="15989" y="16899"/>
                </a:cubicBezTo>
                <a:lnTo>
                  <a:pt x="18131" y="16899"/>
                </a:lnTo>
                <a:cubicBezTo>
                  <a:pt x="18385" y="16899"/>
                  <a:pt x="18586" y="16685"/>
                  <a:pt x="18586" y="16430"/>
                </a:cubicBezTo>
                <a:lnTo>
                  <a:pt x="18586" y="11436"/>
                </a:lnTo>
                <a:lnTo>
                  <a:pt x="19336" y="11436"/>
                </a:lnTo>
                <a:cubicBezTo>
                  <a:pt x="19590" y="11436"/>
                  <a:pt x="19804" y="11222"/>
                  <a:pt x="19804" y="10967"/>
                </a:cubicBezTo>
                <a:lnTo>
                  <a:pt x="19804" y="9333"/>
                </a:lnTo>
                <a:cubicBezTo>
                  <a:pt x="19804" y="9065"/>
                  <a:pt x="19590" y="8865"/>
                  <a:pt x="19336" y="8865"/>
                </a:cubicBezTo>
                <a:lnTo>
                  <a:pt x="18586" y="8865"/>
                </a:lnTo>
                <a:lnTo>
                  <a:pt x="18586" y="7794"/>
                </a:lnTo>
                <a:lnTo>
                  <a:pt x="19336" y="7794"/>
                </a:lnTo>
                <a:cubicBezTo>
                  <a:pt x="19590" y="7794"/>
                  <a:pt x="19804" y="7579"/>
                  <a:pt x="19804" y="7324"/>
                </a:cubicBezTo>
                <a:lnTo>
                  <a:pt x="19804" y="5678"/>
                </a:lnTo>
                <a:cubicBezTo>
                  <a:pt x="19804" y="5423"/>
                  <a:pt x="19590" y="5223"/>
                  <a:pt x="19336" y="5223"/>
                </a:cubicBezTo>
                <a:lnTo>
                  <a:pt x="18586" y="5223"/>
                </a:lnTo>
                <a:lnTo>
                  <a:pt x="18586" y="2089"/>
                </a:lnTo>
                <a:cubicBezTo>
                  <a:pt x="18586" y="1822"/>
                  <a:pt x="18385" y="1620"/>
                  <a:pt x="18131" y="1620"/>
                </a:cubicBezTo>
                <a:close/>
                <a:moveTo>
                  <a:pt x="468" y="5223"/>
                </a:moveTo>
                <a:cubicBezTo>
                  <a:pt x="201" y="5223"/>
                  <a:pt x="0" y="5423"/>
                  <a:pt x="0" y="5678"/>
                </a:cubicBezTo>
                <a:lnTo>
                  <a:pt x="0" y="20033"/>
                </a:lnTo>
                <a:cubicBezTo>
                  <a:pt x="0" y="20286"/>
                  <a:pt x="201" y="20501"/>
                  <a:pt x="468" y="20501"/>
                </a:cubicBezTo>
                <a:cubicBezTo>
                  <a:pt x="723" y="20501"/>
                  <a:pt x="924" y="20286"/>
                  <a:pt x="924" y="20033"/>
                </a:cubicBezTo>
                <a:lnTo>
                  <a:pt x="924" y="5678"/>
                </a:lnTo>
                <a:cubicBezTo>
                  <a:pt x="924" y="5423"/>
                  <a:pt x="723" y="5223"/>
                  <a:pt x="468" y="5223"/>
                </a:cubicBezTo>
                <a:close/>
                <a:moveTo>
                  <a:pt x="2196" y="5223"/>
                </a:moveTo>
                <a:cubicBezTo>
                  <a:pt x="1941" y="5223"/>
                  <a:pt x="1741" y="5423"/>
                  <a:pt x="1741" y="5678"/>
                </a:cubicBezTo>
                <a:lnTo>
                  <a:pt x="1741" y="20033"/>
                </a:lnTo>
                <a:cubicBezTo>
                  <a:pt x="1741" y="20286"/>
                  <a:pt x="1941" y="20501"/>
                  <a:pt x="2196" y="20501"/>
                </a:cubicBezTo>
                <a:lnTo>
                  <a:pt x="14154" y="20501"/>
                </a:lnTo>
                <a:cubicBezTo>
                  <a:pt x="14409" y="20501"/>
                  <a:pt x="14623" y="20286"/>
                  <a:pt x="14623" y="20033"/>
                </a:cubicBezTo>
                <a:lnTo>
                  <a:pt x="14623" y="5678"/>
                </a:lnTo>
                <a:cubicBezTo>
                  <a:pt x="14623" y="5423"/>
                  <a:pt x="14409" y="5223"/>
                  <a:pt x="14154" y="5223"/>
                </a:cubicBezTo>
                <a:cubicBezTo>
                  <a:pt x="13900" y="5223"/>
                  <a:pt x="13685" y="5423"/>
                  <a:pt x="13685" y="5678"/>
                </a:cubicBezTo>
                <a:lnTo>
                  <a:pt x="13685" y="19563"/>
                </a:lnTo>
                <a:lnTo>
                  <a:pt x="2665" y="19563"/>
                </a:lnTo>
                <a:lnTo>
                  <a:pt x="2665" y="6146"/>
                </a:lnTo>
                <a:lnTo>
                  <a:pt x="3522" y="6146"/>
                </a:lnTo>
                <a:lnTo>
                  <a:pt x="3522" y="8169"/>
                </a:lnTo>
                <a:cubicBezTo>
                  <a:pt x="3522" y="8329"/>
                  <a:pt x="3616" y="8476"/>
                  <a:pt x="3750" y="8570"/>
                </a:cubicBezTo>
                <a:cubicBezTo>
                  <a:pt x="3826" y="8616"/>
                  <a:pt x="3910" y="8640"/>
                  <a:pt x="3996" y="8640"/>
                </a:cubicBezTo>
                <a:cubicBezTo>
                  <a:pt x="4061" y="8640"/>
                  <a:pt x="4128" y="8626"/>
                  <a:pt x="4191" y="8597"/>
                </a:cubicBezTo>
                <a:lnTo>
                  <a:pt x="5503" y="7981"/>
                </a:lnTo>
                <a:lnTo>
                  <a:pt x="6923" y="8597"/>
                </a:lnTo>
                <a:cubicBezTo>
                  <a:pt x="6979" y="8625"/>
                  <a:pt x="7041" y="8639"/>
                  <a:pt x="7105" y="8639"/>
                </a:cubicBezTo>
                <a:cubicBezTo>
                  <a:pt x="7195" y="8639"/>
                  <a:pt x="7287" y="8611"/>
                  <a:pt x="7365" y="8556"/>
                </a:cubicBezTo>
                <a:cubicBezTo>
                  <a:pt x="7499" y="8476"/>
                  <a:pt x="7579" y="8329"/>
                  <a:pt x="7579" y="8169"/>
                </a:cubicBezTo>
                <a:lnTo>
                  <a:pt x="7579" y="6146"/>
                </a:lnTo>
                <a:lnTo>
                  <a:pt x="8892" y="6146"/>
                </a:lnTo>
                <a:cubicBezTo>
                  <a:pt x="9146" y="6146"/>
                  <a:pt x="9360" y="5946"/>
                  <a:pt x="9360" y="5678"/>
                </a:cubicBezTo>
                <a:cubicBezTo>
                  <a:pt x="9360" y="5423"/>
                  <a:pt x="9146" y="5223"/>
                  <a:pt x="8892" y="522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4" name="Google Shape;1045;p49"/>
          <p:cNvSpPr/>
          <p:nvPr/>
        </p:nvSpPr>
        <p:spPr>
          <a:xfrm>
            <a:off x="2347560" y="4208040"/>
            <a:ext cx="414360" cy="376200"/>
          </a:xfrm>
          <a:custGeom>
            <a:avLst/>
            <a:gdLst>
              <a:gd name="textAreaLeft" fmla="*/ 0 w 414360"/>
              <a:gd name="textAreaRight" fmla="*/ 416160 w 414360"/>
              <a:gd name="textAreaTop" fmla="*/ 0 h 376200"/>
              <a:gd name="textAreaBottom" fmla="*/ 378000 h 376200"/>
            </a:gdLst>
            <a:ahLst/>
            <a:rect l="textAreaLeft" t="textAreaTop" r="textAreaRight" b="textAreaBottom"/>
            <a:pathLst>
              <a:path w="20771" h="18882">
                <a:moveTo>
                  <a:pt x="5773" y="0"/>
                </a:moveTo>
                <a:cubicBezTo>
                  <a:pt x="5505" y="0"/>
                  <a:pt x="5303" y="215"/>
                  <a:pt x="5303" y="469"/>
                </a:cubicBezTo>
                <a:cubicBezTo>
                  <a:pt x="5303" y="724"/>
                  <a:pt x="5505" y="938"/>
                  <a:pt x="5773" y="938"/>
                </a:cubicBezTo>
                <a:lnTo>
                  <a:pt x="7580" y="938"/>
                </a:lnTo>
                <a:cubicBezTo>
                  <a:pt x="7835" y="938"/>
                  <a:pt x="8049" y="724"/>
                  <a:pt x="8049" y="469"/>
                </a:cubicBezTo>
                <a:cubicBezTo>
                  <a:pt x="8049" y="215"/>
                  <a:pt x="7835" y="0"/>
                  <a:pt x="7580" y="0"/>
                </a:cubicBezTo>
                <a:close/>
                <a:moveTo>
                  <a:pt x="12013" y="2049"/>
                </a:moveTo>
                <a:cubicBezTo>
                  <a:pt x="11758" y="2049"/>
                  <a:pt x="11543" y="2263"/>
                  <a:pt x="11543" y="2518"/>
                </a:cubicBezTo>
                <a:cubicBezTo>
                  <a:pt x="11543" y="2772"/>
                  <a:pt x="11758" y="2986"/>
                  <a:pt x="12013" y="2986"/>
                </a:cubicBezTo>
                <a:lnTo>
                  <a:pt x="14584" y="2986"/>
                </a:lnTo>
                <a:cubicBezTo>
                  <a:pt x="14851" y="2986"/>
                  <a:pt x="15052" y="2772"/>
                  <a:pt x="15052" y="2518"/>
                </a:cubicBezTo>
                <a:cubicBezTo>
                  <a:pt x="15052" y="2263"/>
                  <a:pt x="14851" y="2049"/>
                  <a:pt x="14584" y="2049"/>
                </a:cubicBezTo>
                <a:close/>
                <a:moveTo>
                  <a:pt x="12013" y="3923"/>
                </a:moveTo>
                <a:cubicBezTo>
                  <a:pt x="11758" y="3923"/>
                  <a:pt x="11543" y="4138"/>
                  <a:pt x="11543" y="4393"/>
                </a:cubicBezTo>
                <a:cubicBezTo>
                  <a:pt x="11543" y="4646"/>
                  <a:pt x="11758" y="4861"/>
                  <a:pt x="12013" y="4861"/>
                </a:cubicBezTo>
                <a:lnTo>
                  <a:pt x="15735" y="4861"/>
                </a:lnTo>
                <a:cubicBezTo>
                  <a:pt x="16003" y="4861"/>
                  <a:pt x="16203" y="4646"/>
                  <a:pt x="16203" y="4393"/>
                </a:cubicBezTo>
                <a:cubicBezTo>
                  <a:pt x="16203" y="4138"/>
                  <a:pt x="16003" y="3923"/>
                  <a:pt x="15735" y="3923"/>
                </a:cubicBezTo>
                <a:close/>
                <a:moveTo>
                  <a:pt x="17128" y="938"/>
                </a:moveTo>
                <a:cubicBezTo>
                  <a:pt x="17610" y="938"/>
                  <a:pt x="18012" y="1339"/>
                  <a:pt x="18012" y="1822"/>
                </a:cubicBezTo>
                <a:lnTo>
                  <a:pt x="18012" y="5089"/>
                </a:lnTo>
                <a:cubicBezTo>
                  <a:pt x="18012" y="5584"/>
                  <a:pt x="17610" y="5973"/>
                  <a:pt x="17128" y="5973"/>
                </a:cubicBezTo>
                <a:lnTo>
                  <a:pt x="11490" y="5973"/>
                </a:lnTo>
                <a:cubicBezTo>
                  <a:pt x="11410" y="5973"/>
                  <a:pt x="11329" y="5999"/>
                  <a:pt x="11263" y="6039"/>
                </a:cubicBezTo>
                <a:lnTo>
                  <a:pt x="10165" y="6655"/>
                </a:lnTo>
                <a:lnTo>
                  <a:pt x="10165" y="1822"/>
                </a:lnTo>
                <a:cubicBezTo>
                  <a:pt x="10165" y="1339"/>
                  <a:pt x="10566" y="938"/>
                  <a:pt x="11061" y="938"/>
                </a:cubicBezTo>
                <a:close/>
                <a:moveTo>
                  <a:pt x="6094" y="6762"/>
                </a:moveTo>
                <a:cubicBezTo>
                  <a:pt x="6790" y="6762"/>
                  <a:pt x="7380" y="7205"/>
                  <a:pt x="7621" y="7807"/>
                </a:cubicBezTo>
                <a:lnTo>
                  <a:pt x="7607" y="7807"/>
                </a:lnTo>
                <a:cubicBezTo>
                  <a:pt x="6910" y="7807"/>
                  <a:pt x="6321" y="7378"/>
                  <a:pt x="6080" y="6762"/>
                </a:cubicBezTo>
                <a:close/>
                <a:moveTo>
                  <a:pt x="5183" y="7044"/>
                </a:moveTo>
                <a:cubicBezTo>
                  <a:pt x="5544" y="8035"/>
                  <a:pt x="6496" y="8744"/>
                  <a:pt x="7607" y="8744"/>
                </a:cubicBezTo>
                <a:cubicBezTo>
                  <a:pt x="7633" y="8744"/>
                  <a:pt x="7660" y="8744"/>
                  <a:pt x="7687" y="8731"/>
                </a:cubicBezTo>
                <a:lnTo>
                  <a:pt x="7687" y="8731"/>
                </a:lnTo>
                <a:cubicBezTo>
                  <a:pt x="7540" y="9481"/>
                  <a:pt x="6884" y="10043"/>
                  <a:pt x="6094" y="10043"/>
                </a:cubicBezTo>
                <a:cubicBezTo>
                  <a:pt x="5196" y="10043"/>
                  <a:pt x="4460" y="9306"/>
                  <a:pt x="4460" y="8396"/>
                </a:cubicBezTo>
                <a:cubicBezTo>
                  <a:pt x="4460" y="7833"/>
                  <a:pt x="4741" y="7338"/>
                  <a:pt x="5183" y="7044"/>
                </a:cubicBezTo>
                <a:close/>
                <a:moveTo>
                  <a:pt x="6094" y="5839"/>
                </a:moveTo>
                <a:cubicBezTo>
                  <a:pt x="5853" y="5839"/>
                  <a:pt x="5612" y="5865"/>
                  <a:pt x="5384" y="5932"/>
                </a:cubicBezTo>
                <a:lnTo>
                  <a:pt x="5371" y="5932"/>
                </a:lnTo>
                <a:cubicBezTo>
                  <a:pt x="4300" y="6253"/>
                  <a:pt x="3523" y="7231"/>
                  <a:pt x="3523" y="8396"/>
                </a:cubicBezTo>
                <a:cubicBezTo>
                  <a:pt x="3523" y="9815"/>
                  <a:pt x="4675" y="10967"/>
                  <a:pt x="6094" y="10967"/>
                </a:cubicBezTo>
                <a:cubicBezTo>
                  <a:pt x="7513" y="10967"/>
                  <a:pt x="8665" y="9815"/>
                  <a:pt x="8665" y="8396"/>
                </a:cubicBezTo>
                <a:cubicBezTo>
                  <a:pt x="8665" y="8276"/>
                  <a:pt x="8651" y="8155"/>
                  <a:pt x="8638" y="8035"/>
                </a:cubicBezTo>
                <a:cubicBezTo>
                  <a:pt x="8451" y="6776"/>
                  <a:pt x="7380" y="5839"/>
                  <a:pt x="6094" y="5839"/>
                </a:cubicBezTo>
                <a:close/>
                <a:moveTo>
                  <a:pt x="899" y="2116"/>
                </a:moveTo>
                <a:cubicBezTo>
                  <a:pt x="644" y="2116"/>
                  <a:pt x="443" y="2330"/>
                  <a:pt x="443" y="2584"/>
                </a:cubicBezTo>
                <a:lnTo>
                  <a:pt x="443" y="12855"/>
                </a:lnTo>
                <a:cubicBezTo>
                  <a:pt x="443" y="13109"/>
                  <a:pt x="644" y="13323"/>
                  <a:pt x="899" y="13323"/>
                </a:cubicBezTo>
                <a:cubicBezTo>
                  <a:pt x="1166" y="13323"/>
                  <a:pt x="1367" y="13109"/>
                  <a:pt x="1367" y="12855"/>
                </a:cubicBezTo>
                <a:lnTo>
                  <a:pt x="1367" y="3053"/>
                </a:lnTo>
                <a:lnTo>
                  <a:pt x="7660" y="3053"/>
                </a:lnTo>
                <a:cubicBezTo>
                  <a:pt x="7928" y="3053"/>
                  <a:pt x="8129" y="2839"/>
                  <a:pt x="8129" y="2584"/>
                </a:cubicBezTo>
                <a:cubicBezTo>
                  <a:pt x="8129" y="2330"/>
                  <a:pt x="7928" y="2116"/>
                  <a:pt x="7660" y="2116"/>
                </a:cubicBezTo>
                <a:close/>
                <a:moveTo>
                  <a:pt x="6616" y="12748"/>
                </a:moveTo>
                <a:lnTo>
                  <a:pt x="6067" y="13498"/>
                </a:lnTo>
                <a:lnTo>
                  <a:pt x="5532" y="12748"/>
                </a:lnTo>
                <a:close/>
                <a:moveTo>
                  <a:pt x="11061" y="0"/>
                </a:moveTo>
                <a:cubicBezTo>
                  <a:pt x="10058" y="0"/>
                  <a:pt x="9227" y="817"/>
                  <a:pt x="9227" y="1822"/>
                </a:cubicBezTo>
                <a:lnTo>
                  <a:pt x="9227" y="7446"/>
                </a:lnTo>
                <a:cubicBezTo>
                  <a:pt x="9227" y="7606"/>
                  <a:pt x="9321" y="7767"/>
                  <a:pt x="9468" y="7847"/>
                </a:cubicBezTo>
                <a:cubicBezTo>
                  <a:pt x="9535" y="7887"/>
                  <a:pt x="9612" y="7908"/>
                  <a:pt x="9691" y="7908"/>
                </a:cubicBezTo>
                <a:cubicBezTo>
                  <a:pt x="9769" y="7908"/>
                  <a:pt x="9850" y="7887"/>
                  <a:pt x="9924" y="7847"/>
                </a:cubicBezTo>
                <a:lnTo>
                  <a:pt x="11611" y="6910"/>
                </a:lnTo>
                <a:lnTo>
                  <a:pt x="17128" y="6910"/>
                </a:lnTo>
                <a:cubicBezTo>
                  <a:pt x="18132" y="6910"/>
                  <a:pt x="18949" y="6093"/>
                  <a:pt x="18949" y="5089"/>
                </a:cubicBezTo>
                <a:lnTo>
                  <a:pt x="18949" y="3053"/>
                </a:lnTo>
                <a:lnTo>
                  <a:pt x="19833" y="3053"/>
                </a:lnTo>
                <a:lnTo>
                  <a:pt x="19833" y="16471"/>
                </a:lnTo>
                <a:lnTo>
                  <a:pt x="13218" y="16471"/>
                </a:lnTo>
                <a:cubicBezTo>
                  <a:pt x="12963" y="16471"/>
                  <a:pt x="12749" y="16671"/>
                  <a:pt x="12749" y="16926"/>
                </a:cubicBezTo>
                <a:cubicBezTo>
                  <a:pt x="12749" y="17194"/>
                  <a:pt x="12963" y="17394"/>
                  <a:pt x="13218" y="17394"/>
                </a:cubicBezTo>
                <a:lnTo>
                  <a:pt x="20301" y="17394"/>
                </a:lnTo>
                <a:cubicBezTo>
                  <a:pt x="20556" y="17394"/>
                  <a:pt x="20770" y="17194"/>
                  <a:pt x="20770" y="16926"/>
                </a:cubicBezTo>
                <a:lnTo>
                  <a:pt x="20770" y="2584"/>
                </a:lnTo>
                <a:cubicBezTo>
                  <a:pt x="20770" y="2330"/>
                  <a:pt x="20556" y="2116"/>
                  <a:pt x="20301" y="2116"/>
                </a:cubicBezTo>
                <a:lnTo>
                  <a:pt x="18949" y="2116"/>
                </a:lnTo>
                <a:lnTo>
                  <a:pt x="18949" y="1822"/>
                </a:lnTo>
                <a:cubicBezTo>
                  <a:pt x="18949" y="817"/>
                  <a:pt x="18132" y="0"/>
                  <a:pt x="17128" y="0"/>
                </a:cubicBezTo>
                <a:close/>
                <a:moveTo>
                  <a:pt x="5237" y="11824"/>
                </a:moveTo>
                <a:cubicBezTo>
                  <a:pt x="2974" y="11824"/>
                  <a:pt x="1956" y="13672"/>
                  <a:pt x="1381" y="15078"/>
                </a:cubicBezTo>
                <a:lnTo>
                  <a:pt x="95" y="18238"/>
                </a:lnTo>
                <a:cubicBezTo>
                  <a:pt x="1" y="18479"/>
                  <a:pt x="122" y="18747"/>
                  <a:pt x="363" y="18854"/>
                </a:cubicBezTo>
                <a:cubicBezTo>
                  <a:pt x="416" y="18867"/>
                  <a:pt x="470" y="18881"/>
                  <a:pt x="536" y="18881"/>
                </a:cubicBezTo>
                <a:cubicBezTo>
                  <a:pt x="711" y="18881"/>
                  <a:pt x="885" y="18774"/>
                  <a:pt x="965" y="18586"/>
                </a:cubicBezTo>
                <a:lnTo>
                  <a:pt x="2250" y="15426"/>
                </a:lnTo>
                <a:cubicBezTo>
                  <a:pt x="2854" y="13939"/>
                  <a:pt x="3536" y="13136"/>
                  <a:pt x="4460" y="12855"/>
                </a:cubicBezTo>
                <a:lnTo>
                  <a:pt x="5692" y="14555"/>
                </a:lnTo>
                <a:cubicBezTo>
                  <a:pt x="5786" y="14676"/>
                  <a:pt x="5919" y="14757"/>
                  <a:pt x="6067" y="14757"/>
                </a:cubicBezTo>
                <a:cubicBezTo>
                  <a:pt x="6214" y="14757"/>
                  <a:pt x="6362" y="14676"/>
                  <a:pt x="6442" y="14555"/>
                </a:cubicBezTo>
                <a:lnTo>
                  <a:pt x="7701" y="12855"/>
                </a:lnTo>
                <a:cubicBezTo>
                  <a:pt x="8638" y="13109"/>
                  <a:pt x="9321" y="13927"/>
                  <a:pt x="9937" y="15426"/>
                </a:cubicBezTo>
                <a:lnTo>
                  <a:pt x="10352" y="16457"/>
                </a:lnTo>
                <a:cubicBezTo>
                  <a:pt x="10406" y="16605"/>
                  <a:pt x="10540" y="16698"/>
                  <a:pt x="10686" y="16739"/>
                </a:cubicBezTo>
                <a:cubicBezTo>
                  <a:pt x="10716" y="16744"/>
                  <a:pt x="10746" y="16747"/>
                  <a:pt x="10776" y="16747"/>
                </a:cubicBezTo>
                <a:cubicBezTo>
                  <a:pt x="10896" y="16747"/>
                  <a:pt x="11016" y="16703"/>
                  <a:pt x="11102" y="16618"/>
                </a:cubicBezTo>
                <a:lnTo>
                  <a:pt x="15052" y="12975"/>
                </a:lnTo>
                <a:cubicBezTo>
                  <a:pt x="15239" y="12802"/>
                  <a:pt x="15253" y="12507"/>
                  <a:pt x="15079" y="12320"/>
                </a:cubicBezTo>
                <a:cubicBezTo>
                  <a:pt x="14987" y="12221"/>
                  <a:pt x="14862" y="12170"/>
                  <a:pt x="14736" y="12170"/>
                </a:cubicBezTo>
                <a:cubicBezTo>
                  <a:pt x="14624" y="12170"/>
                  <a:pt x="14511" y="12211"/>
                  <a:pt x="14423" y="12293"/>
                </a:cubicBezTo>
                <a:lnTo>
                  <a:pt x="10968" y="15480"/>
                </a:lnTo>
                <a:lnTo>
                  <a:pt x="10794" y="15078"/>
                </a:lnTo>
                <a:cubicBezTo>
                  <a:pt x="10231" y="13672"/>
                  <a:pt x="9214" y="11824"/>
                  <a:pt x="6951" y="11824"/>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5" name="Google Shape;1046;p49"/>
          <p:cNvSpPr/>
          <p:nvPr/>
        </p:nvSpPr>
        <p:spPr>
          <a:xfrm>
            <a:off x="5638680" y="4236480"/>
            <a:ext cx="408600" cy="319680"/>
          </a:xfrm>
          <a:custGeom>
            <a:avLst/>
            <a:gdLst>
              <a:gd name="textAreaLeft" fmla="*/ 0 w 408600"/>
              <a:gd name="textAreaRight" fmla="*/ 410400 w 408600"/>
              <a:gd name="textAreaTop" fmla="*/ 0 h 319680"/>
              <a:gd name="textAreaBottom" fmla="*/ 321480 h 319680"/>
            </a:gdLst>
            <a:ahLst/>
            <a:rect l="textAreaLeft" t="textAreaTop" r="textAreaRight" b="textAreaBottom"/>
            <a:pathLst>
              <a:path w="20488" h="16056">
                <a:moveTo>
                  <a:pt x="11998" y="2036"/>
                </a:moveTo>
                <a:cubicBezTo>
                  <a:pt x="11744" y="2036"/>
                  <a:pt x="11543" y="2250"/>
                  <a:pt x="11543" y="2504"/>
                </a:cubicBezTo>
                <a:cubicBezTo>
                  <a:pt x="11543" y="2759"/>
                  <a:pt x="11744" y="2973"/>
                  <a:pt x="11998" y="2973"/>
                </a:cubicBezTo>
                <a:lnTo>
                  <a:pt x="16056" y="2973"/>
                </a:lnTo>
                <a:cubicBezTo>
                  <a:pt x="16324" y="2973"/>
                  <a:pt x="16524" y="2759"/>
                  <a:pt x="16524" y="2504"/>
                </a:cubicBezTo>
                <a:cubicBezTo>
                  <a:pt x="16524" y="2250"/>
                  <a:pt x="16324" y="2036"/>
                  <a:pt x="16056" y="2036"/>
                </a:cubicBezTo>
                <a:close/>
                <a:moveTo>
                  <a:pt x="10766" y="3950"/>
                </a:moveTo>
                <a:cubicBezTo>
                  <a:pt x="10512" y="3950"/>
                  <a:pt x="10298" y="4164"/>
                  <a:pt x="10298" y="4419"/>
                </a:cubicBezTo>
                <a:cubicBezTo>
                  <a:pt x="10298" y="4673"/>
                  <a:pt x="10512" y="4887"/>
                  <a:pt x="10766" y="4887"/>
                </a:cubicBezTo>
                <a:lnTo>
                  <a:pt x="17327" y="4887"/>
                </a:lnTo>
                <a:cubicBezTo>
                  <a:pt x="17582" y="4887"/>
                  <a:pt x="17797" y="4673"/>
                  <a:pt x="17797" y="4419"/>
                </a:cubicBezTo>
                <a:cubicBezTo>
                  <a:pt x="17797" y="4164"/>
                  <a:pt x="17582" y="3950"/>
                  <a:pt x="17327" y="3950"/>
                </a:cubicBezTo>
                <a:close/>
                <a:moveTo>
                  <a:pt x="4915" y="9561"/>
                </a:moveTo>
                <a:cubicBezTo>
                  <a:pt x="4660" y="9561"/>
                  <a:pt x="4446" y="9762"/>
                  <a:pt x="4446" y="10029"/>
                </a:cubicBezTo>
                <a:cubicBezTo>
                  <a:pt x="4446" y="10284"/>
                  <a:pt x="4660" y="10485"/>
                  <a:pt x="4915" y="10485"/>
                </a:cubicBezTo>
                <a:lnTo>
                  <a:pt x="6120" y="10485"/>
                </a:lnTo>
                <a:cubicBezTo>
                  <a:pt x="6374" y="10485"/>
                  <a:pt x="6575" y="10284"/>
                  <a:pt x="6575" y="10029"/>
                </a:cubicBezTo>
                <a:cubicBezTo>
                  <a:pt x="6575" y="9762"/>
                  <a:pt x="6374" y="9561"/>
                  <a:pt x="6120" y="9561"/>
                </a:cubicBezTo>
                <a:close/>
                <a:moveTo>
                  <a:pt x="12694" y="9561"/>
                </a:moveTo>
                <a:cubicBezTo>
                  <a:pt x="12440" y="9561"/>
                  <a:pt x="12226" y="9762"/>
                  <a:pt x="12226" y="10029"/>
                </a:cubicBezTo>
                <a:cubicBezTo>
                  <a:pt x="12226" y="10284"/>
                  <a:pt x="12440" y="10485"/>
                  <a:pt x="12694" y="10485"/>
                </a:cubicBezTo>
                <a:lnTo>
                  <a:pt x="13887" y="10485"/>
                </a:lnTo>
                <a:cubicBezTo>
                  <a:pt x="14154" y="10485"/>
                  <a:pt x="14355" y="10284"/>
                  <a:pt x="14355" y="10029"/>
                </a:cubicBezTo>
                <a:cubicBezTo>
                  <a:pt x="14355" y="9762"/>
                  <a:pt x="14154" y="9561"/>
                  <a:pt x="13887" y="9561"/>
                </a:cubicBezTo>
                <a:close/>
                <a:moveTo>
                  <a:pt x="9400" y="9213"/>
                </a:moveTo>
                <a:cubicBezTo>
                  <a:pt x="9855" y="9213"/>
                  <a:pt x="10218" y="9574"/>
                  <a:pt x="10218" y="10029"/>
                </a:cubicBezTo>
                <a:cubicBezTo>
                  <a:pt x="10218" y="10472"/>
                  <a:pt x="9855" y="10847"/>
                  <a:pt x="9400" y="10847"/>
                </a:cubicBezTo>
                <a:cubicBezTo>
                  <a:pt x="8959" y="10847"/>
                  <a:pt x="8584" y="10472"/>
                  <a:pt x="8584" y="10029"/>
                </a:cubicBezTo>
                <a:cubicBezTo>
                  <a:pt x="8584" y="9574"/>
                  <a:pt x="8959" y="9213"/>
                  <a:pt x="9400" y="9213"/>
                </a:cubicBezTo>
                <a:close/>
                <a:moveTo>
                  <a:pt x="9400" y="8276"/>
                </a:moveTo>
                <a:cubicBezTo>
                  <a:pt x="8436" y="8276"/>
                  <a:pt x="7659" y="9065"/>
                  <a:pt x="7659" y="10029"/>
                </a:cubicBezTo>
                <a:cubicBezTo>
                  <a:pt x="7659" y="10993"/>
                  <a:pt x="8436" y="11770"/>
                  <a:pt x="9400" y="11770"/>
                </a:cubicBezTo>
                <a:cubicBezTo>
                  <a:pt x="10364" y="11770"/>
                  <a:pt x="11155" y="10993"/>
                  <a:pt x="11155" y="10029"/>
                </a:cubicBezTo>
                <a:cubicBezTo>
                  <a:pt x="11155" y="9065"/>
                  <a:pt x="10364" y="8276"/>
                  <a:pt x="9400" y="8276"/>
                </a:cubicBezTo>
                <a:close/>
                <a:moveTo>
                  <a:pt x="15479" y="7285"/>
                </a:moveTo>
                <a:lnTo>
                  <a:pt x="15479" y="12761"/>
                </a:lnTo>
                <a:lnTo>
                  <a:pt x="3321" y="12761"/>
                </a:lnTo>
                <a:lnTo>
                  <a:pt x="3321" y="7285"/>
                </a:lnTo>
                <a:close/>
                <a:moveTo>
                  <a:pt x="17881" y="10494"/>
                </a:moveTo>
                <a:cubicBezTo>
                  <a:pt x="17708" y="10494"/>
                  <a:pt x="17539" y="10592"/>
                  <a:pt x="17461" y="10766"/>
                </a:cubicBezTo>
                <a:cubicBezTo>
                  <a:pt x="17354" y="10993"/>
                  <a:pt x="17448" y="11275"/>
                  <a:pt x="17689" y="11382"/>
                </a:cubicBezTo>
                <a:cubicBezTo>
                  <a:pt x="17809" y="11436"/>
                  <a:pt x="17943" y="11636"/>
                  <a:pt x="17943" y="11918"/>
                </a:cubicBezTo>
                <a:cubicBezTo>
                  <a:pt x="17943" y="12199"/>
                  <a:pt x="17809" y="12400"/>
                  <a:pt x="17689" y="12454"/>
                </a:cubicBezTo>
                <a:cubicBezTo>
                  <a:pt x="17448" y="12561"/>
                  <a:pt x="17354" y="12841"/>
                  <a:pt x="17461" y="13070"/>
                </a:cubicBezTo>
                <a:cubicBezTo>
                  <a:pt x="17542" y="13243"/>
                  <a:pt x="17702" y="13337"/>
                  <a:pt x="17877" y="13337"/>
                </a:cubicBezTo>
                <a:cubicBezTo>
                  <a:pt x="17943" y="13337"/>
                  <a:pt x="18011" y="13323"/>
                  <a:pt x="18077" y="13297"/>
                </a:cubicBezTo>
                <a:cubicBezTo>
                  <a:pt x="18573" y="13070"/>
                  <a:pt x="18881" y="12534"/>
                  <a:pt x="18881" y="11918"/>
                </a:cubicBezTo>
                <a:cubicBezTo>
                  <a:pt x="18881" y="11302"/>
                  <a:pt x="18573" y="10766"/>
                  <a:pt x="18077" y="10538"/>
                </a:cubicBezTo>
                <a:cubicBezTo>
                  <a:pt x="18014" y="10509"/>
                  <a:pt x="17948" y="10494"/>
                  <a:pt x="17881" y="10494"/>
                </a:cubicBezTo>
                <a:close/>
                <a:moveTo>
                  <a:pt x="2853" y="6360"/>
                </a:moveTo>
                <a:cubicBezTo>
                  <a:pt x="2598" y="6360"/>
                  <a:pt x="2384" y="6562"/>
                  <a:pt x="2384" y="6816"/>
                </a:cubicBezTo>
                <a:lnTo>
                  <a:pt x="2384" y="13230"/>
                </a:lnTo>
                <a:cubicBezTo>
                  <a:pt x="2384" y="13484"/>
                  <a:pt x="2598" y="13698"/>
                  <a:pt x="2853" y="13698"/>
                </a:cubicBezTo>
                <a:lnTo>
                  <a:pt x="15949" y="13698"/>
                </a:lnTo>
                <a:cubicBezTo>
                  <a:pt x="16203" y="13698"/>
                  <a:pt x="16417" y="13484"/>
                  <a:pt x="16417" y="13230"/>
                </a:cubicBezTo>
                <a:lnTo>
                  <a:pt x="16417" y="6816"/>
                </a:lnTo>
                <a:cubicBezTo>
                  <a:pt x="16417" y="6562"/>
                  <a:pt x="16203" y="6360"/>
                  <a:pt x="15949" y="6360"/>
                </a:cubicBezTo>
                <a:close/>
                <a:moveTo>
                  <a:pt x="8075" y="0"/>
                </a:moveTo>
                <a:cubicBezTo>
                  <a:pt x="7807" y="0"/>
                  <a:pt x="7606" y="215"/>
                  <a:pt x="7606" y="469"/>
                </a:cubicBezTo>
                <a:lnTo>
                  <a:pt x="7606" y="4928"/>
                </a:lnTo>
                <a:cubicBezTo>
                  <a:pt x="7606" y="5196"/>
                  <a:pt x="7807" y="5396"/>
                  <a:pt x="8075" y="5396"/>
                </a:cubicBezTo>
                <a:cubicBezTo>
                  <a:pt x="8329" y="5396"/>
                  <a:pt x="8530" y="5196"/>
                  <a:pt x="8530" y="4928"/>
                </a:cubicBezTo>
                <a:lnTo>
                  <a:pt x="8530" y="938"/>
                </a:lnTo>
                <a:lnTo>
                  <a:pt x="19564" y="938"/>
                </a:lnTo>
                <a:lnTo>
                  <a:pt x="19564" y="14355"/>
                </a:lnTo>
                <a:lnTo>
                  <a:pt x="15949" y="14355"/>
                </a:lnTo>
                <a:cubicBezTo>
                  <a:pt x="15694" y="14355"/>
                  <a:pt x="15479" y="14555"/>
                  <a:pt x="15479" y="14810"/>
                </a:cubicBezTo>
                <a:cubicBezTo>
                  <a:pt x="15479" y="15078"/>
                  <a:pt x="15694" y="15278"/>
                  <a:pt x="15949" y="15278"/>
                </a:cubicBezTo>
                <a:lnTo>
                  <a:pt x="20019" y="15278"/>
                </a:lnTo>
                <a:cubicBezTo>
                  <a:pt x="20287" y="15278"/>
                  <a:pt x="20488" y="15078"/>
                  <a:pt x="20488" y="14810"/>
                </a:cubicBezTo>
                <a:lnTo>
                  <a:pt x="20488" y="469"/>
                </a:lnTo>
                <a:cubicBezTo>
                  <a:pt x="20488" y="215"/>
                  <a:pt x="20287" y="0"/>
                  <a:pt x="20019" y="0"/>
                </a:cubicBezTo>
                <a:close/>
                <a:moveTo>
                  <a:pt x="469" y="8717"/>
                </a:moveTo>
                <a:cubicBezTo>
                  <a:pt x="214" y="8717"/>
                  <a:pt x="0" y="8919"/>
                  <a:pt x="0" y="9186"/>
                </a:cubicBezTo>
                <a:lnTo>
                  <a:pt x="0" y="15587"/>
                </a:lnTo>
                <a:cubicBezTo>
                  <a:pt x="0" y="15841"/>
                  <a:pt x="214" y="16055"/>
                  <a:pt x="469" y="16055"/>
                </a:cubicBezTo>
                <a:lnTo>
                  <a:pt x="13565" y="16055"/>
                </a:lnTo>
                <a:cubicBezTo>
                  <a:pt x="13819" y="16055"/>
                  <a:pt x="14033" y="15841"/>
                  <a:pt x="14033" y="15587"/>
                </a:cubicBezTo>
                <a:lnTo>
                  <a:pt x="14033" y="15011"/>
                </a:lnTo>
                <a:cubicBezTo>
                  <a:pt x="14033" y="14757"/>
                  <a:pt x="13819" y="14543"/>
                  <a:pt x="13565" y="14543"/>
                </a:cubicBezTo>
                <a:cubicBezTo>
                  <a:pt x="13310" y="14543"/>
                  <a:pt x="13096" y="14757"/>
                  <a:pt x="13096" y="15011"/>
                </a:cubicBezTo>
                <a:lnTo>
                  <a:pt x="13096" y="15118"/>
                </a:lnTo>
                <a:lnTo>
                  <a:pt x="937" y="15118"/>
                </a:lnTo>
                <a:lnTo>
                  <a:pt x="937" y="9642"/>
                </a:lnTo>
                <a:lnTo>
                  <a:pt x="1058" y="9642"/>
                </a:lnTo>
                <a:cubicBezTo>
                  <a:pt x="1312" y="9642"/>
                  <a:pt x="1527" y="9440"/>
                  <a:pt x="1527" y="9186"/>
                </a:cubicBezTo>
                <a:cubicBezTo>
                  <a:pt x="1527" y="8919"/>
                  <a:pt x="1312" y="8717"/>
                  <a:pt x="1058" y="8717"/>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6" name="Google Shape;1047;p49"/>
          <p:cNvSpPr/>
          <p:nvPr/>
        </p:nvSpPr>
        <p:spPr>
          <a:xfrm>
            <a:off x="6453720" y="4215600"/>
            <a:ext cx="303840" cy="361440"/>
          </a:xfrm>
          <a:custGeom>
            <a:avLst/>
            <a:gdLst>
              <a:gd name="textAreaLeft" fmla="*/ 0 w 303840"/>
              <a:gd name="textAreaRight" fmla="*/ 305640 w 303840"/>
              <a:gd name="textAreaTop" fmla="*/ 0 h 361440"/>
              <a:gd name="textAreaBottom" fmla="*/ 363240 h 361440"/>
            </a:gdLst>
            <a:ahLst/>
            <a:rect l="textAreaLeft" t="textAreaTop" r="textAreaRight" b="textAreaBottom"/>
            <a:pathLst>
              <a:path w="15266" h="18132">
                <a:moveTo>
                  <a:pt x="7351" y="2491"/>
                </a:moveTo>
                <a:cubicBezTo>
                  <a:pt x="7084" y="2491"/>
                  <a:pt x="6883" y="2691"/>
                  <a:pt x="6883" y="2946"/>
                </a:cubicBezTo>
                <a:cubicBezTo>
                  <a:pt x="6883" y="3214"/>
                  <a:pt x="7084" y="3414"/>
                  <a:pt x="7351" y="3414"/>
                </a:cubicBezTo>
                <a:lnTo>
                  <a:pt x="7914" y="3414"/>
                </a:lnTo>
                <a:cubicBezTo>
                  <a:pt x="8169" y="3414"/>
                  <a:pt x="8383" y="3214"/>
                  <a:pt x="8383" y="2946"/>
                </a:cubicBezTo>
                <a:cubicBezTo>
                  <a:pt x="8383" y="2691"/>
                  <a:pt x="8169" y="2491"/>
                  <a:pt x="7914" y="2491"/>
                </a:cubicBezTo>
                <a:close/>
                <a:moveTo>
                  <a:pt x="5236" y="7285"/>
                </a:moveTo>
                <a:lnTo>
                  <a:pt x="7232" y="7901"/>
                </a:lnTo>
                <a:lnTo>
                  <a:pt x="7232" y="11208"/>
                </a:lnTo>
                <a:lnTo>
                  <a:pt x="5236" y="10579"/>
                </a:lnTo>
                <a:lnTo>
                  <a:pt x="5236" y="7285"/>
                </a:lnTo>
                <a:close/>
                <a:moveTo>
                  <a:pt x="10164" y="7285"/>
                </a:moveTo>
                <a:lnTo>
                  <a:pt x="10164" y="10579"/>
                </a:lnTo>
                <a:lnTo>
                  <a:pt x="8155" y="11208"/>
                </a:lnTo>
                <a:lnTo>
                  <a:pt x="8155" y="7901"/>
                </a:lnTo>
                <a:lnTo>
                  <a:pt x="10164" y="7285"/>
                </a:lnTo>
                <a:close/>
                <a:moveTo>
                  <a:pt x="4772" y="6182"/>
                </a:moveTo>
                <a:cubicBezTo>
                  <a:pt x="4673" y="6182"/>
                  <a:pt x="4570" y="6212"/>
                  <a:pt x="4486" y="6267"/>
                </a:cubicBezTo>
                <a:cubicBezTo>
                  <a:pt x="4366" y="6360"/>
                  <a:pt x="4298" y="6494"/>
                  <a:pt x="4298" y="6642"/>
                </a:cubicBezTo>
                <a:lnTo>
                  <a:pt x="4298" y="10927"/>
                </a:lnTo>
                <a:cubicBezTo>
                  <a:pt x="4298" y="11127"/>
                  <a:pt x="4432" y="11302"/>
                  <a:pt x="4634" y="11368"/>
                </a:cubicBezTo>
                <a:lnTo>
                  <a:pt x="7553" y="12279"/>
                </a:lnTo>
                <a:cubicBezTo>
                  <a:pt x="7606" y="12293"/>
                  <a:pt x="7646" y="12306"/>
                  <a:pt x="7687" y="12306"/>
                </a:cubicBezTo>
                <a:lnTo>
                  <a:pt x="7700" y="12306"/>
                </a:lnTo>
                <a:cubicBezTo>
                  <a:pt x="7740" y="12306"/>
                  <a:pt x="7794" y="12293"/>
                  <a:pt x="7834" y="12279"/>
                </a:cubicBezTo>
                <a:lnTo>
                  <a:pt x="10767" y="11368"/>
                </a:lnTo>
                <a:cubicBezTo>
                  <a:pt x="10954" y="11302"/>
                  <a:pt x="11088" y="11127"/>
                  <a:pt x="11088" y="10927"/>
                </a:cubicBezTo>
                <a:lnTo>
                  <a:pt x="11088" y="6642"/>
                </a:lnTo>
                <a:cubicBezTo>
                  <a:pt x="11088" y="6494"/>
                  <a:pt x="11021" y="6360"/>
                  <a:pt x="10901" y="6267"/>
                </a:cubicBezTo>
                <a:cubicBezTo>
                  <a:pt x="10817" y="6212"/>
                  <a:pt x="10721" y="6182"/>
                  <a:pt x="10620" y="6182"/>
                </a:cubicBezTo>
                <a:cubicBezTo>
                  <a:pt x="10576" y="6182"/>
                  <a:pt x="10530" y="6188"/>
                  <a:pt x="10485" y="6200"/>
                </a:cubicBezTo>
                <a:lnTo>
                  <a:pt x="7700" y="7071"/>
                </a:lnTo>
                <a:lnTo>
                  <a:pt x="4902" y="6200"/>
                </a:lnTo>
                <a:cubicBezTo>
                  <a:pt x="4860" y="6188"/>
                  <a:pt x="4817" y="6182"/>
                  <a:pt x="4772" y="6182"/>
                </a:cubicBezTo>
                <a:close/>
                <a:moveTo>
                  <a:pt x="13364" y="938"/>
                </a:moveTo>
                <a:cubicBezTo>
                  <a:pt x="13900" y="938"/>
                  <a:pt x="14329" y="1366"/>
                  <a:pt x="14329" y="1902"/>
                </a:cubicBezTo>
                <a:lnTo>
                  <a:pt x="14329" y="2491"/>
                </a:lnTo>
                <a:lnTo>
                  <a:pt x="10083" y="2491"/>
                </a:lnTo>
                <a:cubicBezTo>
                  <a:pt x="9829" y="2491"/>
                  <a:pt x="9615" y="2691"/>
                  <a:pt x="9615" y="2946"/>
                </a:cubicBezTo>
                <a:cubicBezTo>
                  <a:pt x="9615" y="3214"/>
                  <a:pt x="9829" y="3414"/>
                  <a:pt x="10083" y="3414"/>
                </a:cubicBezTo>
                <a:lnTo>
                  <a:pt x="14329" y="3414"/>
                </a:lnTo>
                <a:lnTo>
                  <a:pt x="14329" y="14716"/>
                </a:lnTo>
                <a:lnTo>
                  <a:pt x="938" y="14716"/>
                </a:lnTo>
                <a:lnTo>
                  <a:pt x="938" y="3414"/>
                </a:lnTo>
                <a:lnTo>
                  <a:pt x="5182" y="3414"/>
                </a:lnTo>
                <a:cubicBezTo>
                  <a:pt x="5437" y="3414"/>
                  <a:pt x="5651" y="3214"/>
                  <a:pt x="5651" y="2946"/>
                </a:cubicBezTo>
                <a:cubicBezTo>
                  <a:pt x="5651" y="2691"/>
                  <a:pt x="5437" y="2491"/>
                  <a:pt x="5182" y="2491"/>
                </a:cubicBezTo>
                <a:lnTo>
                  <a:pt x="938" y="2491"/>
                </a:lnTo>
                <a:lnTo>
                  <a:pt x="938" y="1902"/>
                </a:lnTo>
                <a:cubicBezTo>
                  <a:pt x="938" y="1366"/>
                  <a:pt x="1366" y="938"/>
                  <a:pt x="1902" y="938"/>
                </a:cubicBezTo>
                <a:close/>
                <a:moveTo>
                  <a:pt x="7606" y="17194"/>
                </a:moveTo>
                <a:cubicBezTo>
                  <a:pt x="7351" y="17194"/>
                  <a:pt x="7137" y="17408"/>
                  <a:pt x="7137" y="17662"/>
                </a:cubicBezTo>
                <a:cubicBezTo>
                  <a:pt x="7137" y="17917"/>
                  <a:pt x="7351" y="18131"/>
                  <a:pt x="7606" y="18131"/>
                </a:cubicBezTo>
                <a:lnTo>
                  <a:pt x="7660" y="18131"/>
                </a:lnTo>
                <a:cubicBezTo>
                  <a:pt x="7914" y="18131"/>
                  <a:pt x="8128" y="17917"/>
                  <a:pt x="8128" y="17662"/>
                </a:cubicBezTo>
                <a:cubicBezTo>
                  <a:pt x="8128" y="17408"/>
                  <a:pt x="7914" y="17194"/>
                  <a:pt x="7660" y="17194"/>
                </a:cubicBezTo>
                <a:close/>
                <a:moveTo>
                  <a:pt x="1902" y="0"/>
                </a:moveTo>
                <a:cubicBezTo>
                  <a:pt x="858" y="0"/>
                  <a:pt x="1" y="857"/>
                  <a:pt x="1" y="1902"/>
                </a:cubicBezTo>
                <a:lnTo>
                  <a:pt x="1" y="16230"/>
                </a:lnTo>
                <a:cubicBezTo>
                  <a:pt x="1" y="17274"/>
                  <a:pt x="858" y="18131"/>
                  <a:pt x="1902" y="18131"/>
                </a:cubicBezTo>
                <a:lnTo>
                  <a:pt x="5638" y="18131"/>
                </a:lnTo>
                <a:cubicBezTo>
                  <a:pt x="5892" y="18131"/>
                  <a:pt x="6107" y="17917"/>
                  <a:pt x="6107" y="17662"/>
                </a:cubicBezTo>
                <a:cubicBezTo>
                  <a:pt x="6107" y="17408"/>
                  <a:pt x="5892" y="17194"/>
                  <a:pt x="5638" y="17194"/>
                </a:cubicBezTo>
                <a:lnTo>
                  <a:pt x="1902" y="17194"/>
                </a:lnTo>
                <a:cubicBezTo>
                  <a:pt x="1366" y="17194"/>
                  <a:pt x="938" y="16765"/>
                  <a:pt x="938" y="16230"/>
                </a:cubicBezTo>
                <a:lnTo>
                  <a:pt x="938" y="15641"/>
                </a:lnTo>
                <a:lnTo>
                  <a:pt x="14329" y="15641"/>
                </a:lnTo>
                <a:lnTo>
                  <a:pt x="14329" y="16230"/>
                </a:lnTo>
                <a:cubicBezTo>
                  <a:pt x="14329" y="16765"/>
                  <a:pt x="13900" y="17194"/>
                  <a:pt x="13364" y="17194"/>
                </a:cubicBezTo>
                <a:lnTo>
                  <a:pt x="9628" y="17194"/>
                </a:lnTo>
                <a:cubicBezTo>
                  <a:pt x="9374" y="17194"/>
                  <a:pt x="9160" y="17408"/>
                  <a:pt x="9160" y="17662"/>
                </a:cubicBezTo>
                <a:cubicBezTo>
                  <a:pt x="9160" y="17917"/>
                  <a:pt x="9374" y="18131"/>
                  <a:pt x="9628" y="18131"/>
                </a:cubicBezTo>
                <a:lnTo>
                  <a:pt x="13364" y="18131"/>
                </a:lnTo>
                <a:cubicBezTo>
                  <a:pt x="14409" y="18131"/>
                  <a:pt x="15266" y="17274"/>
                  <a:pt x="15266" y="16230"/>
                </a:cubicBezTo>
                <a:lnTo>
                  <a:pt x="15266" y="1902"/>
                </a:lnTo>
                <a:cubicBezTo>
                  <a:pt x="15266" y="857"/>
                  <a:pt x="14409" y="0"/>
                  <a:pt x="13364" y="0"/>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7" name="Google Shape;1048;p49"/>
          <p:cNvSpPr/>
          <p:nvPr/>
        </p:nvSpPr>
        <p:spPr>
          <a:xfrm>
            <a:off x="4799160" y="4212360"/>
            <a:ext cx="438840" cy="367560"/>
          </a:xfrm>
          <a:custGeom>
            <a:avLst/>
            <a:gdLst>
              <a:gd name="textAreaLeft" fmla="*/ 0 w 438840"/>
              <a:gd name="textAreaRight" fmla="*/ 440640 w 438840"/>
              <a:gd name="textAreaTop" fmla="*/ 0 h 367560"/>
              <a:gd name="textAreaBottom" fmla="*/ 369360 h 367560"/>
            </a:gdLst>
            <a:ahLst/>
            <a:rect l="textAreaLeft" t="textAreaTop" r="textAreaRight" b="textAreaBottom"/>
            <a:pathLst>
              <a:path w="22002" h="18439">
                <a:moveTo>
                  <a:pt x="13900" y="938"/>
                </a:moveTo>
                <a:lnTo>
                  <a:pt x="13900" y="1768"/>
                </a:lnTo>
                <a:lnTo>
                  <a:pt x="11463" y="1768"/>
                </a:lnTo>
                <a:lnTo>
                  <a:pt x="11463" y="938"/>
                </a:lnTo>
                <a:close/>
                <a:moveTo>
                  <a:pt x="10995" y="0"/>
                </a:moveTo>
                <a:cubicBezTo>
                  <a:pt x="10740" y="0"/>
                  <a:pt x="10539" y="215"/>
                  <a:pt x="10539" y="469"/>
                </a:cubicBezTo>
                <a:lnTo>
                  <a:pt x="10539" y="3937"/>
                </a:lnTo>
                <a:lnTo>
                  <a:pt x="5156" y="6655"/>
                </a:lnTo>
                <a:cubicBezTo>
                  <a:pt x="4928" y="6762"/>
                  <a:pt x="4835" y="7044"/>
                  <a:pt x="4955" y="7271"/>
                </a:cubicBezTo>
                <a:cubicBezTo>
                  <a:pt x="5031" y="7442"/>
                  <a:pt x="5194" y="7532"/>
                  <a:pt x="5364" y="7532"/>
                </a:cubicBezTo>
                <a:cubicBezTo>
                  <a:pt x="5434" y="7532"/>
                  <a:pt x="5505" y="7516"/>
                  <a:pt x="5571" y="7485"/>
                </a:cubicBezTo>
                <a:lnTo>
                  <a:pt x="10954" y="4767"/>
                </a:lnTo>
                <a:lnTo>
                  <a:pt x="16431" y="7485"/>
                </a:lnTo>
                <a:cubicBezTo>
                  <a:pt x="16498" y="7512"/>
                  <a:pt x="16565" y="7539"/>
                  <a:pt x="16632" y="7539"/>
                </a:cubicBezTo>
                <a:cubicBezTo>
                  <a:pt x="16806" y="7539"/>
                  <a:pt x="16967" y="7432"/>
                  <a:pt x="17047" y="7271"/>
                </a:cubicBezTo>
                <a:cubicBezTo>
                  <a:pt x="17167" y="7044"/>
                  <a:pt x="17074" y="6762"/>
                  <a:pt x="16846" y="6655"/>
                </a:cubicBezTo>
                <a:lnTo>
                  <a:pt x="11463" y="3991"/>
                </a:lnTo>
                <a:lnTo>
                  <a:pt x="11463" y="2691"/>
                </a:lnTo>
                <a:lnTo>
                  <a:pt x="14369" y="2691"/>
                </a:lnTo>
                <a:cubicBezTo>
                  <a:pt x="14623" y="2691"/>
                  <a:pt x="14837" y="2491"/>
                  <a:pt x="14837" y="2223"/>
                </a:cubicBezTo>
                <a:lnTo>
                  <a:pt x="14837" y="469"/>
                </a:lnTo>
                <a:cubicBezTo>
                  <a:pt x="14837" y="215"/>
                  <a:pt x="14623" y="0"/>
                  <a:pt x="14369" y="0"/>
                </a:cubicBezTo>
                <a:close/>
                <a:moveTo>
                  <a:pt x="3295" y="7285"/>
                </a:moveTo>
                <a:cubicBezTo>
                  <a:pt x="3041" y="7285"/>
                  <a:pt x="2839" y="7485"/>
                  <a:pt x="2839" y="7753"/>
                </a:cubicBezTo>
                <a:lnTo>
                  <a:pt x="2839" y="8651"/>
                </a:lnTo>
                <a:cubicBezTo>
                  <a:pt x="2839" y="8919"/>
                  <a:pt x="3041" y="9119"/>
                  <a:pt x="3295" y="9119"/>
                </a:cubicBezTo>
                <a:cubicBezTo>
                  <a:pt x="3562" y="9119"/>
                  <a:pt x="3764" y="8919"/>
                  <a:pt x="3764" y="8651"/>
                </a:cubicBezTo>
                <a:lnTo>
                  <a:pt x="3764" y="7753"/>
                </a:lnTo>
                <a:cubicBezTo>
                  <a:pt x="3764" y="7485"/>
                  <a:pt x="3562" y="7285"/>
                  <a:pt x="3295" y="7285"/>
                </a:cubicBezTo>
                <a:close/>
                <a:moveTo>
                  <a:pt x="5371" y="8195"/>
                </a:moveTo>
                <a:cubicBezTo>
                  <a:pt x="5103" y="8195"/>
                  <a:pt x="4901" y="8396"/>
                  <a:pt x="4901" y="8651"/>
                </a:cubicBezTo>
                <a:cubicBezTo>
                  <a:pt x="4901" y="8919"/>
                  <a:pt x="5103" y="9119"/>
                  <a:pt x="5371" y="9119"/>
                </a:cubicBezTo>
                <a:lnTo>
                  <a:pt x="16632" y="9119"/>
                </a:lnTo>
                <a:cubicBezTo>
                  <a:pt x="16899" y="9119"/>
                  <a:pt x="17101" y="8919"/>
                  <a:pt x="17101" y="8651"/>
                </a:cubicBezTo>
                <a:cubicBezTo>
                  <a:pt x="17101" y="8396"/>
                  <a:pt x="16899" y="8195"/>
                  <a:pt x="16632" y="8195"/>
                </a:cubicBezTo>
                <a:close/>
                <a:moveTo>
                  <a:pt x="18708" y="7285"/>
                </a:moveTo>
                <a:cubicBezTo>
                  <a:pt x="18440" y="7285"/>
                  <a:pt x="18238" y="7485"/>
                  <a:pt x="18238" y="7753"/>
                </a:cubicBezTo>
                <a:lnTo>
                  <a:pt x="18238" y="8651"/>
                </a:lnTo>
                <a:cubicBezTo>
                  <a:pt x="18238" y="8919"/>
                  <a:pt x="18440" y="9119"/>
                  <a:pt x="18708" y="9119"/>
                </a:cubicBezTo>
                <a:cubicBezTo>
                  <a:pt x="18962" y="9119"/>
                  <a:pt x="19163" y="8919"/>
                  <a:pt x="19163" y="8651"/>
                </a:cubicBezTo>
                <a:lnTo>
                  <a:pt x="19163" y="7753"/>
                </a:lnTo>
                <a:cubicBezTo>
                  <a:pt x="19163" y="7485"/>
                  <a:pt x="18962" y="7285"/>
                  <a:pt x="18708" y="7285"/>
                </a:cubicBezTo>
                <a:close/>
                <a:moveTo>
                  <a:pt x="3295" y="10124"/>
                </a:moveTo>
                <a:cubicBezTo>
                  <a:pt x="3041" y="10124"/>
                  <a:pt x="2839" y="10338"/>
                  <a:pt x="2839" y="10592"/>
                </a:cubicBezTo>
                <a:lnTo>
                  <a:pt x="2839" y="11502"/>
                </a:lnTo>
                <a:cubicBezTo>
                  <a:pt x="2839" y="11757"/>
                  <a:pt x="3041" y="11958"/>
                  <a:pt x="3295" y="11958"/>
                </a:cubicBezTo>
                <a:cubicBezTo>
                  <a:pt x="3562" y="11958"/>
                  <a:pt x="3764" y="11757"/>
                  <a:pt x="3764" y="11502"/>
                </a:cubicBezTo>
                <a:lnTo>
                  <a:pt x="3764" y="10592"/>
                </a:lnTo>
                <a:cubicBezTo>
                  <a:pt x="3764" y="10338"/>
                  <a:pt x="3562" y="10124"/>
                  <a:pt x="3295" y="10124"/>
                </a:cubicBezTo>
                <a:close/>
                <a:moveTo>
                  <a:pt x="18708" y="10124"/>
                </a:moveTo>
                <a:cubicBezTo>
                  <a:pt x="18440" y="10124"/>
                  <a:pt x="18238" y="10338"/>
                  <a:pt x="18238" y="10592"/>
                </a:cubicBezTo>
                <a:lnTo>
                  <a:pt x="18238" y="11502"/>
                </a:lnTo>
                <a:cubicBezTo>
                  <a:pt x="18238" y="11757"/>
                  <a:pt x="18440" y="11958"/>
                  <a:pt x="18708" y="11958"/>
                </a:cubicBezTo>
                <a:cubicBezTo>
                  <a:pt x="18962" y="11958"/>
                  <a:pt x="19163" y="11757"/>
                  <a:pt x="19163" y="11502"/>
                </a:cubicBezTo>
                <a:lnTo>
                  <a:pt x="19163" y="10592"/>
                </a:lnTo>
                <a:cubicBezTo>
                  <a:pt x="19163" y="10338"/>
                  <a:pt x="18962" y="10124"/>
                  <a:pt x="18708" y="10124"/>
                </a:cubicBezTo>
                <a:close/>
                <a:moveTo>
                  <a:pt x="1327" y="4620"/>
                </a:moveTo>
                <a:cubicBezTo>
                  <a:pt x="1072" y="4620"/>
                  <a:pt x="858" y="4834"/>
                  <a:pt x="858" y="5089"/>
                </a:cubicBezTo>
                <a:lnTo>
                  <a:pt x="858" y="5102"/>
                </a:lnTo>
                <a:lnTo>
                  <a:pt x="858" y="15855"/>
                </a:lnTo>
                <a:cubicBezTo>
                  <a:pt x="858" y="16109"/>
                  <a:pt x="1072" y="16323"/>
                  <a:pt x="1327" y="16323"/>
                </a:cubicBezTo>
                <a:cubicBezTo>
                  <a:pt x="1581" y="16323"/>
                  <a:pt x="1795" y="16109"/>
                  <a:pt x="1795" y="15855"/>
                </a:cubicBezTo>
                <a:lnTo>
                  <a:pt x="1795" y="5557"/>
                </a:lnTo>
                <a:lnTo>
                  <a:pt x="4928" y="5557"/>
                </a:lnTo>
                <a:cubicBezTo>
                  <a:pt x="5183" y="5557"/>
                  <a:pt x="5397" y="5343"/>
                  <a:pt x="5397" y="5089"/>
                </a:cubicBezTo>
                <a:cubicBezTo>
                  <a:pt x="5397" y="4834"/>
                  <a:pt x="5183" y="4620"/>
                  <a:pt x="4928" y="4620"/>
                </a:cubicBezTo>
                <a:close/>
                <a:moveTo>
                  <a:pt x="5371" y="10124"/>
                </a:moveTo>
                <a:cubicBezTo>
                  <a:pt x="5103" y="10124"/>
                  <a:pt x="4901" y="10338"/>
                  <a:pt x="4901" y="10592"/>
                </a:cubicBezTo>
                <a:lnTo>
                  <a:pt x="4901" y="15855"/>
                </a:lnTo>
                <a:cubicBezTo>
                  <a:pt x="4901" y="16109"/>
                  <a:pt x="5103" y="16323"/>
                  <a:pt x="5371" y="16323"/>
                </a:cubicBezTo>
                <a:cubicBezTo>
                  <a:pt x="5625" y="16323"/>
                  <a:pt x="5826" y="16109"/>
                  <a:pt x="5826" y="15855"/>
                </a:cubicBezTo>
                <a:lnTo>
                  <a:pt x="5826" y="10592"/>
                </a:lnTo>
                <a:cubicBezTo>
                  <a:pt x="5826" y="10338"/>
                  <a:pt x="5625" y="10124"/>
                  <a:pt x="5371" y="10124"/>
                </a:cubicBezTo>
                <a:close/>
                <a:moveTo>
                  <a:pt x="9120" y="10124"/>
                </a:moveTo>
                <a:cubicBezTo>
                  <a:pt x="8865" y="10124"/>
                  <a:pt x="8651" y="10338"/>
                  <a:pt x="8651" y="10592"/>
                </a:cubicBezTo>
                <a:lnTo>
                  <a:pt x="8651" y="15855"/>
                </a:lnTo>
                <a:cubicBezTo>
                  <a:pt x="8651" y="16109"/>
                  <a:pt x="8865" y="16323"/>
                  <a:pt x="9120" y="16323"/>
                </a:cubicBezTo>
                <a:cubicBezTo>
                  <a:pt x="9374" y="16323"/>
                  <a:pt x="9588" y="16109"/>
                  <a:pt x="9588" y="15855"/>
                </a:cubicBezTo>
                <a:lnTo>
                  <a:pt x="9588" y="10592"/>
                </a:lnTo>
                <a:cubicBezTo>
                  <a:pt x="9588" y="10338"/>
                  <a:pt x="9374" y="10124"/>
                  <a:pt x="9120" y="10124"/>
                </a:cubicBezTo>
                <a:close/>
                <a:moveTo>
                  <a:pt x="12882" y="10124"/>
                </a:moveTo>
                <a:cubicBezTo>
                  <a:pt x="12628" y="10124"/>
                  <a:pt x="12414" y="10338"/>
                  <a:pt x="12414" y="10592"/>
                </a:cubicBezTo>
                <a:lnTo>
                  <a:pt x="12414" y="15855"/>
                </a:lnTo>
                <a:cubicBezTo>
                  <a:pt x="12414" y="16109"/>
                  <a:pt x="12628" y="16323"/>
                  <a:pt x="12882" y="16323"/>
                </a:cubicBezTo>
                <a:cubicBezTo>
                  <a:pt x="13137" y="16323"/>
                  <a:pt x="13351" y="16109"/>
                  <a:pt x="13351" y="15855"/>
                </a:cubicBezTo>
                <a:lnTo>
                  <a:pt x="13351" y="10592"/>
                </a:lnTo>
                <a:cubicBezTo>
                  <a:pt x="13351" y="10338"/>
                  <a:pt x="13137" y="10124"/>
                  <a:pt x="12882" y="10124"/>
                </a:cubicBezTo>
                <a:close/>
                <a:moveTo>
                  <a:pt x="16632" y="10124"/>
                </a:moveTo>
                <a:cubicBezTo>
                  <a:pt x="16378" y="10124"/>
                  <a:pt x="16176" y="10338"/>
                  <a:pt x="16176" y="10592"/>
                </a:cubicBezTo>
                <a:lnTo>
                  <a:pt x="16176" y="15855"/>
                </a:lnTo>
                <a:cubicBezTo>
                  <a:pt x="16176" y="16109"/>
                  <a:pt x="16378" y="16323"/>
                  <a:pt x="16632" y="16323"/>
                </a:cubicBezTo>
                <a:cubicBezTo>
                  <a:pt x="16899" y="16323"/>
                  <a:pt x="17101" y="16109"/>
                  <a:pt x="17101" y="15855"/>
                </a:cubicBezTo>
                <a:lnTo>
                  <a:pt x="17101" y="10592"/>
                </a:lnTo>
                <a:cubicBezTo>
                  <a:pt x="17101" y="10338"/>
                  <a:pt x="16899" y="10124"/>
                  <a:pt x="16632" y="10124"/>
                </a:cubicBezTo>
                <a:close/>
                <a:moveTo>
                  <a:pt x="17074" y="4620"/>
                </a:moveTo>
                <a:cubicBezTo>
                  <a:pt x="16819" y="4620"/>
                  <a:pt x="16605" y="4834"/>
                  <a:pt x="16605" y="5089"/>
                </a:cubicBezTo>
                <a:cubicBezTo>
                  <a:pt x="16605" y="5343"/>
                  <a:pt x="16819" y="5557"/>
                  <a:pt x="17074" y="5557"/>
                </a:cubicBezTo>
                <a:lnTo>
                  <a:pt x="20207" y="5557"/>
                </a:lnTo>
                <a:lnTo>
                  <a:pt x="20207" y="15855"/>
                </a:lnTo>
                <a:cubicBezTo>
                  <a:pt x="20207" y="16109"/>
                  <a:pt x="20422" y="16323"/>
                  <a:pt x="20676" y="16323"/>
                </a:cubicBezTo>
                <a:cubicBezTo>
                  <a:pt x="20930" y="16323"/>
                  <a:pt x="21145" y="16109"/>
                  <a:pt x="21145" y="15855"/>
                </a:cubicBezTo>
                <a:lnTo>
                  <a:pt x="21145" y="5102"/>
                </a:lnTo>
                <a:lnTo>
                  <a:pt x="21145" y="5089"/>
                </a:lnTo>
                <a:cubicBezTo>
                  <a:pt x="21145" y="4834"/>
                  <a:pt x="20930" y="4620"/>
                  <a:pt x="20676" y="4620"/>
                </a:cubicBezTo>
                <a:close/>
                <a:moveTo>
                  <a:pt x="470" y="17515"/>
                </a:moveTo>
                <a:cubicBezTo>
                  <a:pt x="215" y="17515"/>
                  <a:pt x="1" y="17716"/>
                  <a:pt x="1" y="17983"/>
                </a:cubicBezTo>
                <a:cubicBezTo>
                  <a:pt x="1" y="18238"/>
                  <a:pt x="215" y="18439"/>
                  <a:pt x="470" y="18439"/>
                </a:cubicBezTo>
                <a:lnTo>
                  <a:pt x="21533" y="18439"/>
                </a:lnTo>
                <a:cubicBezTo>
                  <a:pt x="21787" y="18439"/>
                  <a:pt x="22002" y="18238"/>
                  <a:pt x="22002" y="17983"/>
                </a:cubicBezTo>
                <a:cubicBezTo>
                  <a:pt x="22002" y="17716"/>
                  <a:pt x="21787" y="17515"/>
                  <a:pt x="21533" y="17515"/>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8" name="Google Shape;1049;p49"/>
          <p:cNvSpPr/>
          <p:nvPr/>
        </p:nvSpPr>
        <p:spPr>
          <a:xfrm>
            <a:off x="4027680" y="4203720"/>
            <a:ext cx="438840" cy="385200"/>
          </a:xfrm>
          <a:custGeom>
            <a:avLst/>
            <a:gdLst>
              <a:gd name="textAreaLeft" fmla="*/ 0 w 438840"/>
              <a:gd name="textAreaRight" fmla="*/ 440640 w 438840"/>
              <a:gd name="textAreaTop" fmla="*/ 0 h 385200"/>
              <a:gd name="textAreaBottom" fmla="*/ 387000 h 385200"/>
            </a:gdLst>
            <a:ahLst/>
            <a:rect l="textAreaLeft" t="textAreaTop" r="textAreaRight" b="textAreaBottom"/>
            <a:pathLst>
              <a:path w="22002" h="19323">
                <a:moveTo>
                  <a:pt x="13699" y="2075"/>
                </a:moveTo>
                <a:cubicBezTo>
                  <a:pt x="13444" y="2075"/>
                  <a:pt x="13230" y="2277"/>
                  <a:pt x="13230" y="2545"/>
                </a:cubicBezTo>
                <a:lnTo>
                  <a:pt x="13230" y="3441"/>
                </a:lnTo>
                <a:cubicBezTo>
                  <a:pt x="13230" y="3709"/>
                  <a:pt x="13444" y="3910"/>
                  <a:pt x="13699" y="3910"/>
                </a:cubicBezTo>
                <a:cubicBezTo>
                  <a:pt x="13953" y="3910"/>
                  <a:pt x="14167" y="3709"/>
                  <a:pt x="14167" y="3441"/>
                </a:cubicBezTo>
                <a:lnTo>
                  <a:pt x="14167" y="2545"/>
                </a:lnTo>
                <a:cubicBezTo>
                  <a:pt x="14167" y="2277"/>
                  <a:pt x="13953" y="2075"/>
                  <a:pt x="13699" y="2075"/>
                </a:cubicBezTo>
                <a:close/>
                <a:moveTo>
                  <a:pt x="15533" y="2075"/>
                </a:moveTo>
                <a:cubicBezTo>
                  <a:pt x="15279" y="2075"/>
                  <a:pt x="15065" y="2277"/>
                  <a:pt x="15065" y="2545"/>
                </a:cubicBezTo>
                <a:lnTo>
                  <a:pt x="15065" y="3441"/>
                </a:lnTo>
                <a:cubicBezTo>
                  <a:pt x="15065" y="3709"/>
                  <a:pt x="15279" y="3910"/>
                  <a:pt x="15533" y="3910"/>
                </a:cubicBezTo>
                <a:cubicBezTo>
                  <a:pt x="15788" y="3910"/>
                  <a:pt x="16002" y="3709"/>
                  <a:pt x="16002" y="3441"/>
                </a:cubicBezTo>
                <a:lnTo>
                  <a:pt x="16002" y="2545"/>
                </a:lnTo>
                <a:cubicBezTo>
                  <a:pt x="16002" y="2277"/>
                  <a:pt x="15788" y="2075"/>
                  <a:pt x="15533" y="2075"/>
                </a:cubicBezTo>
                <a:close/>
                <a:moveTo>
                  <a:pt x="17368" y="2075"/>
                </a:moveTo>
                <a:cubicBezTo>
                  <a:pt x="17113" y="2075"/>
                  <a:pt x="16913" y="2277"/>
                  <a:pt x="16913" y="2545"/>
                </a:cubicBezTo>
                <a:lnTo>
                  <a:pt x="16913" y="3441"/>
                </a:lnTo>
                <a:cubicBezTo>
                  <a:pt x="16913" y="3709"/>
                  <a:pt x="17113" y="3910"/>
                  <a:pt x="17368" y="3910"/>
                </a:cubicBezTo>
                <a:cubicBezTo>
                  <a:pt x="17636" y="3910"/>
                  <a:pt x="17836" y="3709"/>
                  <a:pt x="17836" y="3441"/>
                </a:cubicBezTo>
                <a:lnTo>
                  <a:pt x="17836" y="2545"/>
                </a:lnTo>
                <a:cubicBezTo>
                  <a:pt x="17836" y="2277"/>
                  <a:pt x="17636" y="2075"/>
                  <a:pt x="17368" y="2075"/>
                </a:cubicBezTo>
                <a:close/>
                <a:moveTo>
                  <a:pt x="11757" y="0"/>
                </a:moveTo>
                <a:cubicBezTo>
                  <a:pt x="11503" y="0"/>
                  <a:pt x="11289" y="215"/>
                  <a:pt x="11289" y="469"/>
                </a:cubicBezTo>
                <a:lnTo>
                  <a:pt x="11289" y="4205"/>
                </a:lnTo>
                <a:cubicBezTo>
                  <a:pt x="11289" y="4459"/>
                  <a:pt x="11503" y="4673"/>
                  <a:pt x="11757" y="4673"/>
                </a:cubicBezTo>
                <a:cubicBezTo>
                  <a:pt x="12012" y="4673"/>
                  <a:pt x="12226" y="4459"/>
                  <a:pt x="12226" y="4205"/>
                </a:cubicBezTo>
                <a:lnTo>
                  <a:pt x="12226" y="938"/>
                </a:lnTo>
                <a:lnTo>
                  <a:pt x="18841" y="938"/>
                </a:lnTo>
                <a:lnTo>
                  <a:pt x="18841" y="4205"/>
                </a:lnTo>
                <a:cubicBezTo>
                  <a:pt x="18841" y="4459"/>
                  <a:pt x="19055" y="4673"/>
                  <a:pt x="19309" y="4673"/>
                </a:cubicBezTo>
                <a:cubicBezTo>
                  <a:pt x="19564" y="4673"/>
                  <a:pt x="19779" y="4459"/>
                  <a:pt x="19779" y="4205"/>
                </a:cubicBezTo>
                <a:lnTo>
                  <a:pt x="19779" y="469"/>
                </a:lnTo>
                <a:cubicBezTo>
                  <a:pt x="19779" y="215"/>
                  <a:pt x="19564" y="0"/>
                  <a:pt x="19309" y="0"/>
                </a:cubicBezTo>
                <a:close/>
                <a:moveTo>
                  <a:pt x="14435" y="8690"/>
                </a:moveTo>
                <a:lnTo>
                  <a:pt x="14435" y="10472"/>
                </a:lnTo>
                <a:lnTo>
                  <a:pt x="13471" y="10472"/>
                </a:lnTo>
                <a:lnTo>
                  <a:pt x="13471" y="8690"/>
                </a:lnTo>
                <a:close/>
                <a:moveTo>
                  <a:pt x="18238" y="8690"/>
                </a:moveTo>
                <a:lnTo>
                  <a:pt x="18238" y="10472"/>
                </a:lnTo>
                <a:lnTo>
                  <a:pt x="17274" y="10472"/>
                </a:lnTo>
                <a:lnTo>
                  <a:pt x="17274" y="8690"/>
                </a:lnTo>
                <a:close/>
                <a:moveTo>
                  <a:pt x="10218" y="7767"/>
                </a:moveTo>
                <a:cubicBezTo>
                  <a:pt x="9950" y="7767"/>
                  <a:pt x="9748" y="7967"/>
                  <a:pt x="9748" y="8222"/>
                </a:cubicBezTo>
                <a:cubicBezTo>
                  <a:pt x="9748" y="8490"/>
                  <a:pt x="9950" y="8690"/>
                  <a:pt x="10218" y="8690"/>
                </a:cubicBezTo>
                <a:lnTo>
                  <a:pt x="10632" y="8690"/>
                </a:lnTo>
                <a:lnTo>
                  <a:pt x="10632" y="10472"/>
                </a:lnTo>
                <a:lnTo>
                  <a:pt x="10218" y="10472"/>
                </a:lnTo>
                <a:cubicBezTo>
                  <a:pt x="9950" y="10472"/>
                  <a:pt x="9748" y="10686"/>
                  <a:pt x="9748" y="10940"/>
                </a:cubicBezTo>
                <a:cubicBezTo>
                  <a:pt x="9748" y="11195"/>
                  <a:pt x="9950" y="11409"/>
                  <a:pt x="10218" y="11409"/>
                </a:cubicBezTo>
                <a:lnTo>
                  <a:pt x="11101" y="11409"/>
                </a:lnTo>
                <a:cubicBezTo>
                  <a:pt x="11355" y="11409"/>
                  <a:pt x="11557" y="11195"/>
                  <a:pt x="11557" y="10940"/>
                </a:cubicBezTo>
                <a:lnTo>
                  <a:pt x="11557" y="8222"/>
                </a:lnTo>
                <a:cubicBezTo>
                  <a:pt x="11557" y="7967"/>
                  <a:pt x="11355" y="7767"/>
                  <a:pt x="11101" y="7767"/>
                </a:cubicBezTo>
                <a:close/>
                <a:moveTo>
                  <a:pt x="13003" y="7767"/>
                </a:moveTo>
                <a:cubicBezTo>
                  <a:pt x="12748" y="7767"/>
                  <a:pt x="12534" y="7967"/>
                  <a:pt x="12534" y="8222"/>
                </a:cubicBezTo>
                <a:lnTo>
                  <a:pt x="12534" y="10940"/>
                </a:lnTo>
                <a:cubicBezTo>
                  <a:pt x="12534" y="11195"/>
                  <a:pt x="12748" y="11409"/>
                  <a:pt x="13003" y="11409"/>
                </a:cubicBezTo>
                <a:lnTo>
                  <a:pt x="14904" y="11409"/>
                </a:lnTo>
                <a:cubicBezTo>
                  <a:pt x="15158" y="11409"/>
                  <a:pt x="15360" y="11195"/>
                  <a:pt x="15360" y="10940"/>
                </a:cubicBezTo>
                <a:lnTo>
                  <a:pt x="15360" y="8222"/>
                </a:lnTo>
                <a:cubicBezTo>
                  <a:pt x="15360" y="7967"/>
                  <a:pt x="15158" y="7767"/>
                  <a:pt x="14904" y="7767"/>
                </a:cubicBezTo>
                <a:close/>
                <a:moveTo>
                  <a:pt x="16806" y="7767"/>
                </a:moveTo>
                <a:cubicBezTo>
                  <a:pt x="16551" y="7767"/>
                  <a:pt x="16337" y="7967"/>
                  <a:pt x="16337" y="8222"/>
                </a:cubicBezTo>
                <a:lnTo>
                  <a:pt x="16337" y="10940"/>
                </a:lnTo>
                <a:cubicBezTo>
                  <a:pt x="16337" y="11195"/>
                  <a:pt x="16551" y="11409"/>
                  <a:pt x="16806" y="11409"/>
                </a:cubicBezTo>
                <a:lnTo>
                  <a:pt x="18707" y="11409"/>
                </a:lnTo>
                <a:cubicBezTo>
                  <a:pt x="18961" y="11409"/>
                  <a:pt x="19163" y="11195"/>
                  <a:pt x="19163" y="10940"/>
                </a:cubicBezTo>
                <a:lnTo>
                  <a:pt x="19163" y="8222"/>
                </a:lnTo>
                <a:cubicBezTo>
                  <a:pt x="19163" y="7967"/>
                  <a:pt x="18961" y="7767"/>
                  <a:pt x="18707" y="7767"/>
                </a:cubicBezTo>
                <a:close/>
                <a:moveTo>
                  <a:pt x="4499" y="4687"/>
                </a:moveTo>
                <a:cubicBezTo>
                  <a:pt x="2919" y="4687"/>
                  <a:pt x="1634" y="5932"/>
                  <a:pt x="1567" y="7499"/>
                </a:cubicBezTo>
                <a:cubicBezTo>
                  <a:pt x="630" y="7994"/>
                  <a:pt x="0" y="8999"/>
                  <a:pt x="0" y="10083"/>
                </a:cubicBezTo>
                <a:cubicBezTo>
                  <a:pt x="0" y="11168"/>
                  <a:pt x="630" y="12172"/>
                  <a:pt x="1567" y="12668"/>
                </a:cubicBezTo>
                <a:cubicBezTo>
                  <a:pt x="1594" y="13203"/>
                  <a:pt x="1755" y="13698"/>
                  <a:pt x="2049" y="14141"/>
                </a:cubicBezTo>
                <a:cubicBezTo>
                  <a:pt x="2130" y="14288"/>
                  <a:pt x="2290" y="14355"/>
                  <a:pt x="2437" y="14355"/>
                </a:cubicBezTo>
                <a:cubicBezTo>
                  <a:pt x="2518" y="14355"/>
                  <a:pt x="2612" y="14328"/>
                  <a:pt x="2692" y="14275"/>
                </a:cubicBezTo>
                <a:cubicBezTo>
                  <a:pt x="2906" y="14141"/>
                  <a:pt x="2973" y="13846"/>
                  <a:pt x="2826" y="13632"/>
                </a:cubicBezTo>
                <a:cubicBezTo>
                  <a:pt x="2612" y="13311"/>
                  <a:pt x="2505" y="12936"/>
                  <a:pt x="2505" y="12547"/>
                </a:cubicBezTo>
                <a:lnTo>
                  <a:pt x="2505" y="12413"/>
                </a:lnTo>
                <a:cubicBezTo>
                  <a:pt x="2518" y="12213"/>
                  <a:pt x="2398" y="12011"/>
                  <a:pt x="2210" y="11945"/>
                </a:cubicBezTo>
                <a:cubicBezTo>
                  <a:pt x="1446" y="11650"/>
                  <a:pt x="937" y="10900"/>
                  <a:pt x="937" y="10083"/>
                </a:cubicBezTo>
                <a:cubicBezTo>
                  <a:pt x="937" y="9267"/>
                  <a:pt x="1446" y="8517"/>
                  <a:pt x="2210" y="8222"/>
                </a:cubicBezTo>
                <a:cubicBezTo>
                  <a:pt x="2398" y="8142"/>
                  <a:pt x="2518" y="7954"/>
                  <a:pt x="2505" y="7753"/>
                </a:cubicBezTo>
                <a:lnTo>
                  <a:pt x="2505" y="7619"/>
                </a:lnTo>
                <a:cubicBezTo>
                  <a:pt x="2505" y="6521"/>
                  <a:pt x="3401" y="5624"/>
                  <a:pt x="4499" y="5624"/>
                </a:cubicBezTo>
                <a:cubicBezTo>
                  <a:pt x="5597" y="5624"/>
                  <a:pt x="6495" y="6521"/>
                  <a:pt x="6495" y="7619"/>
                </a:cubicBezTo>
                <a:lnTo>
                  <a:pt x="6495" y="7753"/>
                </a:lnTo>
                <a:cubicBezTo>
                  <a:pt x="6481" y="7954"/>
                  <a:pt x="6588" y="8142"/>
                  <a:pt x="6790" y="8222"/>
                </a:cubicBezTo>
                <a:cubicBezTo>
                  <a:pt x="7540" y="8517"/>
                  <a:pt x="8061" y="9267"/>
                  <a:pt x="8061" y="10083"/>
                </a:cubicBezTo>
                <a:cubicBezTo>
                  <a:pt x="8061" y="10900"/>
                  <a:pt x="7540" y="11650"/>
                  <a:pt x="6790" y="11945"/>
                </a:cubicBezTo>
                <a:cubicBezTo>
                  <a:pt x="6588" y="12011"/>
                  <a:pt x="6481" y="12213"/>
                  <a:pt x="6495" y="12413"/>
                </a:cubicBezTo>
                <a:lnTo>
                  <a:pt x="6495" y="12547"/>
                </a:lnTo>
                <a:cubicBezTo>
                  <a:pt x="6495" y="12936"/>
                  <a:pt x="6388" y="13311"/>
                  <a:pt x="6174" y="13632"/>
                </a:cubicBezTo>
                <a:cubicBezTo>
                  <a:pt x="6026" y="13846"/>
                  <a:pt x="6093" y="14141"/>
                  <a:pt x="6308" y="14275"/>
                </a:cubicBezTo>
                <a:cubicBezTo>
                  <a:pt x="6386" y="14328"/>
                  <a:pt x="6475" y="14353"/>
                  <a:pt x="6562" y="14353"/>
                </a:cubicBezTo>
                <a:cubicBezTo>
                  <a:pt x="6715" y="14353"/>
                  <a:pt x="6865" y="14277"/>
                  <a:pt x="6950" y="14141"/>
                </a:cubicBezTo>
                <a:cubicBezTo>
                  <a:pt x="7245" y="13698"/>
                  <a:pt x="7406" y="13190"/>
                  <a:pt x="7418" y="12668"/>
                </a:cubicBezTo>
                <a:cubicBezTo>
                  <a:pt x="8370" y="12172"/>
                  <a:pt x="8986" y="11168"/>
                  <a:pt x="8986" y="10083"/>
                </a:cubicBezTo>
                <a:cubicBezTo>
                  <a:pt x="8986" y="8999"/>
                  <a:pt x="8370" y="7994"/>
                  <a:pt x="7418" y="7499"/>
                </a:cubicBezTo>
                <a:cubicBezTo>
                  <a:pt x="7352" y="5932"/>
                  <a:pt x="6067" y="4687"/>
                  <a:pt x="4499" y="4687"/>
                </a:cubicBezTo>
                <a:close/>
                <a:moveTo>
                  <a:pt x="10632" y="13564"/>
                </a:moveTo>
                <a:lnTo>
                  <a:pt x="10632" y="15346"/>
                </a:lnTo>
                <a:lnTo>
                  <a:pt x="9668" y="15346"/>
                </a:lnTo>
                <a:lnTo>
                  <a:pt x="9668" y="13564"/>
                </a:lnTo>
                <a:close/>
                <a:moveTo>
                  <a:pt x="14435" y="13564"/>
                </a:moveTo>
                <a:lnTo>
                  <a:pt x="14435" y="15346"/>
                </a:lnTo>
                <a:lnTo>
                  <a:pt x="13471" y="15346"/>
                </a:lnTo>
                <a:lnTo>
                  <a:pt x="13471" y="13564"/>
                </a:lnTo>
                <a:close/>
                <a:moveTo>
                  <a:pt x="18238" y="13564"/>
                </a:moveTo>
                <a:lnTo>
                  <a:pt x="18238" y="15346"/>
                </a:lnTo>
                <a:lnTo>
                  <a:pt x="17274" y="15346"/>
                </a:lnTo>
                <a:lnTo>
                  <a:pt x="17274" y="13564"/>
                </a:lnTo>
                <a:close/>
                <a:moveTo>
                  <a:pt x="9200" y="12641"/>
                </a:moveTo>
                <a:cubicBezTo>
                  <a:pt x="8945" y="12641"/>
                  <a:pt x="8731" y="12841"/>
                  <a:pt x="8731" y="13096"/>
                </a:cubicBezTo>
                <a:lnTo>
                  <a:pt x="8731" y="15814"/>
                </a:lnTo>
                <a:cubicBezTo>
                  <a:pt x="8731" y="16069"/>
                  <a:pt x="8945" y="16283"/>
                  <a:pt x="9200" y="16283"/>
                </a:cubicBezTo>
                <a:lnTo>
                  <a:pt x="11101" y="16283"/>
                </a:lnTo>
                <a:cubicBezTo>
                  <a:pt x="11355" y="16283"/>
                  <a:pt x="11557" y="16069"/>
                  <a:pt x="11557" y="15814"/>
                </a:cubicBezTo>
                <a:lnTo>
                  <a:pt x="11557" y="13096"/>
                </a:lnTo>
                <a:cubicBezTo>
                  <a:pt x="11557" y="12841"/>
                  <a:pt x="11355" y="12641"/>
                  <a:pt x="11101" y="12641"/>
                </a:cubicBezTo>
                <a:close/>
                <a:moveTo>
                  <a:pt x="13003" y="12641"/>
                </a:moveTo>
                <a:cubicBezTo>
                  <a:pt x="12748" y="12641"/>
                  <a:pt x="12534" y="12841"/>
                  <a:pt x="12534" y="13096"/>
                </a:cubicBezTo>
                <a:lnTo>
                  <a:pt x="12534" y="15814"/>
                </a:lnTo>
                <a:cubicBezTo>
                  <a:pt x="12534" y="16069"/>
                  <a:pt x="12748" y="16283"/>
                  <a:pt x="13003" y="16283"/>
                </a:cubicBezTo>
                <a:lnTo>
                  <a:pt x="14904" y="16283"/>
                </a:lnTo>
                <a:cubicBezTo>
                  <a:pt x="15158" y="16283"/>
                  <a:pt x="15360" y="16069"/>
                  <a:pt x="15360" y="15814"/>
                </a:cubicBezTo>
                <a:lnTo>
                  <a:pt x="15360" y="13096"/>
                </a:lnTo>
                <a:cubicBezTo>
                  <a:pt x="15360" y="12841"/>
                  <a:pt x="15158" y="12641"/>
                  <a:pt x="14904" y="12641"/>
                </a:cubicBezTo>
                <a:close/>
                <a:moveTo>
                  <a:pt x="16806" y="12641"/>
                </a:moveTo>
                <a:cubicBezTo>
                  <a:pt x="16551" y="12641"/>
                  <a:pt x="16337" y="12841"/>
                  <a:pt x="16337" y="13096"/>
                </a:cubicBezTo>
                <a:lnTo>
                  <a:pt x="16337" y="15814"/>
                </a:lnTo>
                <a:cubicBezTo>
                  <a:pt x="16337" y="16069"/>
                  <a:pt x="16551" y="16283"/>
                  <a:pt x="16806" y="16283"/>
                </a:cubicBezTo>
                <a:lnTo>
                  <a:pt x="18707" y="16283"/>
                </a:lnTo>
                <a:cubicBezTo>
                  <a:pt x="18961" y="16283"/>
                  <a:pt x="19163" y="16069"/>
                  <a:pt x="19163" y="15814"/>
                </a:cubicBezTo>
                <a:lnTo>
                  <a:pt x="19163" y="13096"/>
                </a:lnTo>
                <a:cubicBezTo>
                  <a:pt x="19163" y="12841"/>
                  <a:pt x="18961" y="12641"/>
                  <a:pt x="18707" y="12641"/>
                </a:cubicBezTo>
                <a:close/>
                <a:moveTo>
                  <a:pt x="4499" y="8637"/>
                </a:moveTo>
                <a:cubicBezTo>
                  <a:pt x="4245" y="8637"/>
                  <a:pt x="4031" y="8851"/>
                  <a:pt x="4031" y="9106"/>
                </a:cubicBezTo>
                <a:lnTo>
                  <a:pt x="4031" y="16739"/>
                </a:lnTo>
                <a:cubicBezTo>
                  <a:pt x="4031" y="16992"/>
                  <a:pt x="4245" y="17207"/>
                  <a:pt x="4499" y="17207"/>
                </a:cubicBezTo>
                <a:cubicBezTo>
                  <a:pt x="4754" y="17207"/>
                  <a:pt x="4969" y="16992"/>
                  <a:pt x="4969" y="16739"/>
                </a:cubicBezTo>
                <a:lnTo>
                  <a:pt x="4969" y="9106"/>
                </a:lnTo>
                <a:cubicBezTo>
                  <a:pt x="4969" y="8851"/>
                  <a:pt x="4754" y="8637"/>
                  <a:pt x="4499" y="8637"/>
                </a:cubicBezTo>
                <a:close/>
                <a:moveTo>
                  <a:pt x="8611" y="5517"/>
                </a:moveTo>
                <a:cubicBezTo>
                  <a:pt x="8356" y="5517"/>
                  <a:pt x="8142" y="5718"/>
                  <a:pt x="8142" y="5973"/>
                </a:cubicBezTo>
                <a:cubicBezTo>
                  <a:pt x="8142" y="6240"/>
                  <a:pt x="8356" y="6441"/>
                  <a:pt x="8611" y="6441"/>
                </a:cubicBezTo>
                <a:lnTo>
                  <a:pt x="20220" y="6441"/>
                </a:lnTo>
                <a:lnTo>
                  <a:pt x="20220" y="16739"/>
                </a:lnTo>
                <a:cubicBezTo>
                  <a:pt x="20220" y="16992"/>
                  <a:pt x="20421" y="17207"/>
                  <a:pt x="20675" y="17207"/>
                </a:cubicBezTo>
                <a:cubicBezTo>
                  <a:pt x="20943" y="17207"/>
                  <a:pt x="21144" y="16992"/>
                  <a:pt x="21144" y="16739"/>
                </a:cubicBezTo>
                <a:lnTo>
                  <a:pt x="21144" y="5973"/>
                </a:lnTo>
                <a:cubicBezTo>
                  <a:pt x="21144" y="5718"/>
                  <a:pt x="20943" y="5517"/>
                  <a:pt x="20675" y="5517"/>
                </a:cubicBezTo>
                <a:close/>
                <a:moveTo>
                  <a:pt x="469" y="18399"/>
                </a:moveTo>
                <a:cubicBezTo>
                  <a:pt x="214" y="18399"/>
                  <a:pt x="0" y="18599"/>
                  <a:pt x="0" y="18867"/>
                </a:cubicBezTo>
                <a:cubicBezTo>
                  <a:pt x="0" y="19122"/>
                  <a:pt x="214" y="19322"/>
                  <a:pt x="469" y="19322"/>
                </a:cubicBezTo>
                <a:lnTo>
                  <a:pt x="21532" y="19322"/>
                </a:lnTo>
                <a:cubicBezTo>
                  <a:pt x="21787" y="19322"/>
                  <a:pt x="22001" y="19122"/>
                  <a:pt x="22001" y="18867"/>
                </a:cubicBezTo>
                <a:cubicBezTo>
                  <a:pt x="22001" y="18599"/>
                  <a:pt x="21787" y="18399"/>
                  <a:pt x="21532" y="18399"/>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9" name="Google Shape;1050;p49"/>
          <p:cNvSpPr/>
          <p:nvPr/>
        </p:nvSpPr>
        <p:spPr>
          <a:xfrm>
            <a:off x="3199320" y="4200120"/>
            <a:ext cx="438480" cy="392040"/>
          </a:xfrm>
          <a:custGeom>
            <a:avLst/>
            <a:gdLst>
              <a:gd name="textAreaLeft" fmla="*/ 0 w 438480"/>
              <a:gd name="textAreaRight" fmla="*/ 440280 w 438480"/>
              <a:gd name="textAreaTop" fmla="*/ 0 h 392040"/>
              <a:gd name="textAreaBottom" fmla="*/ 393840 h 392040"/>
            </a:gdLst>
            <a:ahLst/>
            <a:rect l="textAreaLeft" t="textAreaTop" r="textAreaRight" b="textAreaBottom"/>
            <a:pathLst>
              <a:path w="21988" h="19671">
                <a:moveTo>
                  <a:pt x="11329" y="2825"/>
                </a:moveTo>
                <a:lnTo>
                  <a:pt x="11329" y="3509"/>
                </a:lnTo>
                <a:cubicBezTo>
                  <a:pt x="11329" y="3763"/>
                  <a:pt x="11529" y="3977"/>
                  <a:pt x="11797" y="3977"/>
                </a:cubicBezTo>
                <a:lnTo>
                  <a:pt x="12481" y="3977"/>
                </a:lnTo>
                <a:lnTo>
                  <a:pt x="12481" y="4634"/>
                </a:lnTo>
                <a:lnTo>
                  <a:pt x="11797" y="4634"/>
                </a:lnTo>
                <a:cubicBezTo>
                  <a:pt x="11529" y="4634"/>
                  <a:pt x="11329" y="4848"/>
                  <a:pt x="11329" y="5102"/>
                </a:cubicBezTo>
                <a:lnTo>
                  <a:pt x="11329" y="5798"/>
                </a:lnTo>
                <a:lnTo>
                  <a:pt x="10660" y="5798"/>
                </a:lnTo>
                <a:lnTo>
                  <a:pt x="10660" y="5102"/>
                </a:lnTo>
                <a:cubicBezTo>
                  <a:pt x="10660" y="4848"/>
                  <a:pt x="10458" y="4634"/>
                  <a:pt x="10190" y="4634"/>
                </a:cubicBezTo>
                <a:lnTo>
                  <a:pt x="9508" y="4634"/>
                </a:lnTo>
                <a:lnTo>
                  <a:pt x="9508" y="3977"/>
                </a:lnTo>
                <a:lnTo>
                  <a:pt x="10190" y="3977"/>
                </a:lnTo>
                <a:cubicBezTo>
                  <a:pt x="10458" y="3977"/>
                  <a:pt x="10660" y="3763"/>
                  <a:pt x="10660" y="3509"/>
                </a:cubicBezTo>
                <a:lnTo>
                  <a:pt x="10660" y="2825"/>
                </a:lnTo>
                <a:close/>
                <a:moveTo>
                  <a:pt x="10190" y="1888"/>
                </a:moveTo>
                <a:cubicBezTo>
                  <a:pt x="9936" y="1888"/>
                  <a:pt x="9735" y="2102"/>
                  <a:pt x="9735" y="2357"/>
                </a:cubicBezTo>
                <a:lnTo>
                  <a:pt x="9735" y="3040"/>
                </a:lnTo>
                <a:lnTo>
                  <a:pt x="9039" y="3040"/>
                </a:lnTo>
                <a:cubicBezTo>
                  <a:pt x="8785" y="3040"/>
                  <a:pt x="8571" y="3254"/>
                  <a:pt x="8571" y="3509"/>
                </a:cubicBezTo>
                <a:lnTo>
                  <a:pt x="8571" y="5102"/>
                </a:lnTo>
                <a:cubicBezTo>
                  <a:pt x="8571" y="5357"/>
                  <a:pt x="8785" y="5571"/>
                  <a:pt x="9039" y="5571"/>
                </a:cubicBezTo>
                <a:lnTo>
                  <a:pt x="9735" y="5571"/>
                </a:lnTo>
                <a:lnTo>
                  <a:pt x="9735" y="6267"/>
                </a:lnTo>
                <a:cubicBezTo>
                  <a:pt x="9735" y="6521"/>
                  <a:pt x="9936" y="6722"/>
                  <a:pt x="10190" y="6722"/>
                </a:cubicBezTo>
                <a:lnTo>
                  <a:pt x="11797" y="6722"/>
                </a:lnTo>
                <a:cubicBezTo>
                  <a:pt x="12052" y="6722"/>
                  <a:pt x="12252" y="6521"/>
                  <a:pt x="12252" y="6267"/>
                </a:cubicBezTo>
                <a:lnTo>
                  <a:pt x="12252" y="5571"/>
                </a:lnTo>
                <a:lnTo>
                  <a:pt x="12949" y="5571"/>
                </a:lnTo>
                <a:cubicBezTo>
                  <a:pt x="13204" y="5571"/>
                  <a:pt x="13418" y="5357"/>
                  <a:pt x="13418" y="5102"/>
                </a:cubicBezTo>
                <a:lnTo>
                  <a:pt x="13418" y="3509"/>
                </a:lnTo>
                <a:cubicBezTo>
                  <a:pt x="13418" y="3254"/>
                  <a:pt x="13204" y="3040"/>
                  <a:pt x="12949" y="3040"/>
                </a:cubicBezTo>
                <a:lnTo>
                  <a:pt x="12252" y="3040"/>
                </a:lnTo>
                <a:lnTo>
                  <a:pt x="12252" y="2357"/>
                </a:lnTo>
                <a:cubicBezTo>
                  <a:pt x="12252" y="2102"/>
                  <a:pt x="12052" y="1888"/>
                  <a:pt x="11797" y="1888"/>
                </a:cubicBezTo>
                <a:close/>
                <a:moveTo>
                  <a:pt x="14368" y="938"/>
                </a:moveTo>
                <a:lnTo>
                  <a:pt x="14368" y="7687"/>
                </a:lnTo>
                <a:lnTo>
                  <a:pt x="7619" y="7687"/>
                </a:lnTo>
                <a:lnTo>
                  <a:pt x="7619" y="938"/>
                </a:lnTo>
                <a:close/>
                <a:moveTo>
                  <a:pt x="7151" y="0"/>
                </a:moveTo>
                <a:cubicBezTo>
                  <a:pt x="6896" y="0"/>
                  <a:pt x="6682" y="215"/>
                  <a:pt x="6682" y="469"/>
                </a:cubicBezTo>
                <a:lnTo>
                  <a:pt x="6682" y="8142"/>
                </a:lnTo>
                <a:cubicBezTo>
                  <a:pt x="6682" y="8410"/>
                  <a:pt x="6896" y="8610"/>
                  <a:pt x="7151" y="8610"/>
                </a:cubicBezTo>
                <a:lnTo>
                  <a:pt x="14837" y="8610"/>
                </a:lnTo>
                <a:cubicBezTo>
                  <a:pt x="15091" y="8610"/>
                  <a:pt x="15306" y="8410"/>
                  <a:pt x="15306" y="8142"/>
                </a:cubicBezTo>
                <a:lnTo>
                  <a:pt x="15306" y="469"/>
                </a:lnTo>
                <a:cubicBezTo>
                  <a:pt x="15306" y="215"/>
                  <a:pt x="15091" y="0"/>
                  <a:pt x="14837" y="0"/>
                </a:cubicBezTo>
                <a:close/>
                <a:moveTo>
                  <a:pt x="10994" y="13230"/>
                </a:moveTo>
                <a:cubicBezTo>
                  <a:pt x="10740" y="13230"/>
                  <a:pt x="10526" y="13444"/>
                  <a:pt x="10526" y="13698"/>
                </a:cubicBezTo>
                <a:lnTo>
                  <a:pt x="10526" y="14609"/>
                </a:lnTo>
                <a:cubicBezTo>
                  <a:pt x="10526" y="14864"/>
                  <a:pt x="10740" y="15078"/>
                  <a:pt x="10994" y="15078"/>
                </a:cubicBezTo>
                <a:cubicBezTo>
                  <a:pt x="11249" y="15078"/>
                  <a:pt x="11463" y="14864"/>
                  <a:pt x="11463" y="14609"/>
                </a:cubicBezTo>
                <a:lnTo>
                  <a:pt x="11463" y="13698"/>
                </a:lnTo>
                <a:cubicBezTo>
                  <a:pt x="11463" y="13444"/>
                  <a:pt x="11249" y="13230"/>
                  <a:pt x="10994" y="13230"/>
                </a:cubicBezTo>
                <a:close/>
                <a:moveTo>
                  <a:pt x="6857" y="10913"/>
                </a:moveTo>
                <a:lnTo>
                  <a:pt x="6857" y="16618"/>
                </a:lnTo>
                <a:lnTo>
                  <a:pt x="4111" y="16618"/>
                </a:lnTo>
                <a:lnTo>
                  <a:pt x="4111" y="10913"/>
                </a:lnTo>
                <a:close/>
                <a:moveTo>
                  <a:pt x="17877" y="10913"/>
                </a:moveTo>
                <a:lnTo>
                  <a:pt x="17877" y="16618"/>
                </a:lnTo>
                <a:lnTo>
                  <a:pt x="15132" y="16618"/>
                </a:lnTo>
                <a:lnTo>
                  <a:pt x="15132" y="10913"/>
                </a:lnTo>
                <a:close/>
                <a:moveTo>
                  <a:pt x="1313" y="5852"/>
                </a:moveTo>
                <a:cubicBezTo>
                  <a:pt x="1058" y="5852"/>
                  <a:pt x="844" y="6053"/>
                  <a:pt x="844" y="6321"/>
                </a:cubicBezTo>
                <a:lnTo>
                  <a:pt x="844" y="17073"/>
                </a:lnTo>
                <a:cubicBezTo>
                  <a:pt x="844" y="17341"/>
                  <a:pt x="1058" y="17542"/>
                  <a:pt x="1313" y="17542"/>
                </a:cubicBezTo>
                <a:cubicBezTo>
                  <a:pt x="1581" y="17542"/>
                  <a:pt x="1781" y="17341"/>
                  <a:pt x="1781" y="17073"/>
                </a:cubicBezTo>
                <a:lnTo>
                  <a:pt x="1781" y="6776"/>
                </a:lnTo>
                <a:lnTo>
                  <a:pt x="5544" y="6776"/>
                </a:lnTo>
                <a:cubicBezTo>
                  <a:pt x="5798" y="6776"/>
                  <a:pt x="6000" y="6575"/>
                  <a:pt x="6000" y="6321"/>
                </a:cubicBezTo>
                <a:cubicBezTo>
                  <a:pt x="6000" y="6053"/>
                  <a:pt x="5798" y="5852"/>
                  <a:pt x="5544" y="5852"/>
                </a:cubicBezTo>
                <a:close/>
                <a:moveTo>
                  <a:pt x="3643" y="9990"/>
                </a:moveTo>
                <a:cubicBezTo>
                  <a:pt x="3375" y="9990"/>
                  <a:pt x="3174" y="10190"/>
                  <a:pt x="3174" y="10458"/>
                </a:cubicBezTo>
                <a:lnTo>
                  <a:pt x="3174" y="17073"/>
                </a:lnTo>
                <a:cubicBezTo>
                  <a:pt x="3174" y="17341"/>
                  <a:pt x="3375" y="17542"/>
                  <a:pt x="3643" y="17542"/>
                </a:cubicBezTo>
                <a:lnTo>
                  <a:pt x="7312" y="17542"/>
                </a:lnTo>
                <a:cubicBezTo>
                  <a:pt x="7580" y="17542"/>
                  <a:pt x="7780" y="17341"/>
                  <a:pt x="7780" y="17073"/>
                </a:cubicBezTo>
                <a:lnTo>
                  <a:pt x="7780" y="10458"/>
                </a:lnTo>
                <a:cubicBezTo>
                  <a:pt x="7780" y="10190"/>
                  <a:pt x="7580" y="9990"/>
                  <a:pt x="7312" y="9990"/>
                </a:cubicBezTo>
                <a:close/>
                <a:moveTo>
                  <a:pt x="9240" y="10270"/>
                </a:moveTo>
                <a:cubicBezTo>
                  <a:pt x="8985" y="10270"/>
                  <a:pt x="8771" y="10485"/>
                  <a:pt x="8771" y="10740"/>
                </a:cubicBezTo>
                <a:lnTo>
                  <a:pt x="8771" y="17073"/>
                </a:lnTo>
                <a:cubicBezTo>
                  <a:pt x="8771" y="17341"/>
                  <a:pt x="8985" y="17542"/>
                  <a:pt x="9240" y="17542"/>
                </a:cubicBezTo>
                <a:cubicBezTo>
                  <a:pt x="9494" y="17542"/>
                  <a:pt x="9708" y="17341"/>
                  <a:pt x="9708" y="17073"/>
                </a:cubicBezTo>
                <a:lnTo>
                  <a:pt x="9708" y="11208"/>
                </a:lnTo>
                <a:lnTo>
                  <a:pt x="12279" y="11208"/>
                </a:lnTo>
                <a:lnTo>
                  <a:pt x="12279" y="17073"/>
                </a:lnTo>
                <a:cubicBezTo>
                  <a:pt x="12279" y="17341"/>
                  <a:pt x="12494" y="17542"/>
                  <a:pt x="12748" y="17542"/>
                </a:cubicBezTo>
                <a:cubicBezTo>
                  <a:pt x="13002" y="17542"/>
                  <a:pt x="13217" y="17341"/>
                  <a:pt x="13217" y="17073"/>
                </a:cubicBezTo>
                <a:lnTo>
                  <a:pt x="13217" y="10740"/>
                </a:lnTo>
                <a:cubicBezTo>
                  <a:pt x="13217" y="10485"/>
                  <a:pt x="13002" y="10270"/>
                  <a:pt x="12748" y="10270"/>
                </a:cubicBezTo>
                <a:close/>
                <a:moveTo>
                  <a:pt x="14677" y="9990"/>
                </a:moveTo>
                <a:cubicBezTo>
                  <a:pt x="14409" y="9990"/>
                  <a:pt x="14208" y="10190"/>
                  <a:pt x="14208" y="10458"/>
                </a:cubicBezTo>
                <a:lnTo>
                  <a:pt x="14208" y="17073"/>
                </a:lnTo>
                <a:cubicBezTo>
                  <a:pt x="14208" y="17341"/>
                  <a:pt x="14409" y="17542"/>
                  <a:pt x="14677" y="17542"/>
                </a:cubicBezTo>
                <a:lnTo>
                  <a:pt x="18346" y="17542"/>
                </a:lnTo>
                <a:cubicBezTo>
                  <a:pt x="18600" y="17542"/>
                  <a:pt x="18814" y="17341"/>
                  <a:pt x="18814" y="17073"/>
                </a:cubicBezTo>
                <a:lnTo>
                  <a:pt x="18814" y="10458"/>
                </a:lnTo>
                <a:cubicBezTo>
                  <a:pt x="18814" y="10190"/>
                  <a:pt x="18600" y="9990"/>
                  <a:pt x="18346" y="9990"/>
                </a:cubicBezTo>
                <a:close/>
                <a:moveTo>
                  <a:pt x="16444" y="5852"/>
                </a:moveTo>
                <a:cubicBezTo>
                  <a:pt x="16189" y="5852"/>
                  <a:pt x="15975" y="6053"/>
                  <a:pt x="15975" y="6321"/>
                </a:cubicBezTo>
                <a:cubicBezTo>
                  <a:pt x="15975" y="6575"/>
                  <a:pt x="16189" y="6776"/>
                  <a:pt x="16444" y="6776"/>
                </a:cubicBezTo>
                <a:lnTo>
                  <a:pt x="20206" y="6776"/>
                </a:lnTo>
                <a:lnTo>
                  <a:pt x="20206" y="17073"/>
                </a:lnTo>
                <a:cubicBezTo>
                  <a:pt x="20206" y="17341"/>
                  <a:pt x="20408" y="17542"/>
                  <a:pt x="20676" y="17542"/>
                </a:cubicBezTo>
                <a:cubicBezTo>
                  <a:pt x="20930" y="17542"/>
                  <a:pt x="21131" y="17341"/>
                  <a:pt x="21131" y="17073"/>
                </a:cubicBezTo>
                <a:lnTo>
                  <a:pt x="21131" y="6321"/>
                </a:lnTo>
                <a:cubicBezTo>
                  <a:pt x="21131" y="6053"/>
                  <a:pt x="20930" y="5852"/>
                  <a:pt x="20676" y="5852"/>
                </a:cubicBezTo>
                <a:close/>
                <a:moveTo>
                  <a:pt x="456" y="18733"/>
                </a:moveTo>
                <a:cubicBezTo>
                  <a:pt x="201" y="18733"/>
                  <a:pt x="1" y="18947"/>
                  <a:pt x="1" y="19202"/>
                </a:cubicBezTo>
                <a:cubicBezTo>
                  <a:pt x="1" y="19456"/>
                  <a:pt x="201" y="19671"/>
                  <a:pt x="456" y="19671"/>
                </a:cubicBezTo>
                <a:lnTo>
                  <a:pt x="21519" y="19671"/>
                </a:lnTo>
                <a:cubicBezTo>
                  <a:pt x="21787" y="19671"/>
                  <a:pt x="21988" y="19456"/>
                  <a:pt x="21988" y="19202"/>
                </a:cubicBezTo>
                <a:cubicBezTo>
                  <a:pt x="21988" y="18947"/>
                  <a:pt x="21787" y="18733"/>
                  <a:pt x="21519" y="18733"/>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50" name="Google Shape;1051;p49"/>
          <p:cNvSpPr/>
          <p:nvPr/>
        </p:nvSpPr>
        <p:spPr>
          <a:xfrm>
            <a:off x="1501560" y="4208040"/>
            <a:ext cx="414000" cy="376200"/>
          </a:xfrm>
          <a:custGeom>
            <a:avLst/>
            <a:gdLst>
              <a:gd name="textAreaLeft" fmla="*/ 0 w 414000"/>
              <a:gd name="textAreaRight" fmla="*/ 415800 w 414000"/>
              <a:gd name="textAreaTop" fmla="*/ 0 h 376200"/>
              <a:gd name="textAreaBottom" fmla="*/ 378000 h 376200"/>
            </a:gdLst>
            <a:ahLst/>
            <a:rect l="textAreaLeft" t="textAreaTop" r="textAreaRight" b="textAreaBottom"/>
            <a:pathLst>
              <a:path w="20770" h="18882">
                <a:moveTo>
                  <a:pt x="8209" y="0"/>
                </a:moveTo>
                <a:cubicBezTo>
                  <a:pt x="7954" y="0"/>
                  <a:pt x="7754" y="215"/>
                  <a:pt x="7754" y="469"/>
                </a:cubicBezTo>
                <a:cubicBezTo>
                  <a:pt x="7754" y="724"/>
                  <a:pt x="7954" y="938"/>
                  <a:pt x="8209" y="938"/>
                </a:cubicBezTo>
                <a:lnTo>
                  <a:pt x="13003" y="938"/>
                </a:lnTo>
                <a:cubicBezTo>
                  <a:pt x="13257" y="938"/>
                  <a:pt x="13458" y="724"/>
                  <a:pt x="13458" y="469"/>
                </a:cubicBezTo>
                <a:cubicBezTo>
                  <a:pt x="13458" y="215"/>
                  <a:pt x="13257" y="0"/>
                  <a:pt x="13003" y="0"/>
                </a:cubicBezTo>
                <a:close/>
                <a:moveTo>
                  <a:pt x="13003" y="4982"/>
                </a:moveTo>
                <a:cubicBezTo>
                  <a:pt x="12735" y="4982"/>
                  <a:pt x="12534" y="5182"/>
                  <a:pt x="12534" y="5437"/>
                </a:cubicBezTo>
                <a:cubicBezTo>
                  <a:pt x="12534" y="5705"/>
                  <a:pt x="12735" y="5905"/>
                  <a:pt x="13003" y="5905"/>
                </a:cubicBezTo>
                <a:lnTo>
                  <a:pt x="17783" y="5905"/>
                </a:lnTo>
                <a:cubicBezTo>
                  <a:pt x="18038" y="5905"/>
                  <a:pt x="18238" y="5705"/>
                  <a:pt x="18238" y="5437"/>
                </a:cubicBezTo>
                <a:cubicBezTo>
                  <a:pt x="18238" y="5182"/>
                  <a:pt x="18038" y="4982"/>
                  <a:pt x="17783" y="4982"/>
                </a:cubicBezTo>
                <a:close/>
                <a:moveTo>
                  <a:pt x="12334" y="6923"/>
                </a:moveTo>
                <a:cubicBezTo>
                  <a:pt x="12079" y="6923"/>
                  <a:pt x="11864" y="7124"/>
                  <a:pt x="11864" y="7378"/>
                </a:cubicBezTo>
                <a:cubicBezTo>
                  <a:pt x="11864" y="7646"/>
                  <a:pt x="12079" y="7847"/>
                  <a:pt x="12334" y="7847"/>
                </a:cubicBezTo>
                <a:lnTo>
                  <a:pt x="13217" y="7847"/>
                </a:lnTo>
                <a:cubicBezTo>
                  <a:pt x="13485" y="7847"/>
                  <a:pt x="13686" y="7646"/>
                  <a:pt x="13686" y="7378"/>
                </a:cubicBezTo>
                <a:cubicBezTo>
                  <a:pt x="13686" y="7124"/>
                  <a:pt x="13485" y="6923"/>
                  <a:pt x="13217" y="6923"/>
                </a:cubicBezTo>
                <a:close/>
                <a:moveTo>
                  <a:pt x="15387" y="6923"/>
                </a:moveTo>
                <a:cubicBezTo>
                  <a:pt x="15132" y="6923"/>
                  <a:pt x="14917" y="7124"/>
                  <a:pt x="14917" y="7378"/>
                </a:cubicBezTo>
                <a:cubicBezTo>
                  <a:pt x="14917" y="7646"/>
                  <a:pt x="15132" y="7847"/>
                  <a:pt x="15387" y="7847"/>
                </a:cubicBezTo>
                <a:lnTo>
                  <a:pt x="17783" y="7847"/>
                </a:lnTo>
                <a:cubicBezTo>
                  <a:pt x="18038" y="7847"/>
                  <a:pt x="18238" y="7646"/>
                  <a:pt x="18238" y="7378"/>
                </a:cubicBezTo>
                <a:cubicBezTo>
                  <a:pt x="18238" y="7124"/>
                  <a:pt x="18038" y="6923"/>
                  <a:pt x="17783" y="6923"/>
                </a:cubicBezTo>
                <a:close/>
                <a:moveTo>
                  <a:pt x="6710" y="6896"/>
                </a:moveTo>
                <a:cubicBezTo>
                  <a:pt x="7312" y="7137"/>
                  <a:pt x="7727" y="7726"/>
                  <a:pt x="7727" y="8396"/>
                </a:cubicBezTo>
                <a:cubicBezTo>
                  <a:pt x="7727" y="9306"/>
                  <a:pt x="6990" y="10029"/>
                  <a:pt x="6094" y="10029"/>
                </a:cubicBezTo>
                <a:cubicBezTo>
                  <a:pt x="5196" y="10029"/>
                  <a:pt x="4460" y="9306"/>
                  <a:pt x="4460" y="8396"/>
                </a:cubicBezTo>
                <a:cubicBezTo>
                  <a:pt x="4460" y="7807"/>
                  <a:pt x="4781" y="7285"/>
                  <a:pt x="5263" y="7003"/>
                </a:cubicBezTo>
                <a:lnTo>
                  <a:pt x="5263" y="7003"/>
                </a:lnTo>
                <a:cubicBezTo>
                  <a:pt x="5210" y="7124"/>
                  <a:pt x="5210" y="7271"/>
                  <a:pt x="5290" y="7405"/>
                </a:cubicBezTo>
                <a:cubicBezTo>
                  <a:pt x="5371" y="7558"/>
                  <a:pt x="5524" y="7644"/>
                  <a:pt x="5685" y="7644"/>
                </a:cubicBezTo>
                <a:cubicBezTo>
                  <a:pt x="5764" y="7644"/>
                  <a:pt x="5844" y="7624"/>
                  <a:pt x="5919" y="7579"/>
                </a:cubicBezTo>
                <a:cubicBezTo>
                  <a:pt x="6228" y="7405"/>
                  <a:pt x="6495" y="7178"/>
                  <a:pt x="6710" y="6896"/>
                </a:cubicBezTo>
                <a:close/>
                <a:moveTo>
                  <a:pt x="6094" y="5839"/>
                </a:moveTo>
                <a:cubicBezTo>
                  <a:pt x="4687" y="5839"/>
                  <a:pt x="3536" y="6990"/>
                  <a:pt x="3536" y="8396"/>
                </a:cubicBezTo>
                <a:cubicBezTo>
                  <a:pt x="3536" y="9815"/>
                  <a:pt x="4687" y="10967"/>
                  <a:pt x="6094" y="10967"/>
                </a:cubicBezTo>
                <a:cubicBezTo>
                  <a:pt x="7513" y="10967"/>
                  <a:pt x="8665" y="9815"/>
                  <a:pt x="8665" y="8396"/>
                </a:cubicBezTo>
                <a:cubicBezTo>
                  <a:pt x="8665" y="7164"/>
                  <a:pt x="7781" y="6133"/>
                  <a:pt x="6615" y="5892"/>
                </a:cubicBezTo>
                <a:lnTo>
                  <a:pt x="6589" y="5892"/>
                </a:lnTo>
                <a:cubicBezTo>
                  <a:pt x="6428" y="5852"/>
                  <a:pt x="6267" y="5839"/>
                  <a:pt x="6094" y="5839"/>
                </a:cubicBezTo>
                <a:close/>
                <a:moveTo>
                  <a:pt x="6481" y="12748"/>
                </a:moveTo>
                <a:lnTo>
                  <a:pt x="6308" y="13605"/>
                </a:lnTo>
                <a:lnTo>
                  <a:pt x="5892" y="13605"/>
                </a:lnTo>
                <a:lnTo>
                  <a:pt x="5705" y="12748"/>
                </a:lnTo>
                <a:close/>
                <a:moveTo>
                  <a:pt x="8397" y="14194"/>
                </a:moveTo>
                <a:cubicBezTo>
                  <a:pt x="8142" y="14194"/>
                  <a:pt x="7942" y="14409"/>
                  <a:pt x="7942" y="14662"/>
                </a:cubicBezTo>
                <a:lnTo>
                  <a:pt x="7942" y="14730"/>
                </a:lnTo>
                <a:cubicBezTo>
                  <a:pt x="7942" y="14984"/>
                  <a:pt x="8142" y="15185"/>
                  <a:pt x="8397" y="15185"/>
                </a:cubicBezTo>
                <a:cubicBezTo>
                  <a:pt x="8665" y="15185"/>
                  <a:pt x="8865" y="14984"/>
                  <a:pt x="8865" y="14730"/>
                </a:cubicBezTo>
                <a:lnTo>
                  <a:pt x="8865" y="14662"/>
                </a:lnTo>
                <a:cubicBezTo>
                  <a:pt x="8865" y="14409"/>
                  <a:pt x="8665" y="14194"/>
                  <a:pt x="8397" y="14194"/>
                </a:cubicBezTo>
                <a:close/>
                <a:moveTo>
                  <a:pt x="911" y="2116"/>
                </a:moveTo>
                <a:cubicBezTo>
                  <a:pt x="643" y="2116"/>
                  <a:pt x="443" y="2330"/>
                  <a:pt x="443" y="2584"/>
                </a:cubicBezTo>
                <a:lnTo>
                  <a:pt x="443" y="12855"/>
                </a:lnTo>
                <a:cubicBezTo>
                  <a:pt x="443" y="13109"/>
                  <a:pt x="643" y="13323"/>
                  <a:pt x="911" y="13323"/>
                </a:cubicBezTo>
                <a:cubicBezTo>
                  <a:pt x="1166" y="13323"/>
                  <a:pt x="1366" y="13109"/>
                  <a:pt x="1366" y="12855"/>
                </a:cubicBezTo>
                <a:lnTo>
                  <a:pt x="1366" y="3053"/>
                </a:lnTo>
                <a:lnTo>
                  <a:pt x="19845" y="3053"/>
                </a:lnTo>
                <a:lnTo>
                  <a:pt x="19845" y="16471"/>
                </a:lnTo>
                <a:lnTo>
                  <a:pt x="13217" y="16471"/>
                </a:lnTo>
                <a:cubicBezTo>
                  <a:pt x="12962" y="16471"/>
                  <a:pt x="12762" y="16671"/>
                  <a:pt x="12762" y="16926"/>
                </a:cubicBezTo>
                <a:cubicBezTo>
                  <a:pt x="12762" y="17194"/>
                  <a:pt x="12962" y="17394"/>
                  <a:pt x="13217" y="17394"/>
                </a:cubicBezTo>
                <a:lnTo>
                  <a:pt x="20300" y="17394"/>
                </a:lnTo>
                <a:cubicBezTo>
                  <a:pt x="20568" y="17394"/>
                  <a:pt x="20770" y="17194"/>
                  <a:pt x="20770" y="16926"/>
                </a:cubicBezTo>
                <a:lnTo>
                  <a:pt x="20770" y="2584"/>
                </a:lnTo>
                <a:cubicBezTo>
                  <a:pt x="20770" y="2330"/>
                  <a:pt x="20568" y="2116"/>
                  <a:pt x="20300" y="2116"/>
                </a:cubicBezTo>
                <a:close/>
                <a:moveTo>
                  <a:pt x="6267" y="14543"/>
                </a:moveTo>
                <a:lnTo>
                  <a:pt x="6562" y="17247"/>
                </a:lnTo>
                <a:lnTo>
                  <a:pt x="6094" y="17622"/>
                </a:lnTo>
                <a:lnTo>
                  <a:pt x="5624" y="17247"/>
                </a:lnTo>
                <a:lnTo>
                  <a:pt x="5919" y="14543"/>
                </a:lnTo>
                <a:close/>
                <a:moveTo>
                  <a:pt x="5076" y="11824"/>
                </a:moveTo>
                <a:cubicBezTo>
                  <a:pt x="2920" y="11904"/>
                  <a:pt x="1943" y="13712"/>
                  <a:pt x="1393" y="15078"/>
                </a:cubicBezTo>
                <a:lnTo>
                  <a:pt x="108" y="18238"/>
                </a:lnTo>
                <a:cubicBezTo>
                  <a:pt x="0" y="18479"/>
                  <a:pt x="121" y="18747"/>
                  <a:pt x="363" y="18854"/>
                </a:cubicBezTo>
                <a:cubicBezTo>
                  <a:pt x="416" y="18867"/>
                  <a:pt x="482" y="18881"/>
                  <a:pt x="536" y="18881"/>
                </a:cubicBezTo>
                <a:cubicBezTo>
                  <a:pt x="724" y="18881"/>
                  <a:pt x="898" y="18774"/>
                  <a:pt x="965" y="18586"/>
                </a:cubicBezTo>
                <a:lnTo>
                  <a:pt x="2250" y="15426"/>
                </a:lnTo>
                <a:cubicBezTo>
                  <a:pt x="2920" y="13779"/>
                  <a:pt x="3683" y="12962"/>
                  <a:pt x="4767" y="12788"/>
                </a:cubicBezTo>
                <a:lnTo>
                  <a:pt x="5035" y="14100"/>
                </a:lnTo>
                <a:lnTo>
                  <a:pt x="4674" y="17394"/>
                </a:lnTo>
                <a:cubicBezTo>
                  <a:pt x="4647" y="17555"/>
                  <a:pt x="4714" y="17716"/>
                  <a:pt x="4848" y="17810"/>
                </a:cubicBezTo>
                <a:lnTo>
                  <a:pt x="5651" y="18465"/>
                </a:lnTo>
                <a:cubicBezTo>
                  <a:pt x="5746" y="18533"/>
                  <a:pt x="5839" y="18573"/>
                  <a:pt x="5946" y="18573"/>
                </a:cubicBezTo>
                <a:lnTo>
                  <a:pt x="6240" y="18573"/>
                </a:lnTo>
                <a:cubicBezTo>
                  <a:pt x="6348" y="18573"/>
                  <a:pt x="6455" y="18533"/>
                  <a:pt x="6535" y="18465"/>
                </a:cubicBezTo>
                <a:lnTo>
                  <a:pt x="7352" y="17810"/>
                </a:lnTo>
                <a:cubicBezTo>
                  <a:pt x="7472" y="17716"/>
                  <a:pt x="7540" y="17555"/>
                  <a:pt x="7513" y="17394"/>
                </a:cubicBezTo>
                <a:lnTo>
                  <a:pt x="7151" y="14100"/>
                </a:lnTo>
                <a:lnTo>
                  <a:pt x="7433" y="12788"/>
                </a:lnTo>
                <a:cubicBezTo>
                  <a:pt x="8504" y="12962"/>
                  <a:pt x="9267" y="13779"/>
                  <a:pt x="9936" y="15426"/>
                </a:cubicBezTo>
                <a:lnTo>
                  <a:pt x="10352" y="16457"/>
                </a:lnTo>
                <a:cubicBezTo>
                  <a:pt x="10418" y="16605"/>
                  <a:pt x="10539" y="16698"/>
                  <a:pt x="10686" y="16739"/>
                </a:cubicBezTo>
                <a:cubicBezTo>
                  <a:pt x="10715" y="16744"/>
                  <a:pt x="10745" y="16747"/>
                  <a:pt x="10775" y="16747"/>
                </a:cubicBezTo>
                <a:cubicBezTo>
                  <a:pt x="10896" y="16747"/>
                  <a:pt x="11016" y="16703"/>
                  <a:pt x="11102" y="16618"/>
                </a:cubicBezTo>
                <a:lnTo>
                  <a:pt x="15051" y="12975"/>
                </a:lnTo>
                <a:cubicBezTo>
                  <a:pt x="15239" y="12802"/>
                  <a:pt x="15253" y="12507"/>
                  <a:pt x="15078" y="12320"/>
                </a:cubicBezTo>
                <a:cubicBezTo>
                  <a:pt x="14987" y="12221"/>
                  <a:pt x="14861" y="12170"/>
                  <a:pt x="14736" y="12170"/>
                </a:cubicBezTo>
                <a:cubicBezTo>
                  <a:pt x="14623" y="12170"/>
                  <a:pt x="14511" y="12211"/>
                  <a:pt x="14423" y="12293"/>
                </a:cubicBezTo>
                <a:lnTo>
                  <a:pt x="10968" y="15480"/>
                </a:lnTo>
                <a:lnTo>
                  <a:pt x="10793" y="15078"/>
                </a:lnTo>
                <a:cubicBezTo>
                  <a:pt x="10245" y="13712"/>
                  <a:pt x="9267" y="11904"/>
                  <a:pt x="7111" y="11824"/>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51" name="Google Shape;1052;p49"/>
          <p:cNvSpPr/>
          <p:nvPr/>
        </p:nvSpPr>
        <p:spPr>
          <a:xfrm>
            <a:off x="8033760" y="4190760"/>
            <a:ext cx="324000" cy="411120"/>
          </a:xfrm>
          <a:custGeom>
            <a:avLst/>
            <a:gdLst>
              <a:gd name="textAreaLeft" fmla="*/ 0 w 324000"/>
              <a:gd name="textAreaRight" fmla="*/ 325800 w 324000"/>
              <a:gd name="textAreaTop" fmla="*/ 0 h 411120"/>
              <a:gd name="textAreaBottom" fmla="*/ 412920 h 411120"/>
            </a:gdLst>
            <a:ahLst/>
            <a:rect l="textAreaLeft" t="textAreaTop" r="textAreaRight" b="textAreaBottom"/>
            <a:pathLst>
              <a:path w="16270" h="20609">
                <a:moveTo>
                  <a:pt x="2960" y="0"/>
                </a:moveTo>
                <a:cubicBezTo>
                  <a:pt x="2832" y="0"/>
                  <a:pt x="2704" y="54"/>
                  <a:pt x="2611" y="162"/>
                </a:cubicBezTo>
                <a:lnTo>
                  <a:pt x="2343" y="470"/>
                </a:lnTo>
                <a:cubicBezTo>
                  <a:pt x="2169" y="657"/>
                  <a:pt x="2182" y="952"/>
                  <a:pt x="2370" y="1126"/>
                </a:cubicBezTo>
                <a:cubicBezTo>
                  <a:pt x="2464" y="1207"/>
                  <a:pt x="2571" y="1246"/>
                  <a:pt x="2691" y="1246"/>
                </a:cubicBezTo>
                <a:cubicBezTo>
                  <a:pt x="2812" y="1246"/>
                  <a:pt x="2946" y="1193"/>
                  <a:pt x="3039" y="1086"/>
                </a:cubicBezTo>
                <a:lnTo>
                  <a:pt x="3307" y="778"/>
                </a:lnTo>
                <a:cubicBezTo>
                  <a:pt x="3482" y="591"/>
                  <a:pt x="3468" y="296"/>
                  <a:pt x="3267" y="121"/>
                </a:cubicBezTo>
                <a:cubicBezTo>
                  <a:pt x="3180" y="41"/>
                  <a:pt x="3070" y="0"/>
                  <a:pt x="2960" y="0"/>
                </a:cubicBezTo>
                <a:close/>
                <a:moveTo>
                  <a:pt x="13310" y="0"/>
                </a:moveTo>
                <a:cubicBezTo>
                  <a:pt x="13199" y="0"/>
                  <a:pt x="13089" y="41"/>
                  <a:pt x="13002" y="121"/>
                </a:cubicBezTo>
                <a:cubicBezTo>
                  <a:pt x="12802" y="296"/>
                  <a:pt x="12788" y="591"/>
                  <a:pt x="12962" y="778"/>
                </a:cubicBezTo>
                <a:lnTo>
                  <a:pt x="13230" y="1086"/>
                </a:lnTo>
                <a:cubicBezTo>
                  <a:pt x="13323" y="1193"/>
                  <a:pt x="13457" y="1246"/>
                  <a:pt x="13578" y="1246"/>
                </a:cubicBezTo>
                <a:cubicBezTo>
                  <a:pt x="13698" y="1246"/>
                  <a:pt x="13805" y="1207"/>
                  <a:pt x="13900" y="1126"/>
                </a:cubicBezTo>
                <a:cubicBezTo>
                  <a:pt x="14087" y="952"/>
                  <a:pt x="14100" y="657"/>
                  <a:pt x="13926" y="470"/>
                </a:cubicBezTo>
                <a:lnTo>
                  <a:pt x="13659" y="162"/>
                </a:lnTo>
                <a:cubicBezTo>
                  <a:pt x="13565" y="54"/>
                  <a:pt x="13437" y="0"/>
                  <a:pt x="13310" y="0"/>
                </a:cubicBezTo>
                <a:close/>
                <a:moveTo>
                  <a:pt x="1273" y="616"/>
                </a:moveTo>
                <a:cubicBezTo>
                  <a:pt x="1097" y="616"/>
                  <a:pt x="926" y="720"/>
                  <a:pt x="857" y="898"/>
                </a:cubicBezTo>
                <a:lnTo>
                  <a:pt x="602" y="1460"/>
                </a:lnTo>
                <a:cubicBezTo>
                  <a:pt x="495" y="1701"/>
                  <a:pt x="616" y="1969"/>
                  <a:pt x="843" y="2076"/>
                </a:cubicBezTo>
                <a:cubicBezTo>
                  <a:pt x="911" y="2103"/>
                  <a:pt x="964" y="2117"/>
                  <a:pt x="1031" y="2117"/>
                </a:cubicBezTo>
                <a:cubicBezTo>
                  <a:pt x="1205" y="2117"/>
                  <a:pt x="1379" y="2010"/>
                  <a:pt x="1459" y="1835"/>
                </a:cubicBezTo>
                <a:lnTo>
                  <a:pt x="1700" y="1260"/>
                </a:lnTo>
                <a:cubicBezTo>
                  <a:pt x="1807" y="1032"/>
                  <a:pt x="1700" y="751"/>
                  <a:pt x="1459" y="657"/>
                </a:cubicBezTo>
                <a:cubicBezTo>
                  <a:pt x="1400" y="629"/>
                  <a:pt x="1336" y="616"/>
                  <a:pt x="1273" y="616"/>
                </a:cubicBezTo>
                <a:close/>
                <a:moveTo>
                  <a:pt x="14996" y="616"/>
                </a:moveTo>
                <a:cubicBezTo>
                  <a:pt x="14933" y="616"/>
                  <a:pt x="14870" y="629"/>
                  <a:pt x="14810" y="657"/>
                </a:cubicBezTo>
                <a:cubicBezTo>
                  <a:pt x="14569" y="751"/>
                  <a:pt x="14462" y="1032"/>
                  <a:pt x="14569" y="1260"/>
                </a:cubicBezTo>
                <a:lnTo>
                  <a:pt x="14810" y="1835"/>
                </a:lnTo>
                <a:cubicBezTo>
                  <a:pt x="14890" y="2010"/>
                  <a:pt x="15064" y="2117"/>
                  <a:pt x="15239" y="2117"/>
                </a:cubicBezTo>
                <a:cubicBezTo>
                  <a:pt x="15305" y="2117"/>
                  <a:pt x="15359" y="2103"/>
                  <a:pt x="15426" y="2076"/>
                </a:cubicBezTo>
                <a:cubicBezTo>
                  <a:pt x="15667" y="1969"/>
                  <a:pt x="15774" y="1701"/>
                  <a:pt x="15667" y="1460"/>
                </a:cubicBezTo>
                <a:lnTo>
                  <a:pt x="15412" y="898"/>
                </a:lnTo>
                <a:cubicBezTo>
                  <a:pt x="15343" y="720"/>
                  <a:pt x="15172" y="616"/>
                  <a:pt x="14996" y="616"/>
                </a:cubicBezTo>
                <a:close/>
                <a:moveTo>
                  <a:pt x="2304" y="1794"/>
                </a:moveTo>
                <a:cubicBezTo>
                  <a:pt x="2127" y="1794"/>
                  <a:pt x="1954" y="1899"/>
                  <a:pt x="1875" y="2076"/>
                </a:cubicBezTo>
                <a:lnTo>
                  <a:pt x="1634" y="2639"/>
                </a:lnTo>
                <a:cubicBezTo>
                  <a:pt x="1527" y="2880"/>
                  <a:pt x="1634" y="3162"/>
                  <a:pt x="1875" y="3255"/>
                </a:cubicBezTo>
                <a:cubicBezTo>
                  <a:pt x="1928" y="3282"/>
                  <a:pt x="1995" y="3295"/>
                  <a:pt x="2062" y="3295"/>
                </a:cubicBezTo>
                <a:cubicBezTo>
                  <a:pt x="2236" y="3295"/>
                  <a:pt x="2410" y="3188"/>
                  <a:pt x="2491" y="3014"/>
                </a:cubicBezTo>
                <a:lnTo>
                  <a:pt x="2732" y="2451"/>
                </a:lnTo>
                <a:cubicBezTo>
                  <a:pt x="2839" y="2210"/>
                  <a:pt x="2732" y="1943"/>
                  <a:pt x="2491" y="1835"/>
                </a:cubicBezTo>
                <a:cubicBezTo>
                  <a:pt x="2431" y="1807"/>
                  <a:pt x="2367" y="1794"/>
                  <a:pt x="2304" y="1794"/>
                </a:cubicBezTo>
                <a:close/>
                <a:moveTo>
                  <a:pt x="13971" y="1794"/>
                </a:moveTo>
                <a:cubicBezTo>
                  <a:pt x="13907" y="1794"/>
                  <a:pt x="13842" y="1807"/>
                  <a:pt x="13779" y="1835"/>
                </a:cubicBezTo>
                <a:cubicBezTo>
                  <a:pt x="13538" y="1943"/>
                  <a:pt x="13430" y="2210"/>
                  <a:pt x="13538" y="2451"/>
                </a:cubicBezTo>
                <a:lnTo>
                  <a:pt x="13779" y="3014"/>
                </a:lnTo>
                <a:cubicBezTo>
                  <a:pt x="13859" y="3188"/>
                  <a:pt x="14033" y="3295"/>
                  <a:pt x="14207" y="3295"/>
                </a:cubicBezTo>
                <a:cubicBezTo>
                  <a:pt x="14275" y="3295"/>
                  <a:pt x="14341" y="3282"/>
                  <a:pt x="14394" y="3255"/>
                </a:cubicBezTo>
                <a:cubicBezTo>
                  <a:pt x="14636" y="3162"/>
                  <a:pt x="14743" y="2880"/>
                  <a:pt x="14636" y="2639"/>
                </a:cubicBezTo>
                <a:lnTo>
                  <a:pt x="14394" y="2076"/>
                </a:lnTo>
                <a:cubicBezTo>
                  <a:pt x="14316" y="1899"/>
                  <a:pt x="14149" y="1794"/>
                  <a:pt x="13971" y="1794"/>
                </a:cubicBezTo>
                <a:close/>
                <a:moveTo>
                  <a:pt x="613" y="2600"/>
                </a:moveTo>
                <a:cubicBezTo>
                  <a:pt x="533" y="2600"/>
                  <a:pt x="451" y="2621"/>
                  <a:pt x="375" y="2666"/>
                </a:cubicBezTo>
                <a:cubicBezTo>
                  <a:pt x="161" y="2787"/>
                  <a:pt x="81" y="3081"/>
                  <a:pt x="214" y="3295"/>
                </a:cubicBezTo>
                <a:lnTo>
                  <a:pt x="522" y="3831"/>
                </a:lnTo>
                <a:cubicBezTo>
                  <a:pt x="602" y="3978"/>
                  <a:pt x="763" y="4072"/>
                  <a:pt x="924" y="4072"/>
                </a:cubicBezTo>
                <a:cubicBezTo>
                  <a:pt x="1004" y="4072"/>
                  <a:pt x="1084" y="4045"/>
                  <a:pt x="1165" y="4005"/>
                </a:cubicBezTo>
                <a:cubicBezTo>
                  <a:pt x="1379" y="3871"/>
                  <a:pt x="1459" y="3590"/>
                  <a:pt x="1325" y="3362"/>
                </a:cubicBezTo>
                <a:lnTo>
                  <a:pt x="1018" y="2826"/>
                </a:lnTo>
                <a:cubicBezTo>
                  <a:pt x="929" y="2683"/>
                  <a:pt x="774" y="2600"/>
                  <a:pt x="613" y="2600"/>
                </a:cubicBezTo>
                <a:close/>
                <a:moveTo>
                  <a:pt x="15656" y="2600"/>
                </a:moveTo>
                <a:cubicBezTo>
                  <a:pt x="15496" y="2600"/>
                  <a:pt x="15341" y="2683"/>
                  <a:pt x="15251" y="2826"/>
                </a:cubicBezTo>
                <a:lnTo>
                  <a:pt x="14944" y="3362"/>
                </a:lnTo>
                <a:cubicBezTo>
                  <a:pt x="14810" y="3590"/>
                  <a:pt x="14890" y="3871"/>
                  <a:pt x="15105" y="4005"/>
                </a:cubicBezTo>
                <a:cubicBezTo>
                  <a:pt x="15185" y="4045"/>
                  <a:pt x="15265" y="4072"/>
                  <a:pt x="15346" y="4072"/>
                </a:cubicBezTo>
                <a:cubicBezTo>
                  <a:pt x="15506" y="4072"/>
                  <a:pt x="15667" y="3978"/>
                  <a:pt x="15747" y="3831"/>
                </a:cubicBezTo>
                <a:lnTo>
                  <a:pt x="16055" y="3295"/>
                </a:lnTo>
                <a:cubicBezTo>
                  <a:pt x="16189" y="3081"/>
                  <a:pt x="16108" y="2787"/>
                  <a:pt x="15894" y="2666"/>
                </a:cubicBezTo>
                <a:cubicBezTo>
                  <a:pt x="15819" y="2621"/>
                  <a:pt x="15737" y="2600"/>
                  <a:pt x="15656" y="2600"/>
                </a:cubicBezTo>
                <a:close/>
                <a:moveTo>
                  <a:pt x="2305" y="3761"/>
                </a:moveTo>
                <a:cubicBezTo>
                  <a:pt x="2115" y="3761"/>
                  <a:pt x="1938" y="3884"/>
                  <a:pt x="1875" y="4072"/>
                </a:cubicBezTo>
                <a:lnTo>
                  <a:pt x="1661" y="4647"/>
                </a:lnTo>
                <a:cubicBezTo>
                  <a:pt x="1566" y="4888"/>
                  <a:pt x="1700" y="5156"/>
                  <a:pt x="1941" y="5251"/>
                </a:cubicBezTo>
                <a:cubicBezTo>
                  <a:pt x="1995" y="5263"/>
                  <a:pt x="2048" y="5277"/>
                  <a:pt x="2102" y="5277"/>
                </a:cubicBezTo>
                <a:cubicBezTo>
                  <a:pt x="2289" y="5277"/>
                  <a:pt x="2464" y="5156"/>
                  <a:pt x="2530" y="4969"/>
                </a:cubicBezTo>
                <a:lnTo>
                  <a:pt x="2745" y="4380"/>
                </a:lnTo>
                <a:cubicBezTo>
                  <a:pt x="2839" y="4139"/>
                  <a:pt x="2705" y="3871"/>
                  <a:pt x="2464" y="3790"/>
                </a:cubicBezTo>
                <a:cubicBezTo>
                  <a:pt x="2412" y="3770"/>
                  <a:pt x="2358" y="3761"/>
                  <a:pt x="2305" y="3761"/>
                </a:cubicBezTo>
                <a:close/>
                <a:moveTo>
                  <a:pt x="13964" y="3761"/>
                </a:moveTo>
                <a:cubicBezTo>
                  <a:pt x="13912" y="3761"/>
                  <a:pt x="13858" y="3770"/>
                  <a:pt x="13805" y="3790"/>
                </a:cubicBezTo>
                <a:cubicBezTo>
                  <a:pt x="13564" y="3871"/>
                  <a:pt x="13430" y="4139"/>
                  <a:pt x="13525" y="4380"/>
                </a:cubicBezTo>
                <a:lnTo>
                  <a:pt x="13739" y="4969"/>
                </a:lnTo>
                <a:cubicBezTo>
                  <a:pt x="13805" y="5156"/>
                  <a:pt x="13980" y="5277"/>
                  <a:pt x="14167" y="5277"/>
                </a:cubicBezTo>
                <a:cubicBezTo>
                  <a:pt x="14221" y="5277"/>
                  <a:pt x="14275" y="5263"/>
                  <a:pt x="14328" y="5251"/>
                </a:cubicBezTo>
                <a:cubicBezTo>
                  <a:pt x="14569" y="5156"/>
                  <a:pt x="14703" y="4888"/>
                  <a:pt x="14609" y="4647"/>
                </a:cubicBezTo>
                <a:lnTo>
                  <a:pt x="14394" y="4072"/>
                </a:lnTo>
                <a:cubicBezTo>
                  <a:pt x="14332" y="3884"/>
                  <a:pt x="14154" y="3761"/>
                  <a:pt x="13964" y="3761"/>
                </a:cubicBezTo>
                <a:close/>
                <a:moveTo>
                  <a:pt x="533" y="4479"/>
                </a:moveTo>
                <a:cubicBezTo>
                  <a:pt x="426" y="4479"/>
                  <a:pt x="317" y="4516"/>
                  <a:pt x="227" y="4594"/>
                </a:cubicBezTo>
                <a:cubicBezTo>
                  <a:pt x="27" y="4755"/>
                  <a:pt x="0" y="5049"/>
                  <a:pt x="174" y="5251"/>
                </a:cubicBezTo>
                <a:lnTo>
                  <a:pt x="563" y="5719"/>
                </a:lnTo>
                <a:cubicBezTo>
                  <a:pt x="656" y="5826"/>
                  <a:pt x="790" y="5893"/>
                  <a:pt x="924" y="5893"/>
                </a:cubicBezTo>
                <a:cubicBezTo>
                  <a:pt x="1031" y="5893"/>
                  <a:pt x="1138" y="5853"/>
                  <a:pt x="1218" y="5772"/>
                </a:cubicBezTo>
                <a:cubicBezTo>
                  <a:pt x="1420" y="5612"/>
                  <a:pt x="1446" y="5317"/>
                  <a:pt x="1286" y="5117"/>
                </a:cubicBezTo>
                <a:lnTo>
                  <a:pt x="884" y="4647"/>
                </a:lnTo>
                <a:cubicBezTo>
                  <a:pt x="795" y="4537"/>
                  <a:pt x="665" y="4479"/>
                  <a:pt x="533" y="4479"/>
                </a:cubicBezTo>
                <a:close/>
                <a:moveTo>
                  <a:pt x="15737" y="4479"/>
                </a:moveTo>
                <a:cubicBezTo>
                  <a:pt x="15604" y="4479"/>
                  <a:pt x="15474" y="4537"/>
                  <a:pt x="15385" y="4647"/>
                </a:cubicBezTo>
                <a:lnTo>
                  <a:pt x="14984" y="5117"/>
                </a:lnTo>
                <a:cubicBezTo>
                  <a:pt x="14823" y="5317"/>
                  <a:pt x="14850" y="5612"/>
                  <a:pt x="15051" y="5772"/>
                </a:cubicBezTo>
                <a:cubicBezTo>
                  <a:pt x="15132" y="5853"/>
                  <a:pt x="15239" y="5893"/>
                  <a:pt x="15346" y="5893"/>
                </a:cubicBezTo>
                <a:cubicBezTo>
                  <a:pt x="15480" y="5893"/>
                  <a:pt x="15614" y="5826"/>
                  <a:pt x="15707" y="5719"/>
                </a:cubicBezTo>
                <a:lnTo>
                  <a:pt x="16096" y="5251"/>
                </a:lnTo>
                <a:cubicBezTo>
                  <a:pt x="16269" y="5049"/>
                  <a:pt x="16242" y="4755"/>
                  <a:pt x="16042" y="4594"/>
                </a:cubicBezTo>
                <a:cubicBezTo>
                  <a:pt x="15952" y="4516"/>
                  <a:pt x="15844" y="4479"/>
                  <a:pt x="15737" y="4479"/>
                </a:cubicBezTo>
                <a:close/>
                <a:moveTo>
                  <a:pt x="5383" y="2425"/>
                </a:moveTo>
                <a:lnTo>
                  <a:pt x="7672" y="3135"/>
                </a:lnTo>
                <a:lnTo>
                  <a:pt x="7672" y="6857"/>
                </a:lnTo>
                <a:lnTo>
                  <a:pt x="5383" y="6134"/>
                </a:lnTo>
                <a:lnTo>
                  <a:pt x="5383" y="2425"/>
                </a:lnTo>
                <a:close/>
                <a:moveTo>
                  <a:pt x="10886" y="2438"/>
                </a:moveTo>
                <a:lnTo>
                  <a:pt x="10886" y="6147"/>
                </a:lnTo>
                <a:lnTo>
                  <a:pt x="8597" y="6870"/>
                </a:lnTo>
                <a:lnTo>
                  <a:pt x="8597" y="3148"/>
                </a:lnTo>
                <a:lnTo>
                  <a:pt x="10886" y="2438"/>
                </a:lnTo>
                <a:close/>
                <a:moveTo>
                  <a:pt x="2646" y="5637"/>
                </a:moveTo>
                <a:cubicBezTo>
                  <a:pt x="2443" y="5637"/>
                  <a:pt x="2252" y="5783"/>
                  <a:pt x="2196" y="5986"/>
                </a:cubicBezTo>
                <a:lnTo>
                  <a:pt x="2116" y="6295"/>
                </a:lnTo>
                <a:lnTo>
                  <a:pt x="1955" y="6174"/>
                </a:lnTo>
                <a:cubicBezTo>
                  <a:pt x="1871" y="6107"/>
                  <a:pt x="1771" y="6075"/>
                  <a:pt x="1671" y="6075"/>
                </a:cubicBezTo>
                <a:cubicBezTo>
                  <a:pt x="1531" y="6075"/>
                  <a:pt x="1392" y="6137"/>
                  <a:pt x="1299" y="6254"/>
                </a:cubicBezTo>
                <a:cubicBezTo>
                  <a:pt x="1138" y="6456"/>
                  <a:pt x="1179" y="6750"/>
                  <a:pt x="1379" y="6911"/>
                </a:cubicBezTo>
                <a:lnTo>
                  <a:pt x="3093" y="8277"/>
                </a:lnTo>
                <a:cubicBezTo>
                  <a:pt x="3187" y="8343"/>
                  <a:pt x="3280" y="8370"/>
                  <a:pt x="3387" y="8370"/>
                </a:cubicBezTo>
                <a:cubicBezTo>
                  <a:pt x="3521" y="8370"/>
                  <a:pt x="3655" y="8316"/>
                  <a:pt x="3750" y="8196"/>
                </a:cubicBezTo>
                <a:cubicBezTo>
                  <a:pt x="3910" y="7995"/>
                  <a:pt x="3883" y="7700"/>
                  <a:pt x="3682" y="7540"/>
                </a:cubicBezTo>
                <a:lnTo>
                  <a:pt x="2905" y="6938"/>
                </a:lnTo>
                <a:lnTo>
                  <a:pt x="3093" y="6227"/>
                </a:lnTo>
                <a:cubicBezTo>
                  <a:pt x="3160" y="5974"/>
                  <a:pt x="3013" y="5719"/>
                  <a:pt x="2759" y="5652"/>
                </a:cubicBezTo>
                <a:cubicBezTo>
                  <a:pt x="2721" y="5642"/>
                  <a:pt x="2683" y="5637"/>
                  <a:pt x="2646" y="5637"/>
                </a:cubicBezTo>
                <a:close/>
                <a:moveTo>
                  <a:pt x="13624" y="5637"/>
                </a:moveTo>
                <a:cubicBezTo>
                  <a:pt x="13586" y="5637"/>
                  <a:pt x="13548" y="5642"/>
                  <a:pt x="13511" y="5652"/>
                </a:cubicBezTo>
                <a:cubicBezTo>
                  <a:pt x="13257" y="5719"/>
                  <a:pt x="13109" y="5974"/>
                  <a:pt x="13176" y="6227"/>
                </a:cubicBezTo>
                <a:lnTo>
                  <a:pt x="13364" y="6938"/>
                </a:lnTo>
                <a:lnTo>
                  <a:pt x="12600" y="7540"/>
                </a:lnTo>
                <a:cubicBezTo>
                  <a:pt x="12386" y="7700"/>
                  <a:pt x="12359" y="7995"/>
                  <a:pt x="12520" y="8196"/>
                </a:cubicBezTo>
                <a:cubicBezTo>
                  <a:pt x="12614" y="8316"/>
                  <a:pt x="12748" y="8370"/>
                  <a:pt x="12882" y="8370"/>
                </a:cubicBezTo>
                <a:cubicBezTo>
                  <a:pt x="12989" y="8370"/>
                  <a:pt x="13082" y="8343"/>
                  <a:pt x="13176" y="8277"/>
                </a:cubicBezTo>
                <a:lnTo>
                  <a:pt x="14890" y="6911"/>
                </a:lnTo>
                <a:cubicBezTo>
                  <a:pt x="15091" y="6750"/>
                  <a:pt x="15132" y="6456"/>
                  <a:pt x="14971" y="6254"/>
                </a:cubicBezTo>
                <a:cubicBezTo>
                  <a:pt x="14877" y="6137"/>
                  <a:pt x="14738" y="6075"/>
                  <a:pt x="14598" y="6075"/>
                </a:cubicBezTo>
                <a:cubicBezTo>
                  <a:pt x="14498" y="6075"/>
                  <a:pt x="14398" y="6107"/>
                  <a:pt x="14314" y="6174"/>
                </a:cubicBezTo>
                <a:lnTo>
                  <a:pt x="14153" y="6295"/>
                </a:lnTo>
                <a:lnTo>
                  <a:pt x="14073" y="5986"/>
                </a:lnTo>
                <a:cubicBezTo>
                  <a:pt x="14017" y="5783"/>
                  <a:pt x="13827" y="5637"/>
                  <a:pt x="13624" y="5637"/>
                </a:cubicBezTo>
                <a:close/>
                <a:moveTo>
                  <a:pt x="11984" y="9910"/>
                </a:moveTo>
                <a:lnTo>
                  <a:pt x="11984" y="11128"/>
                </a:lnTo>
                <a:lnTo>
                  <a:pt x="4298" y="11128"/>
                </a:lnTo>
                <a:lnTo>
                  <a:pt x="4298" y="9910"/>
                </a:lnTo>
                <a:close/>
                <a:moveTo>
                  <a:pt x="4925" y="1322"/>
                </a:moveTo>
                <a:cubicBezTo>
                  <a:pt x="4825" y="1322"/>
                  <a:pt x="4730" y="1352"/>
                  <a:pt x="4646" y="1407"/>
                </a:cubicBezTo>
                <a:cubicBezTo>
                  <a:pt x="4526" y="1501"/>
                  <a:pt x="4446" y="1635"/>
                  <a:pt x="4446" y="1782"/>
                </a:cubicBezTo>
                <a:lnTo>
                  <a:pt x="4446" y="6482"/>
                </a:lnTo>
                <a:cubicBezTo>
                  <a:pt x="4446" y="6683"/>
                  <a:pt x="4580" y="6857"/>
                  <a:pt x="4780" y="6924"/>
                </a:cubicBezTo>
                <a:lnTo>
                  <a:pt x="7672" y="7821"/>
                </a:lnTo>
                <a:lnTo>
                  <a:pt x="7672" y="8973"/>
                </a:lnTo>
                <a:lnTo>
                  <a:pt x="3830" y="8973"/>
                </a:lnTo>
                <a:cubicBezTo>
                  <a:pt x="3562" y="8973"/>
                  <a:pt x="3361" y="9187"/>
                  <a:pt x="3361" y="9441"/>
                </a:cubicBezTo>
                <a:lnTo>
                  <a:pt x="3361" y="11598"/>
                </a:lnTo>
                <a:cubicBezTo>
                  <a:pt x="3361" y="11851"/>
                  <a:pt x="3562" y="12066"/>
                  <a:pt x="3830" y="12066"/>
                </a:cubicBezTo>
                <a:lnTo>
                  <a:pt x="12439" y="12066"/>
                </a:lnTo>
                <a:cubicBezTo>
                  <a:pt x="12707" y="12066"/>
                  <a:pt x="12909" y="11851"/>
                  <a:pt x="12909" y="11598"/>
                </a:cubicBezTo>
                <a:lnTo>
                  <a:pt x="12909" y="9441"/>
                </a:lnTo>
                <a:cubicBezTo>
                  <a:pt x="12909" y="9187"/>
                  <a:pt x="12707" y="8973"/>
                  <a:pt x="12439" y="8973"/>
                </a:cubicBezTo>
                <a:lnTo>
                  <a:pt x="8597" y="8973"/>
                </a:lnTo>
                <a:lnTo>
                  <a:pt x="8597" y="7848"/>
                </a:lnTo>
                <a:lnTo>
                  <a:pt x="11489" y="6938"/>
                </a:lnTo>
                <a:cubicBezTo>
                  <a:pt x="11690" y="6884"/>
                  <a:pt x="11824" y="6697"/>
                  <a:pt x="11824" y="6495"/>
                </a:cubicBezTo>
                <a:lnTo>
                  <a:pt x="11824" y="1796"/>
                </a:lnTo>
                <a:cubicBezTo>
                  <a:pt x="11824" y="1648"/>
                  <a:pt x="11743" y="1514"/>
                  <a:pt x="11623" y="1421"/>
                </a:cubicBezTo>
                <a:cubicBezTo>
                  <a:pt x="11549" y="1365"/>
                  <a:pt x="11449" y="1335"/>
                  <a:pt x="11346" y="1335"/>
                </a:cubicBezTo>
                <a:cubicBezTo>
                  <a:pt x="11300" y="1335"/>
                  <a:pt x="11253" y="1341"/>
                  <a:pt x="11208" y="1353"/>
                </a:cubicBezTo>
                <a:lnTo>
                  <a:pt x="8155" y="2305"/>
                </a:lnTo>
                <a:lnTo>
                  <a:pt x="5062" y="1340"/>
                </a:lnTo>
                <a:cubicBezTo>
                  <a:pt x="5016" y="1328"/>
                  <a:pt x="4970" y="1322"/>
                  <a:pt x="4925" y="1322"/>
                </a:cubicBezTo>
                <a:close/>
                <a:moveTo>
                  <a:pt x="5999" y="12696"/>
                </a:moveTo>
                <a:cubicBezTo>
                  <a:pt x="5744" y="12696"/>
                  <a:pt x="5544" y="12896"/>
                  <a:pt x="5544" y="13151"/>
                </a:cubicBezTo>
                <a:lnTo>
                  <a:pt x="5544" y="16431"/>
                </a:lnTo>
                <a:cubicBezTo>
                  <a:pt x="5544" y="16686"/>
                  <a:pt x="5744" y="16900"/>
                  <a:pt x="5999" y="16900"/>
                </a:cubicBezTo>
                <a:cubicBezTo>
                  <a:pt x="6267" y="16900"/>
                  <a:pt x="6467" y="16686"/>
                  <a:pt x="6467" y="16431"/>
                </a:cubicBezTo>
                <a:lnTo>
                  <a:pt x="6467" y="13151"/>
                </a:lnTo>
                <a:cubicBezTo>
                  <a:pt x="6467" y="12896"/>
                  <a:pt x="6267" y="12696"/>
                  <a:pt x="5999" y="12696"/>
                </a:cubicBezTo>
                <a:close/>
                <a:moveTo>
                  <a:pt x="8142" y="12696"/>
                </a:moveTo>
                <a:cubicBezTo>
                  <a:pt x="7887" y="12696"/>
                  <a:pt x="7686" y="12896"/>
                  <a:pt x="7686" y="13151"/>
                </a:cubicBezTo>
                <a:lnTo>
                  <a:pt x="7686" y="16431"/>
                </a:lnTo>
                <a:cubicBezTo>
                  <a:pt x="7686" y="16686"/>
                  <a:pt x="7887" y="16900"/>
                  <a:pt x="8142" y="16900"/>
                </a:cubicBezTo>
                <a:cubicBezTo>
                  <a:pt x="8409" y="16900"/>
                  <a:pt x="8610" y="16686"/>
                  <a:pt x="8610" y="16431"/>
                </a:cubicBezTo>
                <a:lnTo>
                  <a:pt x="8610" y="13151"/>
                </a:lnTo>
                <a:cubicBezTo>
                  <a:pt x="8610" y="12896"/>
                  <a:pt x="8409" y="12696"/>
                  <a:pt x="8142" y="12696"/>
                </a:cubicBezTo>
                <a:close/>
                <a:moveTo>
                  <a:pt x="10284" y="12696"/>
                </a:moveTo>
                <a:cubicBezTo>
                  <a:pt x="10029" y="12696"/>
                  <a:pt x="9829" y="12896"/>
                  <a:pt x="9829" y="13151"/>
                </a:cubicBezTo>
                <a:lnTo>
                  <a:pt x="9829" y="16431"/>
                </a:lnTo>
                <a:cubicBezTo>
                  <a:pt x="9829" y="16686"/>
                  <a:pt x="10029" y="16900"/>
                  <a:pt x="10284" y="16900"/>
                </a:cubicBezTo>
                <a:cubicBezTo>
                  <a:pt x="10552" y="16900"/>
                  <a:pt x="10752" y="16686"/>
                  <a:pt x="10752" y="16431"/>
                </a:cubicBezTo>
                <a:lnTo>
                  <a:pt x="10752" y="13151"/>
                </a:lnTo>
                <a:cubicBezTo>
                  <a:pt x="10752" y="12896"/>
                  <a:pt x="10552" y="12696"/>
                  <a:pt x="10284" y="12696"/>
                </a:cubicBezTo>
                <a:close/>
                <a:moveTo>
                  <a:pt x="11984" y="18454"/>
                </a:moveTo>
                <a:lnTo>
                  <a:pt x="11984" y="19672"/>
                </a:lnTo>
                <a:lnTo>
                  <a:pt x="4298" y="19672"/>
                </a:lnTo>
                <a:lnTo>
                  <a:pt x="4298" y="18454"/>
                </a:lnTo>
                <a:close/>
                <a:moveTo>
                  <a:pt x="3830" y="17516"/>
                </a:moveTo>
                <a:cubicBezTo>
                  <a:pt x="3562" y="17516"/>
                  <a:pt x="3361" y="17730"/>
                  <a:pt x="3361" y="17984"/>
                </a:cubicBezTo>
                <a:lnTo>
                  <a:pt x="3361" y="20141"/>
                </a:lnTo>
                <a:cubicBezTo>
                  <a:pt x="3361" y="20395"/>
                  <a:pt x="3562" y="20609"/>
                  <a:pt x="3830" y="20609"/>
                </a:cubicBezTo>
                <a:lnTo>
                  <a:pt x="12439" y="20609"/>
                </a:lnTo>
                <a:cubicBezTo>
                  <a:pt x="12707" y="20609"/>
                  <a:pt x="12909" y="20395"/>
                  <a:pt x="12909" y="20141"/>
                </a:cubicBezTo>
                <a:lnTo>
                  <a:pt x="12909" y="17984"/>
                </a:lnTo>
                <a:cubicBezTo>
                  <a:pt x="12909" y="17730"/>
                  <a:pt x="12707" y="17516"/>
                  <a:pt x="12439" y="17516"/>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52" name="Google Shape;1053;p49"/>
          <p:cNvSpPr/>
          <p:nvPr/>
        </p:nvSpPr>
        <p:spPr>
          <a:xfrm>
            <a:off x="777600" y="4236120"/>
            <a:ext cx="297360" cy="320040"/>
          </a:xfrm>
          <a:custGeom>
            <a:avLst/>
            <a:gdLst>
              <a:gd name="textAreaLeft" fmla="*/ 0 w 297360"/>
              <a:gd name="textAreaRight" fmla="*/ 299160 w 297360"/>
              <a:gd name="textAreaTop" fmla="*/ 0 h 320040"/>
              <a:gd name="textAreaBottom" fmla="*/ 321840 h 320040"/>
            </a:gdLst>
            <a:ahLst/>
            <a:rect l="textAreaLeft" t="textAreaTop" r="textAreaRight" b="textAreaBottom"/>
            <a:pathLst>
              <a:path w="14945" h="16070">
                <a:moveTo>
                  <a:pt x="6991" y="991"/>
                </a:moveTo>
                <a:lnTo>
                  <a:pt x="6991" y="991"/>
                </a:lnTo>
                <a:cubicBezTo>
                  <a:pt x="6910" y="1045"/>
                  <a:pt x="6830" y="1098"/>
                  <a:pt x="6736" y="1152"/>
                </a:cubicBezTo>
                <a:cubicBezTo>
                  <a:pt x="6522" y="1272"/>
                  <a:pt x="6441" y="1554"/>
                  <a:pt x="6562" y="1781"/>
                </a:cubicBezTo>
                <a:cubicBezTo>
                  <a:pt x="6654" y="1937"/>
                  <a:pt x="6815" y="2024"/>
                  <a:pt x="6981" y="2024"/>
                </a:cubicBezTo>
                <a:cubicBezTo>
                  <a:pt x="7057" y="2024"/>
                  <a:pt x="7134" y="2006"/>
                  <a:pt x="7205" y="1968"/>
                </a:cubicBezTo>
                <a:cubicBezTo>
                  <a:pt x="7593" y="1741"/>
                  <a:pt x="7941" y="1433"/>
                  <a:pt x="8209" y="1058"/>
                </a:cubicBezTo>
                <a:cubicBezTo>
                  <a:pt x="9026" y="1366"/>
                  <a:pt x="9628" y="2156"/>
                  <a:pt x="9628" y="3093"/>
                </a:cubicBezTo>
                <a:cubicBezTo>
                  <a:pt x="9628" y="4271"/>
                  <a:pt x="8664" y="5250"/>
                  <a:pt x="7473" y="5250"/>
                </a:cubicBezTo>
                <a:cubicBezTo>
                  <a:pt x="6281" y="5250"/>
                  <a:pt x="5316" y="4271"/>
                  <a:pt x="5316" y="3093"/>
                </a:cubicBezTo>
                <a:cubicBezTo>
                  <a:pt x="5316" y="2063"/>
                  <a:pt x="6027" y="1206"/>
                  <a:pt x="6991" y="991"/>
                </a:cubicBezTo>
                <a:close/>
                <a:moveTo>
                  <a:pt x="7473" y="0"/>
                </a:moveTo>
                <a:cubicBezTo>
                  <a:pt x="5772" y="0"/>
                  <a:pt x="4379" y="1393"/>
                  <a:pt x="4379" y="3093"/>
                </a:cubicBezTo>
                <a:cubicBezTo>
                  <a:pt x="4379" y="4794"/>
                  <a:pt x="5772" y="6173"/>
                  <a:pt x="7473" y="6173"/>
                </a:cubicBezTo>
                <a:cubicBezTo>
                  <a:pt x="9173" y="6173"/>
                  <a:pt x="10553" y="4794"/>
                  <a:pt x="10553" y="3093"/>
                </a:cubicBezTo>
                <a:cubicBezTo>
                  <a:pt x="10553" y="1607"/>
                  <a:pt x="9508" y="361"/>
                  <a:pt x="8102" y="67"/>
                </a:cubicBezTo>
                <a:cubicBezTo>
                  <a:pt x="8089" y="67"/>
                  <a:pt x="8075" y="67"/>
                  <a:pt x="8075" y="54"/>
                </a:cubicBezTo>
                <a:cubicBezTo>
                  <a:pt x="7875" y="27"/>
                  <a:pt x="7673" y="0"/>
                  <a:pt x="7473" y="0"/>
                </a:cubicBezTo>
                <a:close/>
                <a:moveTo>
                  <a:pt x="8102" y="8410"/>
                </a:moveTo>
                <a:lnTo>
                  <a:pt x="7821" y="9708"/>
                </a:lnTo>
                <a:lnTo>
                  <a:pt x="7111" y="9708"/>
                </a:lnTo>
                <a:lnTo>
                  <a:pt x="6843" y="8410"/>
                </a:lnTo>
                <a:close/>
                <a:moveTo>
                  <a:pt x="10351" y="10445"/>
                </a:moveTo>
                <a:cubicBezTo>
                  <a:pt x="10097" y="10445"/>
                  <a:pt x="9883" y="10645"/>
                  <a:pt x="9883" y="10913"/>
                </a:cubicBezTo>
                <a:lnTo>
                  <a:pt x="9883" y="10993"/>
                </a:lnTo>
                <a:cubicBezTo>
                  <a:pt x="9883" y="11248"/>
                  <a:pt x="10097" y="11449"/>
                  <a:pt x="10351" y="11449"/>
                </a:cubicBezTo>
                <a:cubicBezTo>
                  <a:pt x="10606" y="11449"/>
                  <a:pt x="10821" y="11248"/>
                  <a:pt x="10821" y="10993"/>
                </a:cubicBezTo>
                <a:lnTo>
                  <a:pt x="10821" y="10913"/>
                </a:lnTo>
                <a:cubicBezTo>
                  <a:pt x="10821" y="10645"/>
                  <a:pt x="10606" y="10445"/>
                  <a:pt x="10351" y="10445"/>
                </a:cubicBezTo>
                <a:close/>
                <a:moveTo>
                  <a:pt x="7780" y="10645"/>
                </a:moveTo>
                <a:lnTo>
                  <a:pt x="8182" y="14180"/>
                </a:lnTo>
                <a:lnTo>
                  <a:pt x="7486" y="14743"/>
                </a:lnTo>
                <a:lnTo>
                  <a:pt x="7459" y="14743"/>
                </a:lnTo>
                <a:lnTo>
                  <a:pt x="6763" y="14180"/>
                </a:lnTo>
                <a:lnTo>
                  <a:pt x="7152" y="10645"/>
                </a:lnTo>
                <a:close/>
                <a:moveTo>
                  <a:pt x="6268" y="7472"/>
                </a:moveTo>
                <a:cubicBezTo>
                  <a:pt x="6254" y="7472"/>
                  <a:pt x="6227" y="7472"/>
                  <a:pt x="6214" y="7485"/>
                </a:cubicBezTo>
                <a:cubicBezTo>
                  <a:pt x="5102" y="7526"/>
                  <a:pt x="4138" y="7954"/>
                  <a:pt x="3349" y="8744"/>
                </a:cubicBezTo>
                <a:cubicBezTo>
                  <a:pt x="2719" y="9387"/>
                  <a:pt x="2197" y="10244"/>
                  <a:pt x="1701" y="11463"/>
                </a:cubicBezTo>
                <a:lnTo>
                  <a:pt x="94" y="15426"/>
                </a:lnTo>
                <a:cubicBezTo>
                  <a:pt x="1" y="15667"/>
                  <a:pt x="108" y="15935"/>
                  <a:pt x="349" y="16028"/>
                </a:cubicBezTo>
                <a:cubicBezTo>
                  <a:pt x="410" y="16055"/>
                  <a:pt x="472" y="16068"/>
                  <a:pt x="532" y="16068"/>
                </a:cubicBezTo>
                <a:cubicBezTo>
                  <a:pt x="713" y="16068"/>
                  <a:pt x="881" y="15955"/>
                  <a:pt x="951" y="15774"/>
                </a:cubicBezTo>
                <a:lnTo>
                  <a:pt x="2558" y="11824"/>
                </a:lnTo>
                <a:cubicBezTo>
                  <a:pt x="3429" y="9668"/>
                  <a:pt x="4447" y="8624"/>
                  <a:pt x="5893" y="8436"/>
                </a:cubicBezTo>
                <a:lnTo>
                  <a:pt x="6268" y="10204"/>
                </a:lnTo>
                <a:lnTo>
                  <a:pt x="5812" y="14341"/>
                </a:lnTo>
                <a:cubicBezTo>
                  <a:pt x="5786" y="14502"/>
                  <a:pt x="5852" y="14650"/>
                  <a:pt x="5973" y="14757"/>
                </a:cubicBezTo>
                <a:lnTo>
                  <a:pt x="7004" y="15573"/>
                </a:lnTo>
                <a:cubicBezTo>
                  <a:pt x="7084" y="15641"/>
                  <a:pt x="7178" y="15680"/>
                  <a:pt x="7285" y="15680"/>
                </a:cubicBezTo>
                <a:lnTo>
                  <a:pt x="7646" y="15680"/>
                </a:lnTo>
                <a:cubicBezTo>
                  <a:pt x="7754" y="15680"/>
                  <a:pt x="7861" y="15641"/>
                  <a:pt x="7941" y="15573"/>
                </a:cubicBezTo>
                <a:lnTo>
                  <a:pt x="8959" y="14757"/>
                </a:lnTo>
                <a:cubicBezTo>
                  <a:pt x="9093" y="14650"/>
                  <a:pt x="9146" y="14502"/>
                  <a:pt x="9133" y="14341"/>
                </a:cubicBezTo>
                <a:lnTo>
                  <a:pt x="8678" y="10204"/>
                </a:lnTo>
                <a:lnTo>
                  <a:pt x="9039" y="8436"/>
                </a:lnTo>
                <a:cubicBezTo>
                  <a:pt x="10485" y="8624"/>
                  <a:pt x="11503" y="9668"/>
                  <a:pt x="12374" y="11824"/>
                </a:cubicBezTo>
                <a:lnTo>
                  <a:pt x="13981" y="15774"/>
                </a:lnTo>
                <a:cubicBezTo>
                  <a:pt x="14061" y="15962"/>
                  <a:pt x="14235" y="16069"/>
                  <a:pt x="14422" y="16069"/>
                </a:cubicBezTo>
                <a:cubicBezTo>
                  <a:pt x="14476" y="16069"/>
                  <a:pt x="14529" y="16055"/>
                  <a:pt x="14597" y="16028"/>
                </a:cubicBezTo>
                <a:cubicBezTo>
                  <a:pt x="14824" y="15935"/>
                  <a:pt x="14945" y="15667"/>
                  <a:pt x="14851" y="15426"/>
                </a:cubicBezTo>
                <a:lnTo>
                  <a:pt x="13244" y="11463"/>
                </a:lnTo>
                <a:cubicBezTo>
                  <a:pt x="12749" y="10244"/>
                  <a:pt x="12226" y="9387"/>
                  <a:pt x="11597" y="8744"/>
                </a:cubicBezTo>
                <a:cubicBezTo>
                  <a:pt x="10807" y="7954"/>
                  <a:pt x="9842" y="7526"/>
                  <a:pt x="8732" y="7485"/>
                </a:cubicBezTo>
                <a:cubicBezTo>
                  <a:pt x="8718" y="7472"/>
                  <a:pt x="8691" y="7472"/>
                  <a:pt x="8678" y="7472"/>
                </a:cubicBezTo>
                <a:close/>
              </a:path>
            </a:pathLst>
          </a:custGeom>
          <a:solidFill>
            <a:srgbClr val="000000"/>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453" name="Google Shape;1054;p49"/>
          <p:cNvCxnSpPr/>
          <p:nvPr/>
        </p:nvCxnSpPr>
        <p:spPr>
          <a:xfrm flipH="1">
            <a:off x="6117840" y="699840"/>
            <a:ext cx="3090600" cy="1800"/>
          </a:xfrm>
          <a:prstGeom prst="straightConnector1">
            <a:avLst/>
          </a:prstGeom>
          <a:ln w="28575">
            <a:solidFill>
              <a:srgbClr val="000000"/>
            </a:solidFill>
            <a:round/>
          </a:ln>
        </p:spPr>
      </p:cxnSp>
      <p:grpSp>
        <p:nvGrpSpPr>
          <p:cNvPr id="454" name="Google Shape;1055;p49"/>
          <p:cNvGrpSpPr/>
          <p:nvPr/>
        </p:nvGrpSpPr>
        <p:grpSpPr>
          <a:xfrm>
            <a:off x="765000" y="629640"/>
            <a:ext cx="1440" cy="142200"/>
            <a:chOff x="765000" y="629640"/>
            <a:chExt cx="1440" cy="142200"/>
          </a:xfrm>
        </p:grpSpPr>
        <p:cxnSp>
          <p:nvCxnSpPr>
            <p:cNvPr id="455" name="Google Shape;1056;p49"/>
            <p:cNvCxnSpPr/>
            <p:nvPr/>
          </p:nvCxnSpPr>
          <p:spPr>
            <a:xfrm>
              <a:off x="765000" y="629640"/>
              <a:ext cx="1800" cy="142560"/>
            </a:xfrm>
            <a:prstGeom prst="straightConnector1">
              <a:avLst/>
            </a:prstGeom>
            <a:ln w="28575">
              <a:solidFill>
                <a:srgbClr val="000000"/>
              </a:solidFill>
              <a:round/>
            </a:ln>
          </p:spPr>
        </p:cxnSp>
        <p:cxnSp>
          <p:nvCxnSpPr>
            <p:cNvPr id="456" name="Google Shape;1057;p49"/>
            <p:cNvCxnSpPr/>
            <p:nvPr/>
          </p:nvCxnSpPr>
          <p:spPr>
            <a:xfrm>
              <a:off x="765000" y="62964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457" name="PlaceHolder 1"/>
          <p:cNvSpPr>
            <a:spLocks noGrp="1"/>
          </p:cNvSpPr>
          <p:nvPr>
            <p:ph type="title"/>
          </p:nvPr>
        </p:nvSpPr>
        <p:spPr>
          <a:xfrm>
            <a:off x="1048320" y="324000"/>
            <a:ext cx="704556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Instructions for use (free users)</a:t>
            </a:r>
            <a:endParaRPr b="0" lang="en-US" sz="2400" spc="-1" strike="noStrike">
              <a:solidFill>
                <a:srgbClr val="ffffff"/>
              </a:solidFill>
              <a:latin typeface="Arial"/>
            </a:endParaRPr>
          </a:p>
        </p:txBody>
      </p:sp>
      <p:sp>
        <p:nvSpPr>
          <p:cNvPr id="458" name="PlaceHolder 2"/>
          <p:cNvSpPr>
            <a:spLocks noGrp="1"/>
          </p:cNvSpPr>
          <p:nvPr>
            <p:ph/>
          </p:nvPr>
        </p:nvSpPr>
        <p:spPr>
          <a:xfrm>
            <a:off x="1048320" y="690120"/>
            <a:ext cx="7045560" cy="438480"/>
          </a:xfrm>
          <a:prstGeom prst="rect">
            <a:avLst/>
          </a:prstGeom>
          <a:noFill/>
          <a:ln w="0">
            <a:noFill/>
          </a:ln>
        </p:spPr>
        <p:txBody>
          <a:bodyPr lIns="91440" rIns="91440" tIns="91440" bIns="91440" anchor="t">
            <a:noAutofit/>
          </a:bodyPr>
          <a:p>
            <a:pPr indent="0">
              <a:lnSpc>
                <a:spcPct val="115000"/>
              </a:lnSpc>
              <a:spcBef>
                <a:spcPts val="1400"/>
              </a:spcBef>
              <a:buNone/>
              <a:tabLst>
                <a:tab algn="l" pos="0"/>
              </a:tabLst>
            </a:pPr>
            <a:r>
              <a:rPr b="0" lang="en" sz="1100" spc="-1" strike="noStrike">
                <a:solidFill>
                  <a:srgbClr val="ffffff"/>
                </a:solidFill>
                <a:latin typeface="Arial"/>
                <a:ea typeface="Arial"/>
              </a:rPr>
              <a:t>In order to use this template, you must credit </a:t>
            </a:r>
            <a:r>
              <a:rPr b="1" lang="en" sz="1000" spc="-1" strike="noStrike" u="sng">
                <a:solidFill>
                  <a:srgbClr val="869fb2"/>
                </a:solidFill>
                <a:uFillTx/>
                <a:latin typeface="Arial"/>
                <a:ea typeface="Arial"/>
              </a:rPr>
              <a:t>S</a:t>
            </a:r>
            <a:r>
              <a:rPr b="1" lang="en" sz="1100" spc="-1" strike="noStrike" u="sng">
                <a:solidFill>
                  <a:srgbClr val="0097a7"/>
                </a:solidFill>
                <a:uFillTx/>
                <a:latin typeface="Arial"/>
                <a:ea typeface="Arial"/>
                <a:hlinkClick r:id="rId1"/>
              </a:rPr>
              <a:t>lidesgo</a:t>
            </a:r>
            <a:r>
              <a:rPr b="0" lang="en" sz="1100" spc="-1" strike="noStrike">
                <a:solidFill>
                  <a:srgbClr val="435d74"/>
                </a:solidFill>
                <a:latin typeface="Arial"/>
                <a:ea typeface="Arial"/>
              </a:rPr>
              <a:t> </a:t>
            </a:r>
            <a:r>
              <a:rPr b="0" lang="en" sz="1100" spc="-1" strike="noStrike">
                <a:solidFill>
                  <a:srgbClr val="ffffff"/>
                </a:solidFill>
                <a:latin typeface="Arial"/>
                <a:ea typeface="Arial"/>
              </a:rPr>
              <a:t>by keeping the Thanks slide.</a:t>
            </a:r>
            <a:endParaRPr b="0" lang="en-US" sz="1100" spc="-1" strike="noStrike">
              <a:solidFill>
                <a:srgbClr val="ffffff"/>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allowed to:</a:t>
            </a:r>
            <a:endParaRPr b="0" lang="en-US" sz="1000" spc="-1" strike="noStrike">
              <a:solidFill>
                <a:srgbClr val="ffffff"/>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Modify this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it for both personal and commercial purposes.</a:t>
            </a:r>
            <a:endParaRPr b="0" lang="en-US" sz="1000" spc="-1" strike="noStrike">
              <a:solidFill>
                <a:srgbClr val="ffffff"/>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not allowed to:</a:t>
            </a:r>
            <a:endParaRPr b="0" lang="en-US" sz="1000" spc="-1" strike="noStrike">
              <a:solidFill>
                <a:srgbClr val="ffffff"/>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Sublicense, sell or rent any of Slidesgo Content (or a modified version of Slidesgo Content).</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any of the elements that are part of this Slidesgo Template in an isolated and separated way from this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Delete the “Thanks” or “Credits” slide.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Register any of the elements that are part of this template as a trademark or logo, or register it as a work in an intellectual property registry or similar.</a:t>
            </a:r>
            <a:endParaRPr b="0" lang="en-US" sz="1000" spc="-1" strike="noStrike">
              <a:solidFill>
                <a:srgbClr val="ffffff"/>
              </a:solidFill>
              <a:latin typeface="Arial"/>
            </a:endParaRPr>
          </a:p>
          <a:p>
            <a:pPr indent="0">
              <a:lnSpc>
                <a:spcPct val="115000"/>
              </a:lnSpc>
              <a:buNone/>
              <a:tabLst>
                <a:tab algn="l" pos="0"/>
              </a:tabLst>
            </a:pPr>
            <a:endParaRPr b="0" lang="en-US" sz="1000" spc="-1" strike="noStrike">
              <a:solidFill>
                <a:srgbClr val="ffffff"/>
              </a:solidFill>
              <a:latin typeface="Arial"/>
            </a:endParaRPr>
          </a:p>
          <a:p>
            <a:pPr indent="0" algn="ctr">
              <a:lnSpc>
                <a:spcPct val="115000"/>
              </a:lnSpc>
              <a:buNone/>
              <a:tabLst>
                <a:tab algn="l" pos="0"/>
              </a:tabLst>
            </a:pPr>
            <a:endParaRPr b="0" lang="en-US" sz="1000" spc="-1" strike="noStrike">
              <a:solidFill>
                <a:srgbClr val="ffffff"/>
              </a:solidFill>
              <a:latin typeface="Arial"/>
            </a:endParaRPr>
          </a:p>
          <a:p>
            <a:pPr indent="0" algn="ctr">
              <a:lnSpc>
                <a:spcPct val="115000"/>
              </a:lnSpc>
              <a:buNone/>
              <a:tabLst>
                <a:tab algn="l" pos="0"/>
              </a:tabLst>
            </a:pPr>
            <a:endParaRPr b="0" lang="en-US" sz="1300" spc="-1" strike="noStrike">
              <a:solidFill>
                <a:srgbClr val="ffffff"/>
              </a:solidFill>
              <a:latin typeface="Arial"/>
            </a:endParaRPr>
          </a:p>
          <a:p>
            <a:pPr indent="0">
              <a:lnSpc>
                <a:spcPct val="115000"/>
              </a:lnSpc>
              <a:buNone/>
              <a:tabLst>
                <a:tab algn="l" pos="0"/>
              </a:tabLst>
            </a:pPr>
            <a:endParaRPr b="0" lang="en-US" sz="1300" spc="-1" strike="noStrike">
              <a:solidFill>
                <a:srgbClr val="ffffff"/>
              </a:solidFill>
              <a:latin typeface="Arial"/>
            </a:endParaRPr>
          </a:p>
        </p:txBody>
      </p:sp>
      <p:sp>
        <p:nvSpPr>
          <p:cNvPr id="459" name="Google Shape;1074;p51"/>
          <p:cNvSpPr/>
          <p:nvPr/>
        </p:nvSpPr>
        <p:spPr>
          <a:xfrm>
            <a:off x="1048320" y="4314240"/>
            <a:ext cx="7045560" cy="438480"/>
          </a:xfrm>
          <a:prstGeom prst="rect">
            <a:avLst/>
          </a:prstGeom>
          <a:noFill/>
          <a:ln w="0">
            <a:noFill/>
          </a:ln>
        </p:spPr>
        <p:style>
          <a:lnRef idx="0"/>
          <a:fillRef idx="0"/>
          <a:effectRef idx="0"/>
          <a:fontRef idx="minor"/>
        </p:style>
        <p:txBody>
          <a:bodyPr lIns="90000" rIns="90000" tIns="91440" bIns="91440" anchor="t">
            <a:noAutofit/>
          </a:bodyPr>
          <a:p>
            <a:pPr algn="ctr">
              <a:lnSpc>
                <a:spcPct val="115000"/>
              </a:lnSpc>
              <a:tabLst>
                <a:tab algn="l" pos="0"/>
              </a:tabLst>
            </a:pPr>
            <a:r>
              <a:rPr b="0" lang="en" sz="1000" spc="-1" strike="noStrike">
                <a:solidFill>
                  <a:srgbClr val="ffffff"/>
                </a:solidFill>
                <a:latin typeface="Arial"/>
                <a:ea typeface="Arial"/>
              </a:rPr>
              <a:t>For more information about editing slides, please </a:t>
            </a:r>
            <a:r>
              <a:rPr b="0" lang="en" sz="900" spc="-1" strike="noStrike">
                <a:solidFill>
                  <a:srgbClr val="ffffff"/>
                </a:solidFill>
                <a:latin typeface="Arial"/>
                <a:ea typeface="Arial"/>
              </a:rPr>
              <a:t>read </a:t>
            </a:r>
            <a:r>
              <a:rPr b="0" lang="en" sz="1000" spc="-1" strike="noStrike">
                <a:solidFill>
                  <a:srgbClr val="ffffff"/>
                </a:solidFill>
                <a:latin typeface="Arial"/>
                <a:ea typeface="Arial"/>
              </a:rPr>
              <a:t>our FAQs or visit Slidesgo School:</a:t>
            </a:r>
            <a:endParaRPr b="0" lang="en-US" sz="1000" spc="-1" strike="noStrike">
              <a:solidFill>
                <a:srgbClr val="ffffff"/>
              </a:solidFill>
              <a:highlight>
                <a:srgbClr val="ff4000"/>
              </a:highlight>
              <a:latin typeface="Arial"/>
            </a:endParaRPr>
          </a:p>
          <a:p>
            <a:pPr algn="ctr">
              <a:lnSpc>
                <a:spcPct val="115000"/>
              </a:lnSpc>
              <a:tabLst>
                <a:tab algn="l" pos="0"/>
              </a:tabLst>
            </a:pPr>
            <a:r>
              <a:rPr b="0" lang="en" sz="1000" spc="-1" strike="noStrike" u="sng">
                <a:solidFill>
                  <a:srgbClr val="0097a7"/>
                </a:solidFill>
                <a:uFillTx/>
                <a:latin typeface="Arial"/>
                <a:ea typeface="Arial"/>
                <a:hlinkClick r:id="rId2"/>
              </a:rPr>
              <a:t>https://slidesgo.com/faqs</a:t>
            </a:r>
            <a:r>
              <a:rPr b="0" lang="en" sz="1200" spc="-1" strike="noStrike">
                <a:solidFill>
                  <a:srgbClr val="ffffff"/>
                </a:solidFill>
                <a:latin typeface="Arial"/>
                <a:ea typeface="Arial"/>
              </a:rPr>
              <a:t> </a:t>
            </a:r>
            <a:r>
              <a:rPr b="0" lang="en" sz="1000" spc="-1" strike="noStrike">
                <a:solidFill>
                  <a:srgbClr val="ffffff"/>
                </a:solidFill>
                <a:latin typeface="Arial"/>
                <a:ea typeface="Arial"/>
              </a:rPr>
              <a:t>and</a:t>
            </a:r>
            <a:r>
              <a:rPr b="0" lang="en" sz="1200" spc="-1" strike="noStrike">
                <a:solidFill>
                  <a:srgbClr val="ffffff"/>
                </a:solidFill>
                <a:latin typeface="Arial"/>
                <a:ea typeface="Arial"/>
              </a:rPr>
              <a:t> </a:t>
            </a:r>
            <a:r>
              <a:rPr b="0" lang="en" sz="1000" spc="-1" strike="noStrike" u="sng">
                <a:solidFill>
                  <a:srgbClr val="0097a7"/>
                </a:solidFill>
                <a:uFillTx/>
                <a:latin typeface="Arial"/>
                <a:ea typeface="Arial"/>
                <a:hlinkClick r:id="rId3"/>
              </a:rPr>
              <a:t>https://slidesgo.com/slidesgo-school</a:t>
            </a:r>
            <a:endParaRPr b="0" lang="en-US" sz="1000" spc="-1" strike="noStrike">
              <a:solidFill>
                <a:srgbClr val="ffffff"/>
              </a:solidFill>
              <a:highlight>
                <a:srgbClr val="ff4000"/>
              </a:highlight>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460" name="PlaceHolder 1"/>
          <p:cNvSpPr>
            <a:spLocks noGrp="1"/>
          </p:cNvSpPr>
          <p:nvPr>
            <p:ph type="title"/>
          </p:nvPr>
        </p:nvSpPr>
        <p:spPr>
          <a:xfrm>
            <a:off x="1048320" y="324000"/>
            <a:ext cx="704556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Instructions for use (premium users)</a:t>
            </a:r>
            <a:endParaRPr b="0" lang="en-US" sz="2400" spc="-1" strike="noStrike">
              <a:solidFill>
                <a:srgbClr val="ffffff"/>
              </a:solidFill>
              <a:latin typeface="Arial"/>
            </a:endParaRPr>
          </a:p>
        </p:txBody>
      </p:sp>
      <p:sp>
        <p:nvSpPr>
          <p:cNvPr id="461" name="PlaceHolder 2"/>
          <p:cNvSpPr>
            <a:spLocks noGrp="1"/>
          </p:cNvSpPr>
          <p:nvPr>
            <p:ph/>
          </p:nvPr>
        </p:nvSpPr>
        <p:spPr>
          <a:xfrm>
            <a:off x="1048320" y="690120"/>
            <a:ext cx="7045560" cy="438480"/>
          </a:xfrm>
          <a:prstGeom prst="rect">
            <a:avLst/>
          </a:prstGeom>
          <a:noFill/>
          <a:ln w="0">
            <a:noFill/>
          </a:ln>
        </p:spPr>
        <p:txBody>
          <a:bodyPr lIns="91440" rIns="91440" tIns="91440" bIns="91440" anchor="t">
            <a:noAutofit/>
          </a:bodyPr>
          <a:p>
            <a:pPr indent="0">
              <a:lnSpc>
                <a:spcPct val="115000"/>
              </a:lnSpc>
              <a:spcBef>
                <a:spcPts val="1400"/>
              </a:spcBef>
              <a:buNone/>
              <a:tabLst>
                <a:tab algn="l" pos="0"/>
              </a:tabLst>
            </a:pPr>
            <a:r>
              <a:rPr b="0" lang="en" sz="1100" spc="-1" strike="noStrike">
                <a:solidFill>
                  <a:srgbClr val="ffffff"/>
                </a:solidFill>
                <a:latin typeface="Arial"/>
                <a:ea typeface="Arial"/>
              </a:rPr>
              <a:t>In order to use this template, you must be a Premium user on </a:t>
            </a:r>
            <a:r>
              <a:rPr b="1" lang="en" sz="1000" spc="-1" strike="noStrike" u="sng">
                <a:solidFill>
                  <a:srgbClr val="869fb2"/>
                </a:solidFill>
                <a:uFillTx/>
                <a:latin typeface="Arial"/>
                <a:ea typeface="Arial"/>
              </a:rPr>
              <a:t>S</a:t>
            </a:r>
            <a:r>
              <a:rPr b="1" lang="en" sz="1100" spc="-1" strike="noStrike" u="sng">
                <a:solidFill>
                  <a:srgbClr val="0097a7"/>
                </a:solidFill>
                <a:uFillTx/>
                <a:latin typeface="Arial"/>
                <a:ea typeface="Arial"/>
                <a:hlinkClick r:id="rId1"/>
              </a:rPr>
              <a:t>lidesgo</a:t>
            </a:r>
            <a:r>
              <a:rPr b="0" lang="en" sz="1100" spc="-1" strike="noStrike">
                <a:solidFill>
                  <a:srgbClr val="ffffff"/>
                </a:solidFill>
                <a:latin typeface="Arial"/>
                <a:ea typeface="Arial"/>
              </a:rPr>
              <a:t>.</a:t>
            </a:r>
            <a:endParaRPr b="0" lang="en-US" sz="1100" spc="-1" strike="noStrike">
              <a:solidFill>
                <a:srgbClr val="ffffff"/>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allowed to:</a:t>
            </a:r>
            <a:endParaRPr b="0" lang="en-US" sz="1000" spc="-1" strike="noStrike">
              <a:solidFill>
                <a:srgbClr val="ffffff"/>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Modify this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it for both personal and commercial purposes.</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Hide or delete the “Thanks” slide and the mention to Slidesgo in the credits.</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Share this template in an editable format with people who are not part of your team.</a:t>
            </a:r>
            <a:endParaRPr b="0" lang="en-US" sz="1000" spc="-1" strike="noStrike">
              <a:solidFill>
                <a:srgbClr val="ffffff"/>
              </a:solidFill>
              <a:latin typeface="Arial"/>
            </a:endParaRPr>
          </a:p>
          <a:p>
            <a:pPr indent="0">
              <a:lnSpc>
                <a:spcPct val="115000"/>
              </a:lnSpc>
              <a:spcBef>
                <a:spcPts val="1400"/>
              </a:spcBef>
              <a:buNone/>
              <a:tabLst>
                <a:tab algn="l" pos="0"/>
              </a:tabLst>
            </a:pPr>
            <a:r>
              <a:rPr b="1" lang="en" sz="1000" spc="-1" strike="noStrike">
                <a:solidFill>
                  <a:srgbClr val="869fb2"/>
                </a:solidFill>
                <a:latin typeface="Arial"/>
                <a:ea typeface="Arial"/>
              </a:rPr>
              <a:t>You are not allowed to:</a:t>
            </a:r>
            <a:endParaRPr b="0" lang="en-US" sz="1000" spc="-1" strike="noStrike">
              <a:solidFill>
                <a:srgbClr val="ffffff"/>
              </a:solidFill>
              <a:latin typeface="Arial"/>
            </a:endParaRPr>
          </a:p>
          <a:p>
            <a:pPr marL="457200" indent="-29196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Sublicense, sell or rent this Slidesgo Template (or a modified version of this Slidesgo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Use any of the elements that are part of this Slidesgo Template in an isolated and separated way from this Template.</a:t>
            </a:r>
            <a:endParaRPr b="0" lang="en-US" sz="1000" spc="-1" strike="noStrike">
              <a:solidFill>
                <a:srgbClr val="ffffff"/>
              </a:solidFill>
              <a:latin typeface="Arial"/>
            </a:endParaRPr>
          </a:p>
          <a:p>
            <a:pPr marL="457200" indent="-291960">
              <a:lnSpc>
                <a:spcPct val="115000"/>
              </a:lnSpc>
              <a:buClr>
                <a:srgbClr val="ffffff"/>
              </a:buClr>
              <a:buFont typeface="Arial"/>
              <a:buChar char="●"/>
              <a:tabLst>
                <a:tab algn="l" pos="0"/>
              </a:tabLst>
            </a:pPr>
            <a:r>
              <a:rPr b="0" lang="en" sz="1000" spc="-1" strike="noStrike">
                <a:solidFill>
                  <a:srgbClr val="ffffff"/>
                </a:solidFill>
                <a:latin typeface="Arial"/>
                <a:ea typeface="Arial"/>
              </a:rPr>
              <a:t>Register any of the elements that are part of this template as a trademark or logo, or register it as a work in an intellectual property registry or similar.</a:t>
            </a:r>
            <a:endParaRPr b="0" lang="en-US" sz="1000" spc="-1" strike="noStrike">
              <a:solidFill>
                <a:srgbClr val="ffffff"/>
              </a:solidFill>
              <a:latin typeface="Arial"/>
            </a:endParaRPr>
          </a:p>
          <a:p>
            <a:pPr indent="0">
              <a:lnSpc>
                <a:spcPct val="115000"/>
              </a:lnSpc>
              <a:buNone/>
              <a:tabLst>
                <a:tab algn="l" pos="0"/>
              </a:tabLst>
            </a:pPr>
            <a:endParaRPr b="0" lang="en-US" sz="1000" spc="-1" strike="noStrike">
              <a:solidFill>
                <a:srgbClr val="ffffff"/>
              </a:solidFill>
              <a:latin typeface="Arial"/>
            </a:endParaRPr>
          </a:p>
          <a:p>
            <a:pPr indent="0">
              <a:lnSpc>
                <a:spcPct val="115000"/>
              </a:lnSpc>
              <a:buNone/>
              <a:tabLst>
                <a:tab algn="l" pos="0"/>
              </a:tabLst>
            </a:pPr>
            <a:endParaRPr b="0" lang="en-US" sz="1000" spc="-1" strike="noStrike">
              <a:solidFill>
                <a:srgbClr val="ffffff"/>
              </a:solidFill>
              <a:latin typeface="Arial"/>
            </a:endParaRPr>
          </a:p>
        </p:txBody>
      </p:sp>
      <p:sp>
        <p:nvSpPr>
          <p:cNvPr id="462" name="PlaceHolder 3"/>
          <p:cNvSpPr>
            <a:spLocks noGrp="1"/>
          </p:cNvSpPr>
          <p:nvPr>
            <p:ph/>
          </p:nvPr>
        </p:nvSpPr>
        <p:spPr>
          <a:xfrm>
            <a:off x="1048320" y="4314240"/>
            <a:ext cx="7045560" cy="438480"/>
          </a:xfrm>
          <a:prstGeom prst="rect">
            <a:avLst/>
          </a:prstGeom>
          <a:noFill/>
          <a:ln w="0">
            <a:noFill/>
          </a:ln>
        </p:spPr>
        <p:txBody>
          <a:bodyPr lIns="91440" rIns="91440" tIns="91440" bIns="91440" anchor="t">
            <a:noAutofit/>
          </a:bodyPr>
          <a:p>
            <a:pPr indent="0" algn="ctr">
              <a:lnSpc>
                <a:spcPct val="115000"/>
              </a:lnSpc>
              <a:buNone/>
              <a:tabLst>
                <a:tab algn="l" pos="0"/>
              </a:tabLst>
            </a:pPr>
            <a:r>
              <a:rPr b="0" lang="en" sz="1000" spc="-1" strike="noStrike">
                <a:solidFill>
                  <a:srgbClr val="ffffff"/>
                </a:solidFill>
                <a:latin typeface="Arial"/>
                <a:ea typeface="Arial"/>
              </a:rPr>
              <a:t>For more information about editing slides, please </a:t>
            </a:r>
            <a:r>
              <a:rPr b="0" lang="en" sz="900" spc="-1" strike="noStrike">
                <a:solidFill>
                  <a:srgbClr val="ffffff"/>
                </a:solidFill>
                <a:latin typeface="Arial"/>
                <a:ea typeface="Arial"/>
              </a:rPr>
              <a:t>read </a:t>
            </a:r>
            <a:r>
              <a:rPr b="0" lang="en" sz="1000" spc="-1" strike="noStrike">
                <a:solidFill>
                  <a:srgbClr val="ffffff"/>
                </a:solidFill>
                <a:latin typeface="Arial"/>
                <a:ea typeface="Arial"/>
              </a:rPr>
              <a:t>our FAQs or visit Slidesgo School:</a:t>
            </a:r>
            <a:endParaRPr b="0" lang="en-US" sz="1000" spc="-1" strike="noStrike">
              <a:solidFill>
                <a:srgbClr val="ffffff"/>
              </a:solidFill>
              <a:latin typeface="Arial"/>
            </a:endParaRPr>
          </a:p>
          <a:p>
            <a:pPr indent="0" algn="ctr">
              <a:lnSpc>
                <a:spcPct val="115000"/>
              </a:lnSpc>
              <a:buNone/>
              <a:tabLst>
                <a:tab algn="l" pos="0"/>
              </a:tabLst>
            </a:pPr>
            <a:r>
              <a:rPr b="0" lang="en" sz="1000" spc="-1" strike="noStrike" u="sng">
                <a:solidFill>
                  <a:srgbClr val="0097a7"/>
                </a:solidFill>
                <a:uFillTx/>
                <a:latin typeface="Arial"/>
                <a:ea typeface="Arial"/>
                <a:hlinkClick r:id="rId2"/>
              </a:rPr>
              <a:t>https://slidesgo.com/faqs</a:t>
            </a:r>
            <a:r>
              <a:rPr b="0" lang="en" sz="1200" spc="-1" strike="noStrike">
                <a:solidFill>
                  <a:srgbClr val="ffffff"/>
                </a:solidFill>
                <a:latin typeface="Arial"/>
                <a:ea typeface="Arial"/>
              </a:rPr>
              <a:t> </a:t>
            </a:r>
            <a:r>
              <a:rPr b="0" lang="en" sz="1000" spc="-1" strike="noStrike">
                <a:solidFill>
                  <a:srgbClr val="ffffff"/>
                </a:solidFill>
                <a:latin typeface="Arial"/>
                <a:ea typeface="Arial"/>
              </a:rPr>
              <a:t>and</a:t>
            </a:r>
            <a:r>
              <a:rPr b="0" lang="en" sz="1200" spc="-1" strike="noStrike">
                <a:solidFill>
                  <a:srgbClr val="ffffff"/>
                </a:solidFill>
                <a:latin typeface="Arial"/>
                <a:ea typeface="Arial"/>
              </a:rPr>
              <a:t> </a:t>
            </a:r>
            <a:r>
              <a:rPr b="0" lang="en" sz="1000" spc="-1" strike="noStrike" u="sng">
                <a:solidFill>
                  <a:srgbClr val="0097a7"/>
                </a:solidFill>
                <a:uFillTx/>
                <a:latin typeface="Arial"/>
                <a:ea typeface="Arial"/>
                <a:hlinkClick r:id="rId3"/>
              </a:rPr>
              <a:t>https://slidesgo.com/slidesgo-school</a:t>
            </a:r>
            <a:endParaRPr b="0" lang="en-US" sz="10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PlaceHolder 1"/>
          <p:cNvSpPr>
            <a:spLocks noGrp="1"/>
          </p:cNvSpPr>
          <p:nvPr>
            <p:ph type="title"/>
          </p:nvPr>
        </p:nvSpPr>
        <p:spPr>
          <a:xfrm>
            <a:off x="843480" y="9612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Data Overview</a:t>
            </a:r>
            <a:endParaRPr b="0" lang="en-US" sz="3200" spc="-1" strike="noStrike">
              <a:solidFill>
                <a:srgbClr val="000000"/>
              </a:solidFill>
              <a:latin typeface="Arial"/>
            </a:endParaRPr>
          </a:p>
        </p:txBody>
      </p:sp>
      <p:sp>
        <p:nvSpPr>
          <p:cNvPr id="120" name="PlaceHolder 2"/>
          <p:cNvSpPr>
            <a:spLocks noGrp="1"/>
          </p:cNvSpPr>
          <p:nvPr>
            <p:ph/>
          </p:nvPr>
        </p:nvSpPr>
        <p:spPr>
          <a:xfrm>
            <a:off x="682920" y="920880"/>
            <a:ext cx="3424320" cy="3646080"/>
          </a:xfrm>
          <a:prstGeom prst="rect">
            <a:avLst/>
          </a:prstGeom>
          <a:noFill/>
          <a:ln w="0">
            <a:noFill/>
          </a:ln>
        </p:spPr>
        <p:txBody>
          <a:bodyPr lIns="91440" rIns="91440" tIns="91440" bIns="91440" anchor="ctr">
            <a:noAutofit/>
          </a:bodyPr>
          <a:p>
            <a:pPr indent="0">
              <a:lnSpc>
                <a:spcPct val="100000"/>
              </a:lnSpc>
              <a:buNone/>
              <a:tabLst>
                <a:tab algn="l" pos="0"/>
              </a:tabLst>
            </a:pPr>
            <a:r>
              <a:rPr b="0" lang="en" sz="2200" spc="-1" strike="noStrike">
                <a:solidFill>
                  <a:srgbClr val="000000"/>
                </a:solidFill>
                <a:latin typeface="Blinker"/>
                <a:ea typeface="Blinker"/>
              </a:rPr>
              <a:t>User and Music Data contained in several ‘Parquet’ files</a:t>
            </a:r>
            <a:endParaRPr b="0" lang="en-US" sz="2200" spc="-1" strike="noStrike">
              <a:solidFill>
                <a:srgbClr val="000000"/>
              </a:solidFill>
              <a:latin typeface="Blinker"/>
            </a:endParaRPr>
          </a:p>
          <a:p>
            <a:pPr indent="0">
              <a:lnSpc>
                <a:spcPct val="100000"/>
              </a:lnSpc>
              <a:buNone/>
              <a:tabLst>
                <a:tab algn="l" pos="0"/>
              </a:tabLst>
            </a:pPr>
            <a:endParaRPr b="0" lang="en-US" sz="2200" spc="-1" strike="noStrike">
              <a:solidFill>
                <a:srgbClr val="000000"/>
              </a:solidFill>
              <a:latin typeface="Blinker"/>
            </a:endParaRPr>
          </a:p>
          <a:p>
            <a:pPr marL="216000" indent="-216000">
              <a:lnSpc>
                <a:spcPct val="100000"/>
              </a:lnSpc>
              <a:buClr>
                <a:srgbClr val="000000"/>
              </a:buClr>
              <a:buSzPct val="45000"/>
              <a:buFont typeface="Wingdings" charset="2"/>
              <a:buChar char=""/>
              <a:tabLst>
                <a:tab algn="l" pos="0"/>
              </a:tabLst>
            </a:pPr>
            <a:r>
              <a:rPr b="0" lang="en" sz="2200" spc="-1" strike="noStrike">
                <a:solidFill>
                  <a:srgbClr val="000000"/>
                </a:solidFill>
                <a:latin typeface="Blinker"/>
                <a:ea typeface="Blinker"/>
              </a:rPr>
              <a:t>Required an external library - Arrow</a:t>
            </a:r>
            <a:endParaRPr b="0" lang="en-US" sz="2200" spc="-1" strike="noStrike">
              <a:solidFill>
                <a:srgbClr val="000000"/>
              </a:solidFill>
              <a:latin typeface="Blinker"/>
            </a:endParaRPr>
          </a:p>
          <a:p>
            <a:pPr marL="216000" indent="0">
              <a:lnSpc>
                <a:spcPct val="100000"/>
              </a:lnSpc>
              <a:buNone/>
              <a:tabLst>
                <a:tab algn="l" pos="0"/>
              </a:tabLst>
            </a:pPr>
            <a:endParaRPr b="0" lang="en-US" sz="2200" spc="-1" strike="noStrike">
              <a:solidFill>
                <a:srgbClr val="000000"/>
              </a:solidFill>
              <a:latin typeface="Blinker"/>
            </a:endParaRPr>
          </a:p>
          <a:p>
            <a:pPr marL="216000" indent="-216000">
              <a:lnSpc>
                <a:spcPct val="100000"/>
              </a:lnSpc>
              <a:buClr>
                <a:srgbClr val="000000"/>
              </a:buClr>
              <a:buSzPct val="45000"/>
              <a:buFont typeface="Wingdings" charset="2"/>
              <a:buChar char=""/>
              <a:tabLst>
                <a:tab algn="l" pos="0"/>
              </a:tabLst>
            </a:pPr>
            <a:r>
              <a:rPr b="0" lang="en" sz="2200" spc="-1" strike="noStrike">
                <a:solidFill>
                  <a:srgbClr val="000000"/>
                </a:solidFill>
                <a:latin typeface="Blinker"/>
                <a:ea typeface="Blinker"/>
              </a:rPr>
              <a:t>Turned into CSV</a:t>
            </a:r>
            <a:endParaRPr b="0" lang="en-US" sz="2200" spc="-1" strike="noStrike">
              <a:solidFill>
                <a:srgbClr val="000000"/>
              </a:solidFill>
              <a:latin typeface="Blinker"/>
            </a:endParaRPr>
          </a:p>
        </p:txBody>
      </p:sp>
      <p:cxnSp>
        <p:nvCxnSpPr>
          <p:cNvPr id="121" name="Google Shape;170;p28"/>
          <p:cNvCxnSpPr/>
          <p:nvPr/>
        </p:nvCxnSpPr>
        <p:spPr>
          <a:xfrm flipH="1">
            <a:off x="3472920" y="699840"/>
            <a:ext cx="5735520" cy="1800"/>
          </a:xfrm>
          <a:prstGeom prst="straightConnector1">
            <a:avLst/>
          </a:prstGeom>
          <a:ln w="28575">
            <a:solidFill>
              <a:srgbClr val="000000"/>
            </a:solidFill>
            <a:round/>
          </a:ln>
        </p:spPr>
      </p:cxnSp>
      <p:grpSp>
        <p:nvGrpSpPr>
          <p:cNvPr id="122" name="Google Shape;171;p28"/>
          <p:cNvGrpSpPr/>
          <p:nvPr/>
        </p:nvGrpSpPr>
        <p:grpSpPr>
          <a:xfrm>
            <a:off x="765000" y="629640"/>
            <a:ext cx="1440" cy="142200"/>
            <a:chOff x="765000" y="629640"/>
            <a:chExt cx="1440" cy="142200"/>
          </a:xfrm>
        </p:grpSpPr>
        <p:cxnSp>
          <p:nvCxnSpPr>
            <p:cNvPr id="123" name="Google Shape;172;p28"/>
            <p:cNvCxnSpPr/>
            <p:nvPr/>
          </p:nvCxnSpPr>
          <p:spPr>
            <a:xfrm>
              <a:off x="765000" y="629640"/>
              <a:ext cx="1800" cy="142560"/>
            </a:xfrm>
            <a:prstGeom prst="straightConnector1">
              <a:avLst/>
            </a:prstGeom>
            <a:ln w="28575">
              <a:solidFill>
                <a:srgbClr val="000000"/>
              </a:solidFill>
              <a:round/>
            </a:ln>
          </p:spPr>
        </p:cxnSp>
        <p:cxnSp>
          <p:nvCxnSpPr>
            <p:cNvPr id="124" name="Google Shape;173;p28"/>
            <p:cNvCxnSpPr/>
            <p:nvPr/>
          </p:nvCxnSpPr>
          <p:spPr>
            <a:xfrm>
              <a:off x="765000" y="629640"/>
              <a:ext cx="1800" cy="142560"/>
            </a:xfrm>
            <a:prstGeom prst="straightConnector1">
              <a:avLst/>
            </a:prstGeom>
            <a:ln w="28575">
              <a:solidFill>
                <a:srgbClr val="000000"/>
              </a:solidFill>
              <a:round/>
            </a:ln>
          </p:spPr>
        </p:cxnSp>
      </p:grpSp>
      <p:pic>
        <p:nvPicPr>
          <p:cNvPr id="125" name="Picture 7" descr=""/>
          <p:cNvPicPr/>
          <p:nvPr/>
        </p:nvPicPr>
        <p:blipFill>
          <a:blip r:embed="rId1"/>
          <a:stretch/>
        </p:blipFill>
        <p:spPr>
          <a:xfrm>
            <a:off x="4146120" y="1143000"/>
            <a:ext cx="4817520" cy="1230840"/>
          </a:xfrm>
          <a:prstGeom prst="rect">
            <a:avLst/>
          </a:prstGeom>
          <a:ln w="0">
            <a:noFill/>
          </a:ln>
        </p:spPr>
      </p:pic>
      <p:pic>
        <p:nvPicPr>
          <p:cNvPr id="126" name="Picture 1" descr=""/>
          <p:cNvPicPr/>
          <p:nvPr/>
        </p:nvPicPr>
        <p:blipFill>
          <a:blip r:embed="rId2"/>
          <a:stretch/>
        </p:blipFill>
        <p:spPr>
          <a:xfrm>
            <a:off x="5486400" y="2229120"/>
            <a:ext cx="2230200" cy="2571480"/>
          </a:xfrm>
          <a:prstGeom prst="rect">
            <a:avLst/>
          </a:prstGeom>
          <a:ln w="0">
            <a:noFill/>
          </a:ln>
        </p:spPr>
      </p:pic>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463" name="PlaceHolder 1"/>
          <p:cNvSpPr>
            <a:spLocks noGrp="1"/>
          </p:cNvSpPr>
          <p:nvPr>
            <p:ph type="title"/>
          </p:nvPr>
        </p:nvSpPr>
        <p:spPr>
          <a:xfrm>
            <a:off x="1048320" y="954360"/>
            <a:ext cx="704556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Fonts &amp; colors used</a:t>
            </a:r>
            <a:endParaRPr b="0" lang="en-US" sz="2400" spc="-1" strike="noStrike">
              <a:solidFill>
                <a:srgbClr val="ffffff"/>
              </a:solidFill>
              <a:latin typeface="Arial"/>
            </a:endParaRPr>
          </a:p>
        </p:txBody>
      </p:sp>
      <p:sp>
        <p:nvSpPr>
          <p:cNvPr id="464" name="PlaceHolder 2"/>
          <p:cNvSpPr>
            <a:spLocks noGrp="1"/>
          </p:cNvSpPr>
          <p:nvPr>
            <p:ph/>
          </p:nvPr>
        </p:nvSpPr>
        <p:spPr>
          <a:xfrm>
            <a:off x="1068120" y="1458000"/>
            <a:ext cx="7045560" cy="438480"/>
          </a:xfrm>
          <a:prstGeom prst="rect">
            <a:avLst/>
          </a:prstGeom>
          <a:noFill/>
          <a:ln w="0">
            <a:noFill/>
          </a:ln>
        </p:spPr>
        <p:txBody>
          <a:bodyPr lIns="91440" rIns="91440" tIns="91440" bIns="91440" anchor="t">
            <a:noAutofit/>
          </a:bodyPr>
          <a:p>
            <a:pPr indent="0" algn="ctr">
              <a:lnSpc>
                <a:spcPct val="115000"/>
              </a:lnSpc>
              <a:buNone/>
              <a:tabLst>
                <a:tab algn="l" pos="0"/>
              </a:tabLst>
            </a:pPr>
            <a:r>
              <a:rPr b="0" lang="en" sz="1200" spc="-1" strike="noStrike">
                <a:solidFill>
                  <a:srgbClr val="ffffff"/>
                </a:solidFill>
                <a:latin typeface="Arial"/>
                <a:ea typeface="Arial"/>
              </a:rPr>
              <a:t>This presentation has been made using the following fonts:</a:t>
            </a:r>
            <a:endParaRPr b="0" lang="en-US" sz="1200" spc="-1" strike="noStrike">
              <a:solidFill>
                <a:srgbClr val="ffffff"/>
              </a:solidFill>
              <a:latin typeface="Arial"/>
            </a:endParaRPr>
          </a:p>
          <a:p>
            <a:pPr indent="0">
              <a:lnSpc>
                <a:spcPct val="115000"/>
              </a:lnSpc>
              <a:buNone/>
              <a:tabLst>
                <a:tab algn="l" pos="0"/>
              </a:tabLst>
            </a:pPr>
            <a:endParaRPr b="0" lang="en-US" sz="1400" spc="-1" strike="noStrike">
              <a:solidFill>
                <a:srgbClr val="ffffff"/>
              </a:solidFill>
              <a:latin typeface="Arial"/>
            </a:endParaRPr>
          </a:p>
        </p:txBody>
      </p:sp>
      <p:sp>
        <p:nvSpPr>
          <p:cNvPr id="465" name="PlaceHolder 3"/>
          <p:cNvSpPr>
            <a:spLocks noGrp="1"/>
          </p:cNvSpPr>
          <p:nvPr>
            <p:ph/>
          </p:nvPr>
        </p:nvSpPr>
        <p:spPr>
          <a:xfrm>
            <a:off x="1068120" y="1919160"/>
            <a:ext cx="7045560" cy="1253160"/>
          </a:xfrm>
          <a:prstGeom prst="rect">
            <a:avLst/>
          </a:prstGeom>
          <a:noFill/>
          <a:ln w="0">
            <a:noFill/>
          </a:ln>
        </p:spPr>
        <p:txBody>
          <a:bodyPr lIns="91440" rIns="91440" tIns="91440" bIns="91440" anchor="ctr">
            <a:noAutofit/>
          </a:bodyPr>
          <a:p>
            <a:pPr indent="0" algn="ctr">
              <a:lnSpc>
                <a:spcPct val="115000"/>
              </a:lnSpc>
              <a:buNone/>
              <a:tabLst>
                <a:tab algn="l" pos="0"/>
              </a:tabLst>
            </a:pPr>
            <a:r>
              <a:rPr b="1" lang="en" sz="1100" spc="-1" strike="noStrike">
                <a:solidFill>
                  <a:srgbClr val="ffffff"/>
                </a:solidFill>
                <a:latin typeface="Arial"/>
                <a:ea typeface="Arial"/>
              </a:rPr>
              <a:t>Barlow</a:t>
            </a:r>
            <a:endParaRPr b="0" lang="en-US" sz="1100" spc="-1" strike="noStrike">
              <a:solidFill>
                <a:srgbClr val="ffffff"/>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a:t>
            </a:r>
            <a:r>
              <a:rPr b="0" lang="en" sz="1100" spc="-1" strike="noStrike" u="sng">
                <a:solidFill>
                  <a:srgbClr val="0097a7"/>
                </a:solidFill>
                <a:uFillTx/>
                <a:latin typeface="Arial"/>
                <a:ea typeface="Arial"/>
                <a:hlinkClick r:id="rId1"/>
              </a:rPr>
              <a:t>https://fonts.google.com/specimen/Barlow</a:t>
            </a:r>
            <a:r>
              <a:rPr b="0" lang="en" sz="1100" spc="-1" strike="noStrike">
                <a:solidFill>
                  <a:srgbClr val="ffffff"/>
                </a:solidFill>
                <a:latin typeface="Arial"/>
                <a:ea typeface="Arial"/>
              </a:rPr>
              <a:t>)</a:t>
            </a:r>
            <a:endParaRPr b="0" lang="en-US" sz="1100" spc="-1" strike="noStrike">
              <a:solidFill>
                <a:srgbClr val="ffffff"/>
              </a:solidFill>
              <a:latin typeface="Arial"/>
            </a:endParaRPr>
          </a:p>
          <a:p>
            <a:pPr indent="0" algn="ctr">
              <a:lnSpc>
                <a:spcPct val="115000"/>
              </a:lnSpc>
              <a:buNone/>
              <a:tabLst>
                <a:tab algn="l" pos="0"/>
              </a:tabLst>
            </a:pPr>
            <a:endParaRPr b="0" lang="en-US" sz="800" spc="-1" strike="noStrike">
              <a:solidFill>
                <a:srgbClr val="ffffff"/>
              </a:solidFill>
              <a:latin typeface="Arial"/>
            </a:endParaRPr>
          </a:p>
          <a:p>
            <a:pPr indent="0" algn="ctr">
              <a:lnSpc>
                <a:spcPct val="115000"/>
              </a:lnSpc>
              <a:buNone/>
              <a:tabLst>
                <a:tab algn="l" pos="0"/>
              </a:tabLst>
            </a:pPr>
            <a:r>
              <a:rPr b="1" lang="en" sz="1100" spc="-1" strike="noStrike">
                <a:solidFill>
                  <a:srgbClr val="ffffff"/>
                </a:solidFill>
                <a:latin typeface="Arial"/>
                <a:ea typeface="Arial"/>
              </a:rPr>
              <a:t>Blinker</a:t>
            </a:r>
            <a:endParaRPr b="0" lang="en-US" sz="1100" spc="-1" strike="noStrike">
              <a:solidFill>
                <a:srgbClr val="ffffff"/>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a:t>
            </a:r>
            <a:r>
              <a:rPr b="0" lang="en" sz="1100" spc="-1" strike="noStrike" u="sng">
                <a:solidFill>
                  <a:srgbClr val="0097a7"/>
                </a:solidFill>
                <a:uFillTx/>
                <a:latin typeface="Arial"/>
                <a:ea typeface="Arial"/>
                <a:hlinkClick r:id="rId2"/>
              </a:rPr>
              <a:t>https://fonts.google.com/specimen/Blinker</a:t>
            </a:r>
            <a:r>
              <a:rPr b="0" lang="en" sz="1100" spc="-1" strike="noStrike">
                <a:solidFill>
                  <a:srgbClr val="ffffff"/>
                </a:solidFill>
                <a:latin typeface="Arial"/>
                <a:ea typeface="Arial"/>
              </a:rPr>
              <a:t>)</a:t>
            </a:r>
            <a:endParaRPr b="0" lang="en-US" sz="1100" spc="-1" strike="noStrike">
              <a:solidFill>
                <a:srgbClr val="ffffff"/>
              </a:solidFill>
              <a:latin typeface="Arial"/>
            </a:endParaRPr>
          </a:p>
        </p:txBody>
      </p:sp>
      <p:sp>
        <p:nvSpPr>
          <p:cNvPr id="466" name="Google Shape;1089;p53"/>
          <p:cNvSpPr/>
          <p:nvPr/>
        </p:nvSpPr>
        <p:spPr>
          <a:xfrm>
            <a:off x="4707360" y="3498840"/>
            <a:ext cx="789480" cy="752400"/>
          </a:xfrm>
          <a:prstGeom prst="roundRect">
            <a:avLst>
              <a:gd name="adj" fmla="val 16667"/>
            </a:avLst>
          </a:prstGeom>
          <a:solidFill>
            <a:srgbClr val="ffffff"/>
          </a:solidFill>
          <a:ln w="9525">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467" name="Google Shape;1090;p53"/>
          <p:cNvSpPr/>
          <p:nvPr/>
        </p:nvSpPr>
        <p:spPr>
          <a:xfrm>
            <a:off x="3645360" y="3498840"/>
            <a:ext cx="789480" cy="752400"/>
          </a:xfrm>
          <a:prstGeom prst="roundRect">
            <a:avLst>
              <a:gd name="adj" fmla="val 16667"/>
            </a:avLst>
          </a:prstGeom>
          <a:solidFill>
            <a:srgbClr val="000000"/>
          </a:solidFill>
          <a:ln w="9525">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68" name="Google Shape;1091;p53"/>
          <p:cNvSpPr/>
          <p:nvPr/>
        </p:nvSpPr>
        <p:spPr>
          <a:xfrm>
            <a:off x="4707360" y="3655800"/>
            <a:ext cx="789480" cy="438480"/>
          </a:xfrm>
          <a:prstGeom prst="rect">
            <a:avLst/>
          </a:prstGeom>
          <a:noFill/>
          <a:ln w="0">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272727"/>
                </a:solidFill>
                <a:latin typeface="Arial"/>
                <a:ea typeface="Arial"/>
              </a:rPr>
              <a:t>#ffffff</a:t>
            </a:r>
            <a:endParaRPr b="0" lang="en-US" sz="1000" spc="-1" strike="noStrike">
              <a:solidFill>
                <a:srgbClr val="ffffff"/>
              </a:solidFill>
              <a:highlight>
                <a:srgbClr val="ff4000"/>
              </a:highlight>
              <a:latin typeface="Arial"/>
            </a:endParaRPr>
          </a:p>
        </p:txBody>
      </p:sp>
      <p:sp>
        <p:nvSpPr>
          <p:cNvPr id="469" name="Google Shape;1092;p53"/>
          <p:cNvSpPr/>
          <p:nvPr/>
        </p:nvSpPr>
        <p:spPr>
          <a:xfrm>
            <a:off x="3645360" y="3655800"/>
            <a:ext cx="789480" cy="438480"/>
          </a:xfrm>
          <a:prstGeom prst="rect">
            <a:avLst/>
          </a:prstGeom>
          <a:noFill/>
          <a:ln w="0">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ffffff"/>
                </a:solidFill>
                <a:latin typeface="Arial"/>
                <a:ea typeface="Arial"/>
              </a:rPr>
              <a:t>#000000</a:t>
            </a:r>
            <a:endParaRPr b="0" lang="en-US" sz="1000" spc="-1" strike="noStrike">
              <a:solidFill>
                <a:srgbClr val="ffffff"/>
              </a:solidFill>
              <a:highlight>
                <a:srgbClr val="ff4000"/>
              </a:highlight>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470" name="PlaceHolder 1"/>
          <p:cNvSpPr>
            <a:spLocks noGrp="1"/>
          </p:cNvSpPr>
          <p:nvPr>
            <p:ph type="title"/>
          </p:nvPr>
        </p:nvSpPr>
        <p:spPr>
          <a:xfrm>
            <a:off x="1068120" y="666360"/>
            <a:ext cx="704556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Stories by Freepik</a:t>
            </a:r>
            <a:endParaRPr b="0" lang="en-US" sz="2400" spc="-1" strike="noStrike">
              <a:solidFill>
                <a:srgbClr val="ffffff"/>
              </a:solidFill>
              <a:latin typeface="Arial"/>
            </a:endParaRPr>
          </a:p>
        </p:txBody>
      </p:sp>
      <p:sp>
        <p:nvSpPr>
          <p:cNvPr id="471" name="PlaceHolder 2"/>
          <p:cNvSpPr>
            <a:spLocks noGrp="1"/>
          </p:cNvSpPr>
          <p:nvPr>
            <p:ph/>
          </p:nvPr>
        </p:nvSpPr>
        <p:spPr>
          <a:xfrm>
            <a:off x="1252440" y="1170000"/>
            <a:ext cx="6629040" cy="316440"/>
          </a:xfrm>
          <a:prstGeom prst="rect">
            <a:avLst/>
          </a:prstGeom>
          <a:noFill/>
          <a:ln w="0">
            <a:noFill/>
          </a:ln>
        </p:spPr>
        <p:txBody>
          <a:bodyPr lIns="91440" rIns="91440" tIns="91440" bIns="91440" anchor="t">
            <a:noAutofit/>
          </a:bodyPr>
          <a:p>
            <a:pPr indent="0" algn="ctr">
              <a:lnSpc>
                <a:spcPct val="115000"/>
              </a:lnSpc>
              <a:buNone/>
              <a:tabLst>
                <a:tab algn="l" pos="0"/>
              </a:tabLst>
            </a:pPr>
            <a:r>
              <a:rPr b="0" lang="en" sz="1100" spc="-1" strike="noStrike">
                <a:solidFill>
                  <a:srgbClr val="ffffff"/>
                </a:solidFill>
                <a:latin typeface="Arial"/>
                <a:ea typeface="Arial"/>
              </a:rPr>
              <a:t>Create your Story with our illustrated concepts. Choose the style you like the most, edit its colors, pick the background and layers you want to show and bring them to life with the animator panel! It will boost your presentation. Check out</a:t>
            </a:r>
            <a:r>
              <a:rPr b="0" lang="en" sz="1100" spc="-1" strike="noStrike">
                <a:solidFill>
                  <a:srgbClr val="869fb2"/>
                </a:solidFill>
                <a:latin typeface="Arial"/>
                <a:ea typeface="Arial"/>
              </a:rPr>
              <a:t> </a:t>
            </a:r>
            <a:r>
              <a:rPr b="0" lang="en" sz="1100" spc="-1" strike="noStrike" u="sng">
                <a:solidFill>
                  <a:srgbClr val="0097a7"/>
                </a:solidFill>
                <a:uFillTx/>
                <a:latin typeface="Arial"/>
                <a:ea typeface="Arial"/>
                <a:hlinkClick r:id="rId1"/>
              </a:rPr>
              <a:t>How it Works.</a:t>
            </a:r>
            <a:endParaRPr b="0" lang="en-US" sz="1100" spc="-1" strike="noStrike">
              <a:solidFill>
                <a:srgbClr val="ffffff"/>
              </a:solidFill>
              <a:latin typeface="Arial"/>
            </a:endParaRPr>
          </a:p>
        </p:txBody>
      </p:sp>
      <p:pic>
        <p:nvPicPr>
          <p:cNvPr id="472" name="Google Shape;1099;p54" descr=""/>
          <p:cNvPicPr/>
          <p:nvPr/>
        </p:nvPicPr>
        <p:blipFill>
          <a:blip r:embed="rId2">
            <a:alphaModFix amt="30000"/>
          </a:blip>
          <a:srcRect l="0" t="16539" r="0" b="16539"/>
          <a:stretch/>
        </p:blipFill>
        <p:spPr>
          <a:xfrm>
            <a:off x="510840" y="2688480"/>
            <a:ext cx="1604880" cy="1073160"/>
          </a:xfrm>
          <a:prstGeom prst="rect">
            <a:avLst/>
          </a:prstGeom>
          <a:ln w="0">
            <a:noFill/>
          </a:ln>
        </p:spPr>
      </p:pic>
      <p:sp>
        <p:nvSpPr>
          <p:cNvPr id="473" name="Google Shape;1100;p54"/>
          <p:cNvSpPr/>
          <p:nvPr/>
        </p:nvSpPr>
        <p:spPr>
          <a:xfrm>
            <a:off x="677880" y="3976200"/>
            <a:ext cx="1270440" cy="31644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3"/>
              </a:rPr>
              <a:t>Pana</a:t>
            </a:r>
            <a:endParaRPr b="0" lang="en-US" sz="1400" spc="-1" strike="noStrike">
              <a:solidFill>
                <a:srgbClr val="ffffff"/>
              </a:solidFill>
              <a:highlight>
                <a:srgbClr val="ff4000"/>
              </a:highlight>
              <a:latin typeface="Arial"/>
            </a:endParaRPr>
          </a:p>
        </p:txBody>
      </p:sp>
      <p:sp>
        <p:nvSpPr>
          <p:cNvPr id="474" name="Google Shape;1101;p54"/>
          <p:cNvSpPr/>
          <p:nvPr/>
        </p:nvSpPr>
        <p:spPr>
          <a:xfrm>
            <a:off x="2289240" y="3976200"/>
            <a:ext cx="1270440" cy="31644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4"/>
              </a:rPr>
              <a:t>Amico</a:t>
            </a:r>
            <a:endParaRPr b="0" lang="en-US" sz="1400" spc="-1" strike="noStrike">
              <a:solidFill>
                <a:srgbClr val="ffffff"/>
              </a:solidFill>
              <a:highlight>
                <a:srgbClr val="ff4000"/>
              </a:highlight>
              <a:latin typeface="Arial"/>
            </a:endParaRPr>
          </a:p>
        </p:txBody>
      </p:sp>
      <p:sp>
        <p:nvSpPr>
          <p:cNvPr id="475" name="Google Shape;1102;p54"/>
          <p:cNvSpPr/>
          <p:nvPr/>
        </p:nvSpPr>
        <p:spPr>
          <a:xfrm>
            <a:off x="3900240" y="3976200"/>
            <a:ext cx="1270440" cy="31644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5"/>
              </a:rPr>
              <a:t>Bro</a:t>
            </a:r>
            <a:endParaRPr b="0" lang="en-US" sz="1400" spc="-1" strike="noStrike">
              <a:solidFill>
                <a:srgbClr val="ffffff"/>
              </a:solidFill>
              <a:highlight>
                <a:srgbClr val="ff4000"/>
              </a:highlight>
              <a:latin typeface="Arial"/>
            </a:endParaRPr>
          </a:p>
        </p:txBody>
      </p:sp>
      <p:sp>
        <p:nvSpPr>
          <p:cNvPr id="476" name="Google Shape;1103;p54"/>
          <p:cNvSpPr/>
          <p:nvPr/>
        </p:nvSpPr>
        <p:spPr>
          <a:xfrm>
            <a:off x="5511600" y="3976200"/>
            <a:ext cx="1270440" cy="31644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6"/>
              </a:rPr>
              <a:t>Rafiki</a:t>
            </a:r>
            <a:endParaRPr b="0" lang="en-US" sz="1400" spc="-1" strike="noStrike">
              <a:solidFill>
                <a:srgbClr val="ffffff"/>
              </a:solidFill>
              <a:highlight>
                <a:srgbClr val="ff4000"/>
              </a:highlight>
              <a:latin typeface="Arial"/>
            </a:endParaRPr>
          </a:p>
        </p:txBody>
      </p:sp>
      <p:pic>
        <p:nvPicPr>
          <p:cNvPr id="477" name="Google Shape;1104;p54" descr=""/>
          <p:cNvPicPr/>
          <p:nvPr/>
        </p:nvPicPr>
        <p:blipFill>
          <a:blip r:embed="rId7">
            <a:alphaModFix amt="30000"/>
          </a:blip>
          <a:stretch/>
        </p:blipFill>
        <p:spPr>
          <a:xfrm>
            <a:off x="2255040" y="2410920"/>
            <a:ext cx="1338840" cy="1338840"/>
          </a:xfrm>
          <a:prstGeom prst="rect">
            <a:avLst/>
          </a:prstGeom>
          <a:ln w="0">
            <a:noFill/>
          </a:ln>
        </p:spPr>
      </p:pic>
      <p:pic>
        <p:nvPicPr>
          <p:cNvPr id="478" name="Google Shape;1105;p54" descr=""/>
          <p:cNvPicPr/>
          <p:nvPr/>
        </p:nvPicPr>
        <p:blipFill>
          <a:blip r:embed="rId8">
            <a:alphaModFix amt="30000"/>
          </a:blip>
          <a:srcRect l="4195" t="11225" r="4210" b="8852"/>
          <a:stretch/>
        </p:blipFill>
        <p:spPr>
          <a:xfrm>
            <a:off x="3774240" y="2532600"/>
            <a:ext cx="1446480" cy="1261800"/>
          </a:xfrm>
          <a:prstGeom prst="rect">
            <a:avLst/>
          </a:prstGeom>
          <a:ln w="0">
            <a:noFill/>
          </a:ln>
        </p:spPr>
      </p:pic>
      <p:pic>
        <p:nvPicPr>
          <p:cNvPr id="479" name="Google Shape;1106;p54" descr=""/>
          <p:cNvPicPr/>
          <p:nvPr/>
        </p:nvPicPr>
        <p:blipFill>
          <a:blip r:embed="rId9">
            <a:alphaModFix amt="30000"/>
          </a:blip>
          <a:srcRect l="0" t="6566" r="0" b="11943"/>
          <a:stretch/>
        </p:blipFill>
        <p:spPr>
          <a:xfrm>
            <a:off x="5347440" y="2581560"/>
            <a:ext cx="1446480" cy="1178280"/>
          </a:xfrm>
          <a:prstGeom prst="rect">
            <a:avLst/>
          </a:prstGeom>
          <a:ln w="0">
            <a:noFill/>
          </a:ln>
        </p:spPr>
      </p:pic>
      <p:pic>
        <p:nvPicPr>
          <p:cNvPr id="480" name="Google Shape;1107;p54" descr=""/>
          <p:cNvPicPr/>
          <p:nvPr/>
        </p:nvPicPr>
        <p:blipFill>
          <a:blip r:embed="rId10">
            <a:alphaModFix amt="30000"/>
          </a:blip>
          <a:srcRect l="0" t="11709" r="0" b="17968"/>
          <a:stretch/>
        </p:blipFill>
        <p:spPr>
          <a:xfrm>
            <a:off x="6836400" y="2523960"/>
            <a:ext cx="1794960" cy="1261800"/>
          </a:xfrm>
          <a:prstGeom prst="rect">
            <a:avLst/>
          </a:prstGeom>
          <a:ln w="0">
            <a:noFill/>
          </a:ln>
        </p:spPr>
      </p:pic>
      <p:sp>
        <p:nvSpPr>
          <p:cNvPr id="481" name="Google Shape;1108;p54"/>
          <p:cNvSpPr/>
          <p:nvPr/>
        </p:nvSpPr>
        <p:spPr>
          <a:xfrm>
            <a:off x="7122600" y="3976200"/>
            <a:ext cx="1270440" cy="31644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97a7"/>
                </a:solidFill>
                <a:uFillTx/>
                <a:latin typeface="Arial"/>
                <a:ea typeface="Arial"/>
                <a:hlinkClick r:id="rId11"/>
              </a:rPr>
              <a:t>Cuate</a:t>
            </a:r>
            <a:endParaRPr b="0" lang="en-US" sz="1400" spc="-1" strike="noStrike">
              <a:solidFill>
                <a:srgbClr val="ffffff"/>
              </a:solidFill>
              <a:highlight>
                <a:srgbClr val="ff4000"/>
              </a:highlight>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482" name="Google Shape;1113;p55"/>
          <p:cNvSpPr/>
          <p:nvPr/>
        </p:nvSpPr>
        <p:spPr>
          <a:xfrm>
            <a:off x="1068120" y="1533960"/>
            <a:ext cx="7045560" cy="480600"/>
          </a:xfrm>
          <a:prstGeom prst="rect">
            <a:avLst/>
          </a:prstGeom>
          <a:noFill/>
          <a:ln w="0">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100" spc="-1" strike="noStrike">
                <a:solidFill>
                  <a:srgbClr val="ffffff"/>
                </a:solidFill>
                <a:latin typeface="Arial"/>
                <a:ea typeface="Arial"/>
              </a:rPr>
              <a:t>You can easily</a:t>
            </a:r>
            <a:r>
              <a:rPr b="0" lang="en" sz="1100" spc="-1" strike="noStrike">
                <a:solidFill>
                  <a:srgbClr val="435d74"/>
                </a:solidFill>
                <a:latin typeface="Arial"/>
                <a:ea typeface="Arial"/>
              </a:rPr>
              <a:t> </a:t>
            </a:r>
            <a:r>
              <a:rPr b="0" lang="en" sz="1100" spc="-1" strike="noStrike">
                <a:solidFill>
                  <a:srgbClr val="869fb2"/>
                </a:solidFill>
                <a:latin typeface="Arial"/>
                <a:ea typeface="Arial"/>
              </a:rPr>
              <a:t>resize</a:t>
            </a:r>
            <a:r>
              <a:rPr b="0" lang="en" sz="1100" spc="-1" strike="noStrike">
                <a:solidFill>
                  <a:srgbClr val="435d74"/>
                </a:solidFill>
                <a:latin typeface="Arial"/>
                <a:ea typeface="Arial"/>
              </a:rPr>
              <a:t> </a:t>
            </a:r>
            <a:r>
              <a:rPr b="0" lang="en" sz="1100" spc="-1" strike="noStrike">
                <a:solidFill>
                  <a:srgbClr val="ffffff"/>
                </a:solidFill>
                <a:latin typeface="Arial"/>
                <a:ea typeface="Arial"/>
              </a:rPr>
              <a:t>these resources without losing quality. To</a:t>
            </a:r>
            <a:r>
              <a:rPr b="0" lang="en" sz="1100" spc="-1" strike="noStrike">
                <a:solidFill>
                  <a:srgbClr val="435d74"/>
                </a:solidFill>
                <a:latin typeface="Arial"/>
                <a:ea typeface="Arial"/>
              </a:rPr>
              <a:t> </a:t>
            </a:r>
            <a:r>
              <a:rPr b="0" lang="en" sz="1100" spc="-1" strike="noStrike">
                <a:solidFill>
                  <a:srgbClr val="869fb2"/>
                </a:solidFill>
                <a:latin typeface="Arial"/>
                <a:ea typeface="Arial"/>
              </a:rPr>
              <a:t>change the color</a:t>
            </a:r>
            <a:r>
              <a:rPr b="0" lang="en" sz="1100" spc="-1" strike="noStrike">
                <a:solidFill>
                  <a:srgbClr val="ffffff"/>
                </a:solidFill>
                <a:latin typeface="Arial"/>
                <a:ea typeface="Arial"/>
              </a:rPr>
              <a:t>, just ungroup the resource and click on the object you want to change. Then, click on the paint bucket and select the color you want. Group the resource again when you’re done. You can also look for more </a:t>
            </a:r>
            <a:r>
              <a:rPr b="0" lang="en" sz="1100" spc="-1" strike="noStrike" u="sng">
                <a:solidFill>
                  <a:srgbClr val="0097a7"/>
                </a:solidFill>
                <a:uFillTx/>
                <a:latin typeface="Arial"/>
                <a:ea typeface="Arial"/>
                <a:hlinkClick r:id="rId1"/>
              </a:rPr>
              <a:t>infographics</a:t>
            </a:r>
            <a:r>
              <a:rPr b="0" lang="en" sz="1100" spc="-1" strike="noStrike">
                <a:solidFill>
                  <a:srgbClr val="ffffff"/>
                </a:solidFill>
                <a:latin typeface="Arial"/>
                <a:ea typeface="Arial"/>
              </a:rPr>
              <a:t> on Slidesgo.</a:t>
            </a:r>
            <a:endParaRPr b="0" lang="en-US" sz="1100" spc="-1" strike="noStrike">
              <a:solidFill>
                <a:srgbClr val="ffffff"/>
              </a:solidFill>
              <a:highlight>
                <a:srgbClr val="ff4000"/>
              </a:highlight>
              <a:latin typeface="Arial"/>
            </a:endParaRPr>
          </a:p>
        </p:txBody>
      </p:sp>
      <p:grpSp>
        <p:nvGrpSpPr>
          <p:cNvPr id="483" name="Google Shape;1114;p55"/>
          <p:cNvGrpSpPr/>
          <p:nvPr/>
        </p:nvGrpSpPr>
        <p:grpSpPr>
          <a:xfrm>
            <a:off x="5155920" y="3085560"/>
            <a:ext cx="472680" cy="549720"/>
            <a:chOff x="5155920" y="3085560"/>
            <a:chExt cx="472680" cy="549720"/>
          </a:xfrm>
        </p:grpSpPr>
        <p:sp>
          <p:nvSpPr>
            <p:cNvPr id="484" name="Google Shape;1115;p55"/>
            <p:cNvSpPr/>
            <p:nvPr/>
          </p:nvSpPr>
          <p:spPr>
            <a:xfrm>
              <a:off x="5155920" y="3085560"/>
              <a:ext cx="286920" cy="261000"/>
            </a:xfrm>
            <a:custGeom>
              <a:avLst/>
              <a:gdLst>
                <a:gd name="textAreaLeft" fmla="*/ 0 w 286920"/>
                <a:gd name="textAreaRight" fmla="*/ 288720 w 286920"/>
                <a:gd name="textAreaTop" fmla="*/ 0 h 261000"/>
                <a:gd name="textAreaBottom" fmla="*/ 262800 h 261000"/>
              </a:gdLst>
              <a:ahLst/>
              <a:rect l="textAreaLeft" t="textAreaTop" r="textAreaRight" b="textAreaBottom"/>
              <a:pathLst>
                <a:path w="1458" h="132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85" name="Google Shape;1116;p55"/>
            <p:cNvSpPr/>
            <p:nvPr/>
          </p:nvSpPr>
          <p:spPr>
            <a:xfrm>
              <a:off x="5341680" y="3372840"/>
              <a:ext cx="286920" cy="262440"/>
            </a:xfrm>
            <a:custGeom>
              <a:avLst/>
              <a:gdLst>
                <a:gd name="textAreaLeft" fmla="*/ 0 w 286920"/>
                <a:gd name="textAreaRight" fmla="*/ 288720 w 286920"/>
                <a:gd name="textAreaTop" fmla="*/ 0 h 262440"/>
                <a:gd name="textAreaBottom" fmla="*/ 264240 h 262440"/>
              </a:gdLst>
              <a:ahLst/>
              <a:rect l="textAreaLeft" t="textAreaTop" r="textAreaRight" b="textAreaBottom"/>
              <a:pathLst>
                <a:path w="1458" h="1335">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86" name="Google Shape;1117;p55"/>
          <p:cNvGrpSpPr/>
          <p:nvPr/>
        </p:nvGrpSpPr>
        <p:grpSpPr>
          <a:xfrm>
            <a:off x="5769720" y="2314440"/>
            <a:ext cx="554040" cy="555120"/>
            <a:chOff x="5769720" y="2314440"/>
            <a:chExt cx="554040" cy="555120"/>
          </a:xfrm>
        </p:grpSpPr>
        <p:sp>
          <p:nvSpPr>
            <p:cNvPr id="487" name="Google Shape;1118;p55"/>
            <p:cNvSpPr/>
            <p:nvPr/>
          </p:nvSpPr>
          <p:spPr>
            <a:xfrm>
              <a:off x="6106680" y="2358360"/>
              <a:ext cx="217080" cy="272520"/>
            </a:xfrm>
            <a:custGeom>
              <a:avLst/>
              <a:gdLst>
                <a:gd name="textAreaLeft" fmla="*/ 0 w 217080"/>
                <a:gd name="textAreaRight" fmla="*/ 218880 w 217080"/>
                <a:gd name="textAreaTop" fmla="*/ 0 h 272520"/>
                <a:gd name="textAreaBottom" fmla="*/ 274320 h 272520"/>
              </a:gdLst>
              <a:ahLst/>
              <a:rect l="textAreaLeft" t="textAreaTop" r="textAreaRight" b="textAreaBottom"/>
              <a:pathLst>
                <a:path w="1105" h="1386">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88" name="Google Shape;1119;p55"/>
            <p:cNvSpPr/>
            <p:nvPr/>
          </p:nvSpPr>
          <p:spPr>
            <a:xfrm>
              <a:off x="5769720" y="2552760"/>
              <a:ext cx="217080" cy="272520"/>
            </a:xfrm>
            <a:custGeom>
              <a:avLst/>
              <a:gdLst>
                <a:gd name="textAreaLeft" fmla="*/ 0 w 217080"/>
                <a:gd name="textAreaRight" fmla="*/ 218880 w 217080"/>
                <a:gd name="textAreaTop" fmla="*/ 0 h 272520"/>
                <a:gd name="textAreaBottom" fmla="*/ 274320 h 272520"/>
              </a:gdLst>
              <a:ahLst/>
              <a:rect l="textAreaLeft" t="textAreaTop" r="textAreaRight" b="textAreaBottom"/>
              <a:pathLst>
                <a:path w="1105" h="1386">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89" name="Google Shape;1120;p55"/>
            <p:cNvSpPr/>
            <p:nvPr/>
          </p:nvSpPr>
          <p:spPr>
            <a:xfrm>
              <a:off x="6006960" y="2653920"/>
              <a:ext cx="272520" cy="215640"/>
            </a:xfrm>
            <a:custGeom>
              <a:avLst/>
              <a:gdLst>
                <a:gd name="textAreaLeft" fmla="*/ 0 w 272520"/>
                <a:gd name="textAreaRight" fmla="*/ 274320 w 272520"/>
                <a:gd name="textAreaTop" fmla="*/ 0 h 215640"/>
                <a:gd name="textAreaBottom" fmla="*/ 217440 h 215640"/>
              </a:gdLst>
              <a:ahLst/>
              <a:rect l="textAreaLeft" t="textAreaTop" r="textAreaRight" b="textAreaBottom"/>
              <a:pathLst>
                <a:path w="1385" h="1098">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90" name="Google Shape;1121;p55"/>
            <p:cNvSpPr/>
            <p:nvPr/>
          </p:nvSpPr>
          <p:spPr>
            <a:xfrm>
              <a:off x="5812560" y="2314440"/>
              <a:ext cx="272520" cy="219600"/>
            </a:xfrm>
            <a:custGeom>
              <a:avLst/>
              <a:gdLst>
                <a:gd name="textAreaLeft" fmla="*/ 0 w 272520"/>
                <a:gd name="textAreaRight" fmla="*/ 274320 w 272520"/>
                <a:gd name="textAreaTop" fmla="*/ 0 h 219600"/>
                <a:gd name="textAreaBottom" fmla="*/ 221400 h 219600"/>
              </a:gdLst>
              <a:ahLst/>
              <a:rect l="textAreaLeft" t="textAreaTop" r="textAreaRight" b="textAreaBottom"/>
              <a:pathLst>
                <a:path w="1385" h="1119">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91" name="Google Shape;1122;p55"/>
          <p:cNvGrpSpPr/>
          <p:nvPr/>
        </p:nvGrpSpPr>
        <p:grpSpPr>
          <a:xfrm>
            <a:off x="6396120" y="2318760"/>
            <a:ext cx="580680" cy="532080"/>
            <a:chOff x="6396120" y="2318760"/>
            <a:chExt cx="580680" cy="532080"/>
          </a:xfrm>
        </p:grpSpPr>
        <p:sp>
          <p:nvSpPr>
            <p:cNvPr id="492" name="Google Shape;1123;p55"/>
            <p:cNvSpPr/>
            <p:nvPr/>
          </p:nvSpPr>
          <p:spPr>
            <a:xfrm>
              <a:off x="6396120" y="2318760"/>
              <a:ext cx="580680" cy="532080"/>
            </a:xfrm>
            <a:custGeom>
              <a:avLst/>
              <a:gdLst>
                <a:gd name="textAreaLeft" fmla="*/ 0 w 580680"/>
                <a:gd name="textAreaRight" fmla="*/ 582480 w 580680"/>
                <a:gd name="textAreaTop" fmla="*/ 0 h 532080"/>
                <a:gd name="textAreaBottom" fmla="*/ 533880 h 532080"/>
              </a:gdLst>
              <a:ahLst/>
              <a:rect l="textAreaLeft" t="textAreaTop" r="textAreaRight" b="textAreaBottom"/>
              <a:pathLst>
                <a:path w="2943" h="2697">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93" name="Google Shape;1124;p55"/>
            <p:cNvSpPr/>
            <p:nvPr/>
          </p:nvSpPr>
          <p:spPr>
            <a:xfrm>
              <a:off x="6610320" y="2490120"/>
              <a:ext cx="234000" cy="255240"/>
            </a:xfrm>
            <a:custGeom>
              <a:avLst/>
              <a:gdLst>
                <a:gd name="textAreaLeft" fmla="*/ 0 w 234000"/>
                <a:gd name="textAreaRight" fmla="*/ 235800 w 234000"/>
                <a:gd name="textAreaTop" fmla="*/ 0 h 255240"/>
                <a:gd name="textAreaBottom" fmla="*/ 257040 h 255240"/>
              </a:gdLst>
              <a:ahLst/>
              <a:rect l="textAreaLeft" t="textAreaTop" r="textAreaRight" b="textAreaBottom"/>
              <a:pathLst>
                <a:path w="1191" h="1299">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94" name="Google Shape;1125;p55"/>
          <p:cNvGrpSpPr/>
          <p:nvPr/>
        </p:nvGrpSpPr>
        <p:grpSpPr>
          <a:xfrm>
            <a:off x="5755680" y="3078720"/>
            <a:ext cx="582120" cy="563400"/>
            <a:chOff x="5755680" y="3078720"/>
            <a:chExt cx="582120" cy="563400"/>
          </a:xfrm>
        </p:grpSpPr>
        <p:sp>
          <p:nvSpPr>
            <p:cNvPr id="495" name="Google Shape;1126;p55"/>
            <p:cNvSpPr/>
            <p:nvPr/>
          </p:nvSpPr>
          <p:spPr>
            <a:xfrm>
              <a:off x="5755680" y="3078720"/>
              <a:ext cx="339480" cy="411120"/>
            </a:xfrm>
            <a:custGeom>
              <a:avLst/>
              <a:gdLst>
                <a:gd name="textAreaLeft" fmla="*/ 0 w 339480"/>
                <a:gd name="textAreaRight" fmla="*/ 341280 w 339480"/>
                <a:gd name="textAreaTop" fmla="*/ 0 h 411120"/>
                <a:gd name="textAreaBottom" fmla="*/ 412920 h 411120"/>
              </a:gdLst>
              <a:ahLst/>
              <a:rect l="textAreaLeft" t="textAreaTop" r="textAreaRight" b="textAreaBottom"/>
              <a:pathLst>
                <a:path w="1724" h="2086">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96" name="Google Shape;1127;p55"/>
            <p:cNvSpPr/>
            <p:nvPr/>
          </p:nvSpPr>
          <p:spPr>
            <a:xfrm>
              <a:off x="6121080" y="3112920"/>
              <a:ext cx="216720" cy="403920"/>
            </a:xfrm>
            <a:custGeom>
              <a:avLst/>
              <a:gdLst>
                <a:gd name="textAreaLeft" fmla="*/ 0 w 216720"/>
                <a:gd name="textAreaRight" fmla="*/ 218520 w 216720"/>
                <a:gd name="textAreaTop" fmla="*/ 0 h 403920"/>
                <a:gd name="textAreaBottom" fmla="*/ 405720 h 403920"/>
              </a:gdLst>
              <a:ahLst/>
              <a:rect l="textAreaLeft" t="textAreaTop" r="textAreaRight" b="textAreaBottom"/>
              <a:pathLst>
                <a:path w="1104" h="205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97" name="Google Shape;1128;p55"/>
            <p:cNvSpPr/>
            <p:nvPr/>
          </p:nvSpPr>
          <p:spPr>
            <a:xfrm>
              <a:off x="5865480" y="3482640"/>
              <a:ext cx="388080" cy="159480"/>
            </a:xfrm>
            <a:custGeom>
              <a:avLst/>
              <a:gdLst>
                <a:gd name="textAreaLeft" fmla="*/ 0 w 388080"/>
                <a:gd name="textAreaRight" fmla="*/ 389880 w 388080"/>
                <a:gd name="textAreaTop" fmla="*/ 0 h 159480"/>
                <a:gd name="textAreaBottom" fmla="*/ 161280 h 159480"/>
              </a:gdLst>
              <a:ahLst/>
              <a:rect l="textAreaLeft" t="textAreaTop" r="textAreaRight" b="textAreaBottom"/>
              <a:pathLst>
                <a:path w="1970" h="815">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a:solidFill>
                <a:srgbClr val="5f7d95"/>
              </a:solidFill>
              <a:round/>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498" name="Google Shape;1129;p55"/>
          <p:cNvGrpSpPr/>
          <p:nvPr/>
        </p:nvGrpSpPr>
        <p:grpSpPr>
          <a:xfrm>
            <a:off x="6390360" y="3108960"/>
            <a:ext cx="588240" cy="503280"/>
            <a:chOff x="6390360" y="3108960"/>
            <a:chExt cx="588240" cy="503280"/>
          </a:xfrm>
        </p:grpSpPr>
        <p:sp>
          <p:nvSpPr>
            <p:cNvPr id="499" name="Google Shape;1130;p55"/>
            <p:cNvSpPr/>
            <p:nvPr/>
          </p:nvSpPr>
          <p:spPr>
            <a:xfrm>
              <a:off x="6390360" y="3108960"/>
              <a:ext cx="588240" cy="503280"/>
            </a:xfrm>
            <a:custGeom>
              <a:avLst/>
              <a:gdLst>
                <a:gd name="textAreaLeft" fmla="*/ 0 w 588240"/>
                <a:gd name="textAreaRight" fmla="*/ 590040 w 588240"/>
                <a:gd name="textAreaTop" fmla="*/ 0 h 503280"/>
                <a:gd name="textAreaBottom" fmla="*/ 505080 h 503280"/>
              </a:gdLst>
              <a:ahLst/>
              <a:rect l="textAreaLeft" t="textAreaTop" r="textAreaRight" b="textAreaBottom"/>
              <a:pathLst>
                <a:path w="2980" h="2551">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00" name="Google Shape;1131;p55"/>
            <p:cNvSpPr/>
            <p:nvPr/>
          </p:nvSpPr>
          <p:spPr>
            <a:xfrm>
              <a:off x="6500160" y="3109680"/>
              <a:ext cx="471240" cy="502200"/>
            </a:xfrm>
            <a:custGeom>
              <a:avLst/>
              <a:gdLst>
                <a:gd name="textAreaLeft" fmla="*/ 0 w 471240"/>
                <a:gd name="textAreaRight" fmla="*/ 473040 w 471240"/>
                <a:gd name="textAreaTop" fmla="*/ 0 h 502200"/>
                <a:gd name="textAreaBottom" fmla="*/ 504000 h 502200"/>
              </a:gdLst>
              <a:ahLst/>
              <a:rect l="textAreaLeft" t="textAreaTop" r="textAreaRight" b="textAreaBottom"/>
              <a:pathLst>
                <a:path w="2389" h="2547">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01" name="Google Shape;1132;p55"/>
          <p:cNvGrpSpPr/>
          <p:nvPr/>
        </p:nvGrpSpPr>
        <p:grpSpPr>
          <a:xfrm>
            <a:off x="5765400" y="3826080"/>
            <a:ext cx="562320" cy="565200"/>
            <a:chOff x="5765400" y="3826080"/>
            <a:chExt cx="562320" cy="565200"/>
          </a:xfrm>
        </p:grpSpPr>
        <p:sp>
          <p:nvSpPr>
            <p:cNvPr id="502" name="Google Shape;1133;p55"/>
            <p:cNvSpPr/>
            <p:nvPr/>
          </p:nvSpPr>
          <p:spPr>
            <a:xfrm>
              <a:off x="5765400" y="3826080"/>
              <a:ext cx="362520" cy="443880"/>
            </a:xfrm>
            <a:custGeom>
              <a:avLst/>
              <a:gdLst>
                <a:gd name="textAreaLeft" fmla="*/ 0 w 362520"/>
                <a:gd name="textAreaRight" fmla="*/ 364320 w 362520"/>
                <a:gd name="textAreaTop" fmla="*/ 0 h 443880"/>
                <a:gd name="textAreaBottom" fmla="*/ 445680 h 443880"/>
              </a:gdLst>
              <a:ahLst/>
              <a:rect l="textAreaLeft" t="textAreaTop" r="textAreaRight" b="textAreaBottom"/>
              <a:pathLst>
                <a:path w="1840" h="2252">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03" name="Google Shape;1134;p55"/>
            <p:cNvSpPr/>
            <p:nvPr/>
          </p:nvSpPr>
          <p:spPr>
            <a:xfrm>
              <a:off x="6175080" y="3920400"/>
              <a:ext cx="152640" cy="186840"/>
            </a:xfrm>
            <a:custGeom>
              <a:avLst/>
              <a:gdLst>
                <a:gd name="textAreaLeft" fmla="*/ 0 w 152640"/>
                <a:gd name="textAreaRight" fmla="*/ 154440 w 152640"/>
                <a:gd name="textAreaTop" fmla="*/ 0 h 186840"/>
                <a:gd name="textAreaBottom" fmla="*/ 188640 h 186840"/>
              </a:gdLst>
              <a:ahLst/>
              <a:rect l="textAreaLeft" t="textAreaTop" r="textAreaRight" b="textAreaBottom"/>
              <a:pathLst>
                <a:path w="780" h="953">
                  <a:moveTo>
                    <a:pt x="304" y="1"/>
                  </a:moveTo>
                  <a:lnTo>
                    <a:pt x="1" y="354"/>
                  </a:lnTo>
                  <a:cubicBezTo>
                    <a:pt x="181" y="506"/>
                    <a:pt x="289" y="722"/>
                    <a:pt x="311" y="953"/>
                  </a:cubicBezTo>
                  <a:lnTo>
                    <a:pt x="780" y="953"/>
                  </a:lnTo>
                  <a:cubicBezTo>
                    <a:pt x="751" y="585"/>
                    <a:pt x="585" y="239"/>
                    <a:pt x="304" y="1"/>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04" name="Google Shape;1135;p55"/>
            <p:cNvSpPr/>
            <p:nvPr/>
          </p:nvSpPr>
          <p:spPr>
            <a:xfrm>
              <a:off x="6078240" y="4142880"/>
              <a:ext cx="248040" cy="248400"/>
            </a:xfrm>
            <a:custGeom>
              <a:avLst/>
              <a:gdLst>
                <a:gd name="textAreaLeft" fmla="*/ 0 w 248040"/>
                <a:gd name="textAreaRight" fmla="*/ 249840 w 248040"/>
                <a:gd name="textAreaTop" fmla="*/ 0 h 248400"/>
                <a:gd name="textAreaBottom" fmla="*/ 250200 h 248400"/>
              </a:gdLst>
              <a:ahLst/>
              <a:rect l="textAreaLeft" t="textAreaTop" r="textAreaRight" b="textAreaBottom"/>
              <a:pathLst>
                <a:path w="1263" h="1264">
                  <a:moveTo>
                    <a:pt x="801" y="1"/>
                  </a:moveTo>
                  <a:cubicBezTo>
                    <a:pt x="758" y="419"/>
                    <a:pt x="426" y="751"/>
                    <a:pt x="1" y="794"/>
                  </a:cubicBezTo>
                  <a:lnTo>
                    <a:pt x="1" y="1263"/>
                  </a:lnTo>
                  <a:cubicBezTo>
                    <a:pt x="679" y="1213"/>
                    <a:pt x="1219" y="679"/>
                    <a:pt x="1263"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05" name="Google Shape;1136;p55"/>
            <p:cNvSpPr/>
            <p:nvPr/>
          </p:nvSpPr>
          <p:spPr>
            <a:xfrm>
              <a:off x="5858280" y="4241520"/>
              <a:ext cx="185400" cy="148320"/>
            </a:xfrm>
            <a:custGeom>
              <a:avLst/>
              <a:gdLst>
                <a:gd name="textAreaLeft" fmla="*/ 0 w 185400"/>
                <a:gd name="textAreaRight" fmla="*/ 187200 w 185400"/>
                <a:gd name="textAreaTop" fmla="*/ 0 h 148320"/>
                <a:gd name="textAreaBottom" fmla="*/ 150120 h 148320"/>
              </a:gdLst>
              <a:ahLst/>
              <a:rect l="textAreaLeft" t="textAreaTop" r="textAreaRight" b="textAreaBottom"/>
              <a:pathLst>
                <a:path w="946" h="758">
                  <a:moveTo>
                    <a:pt x="376" y="1"/>
                  </a:moveTo>
                  <a:lnTo>
                    <a:pt x="1" y="282"/>
                  </a:lnTo>
                  <a:cubicBezTo>
                    <a:pt x="239" y="563"/>
                    <a:pt x="578" y="736"/>
                    <a:pt x="946" y="758"/>
                  </a:cubicBezTo>
                  <a:lnTo>
                    <a:pt x="946" y="289"/>
                  </a:lnTo>
                  <a:cubicBezTo>
                    <a:pt x="722" y="267"/>
                    <a:pt x="520" y="166"/>
                    <a:pt x="376" y="1"/>
                  </a:cubicBezTo>
                  <a:close/>
                </a:path>
              </a:pathLst>
            </a:custGeom>
            <a:noFill/>
            <a:ln w="9525">
              <a:solidFill>
                <a:srgbClr val="869fb2"/>
              </a:solidFill>
              <a:round/>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06" name="Google Shape;1137;p55"/>
          <p:cNvGrpSpPr/>
          <p:nvPr/>
        </p:nvGrpSpPr>
        <p:grpSpPr>
          <a:xfrm>
            <a:off x="5079240" y="3829320"/>
            <a:ext cx="626400" cy="587160"/>
            <a:chOff x="5079240" y="3829320"/>
            <a:chExt cx="626400" cy="587160"/>
          </a:xfrm>
        </p:grpSpPr>
        <p:sp>
          <p:nvSpPr>
            <p:cNvPr id="507" name="Google Shape;1138;p55"/>
            <p:cNvSpPr/>
            <p:nvPr/>
          </p:nvSpPr>
          <p:spPr>
            <a:xfrm>
              <a:off x="5139000" y="3829320"/>
              <a:ext cx="212400" cy="209880"/>
            </a:xfrm>
            <a:custGeom>
              <a:avLst/>
              <a:gdLst>
                <a:gd name="textAreaLeft" fmla="*/ 0 w 212400"/>
                <a:gd name="textAreaRight" fmla="*/ 214200 w 212400"/>
                <a:gd name="textAreaTop" fmla="*/ 0 h 209880"/>
                <a:gd name="textAreaBottom" fmla="*/ 211680 h 209880"/>
              </a:gdLst>
              <a:ahLst/>
              <a:rect l="textAreaLeft" t="textAreaTop" r="textAreaRight" b="textAreaBottom"/>
              <a:pathLst>
                <a:path w="1082" h="1069">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08" name="Google Shape;1139;p55"/>
            <p:cNvSpPr/>
            <p:nvPr/>
          </p:nvSpPr>
          <p:spPr>
            <a:xfrm>
              <a:off x="5079240" y="4017960"/>
              <a:ext cx="253800" cy="335520"/>
            </a:xfrm>
            <a:custGeom>
              <a:avLst/>
              <a:gdLst>
                <a:gd name="textAreaLeft" fmla="*/ 0 w 253800"/>
                <a:gd name="textAreaRight" fmla="*/ 255600 w 253800"/>
                <a:gd name="textAreaTop" fmla="*/ 0 h 335520"/>
                <a:gd name="textAreaBottom" fmla="*/ 337320 h 335520"/>
              </a:gdLst>
              <a:ahLst/>
              <a:rect l="textAreaLeft" t="textAreaTop" r="textAreaRight" b="textAreaBottom"/>
              <a:pathLst>
                <a:path w="1292" h="1704">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09" name="Google Shape;1140;p55"/>
            <p:cNvSpPr/>
            <p:nvPr/>
          </p:nvSpPr>
          <p:spPr>
            <a:xfrm>
              <a:off x="5310360" y="4163760"/>
              <a:ext cx="338400" cy="252720"/>
            </a:xfrm>
            <a:custGeom>
              <a:avLst/>
              <a:gdLst>
                <a:gd name="textAreaLeft" fmla="*/ 0 w 338400"/>
                <a:gd name="textAreaRight" fmla="*/ 340200 w 338400"/>
                <a:gd name="textAreaTop" fmla="*/ 0 h 252720"/>
                <a:gd name="textAreaBottom" fmla="*/ 254520 h 252720"/>
              </a:gdLst>
              <a:ahLst/>
              <a:rect l="textAreaLeft" t="textAreaTop" r="textAreaRight" b="textAreaBottom"/>
              <a:pathLst>
                <a:path w="1718" h="1285">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10" name="Google Shape;1141;p55"/>
            <p:cNvSpPr/>
            <p:nvPr/>
          </p:nvSpPr>
          <p:spPr>
            <a:xfrm>
              <a:off x="5394600" y="3833640"/>
              <a:ext cx="311040" cy="349560"/>
            </a:xfrm>
            <a:custGeom>
              <a:avLst/>
              <a:gdLst>
                <a:gd name="textAreaLeft" fmla="*/ 0 w 311040"/>
                <a:gd name="textAreaRight" fmla="*/ 312840 w 311040"/>
                <a:gd name="textAreaTop" fmla="*/ 0 h 349560"/>
                <a:gd name="textAreaBottom" fmla="*/ 351360 h 349560"/>
              </a:gdLst>
              <a:ahLst/>
              <a:rect l="textAreaLeft" t="textAreaTop" r="textAreaRight" b="textAreaBottom"/>
              <a:pathLst>
                <a:path w="1580" h="1775">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11" name="Google Shape;1142;p55"/>
          <p:cNvGrpSpPr/>
          <p:nvPr/>
        </p:nvGrpSpPr>
        <p:grpSpPr>
          <a:xfrm>
            <a:off x="6424560" y="3814200"/>
            <a:ext cx="555480" cy="560880"/>
            <a:chOff x="6424560" y="3814200"/>
            <a:chExt cx="555480" cy="560880"/>
          </a:xfrm>
        </p:grpSpPr>
        <p:sp>
          <p:nvSpPr>
            <p:cNvPr id="512" name="Google Shape;1143;p55"/>
            <p:cNvSpPr/>
            <p:nvPr/>
          </p:nvSpPr>
          <p:spPr>
            <a:xfrm>
              <a:off x="6497280" y="3814200"/>
              <a:ext cx="242640" cy="188280"/>
            </a:xfrm>
            <a:custGeom>
              <a:avLst/>
              <a:gdLst>
                <a:gd name="textAreaLeft" fmla="*/ 0 w 242640"/>
                <a:gd name="textAreaRight" fmla="*/ 244440 w 242640"/>
                <a:gd name="textAreaTop" fmla="*/ 0 h 188280"/>
                <a:gd name="textAreaBottom" fmla="*/ 190080 h 188280"/>
              </a:gdLst>
              <a:ahLst/>
              <a:rect l="textAreaLeft" t="textAreaTop" r="textAreaRight" b="textAreaBottom"/>
              <a:pathLst>
                <a:path w="1234" h="96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13" name="Google Shape;1144;p55"/>
            <p:cNvSpPr/>
            <p:nvPr/>
          </p:nvSpPr>
          <p:spPr>
            <a:xfrm>
              <a:off x="6424560" y="4022640"/>
              <a:ext cx="154080" cy="255240"/>
            </a:xfrm>
            <a:custGeom>
              <a:avLst/>
              <a:gdLst>
                <a:gd name="textAreaLeft" fmla="*/ 0 w 154080"/>
                <a:gd name="textAreaRight" fmla="*/ 155880 w 154080"/>
                <a:gd name="textAreaTop" fmla="*/ 0 h 255240"/>
                <a:gd name="textAreaBottom" fmla="*/ 257040 h 255240"/>
              </a:gdLst>
              <a:ahLst/>
              <a:rect l="textAreaLeft" t="textAreaTop" r="textAreaRight" b="textAreaBottom"/>
              <a:pathLst>
                <a:path w="787" h="1299">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14" name="Google Shape;1145;p55"/>
            <p:cNvSpPr/>
            <p:nvPr/>
          </p:nvSpPr>
          <p:spPr>
            <a:xfrm>
              <a:off x="6581520" y="4245120"/>
              <a:ext cx="241200" cy="129960"/>
            </a:xfrm>
            <a:custGeom>
              <a:avLst/>
              <a:gdLst>
                <a:gd name="textAreaLeft" fmla="*/ 0 w 241200"/>
                <a:gd name="textAreaRight" fmla="*/ 243000 w 241200"/>
                <a:gd name="textAreaTop" fmla="*/ 0 h 129960"/>
                <a:gd name="textAreaBottom" fmla="*/ 131760 h 129960"/>
              </a:gdLst>
              <a:ahLst/>
              <a:rect l="textAreaLeft" t="textAreaTop" r="textAreaRight" b="textAreaBottom"/>
              <a:pathLst>
                <a:path w="1227" h="665">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a:solidFill>
                <a:srgbClr val="869fb2"/>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515" name="Google Shape;1146;p55"/>
            <p:cNvSpPr/>
            <p:nvPr/>
          </p:nvSpPr>
          <p:spPr>
            <a:xfrm>
              <a:off x="6825960" y="4082400"/>
              <a:ext cx="154080" cy="218160"/>
            </a:xfrm>
            <a:custGeom>
              <a:avLst/>
              <a:gdLst>
                <a:gd name="textAreaLeft" fmla="*/ 0 w 154080"/>
                <a:gd name="textAreaRight" fmla="*/ 155880 w 154080"/>
                <a:gd name="textAreaTop" fmla="*/ 0 h 218160"/>
                <a:gd name="textAreaBottom" fmla="*/ 219960 h 218160"/>
              </a:gdLst>
              <a:ahLst/>
              <a:rect l="textAreaLeft" t="textAreaTop" r="textAreaRight" b="textAreaBottom"/>
              <a:pathLst>
                <a:path w="787" h="1112">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16" name="Google Shape;1147;p55"/>
            <p:cNvSpPr/>
            <p:nvPr/>
          </p:nvSpPr>
          <p:spPr>
            <a:xfrm>
              <a:off x="6777000" y="3854160"/>
              <a:ext cx="195480" cy="207000"/>
            </a:xfrm>
            <a:custGeom>
              <a:avLst/>
              <a:gdLst>
                <a:gd name="textAreaLeft" fmla="*/ 0 w 195480"/>
                <a:gd name="textAreaRight" fmla="*/ 197280 w 195480"/>
                <a:gd name="textAreaTop" fmla="*/ 0 h 207000"/>
                <a:gd name="textAreaBottom" fmla="*/ 208800 h 207000"/>
              </a:gdLst>
              <a:ahLst/>
              <a:rect l="textAreaLeft" t="textAreaTop" r="textAreaRight" b="textAreaBottom"/>
              <a:pathLst>
                <a:path w="997" h="1054">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17" name="Google Shape;1148;p55"/>
          <p:cNvGrpSpPr/>
          <p:nvPr/>
        </p:nvGrpSpPr>
        <p:grpSpPr>
          <a:xfrm>
            <a:off x="4462200" y="2341080"/>
            <a:ext cx="515880" cy="515880"/>
            <a:chOff x="4462200" y="2341080"/>
            <a:chExt cx="515880" cy="515880"/>
          </a:xfrm>
        </p:grpSpPr>
        <p:sp>
          <p:nvSpPr>
            <p:cNvPr id="518" name="Google Shape;1149;p55"/>
            <p:cNvSpPr/>
            <p:nvPr/>
          </p:nvSpPr>
          <p:spPr>
            <a:xfrm>
              <a:off x="4735440" y="2341440"/>
              <a:ext cx="242640" cy="294840"/>
            </a:xfrm>
            <a:custGeom>
              <a:avLst/>
              <a:gdLst>
                <a:gd name="textAreaLeft" fmla="*/ 0 w 242640"/>
                <a:gd name="textAreaRight" fmla="*/ 244440 w 242640"/>
                <a:gd name="textAreaTop" fmla="*/ 0 h 294840"/>
                <a:gd name="textAreaBottom" fmla="*/ 296640 h 294840"/>
              </a:gdLst>
              <a:ahLst/>
              <a:rect l="textAreaLeft" t="textAreaTop" r="textAreaRight" b="textAreaBottom"/>
              <a:pathLst>
                <a:path w="8781" h="10652">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a:solidFill>
                <a:srgbClr val="f8fafb"/>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19" name="Google Shape;1150;p55"/>
            <p:cNvSpPr/>
            <p:nvPr/>
          </p:nvSpPr>
          <p:spPr>
            <a:xfrm>
              <a:off x="4462920" y="2341080"/>
              <a:ext cx="294840" cy="243000"/>
            </a:xfrm>
            <a:custGeom>
              <a:avLst/>
              <a:gdLst>
                <a:gd name="textAreaLeft" fmla="*/ 0 w 294840"/>
                <a:gd name="textAreaRight" fmla="*/ 296640 w 294840"/>
                <a:gd name="textAreaTop" fmla="*/ 0 h 243000"/>
                <a:gd name="textAreaBottom" fmla="*/ 244800 h 243000"/>
              </a:gdLst>
              <a:ahLst/>
              <a:rect l="textAreaLeft" t="textAreaTop" r="textAreaRight" b="textAreaBottom"/>
              <a:pathLst>
                <a:path w="10652" h="879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20" name="Google Shape;1151;p55"/>
            <p:cNvSpPr/>
            <p:nvPr/>
          </p:nvSpPr>
          <p:spPr>
            <a:xfrm>
              <a:off x="4683600" y="2613960"/>
              <a:ext cx="294480" cy="243000"/>
            </a:xfrm>
            <a:custGeom>
              <a:avLst/>
              <a:gdLst>
                <a:gd name="textAreaLeft" fmla="*/ 0 w 294480"/>
                <a:gd name="textAreaRight" fmla="*/ 296280 w 294480"/>
                <a:gd name="textAreaTop" fmla="*/ 0 h 243000"/>
                <a:gd name="textAreaBottom" fmla="*/ 244800 h 243000"/>
              </a:gdLst>
              <a:ahLst/>
              <a:rect l="textAreaLeft" t="textAreaTop" r="textAreaRight" b="textAreaBottom"/>
              <a:pathLst>
                <a:path w="10640" h="8793">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21" name="Google Shape;1152;p55"/>
            <p:cNvSpPr/>
            <p:nvPr/>
          </p:nvSpPr>
          <p:spPr>
            <a:xfrm>
              <a:off x="4462200" y="2561760"/>
              <a:ext cx="243360" cy="294480"/>
            </a:xfrm>
            <a:custGeom>
              <a:avLst/>
              <a:gdLst>
                <a:gd name="textAreaLeft" fmla="*/ 0 w 243360"/>
                <a:gd name="textAreaRight" fmla="*/ 245160 w 243360"/>
                <a:gd name="textAreaTop" fmla="*/ 0 h 294480"/>
                <a:gd name="textAreaBottom" fmla="*/ 296280 h 294480"/>
              </a:gdLst>
              <a:ahLst/>
              <a:rect l="textAreaLeft" t="textAreaTop" r="textAreaRight" b="textAreaBottom"/>
              <a:pathLst>
                <a:path w="8804" h="1064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22" name="Google Shape;1153;p55"/>
          <p:cNvGrpSpPr/>
          <p:nvPr/>
        </p:nvGrpSpPr>
        <p:grpSpPr>
          <a:xfrm>
            <a:off x="3729240" y="2341080"/>
            <a:ext cx="585000" cy="515880"/>
            <a:chOff x="3729240" y="2341080"/>
            <a:chExt cx="585000" cy="515880"/>
          </a:xfrm>
        </p:grpSpPr>
        <p:sp>
          <p:nvSpPr>
            <p:cNvPr id="523" name="Google Shape;1154;p55"/>
            <p:cNvSpPr/>
            <p:nvPr/>
          </p:nvSpPr>
          <p:spPr>
            <a:xfrm>
              <a:off x="3729240" y="2341080"/>
              <a:ext cx="352800" cy="371160"/>
            </a:xfrm>
            <a:custGeom>
              <a:avLst/>
              <a:gdLst>
                <a:gd name="textAreaLeft" fmla="*/ 0 w 352800"/>
                <a:gd name="textAreaRight" fmla="*/ 354600 w 352800"/>
                <a:gd name="textAreaTop" fmla="*/ 0 h 371160"/>
                <a:gd name="textAreaBottom" fmla="*/ 372960 h 371160"/>
              </a:gdLst>
              <a:ahLst/>
              <a:rect l="textAreaLeft" t="textAreaTop" r="textAreaRight" b="textAreaBottom"/>
              <a:pathLst>
                <a:path w="12729" h="13395">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24" name="Google Shape;1155;p55"/>
            <p:cNvSpPr/>
            <p:nvPr/>
          </p:nvSpPr>
          <p:spPr>
            <a:xfrm>
              <a:off x="4059720" y="2341440"/>
              <a:ext cx="254520" cy="385560"/>
            </a:xfrm>
            <a:custGeom>
              <a:avLst/>
              <a:gdLst>
                <a:gd name="textAreaLeft" fmla="*/ 0 w 254520"/>
                <a:gd name="textAreaRight" fmla="*/ 256320 w 254520"/>
                <a:gd name="textAreaTop" fmla="*/ 0 h 385560"/>
                <a:gd name="textAreaBottom" fmla="*/ 387360 h 385560"/>
              </a:gdLst>
              <a:ahLst/>
              <a:rect l="textAreaLeft" t="textAreaTop" r="textAreaRight" b="textAreaBottom"/>
              <a:pathLst>
                <a:path w="9206" h="13912">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a:solidFill>
                <a:srgbClr val="f8fafb"/>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25" name="Google Shape;1156;p55"/>
            <p:cNvSpPr/>
            <p:nvPr/>
          </p:nvSpPr>
          <p:spPr>
            <a:xfrm>
              <a:off x="3821040" y="2656800"/>
              <a:ext cx="438840" cy="200160"/>
            </a:xfrm>
            <a:custGeom>
              <a:avLst/>
              <a:gdLst>
                <a:gd name="textAreaLeft" fmla="*/ 0 w 438840"/>
                <a:gd name="textAreaRight" fmla="*/ 440640 w 438840"/>
                <a:gd name="textAreaTop" fmla="*/ 0 h 200160"/>
                <a:gd name="textAreaBottom" fmla="*/ 201960 h 200160"/>
              </a:gdLst>
              <a:ahLst/>
              <a:rect l="textAreaLeft" t="textAreaTop" r="textAreaRight" b="textAreaBottom"/>
              <a:pathLst>
                <a:path w="15816" h="7248">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26" name="Google Shape;1157;p55"/>
          <p:cNvGrpSpPr/>
          <p:nvPr/>
        </p:nvGrpSpPr>
        <p:grpSpPr>
          <a:xfrm>
            <a:off x="3752280" y="3102480"/>
            <a:ext cx="539280" cy="516240"/>
            <a:chOff x="3752280" y="3102480"/>
            <a:chExt cx="539280" cy="516240"/>
          </a:xfrm>
        </p:grpSpPr>
        <p:sp>
          <p:nvSpPr>
            <p:cNvPr id="527" name="Google Shape;1158;p55"/>
            <p:cNvSpPr/>
            <p:nvPr/>
          </p:nvSpPr>
          <p:spPr>
            <a:xfrm>
              <a:off x="4036680" y="3102840"/>
              <a:ext cx="207720" cy="199800"/>
            </a:xfrm>
            <a:custGeom>
              <a:avLst/>
              <a:gdLst>
                <a:gd name="textAreaLeft" fmla="*/ 0 w 207720"/>
                <a:gd name="textAreaRight" fmla="*/ 209520 w 207720"/>
                <a:gd name="textAreaTop" fmla="*/ 0 h 199800"/>
                <a:gd name="textAreaBottom" fmla="*/ 201600 h 199800"/>
              </a:gdLst>
              <a:ahLst/>
              <a:rect l="textAreaLeft" t="textAreaTop" r="textAreaRight" b="textAreaBottom"/>
              <a:pathLst>
                <a:path w="7519" h="7232">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28" name="Google Shape;1159;p55"/>
            <p:cNvSpPr/>
            <p:nvPr/>
          </p:nvSpPr>
          <p:spPr>
            <a:xfrm>
              <a:off x="4120560" y="3245040"/>
              <a:ext cx="171000" cy="243360"/>
            </a:xfrm>
            <a:custGeom>
              <a:avLst/>
              <a:gdLst>
                <a:gd name="textAreaLeft" fmla="*/ 0 w 171000"/>
                <a:gd name="textAreaRight" fmla="*/ 172800 w 171000"/>
                <a:gd name="textAreaTop" fmla="*/ 0 h 243360"/>
                <a:gd name="textAreaBottom" fmla="*/ 245160 h 243360"/>
              </a:gdLst>
              <a:ahLst/>
              <a:rect l="textAreaLeft" t="textAreaTop" r="textAreaRight" b="textAreaBottom"/>
              <a:pathLst>
                <a:path w="6199" h="8804">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29" name="Google Shape;1160;p55"/>
            <p:cNvSpPr/>
            <p:nvPr/>
          </p:nvSpPr>
          <p:spPr>
            <a:xfrm>
              <a:off x="3807000" y="3102480"/>
              <a:ext cx="252000" cy="189000"/>
            </a:xfrm>
            <a:custGeom>
              <a:avLst/>
              <a:gdLst>
                <a:gd name="textAreaLeft" fmla="*/ 0 w 252000"/>
                <a:gd name="textAreaRight" fmla="*/ 253800 w 252000"/>
                <a:gd name="textAreaTop" fmla="*/ 0 h 189000"/>
                <a:gd name="textAreaBottom" fmla="*/ 190800 h 189000"/>
              </a:gdLst>
              <a:ahLst/>
              <a:rect l="textAreaLeft" t="textAreaTop" r="textAreaRight" b="textAreaBottom"/>
              <a:pathLst>
                <a:path w="9114" h="6853">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a:solidFill>
                <a:srgbClr val="f8fafb"/>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0" name="Google Shape;1161;p55"/>
            <p:cNvSpPr/>
            <p:nvPr/>
          </p:nvSpPr>
          <p:spPr>
            <a:xfrm>
              <a:off x="3752280" y="3232800"/>
              <a:ext cx="169560" cy="241560"/>
            </a:xfrm>
            <a:custGeom>
              <a:avLst/>
              <a:gdLst>
                <a:gd name="textAreaLeft" fmla="*/ 0 w 169560"/>
                <a:gd name="textAreaRight" fmla="*/ 171360 w 169560"/>
                <a:gd name="textAreaTop" fmla="*/ 0 h 241560"/>
                <a:gd name="textAreaBottom" fmla="*/ 243360 h 241560"/>
              </a:gdLst>
              <a:ahLst/>
              <a:rect l="textAreaLeft" t="textAreaTop" r="textAreaRight" b="textAreaBottom"/>
              <a:pathLst>
                <a:path w="6152" h="8735">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1" name="Google Shape;1162;p55"/>
            <p:cNvSpPr/>
            <p:nvPr/>
          </p:nvSpPr>
          <p:spPr>
            <a:xfrm>
              <a:off x="3798360" y="3418560"/>
              <a:ext cx="206280" cy="199800"/>
            </a:xfrm>
            <a:custGeom>
              <a:avLst/>
              <a:gdLst>
                <a:gd name="textAreaLeft" fmla="*/ 0 w 206280"/>
                <a:gd name="textAreaRight" fmla="*/ 208080 w 206280"/>
                <a:gd name="textAreaTop" fmla="*/ 0 h 199800"/>
                <a:gd name="textAreaBottom" fmla="*/ 201600 h 199800"/>
              </a:gdLst>
              <a:ahLst/>
              <a:rect l="textAreaLeft" t="textAreaTop" r="textAreaRight" b="textAreaBottom"/>
              <a:pathLst>
                <a:path w="7473" h="7232">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2" name="Google Shape;1163;p55"/>
            <p:cNvSpPr/>
            <p:nvPr/>
          </p:nvSpPr>
          <p:spPr>
            <a:xfrm>
              <a:off x="3982320" y="3431520"/>
              <a:ext cx="254520" cy="187200"/>
            </a:xfrm>
            <a:custGeom>
              <a:avLst/>
              <a:gdLst>
                <a:gd name="textAreaLeft" fmla="*/ 0 w 254520"/>
                <a:gd name="textAreaRight" fmla="*/ 256320 w 254520"/>
                <a:gd name="textAreaTop" fmla="*/ 0 h 187200"/>
                <a:gd name="textAreaBottom" fmla="*/ 189000 h 187200"/>
              </a:gdLst>
              <a:ahLst/>
              <a:rect l="textAreaLeft" t="textAreaTop" r="textAreaRight" b="textAreaBottom"/>
              <a:pathLst>
                <a:path w="9205" h="6784">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33" name="Google Shape;1164;p55"/>
          <p:cNvGrpSpPr/>
          <p:nvPr/>
        </p:nvGrpSpPr>
        <p:grpSpPr>
          <a:xfrm>
            <a:off x="4453200" y="3102480"/>
            <a:ext cx="534240" cy="516240"/>
            <a:chOff x="4453200" y="3102480"/>
            <a:chExt cx="534240" cy="516240"/>
          </a:xfrm>
        </p:grpSpPr>
        <p:sp>
          <p:nvSpPr>
            <p:cNvPr id="534" name="Google Shape;1165;p55"/>
            <p:cNvSpPr/>
            <p:nvPr/>
          </p:nvSpPr>
          <p:spPr>
            <a:xfrm>
              <a:off x="4817160" y="3211560"/>
              <a:ext cx="170280" cy="226800"/>
            </a:xfrm>
            <a:custGeom>
              <a:avLst/>
              <a:gdLst>
                <a:gd name="textAreaLeft" fmla="*/ 0 w 170280"/>
                <a:gd name="textAreaRight" fmla="*/ 172080 w 170280"/>
                <a:gd name="textAreaTop" fmla="*/ 0 h 226800"/>
                <a:gd name="textAreaBottom" fmla="*/ 228600 h 226800"/>
              </a:gdLst>
              <a:ahLst/>
              <a:rect l="textAreaLeft" t="textAreaTop" r="textAreaRight" b="textAreaBottom"/>
              <a:pathLst>
                <a:path w="6176" h="8207">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5" name="Google Shape;1166;p55"/>
            <p:cNvSpPr/>
            <p:nvPr/>
          </p:nvSpPr>
          <p:spPr>
            <a:xfrm>
              <a:off x="4467960" y="3365640"/>
              <a:ext cx="188640" cy="219960"/>
            </a:xfrm>
            <a:custGeom>
              <a:avLst/>
              <a:gdLst>
                <a:gd name="textAreaLeft" fmla="*/ 0 w 188640"/>
                <a:gd name="textAreaRight" fmla="*/ 190440 w 188640"/>
                <a:gd name="textAreaTop" fmla="*/ 0 h 219960"/>
                <a:gd name="textAreaBottom" fmla="*/ 221760 h 219960"/>
              </a:gdLst>
              <a:ahLst/>
              <a:rect l="textAreaLeft" t="textAreaTop" r="textAreaRight" b="textAreaBottom"/>
              <a:pathLst>
                <a:path w="6841" h="7966">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6" name="Google Shape;1167;p55"/>
            <p:cNvSpPr/>
            <p:nvPr/>
          </p:nvSpPr>
          <p:spPr>
            <a:xfrm>
              <a:off x="4734720" y="3102840"/>
              <a:ext cx="185400" cy="185040"/>
            </a:xfrm>
            <a:custGeom>
              <a:avLst/>
              <a:gdLst>
                <a:gd name="textAreaLeft" fmla="*/ 0 w 185400"/>
                <a:gd name="textAreaRight" fmla="*/ 187200 w 185400"/>
                <a:gd name="textAreaTop" fmla="*/ 0 h 185040"/>
                <a:gd name="textAreaBottom" fmla="*/ 186840 h 185040"/>
              </a:gdLst>
              <a:ahLst/>
              <a:rect l="textAreaLeft" t="textAreaTop" r="textAreaRight" b="textAreaBottom"/>
              <a:pathLst>
                <a:path w="6715" h="6704">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7" name="Google Shape;1168;p55"/>
            <p:cNvSpPr/>
            <p:nvPr/>
          </p:nvSpPr>
          <p:spPr>
            <a:xfrm>
              <a:off x="4604760" y="3463920"/>
              <a:ext cx="212040" cy="154800"/>
            </a:xfrm>
            <a:custGeom>
              <a:avLst/>
              <a:gdLst>
                <a:gd name="textAreaLeft" fmla="*/ 0 w 212040"/>
                <a:gd name="textAreaRight" fmla="*/ 213840 w 212040"/>
                <a:gd name="textAreaTop" fmla="*/ 0 h 154800"/>
                <a:gd name="textAreaBottom" fmla="*/ 156600 h 154800"/>
              </a:gdLst>
              <a:ahLst/>
              <a:rect l="textAreaLeft" t="textAreaTop" r="textAreaRight" b="textAreaBottom"/>
              <a:pathLst>
                <a:path w="7679" h="5617">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a:solidFill>
                <a:srgbClr val="f8fafb"/>
              </a:solidFill>
              <a:round/>
            </a:ln>
          </p:spPr>
          <p:style>
            <a:lnRef idx="0"/>
            <a:fillRef idx="0"/>
            <a:effectRef idx="0"/>
            <a:fontRef idx="minor"/>
          </p:style>
          <p:txBody>
            <a:bodyPr lIns="90000" rIns="90000" tIns="78120" bIns="78120" anchor="ctr">
              <a:noAutofit/>
            </a:bodyPr>
            <a:p>
              <a:pPr>
                <a:lnSpc>
                  <a:spcPct val="100000"/>
                </a:lnSpc>
                <a:tabLst>
                  <a:tab algn="l" pos="0"/>
                </a:tabLst>
              </a:pPr>
              <a:endParaRPr b="0" lang="en-US" sz="1400" spc="-1" strike="noStrike">
                <a:solidFill>
                  <a:srgbClr val="ffffff"/>
                </a:solidFill>
                <a:latin typeface="Arial"/>
              </a:endParaRPr>
            </a:p>
          </p:txBody>
        </p:sp>
        <p:sp>
          <p:nvSpPr>
            <p:cNvPr id="538" name="Google Shape;1169;p55"/>
            <p:cNvSpPr/>
            <p:nvPr/>
          </p:nvSpPr>
          <p:spPr>
            <a:xfrm>
              <a:off x="4766760" y="3400560"/>
              <a:ext cx="200880" cy="191520"/>
            </a:xfrm>
            <a:custGeom>
              <a:avLst/>
              <a:gdLst>
                <a:gd name="textAreaLeft" fmla="*/ 0 w 200880"/>
                <a:gd name="textAreaRight" fmla="*/ 202680 w 200880"/>
                <a:gd name="textAreaTop" fmla="*/ 0 h 191520"/>
                <a:gd name="textAreaBottom" fmla="*/ 193320 h 191520"/>
              </a:gdLst>
              <a:ahLst/>
              <a:rect l="textAreaLeft" t="textAreaTop" r="textAreaRight" b="textAreaBottom"/>
              <a:pathLst>
                <a:path w="7277" h="6944">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39" name="Google Shape;1170;p55"/>
            <p:cNvSpPr/>
            <p:nvPr/>
          </p:nvSpPr>
          <p:spPr>
            <a:xfrm>
              <a:off x="4453200" y="3201120"/>
              <a:ext cx="176040" cy="201240"/>
            </a:xfrm>
            <a:custGeom>
              <a:avLst/>
              <a:gdLst>
                <a:gd name="textAreaLeft" fmla="*/ 0 w 176040"/>
                <a:gd name="textAreaRight" fmla="*/ 177840 w 176040"/>
                <a:gd name="textAreaTop" fmla="*/ 0 h 201240"/>
                <a:gd name="textAreaBottom" fmla="*/ 203040 h 201240"/>
              </a:gdLst>
              <a:ahLst/>
              <a:rect l="textAreaLeft" t="textAreaTop" r="textAreaRight" b="textAreaBottom"/>
              <a:pathLst>
                <a:path w="6383" h="7289">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40" name="Google Shape;1171;p55"/>
            <p:cNvSpPr/>
            <p:nvPr/>
          </p:nvSpPr>
          <p:spPr>
            <a:xfrm>
              <a:off x="4527720" y="3102480"/>
              <a:ext cx="228960" cy="176400"/>
            </a:xfrm>
            <a:custGeom>
              <a:avLst/>
              <a:gdLst>
                <a:gd name="textAreaLeft" fmla="*/ 0 w 228960"/>
                <a:gd name="textAreaRight" fmla="*/ 230760 w 228960"/>
                <a:gd name="textAreaTop" fmla="*/ 0 h 176400"/>
                <a:gd name="textAreaBottom" fmla="*/ 178200 h 176400"/>
              </a:gdLst>
              <a:ahLst/>
              <a:rect l="textAreaLeft" t="textAreaTop" r="textAreaRight" b="textAreaBottom"/>
              <a:pathLst>
                <a:path w="8287" h="6394">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a:solidFill>
                <a:srgbClr val="a5b7c6"/>
              </a:solidFill>
              <a:round/>
            </a:ln>
          </p:spPr>
          <p:style>
            <a:lnRef idx="0"/>
            <a:fillRef idx="0"/>
            <a:effectRef idx="0"/>
            <a:fontRef idx="minor"/>
          </p:style>
          <p:txBody>
            <a:bodyPr lIns="90000" rIns="90000" tIns="88920" bIns="88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41" name="Google Shape;1172;p55"/>
          <p:cNvGrpSpPr/>
          <p:nvPr/>
        </p:nvGrpSpPr>
        <p:grpSpPr>
          <a:xfrm>
            <a:off x="1990080" y="3445920"/>
            <a:ext cx="963720" cy="132480"/>
            <a:chOff x="1990080" y="3445920"/>
            <a:chExt cx="963720" cy="132480"/>
          </a:xfrm>
        </p:grpSpPr>
        <p:sp>
          <p:nvSpPr>
            <p:cNvPr id="542" name="Google Shape;1173;p55"/>
            <p:cNvSpPr/>
            <p:nvPr/>
          </p:nvSpPr>
          <p:spPr>
            <a:xfrm>
              <a:off x="2225160" y="3445920"/>
              <a:ext cx="728640" cy="132480"/>
            </a:xfrm>
            <a:custGeom>
              <a:avLst/>
              <a:gdLst>
                <a:gd name="textAreaLeft" fmla="*/ 0 w 728640"/>
                <a:gd name="textAreaRight" fmla="*/ 730440 w 728640"/>
                <a:gd name="textAreaTop" fmla="*/ 0 h 132480"/>
                <a:gd name="textAreaBottom" fmla="*/ 134280 h 132480"/>
              </a:gdLst>
              <a:ahLst/>
              <a:rect l="textAreaLeft" t="textAreaTop" r="textAreaRight" b="textAreaBottom"/>
              <a:pathLst>
                <a:path w="11841" h="2305">
                  <a:moveTo>
                    <a:pt x="1155" y="0"/>
                  </a:moveTo>
                  <a:lnTo>
                    <a:pt x="0" y="2304"/>
                  </a:lnTo>
                  <a:lnTo>
                    <a:pt x="11410" y="2304"/>
                  </a:lnTo>
                  <a:lnTo>
                    <a:pt x="11840" y="1153"/>
                  </a:lnTo>
                  <a:lnTo>
                    <a:pt x="11410" y="0"/>
                  </a:lnTo>
                  <a:close/>
                </a:path>
              </a:pathLst>
            </a:custGeom>
            <a:noFill/>
            <a:ln w="9525">
              <a:solidFill>
                <a:srgbClr val="e3e9ed"/>
              </a:solidFill>
              <a:round/>
            </a:ln>
          </p:spPr>
          <p:style>
            <a:lnRef idx="0"/>
            <a:fillRef idx="0"/>
            <a:effectRef idx="0"/>
            <a:fontRef idx="minor"/>
          </p:style>
          <p:txBody>
            <a:bodyPr lIns="90000" rIns="90000" tIns="66960" bIns="66960" anchor="ctr">
              <a:noAutofit/>
            </a:bodyPr>
            <a:p>
              <a:pPr>
                <a:lnSpc>
                  <a:spcPct val="100000"/>
                </a:lnSpc>
                <a:tabLst>
                  <a:tab algn="l" pos="0"/>
                </a:tabLst>
              </a:pPr>
              <a:endParaRPr b="0" lang="en-US" sz="1400" spc="-1" strike="noStrike">
                <a:solidFill>
                  <a:srgbClr val="ffffff"/>
                </a:solidFill>
                <a:latin typeface="Arial"/>
              </a:endParaRPr>
            </a:p>
          </p:txBody>
        </p:sp>
        <p:sp>
          <p:nvSpPr>
            <p:cNvPr id="543" name="Google Shape;1174;p55"/>
            <p:cNvSpPr/>
            <p:nvPr/>
          </p:nvSpPr>
          <p:spPr>
            <a:xfrm>
              <a:off x="1990080" y="3445920"/>
              <a:ext cx="167760" cy="132480"/>
            </a:xfrm>
            <a:custGeom>
              <a:avLst/>
              <a:gdLst>
                <a:gd name="textAreaLeft" fmla="*/ 0 w 167760"/>
                <a:gd name="textAreaRight" fmla="*/ 169560 w 167760"/>
                <a:gd name="textAreaTop" fmla="*/ 0 h 132480"/>
                <a:gd name="textAreaBottom" fmla="*/ 134280 h 132480"/>
              </a:gdLst>
              <a:ahLst/>
              <a:rect l="textAreaLeft" t="textAreaTop" r="textAreaRight" b="textAreaBottom"/>
              <a:pathLst>
                <a:path w="2749" h="2305">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a:solidFill>
                <a:srgbClr val="e3e9ed"/>
              </a:solidFill>
              <a:round/>
            </a:ln>
          </p:spPr>
          <p:style>
            <a:lnRef idx="0"/>
            <a:fillRef idx="0"/>
            <a:effectRef idx="0"/>
            <a:fontRef idx="minor"/>
          </p:style>
          <p:txBody>
            <a:bodyPr lIns="90000" rIns="90000" tIns="66960" bIns="66960" anchor="ctr">
              <a:noAutofit/>
            </a:bodyPr>
            <a:p>
              <a:pPr>
                <a:lnSpc>
                  <a:spcPct val="100000"/>
                </a:lnSpc>
                <a:tabLst>
                  <a:tab algn="l" pos="0"/>
                </a:tabLst>
              </a:pPr>
              <a:endParaRPr b="0" lang="en-US" sz="1400" spc="-1" strike="noStrike">
                <a:solidFill>
                  <a:srgbClr val="ffffff"/>
                </a:solidFill>
                <a:latin typeface="Arial"/>
              </a:endParaRPr>
            </a:p>
          </p:txBody>
        </p:sp>
        <p:sp>
          <p:nvSpPr>
            <p:cNvPr id="544" name="Google Shape;1175;p55"/>
            <p:cNvSpPr/>
            <p:nvPr/>
          </p:nvSpPr>
          <p:spPr>
            <a:xfrm>
              <a:off x="2106360" y="3445920"/>
              <a:ext cx="107280" cy="132480"/>
            </a:xfrm>
            <a:custGeom>
              <a:avLst/>
              <a:gdLst>
                <a:gd name="textAreaLeft" fmla="*/ 0 w 107280"/>
                <a:gd name="textAreaRight" fmla="*/ 109080 w 107280"/>
                <a:gd name="textAreaTop" fmla="*/ 0 h 132480"/>
                <a:gd name="textAreaBottom" fmla="*/ 134280 h 132480"/>
              </a:gdLst>
              <a:ahLst/>
              <a:rect l="textAreaLeft" t="textAreaTop" r="textAreaRight" b="textAreaBottom"/>
              <a:pathLst>
                <a:path w="1770" h="2304">
                  <a:moveTo>
                    <a:pt x="1227" y="1"/>
                  </a:moveTo>
                  <a:lnTo>
                    <a:pt x="0" y="2304"/>
                  </a:lnTo>
                  <a:lnTo>
                    <a:pt x="542" y="2304"/>
                  </a:lnTo>
                  <a:lnTo>
                    <a:pt x="1770" y="1"/>
                  </a:lnTo>
                  <a:close/>
                </a:path>
              </a:pathLst>
            </a:custGeom>
            <a:noFill/>
            <a:ln w="9525">
              <a:solidFill>
                <a:srgbClr val="e3e9ed"/>
              </a:solidFill>
              <a:round/>
            </a:ln>
          </p:spPr>
          <p:style>
            <a:lnRef idx="0"/>
            <a:fillRef idx="0"/>
            <a:effectRef idx="0"/>
            <a:fontRef idx="minor"/>
          </p:style>
          <p:txBody>
            <a:bodyPr lIns="90000" rIns="90000" tIns="66960" bIns="66960" anchor="ctr">
              <a:noAutofit/>
            </a:bodyPr>
            <a:p>
              <a:pPr>
                <a:lnSpc>
                  <a:spcPct val="100000"/>
                </a:lnSpc>
                <a:tabLst>
                  <a:tab algn="l" pos="0"/>
                </a:tabLst>
              </a:pPr>
              <a:endParaRPr b="0" lang="en-US" sz="1400" spc="-1" strike="noStrike">
                <a:solidFill>
                  <a:srgbClr val="ffffff"/>
                </a:solidFill>
                <a:latin typeface="Arial"/>
              </a:endParaRPr>
            </a:p>
          </p:txBody>
        </p:sp>
        <p:sp>
          <p:nvSpPr>
            <p:cNvPr id="545" name="Google Shape;1176;p55"/>
            <p:cNvSpPr/>
            <p:nvPr/>
          </p:nvSpPr>
          <p:spPr>
            <a:xfrm>
              <a:off x="2161800" y="3445920"/>
              <a:ext cx="107280" cy="132480"/>
            </a:xfrm>
            <a:custGeom>
              <a:avLst/>
              <a:gdLst>
                <a:gd name="textAreaLeft" fmla="*/ 0 w 107280"/>
                <a:gd name="textAreaRight" fmla="*/ 109080 w 107280"/>
                <a:gd name="textAreaTop" fmla="*/ 0 h 132480"/>
                <a:gd name="textAreaBottom" fmla="*/ 134280 h 132480"/>
              </a:gdLst>
              <a:ahLst/>
              <a:rect l="textAreaLeft" t="textAreaTop" r="textAreaRight" b="textAreaBottom"/>
              <a:pathLst>
                <a:path w="1771" h="2304">
                  <a:moveTo>
                    <a:pt x="1229" y="1"/>
                  </a:moveTo>
                  <a:lnTo>
                    <a:pt x="1" y="2304"/>
                  </a:lnTo>
                  <a:lnTo>
                    <a:pt x="544" y="2304"/>
                  </a:lnTo>
                  <a:lnTo>
                    <a:pt x="1770" y="1"/>
                  </a:lnTo>
                  <a:close/>
                </a:path>
              </a:pathLst>
            </a:custGeom>
            <a:noFill/>
            <a:ln w="9525">
              <a:solidFill>
                <a:srgbClr val="e3e9ed"/>
              </a:solidFill>
              <a:round/>
            </a:ln>
          </p:spPr>
          <p:style>
            <a:lnRef idx="0"/>
            <a:fillRef idx="0"/>
            <a:effectRef idx="0"/>
            <a:fontRef idx="minor"/>
          </p:style>
          <p:txBody>
            <a:bodyPr lIns="90000" rIns="90000" tIns="66960" bIns="66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46" name="Google Shape;1177;p55"/>
          <p:cNvGrpSpPr/>
          <p:nvPr/>
        </p:nvGrpSpPr>
        <p:grpSpPr>
          <a:xfrm>
            <a:off x="1990080" y="3040920"/>
            <a:ext cx="958320" cy="287280"/>
            <a:chOff x="1990080" y="3040920"/>
            <a:chExt cx="958320" cy="287280"/>
          </a:xfrm>
        </p:grpSpPr>
        <p:sp>
          <p:nvSpPr>
            <p:cNvPr id="547" name="Google Shape;1178;p55"/>
            <p:cNvSpPr/>
            <p:nvPr/>
          </p:nvSpPr>
          <p:spPr>
            <a:xfrm>
              <a:off x="1990080" y="3040920"/>
              <a:ext cx="175680" cy="287280"/>
            </a:xfrm>
            <a:custGeom>
              <a:avLst/>
              <a:gdLst>
                <a:gd name="textAreaLeft" fmla="*/ 0 w 175680"/>
                <a:gd name="textAreaRight" fmla="*/ 177480 w 175680"/>
                <a:gd name="textAreaTop" fmla="*/ 0 h 287280"/>
                <a:gd name="textAreaBottom" fmla="*/ 289080 h 287280"/>
              </a:gdLst>
              <a:ahLst/>
              <a:rect l="textAreaLeft" t="textAreaTop" r="textAreaRight" b="textAreaBottom"/>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48" name="Google Shape;1179;p55"/>
            <p:cNvSpPr/>
            <p:nvPr/>
          </p:nvSpPr>
          <p:spPr>
            <a:xfrm>
              <a:off x="2011320" y="3138840"/>
              <a:ext cx="52200" cy="91800"/>
            </a:xfrm>
            <a:custGeom>
              <a:avLst/>
              <a:gdLst>
                <a:gd name="textAreaLeft" fmla="*/ 0 w 52200"/>
                <a:gd name="textAreaRight" fmla="*/ 54000 w 52200"/>
                <a:gd name="textAreaTop" fmla="*/ 0 h 91800"/>
                <a:gd name="textAreaBottom" fmla="*/ 93600 h 91800"/>
              </a:gdLst>
              <a:ahLst/>
              <a:rect l="textAreaLeft" t="textAreaTop" r="textAreaRight" b="textAreaBottom"/>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a:solidFill>
                <a:srgbClr val="cfd9e0"/>
              </a:solidFill>
              <a:round/>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549" name="Google Shape;1180;p55"/>
            <p:cNvSpPr/>
            <p:nvPr/>
          </p:nvSpPr>
          <p:spPr>
            <a:xfrm>
              <a:off x="2057040" y="3067560"/>
              <a:ext cx="891360" cy="234000"/>
            </a:xfrm>
            <a:custGeom>
              <a:avLst/>
              <a:gdLst>
                <a:gd name="textAreaLeft" fmla="*/ 0 w 891360"/>
                <a:gd name="textAreaRight" fmla="*/ 893160 w 891360"/>
                <a:gd name="textAreaTop" fmla="*/ 0 h 234000"/>
                <a:gd name="textAreaBottom" fmla="*/ 235800 h 234000"/>
              </a:gdLst>
              <a:ahLst/>
              <a:rect l="textAreaLeft" t="textAreaTop" r="textAreaRight" b="textAreaBottom"/>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50" name="Google Shape;1181;p55"/>
          <p:cNvGrpSpPr/>
          <p:nvPr/>
        </p:nvGrpSpPr>
        <p:grpSpPr>
          <a:xfrm>
            <a:off x="998640" y="3295440"/>
            <a:ext cx="809640" cy="250920"/>
            <a:chOff x="998640" y="3295440"/>
            <a:chExt cx="809640" cy="250920"/>
          </a:xfrm>
        </p:grpSpPr>
        <p:sp>
          <p:nvSpPr>
            <p:cNvPr id="551" name="Google Shape;1182;p55"/>
            <p:cNvSpPr/>
            <p:nvPr/>
          </p:nvSpPr>
          <p:spPr>
            <a:xfrm>
              <a:off x="998640" y="3295440"/>
              <a:ext cx="124560" cy="124560"/>
            </a:xfrm>
            <a:custGeom>
              <a:avLst/>
              <a:gdLst>
                <a:gd name="textAreaLeft" fmla="*/ 0 w 124560"/>
                <a:gd name="textAreaRight" fmla="*/ 126360 w 124560"/>
                <a:gd name="textAreaTop" fmla="*/ 0 h 124560"/>
                <a:gd name="textAreaBottom" fmla="*/ 126360 h 124560"/>
              </a:gdLst>
              <a:ahLst/>
              <a:rect l="textAreaLeft" t="textAreaTop" r="textAreaRight" b="textAreaBottom"/>
              <a:pathLst>
                <a:path w="2688" h="2688">
                  <a:moveTo>
                    <a:pt x="2688" y="1"/>
                  </a:moveTo>
                  <a:cubicBezTo>
                    <a:pt x="1205" y="1"/>
                    <a:pt x="1" y="1203"/>
                    <a:pt x="1" y="2688"/>
                  </a:cubicBezTo>
                  <a:lnTo>
                    <a:pt x="379" y="2688"/>
                  </a:lnTo>
                  <a:cubicBezTo>
                    <a:pt x="379" y="1411"/>
                    <a:pt x="1413" y="379"/>
                    <a:pt x="2688" y="379"/>
                  </a:cubicBezTo>
                  <a:lnTo>
                    <a:pt x="2688" y="1"/>
                  </a:lnTo>
                  <a:close/>
                </a:path>
              </a:pathLst>
            </a:custGeom>
            <a:noFill/>
            <a:ln w="9525">
              <a:solidFill>
                <a:srgbClr val="7994a9"/>
              </a:solidFill>
              <a:round/>
            </a:ln>
          </p:spPr>
          <p:style>
            <a:lnRef idx="0"/>
            <a:fillRef idx="0"/>
            <a:effectRef idx="0"/>
            <a:fontRef idx="minor"/>
          </p:style>
          <p:txBody>
            <a:bodyPr lIns="90000" rIns="90000"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552" name="Google Shape;1183;p55"/>
            <p:cNvSpPr/>
            <p:nvPr/>
          </p:nvSpPr>
          <p:spPr>
            <a:xfrm>
              <a:off x="1045440" y="3342240"/>
              <a:ext cx="156960" cy="156960"/>
            </a:xfrm>
            <a:custGeom>
              <a:avLst/>
              <a:gdLst>
                <a:gd name="textAreaLeft" fmla="*/ 0 w 156960"/>
                <a:gd name="textAreaRight" fmla="*/ 158760 w 156960"/>
                <a:gd name="textAreaTop" fmla="*/ 0 h 156960"/>
                <a:gd name="textAreaBottom" fmla="*/ 158760 h 156960"/>
              </a:gdLst>
              <a:ahLst/>
              <a:rect l="textAreaLeft" t="textAreaTop" r="textAreaRight" b="textAreaBottom"/>
              <a:pathLst>
                <a:path w="3381" h="338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a:solidFill>
                <a:srgbClr val="a5b7c5"/>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553" name="Google Shape;1184;p55"/>
            <p:cNvSpPr/>
            <p:nvPr/>
          </p:nvSpPr>
          <p:spPr>
            <a:xfrm>
              <a:off x="1125000" y="3340800"/>
              <a:ext cx="683280" cy="205560"/>
            </a:xfrm>
            <a:custGeom>
              <a:avLst/>
              <a:gdLst>
                <a:gd name="textAreaLeft" fmla="*/ 0 w 683280"/>
                <a:gd name="textAreaRight" fmla="*/ 685080 w 683280"/>
                <a:gd name="textAreaTop" fmla="*/ 0 h 205560"/>
                <a:gd name="textAreaBottom" fmla="*/ 207360 h 205560"/>
              </a:gdLst>
              <a:ahLst/>
              <a:rect l="textAreaLeft" t="textAreaTop" r="textAreaRight" b="textAreaBottom"/>
              <a:pathLst>
                <a:path w="16511" h="4997">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a:solidFill>
                <a:srgbClr val="7994a9"/>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54" name="Google Shape;1185;p55"/>
          <p:cNvGrpSpPr/>
          <p:nvPr/>
        </p:nvGrpSpPr>
        <p:grpSpPr>
          <a:xfrm>
            <a:off x="1990080" y="2709360"/>
            <a:ext cx="963360" cy="214560"/>
            <a:chOff x="1990080" y="2709360"/>
            <a:chExt cx="963360" cy="214560"/>
          </a:xfrm>
        </p:grpSpPr>
        <p:sp>
          <p:nvSpPr>
            <p:cNvPr id="555" name="Google Shape;1186;p55"/>
            <p:cNvSpPr/>
            <p:nvPr/>
          </p:nvSpPr>
          <p:spPr>
            <a:xfrm>
              <a:off x="1990080" y="2709360"/>
              <a:ext cx="277560" cy="214560"/>
            </a:xfrm>
            <a:custGeom>
              <a:avLst/>
              <a:gdLst>
                <a:gd name="textAreaLeft" fmla="*/ 0 w 277560"/>
                <a:gd name="textAreaRight" fmla="*/ 279360 w 277560"/>
                <a:gd name="textAreaTop" fmla="*/ 0 h 214560"/>
                <a:gd name="textAreaBottom" fmla="*/ 216360 h 214560"/>
              </a:gdLst>
              <a:ahLst/>
              <a:rect l="textAreaLeft" t="textAreaTop" r="textAreaRight" b="textAreaBottom"/>
              <a:pathLst>
                <a:path w="4789" h="3708">
                  <a:moveTo>
                    <a:pt x="1" y="0"/>
                  </a:moveTo>
                  <a:lnTo>
                    <a:pt x="1" y="3707"/>
                  </a:lnTo>
                  <a:lnTo>
                    <a:pt x="3381" y="3707"/>
                  </a:lnTo>
                  <a:lnTo>
                    <a:pt x="4789" y="1853"/>
                  </a:lnTo>
                  <a:lnTo>
                    <a:pt x="3381" y="0"/>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56" name="Google Shape;1187;p55"/>
            <p:cNvSpPr/>
            <p:nvPr/>
          </p:nvSpPr>
          <p:spPr>
            <a:xfrm>
              <a:off x="2187360" y="2709360"/>
              <a:ext cx="766080" cy="214560"/>
            </a:xfrm>
            <a:custGeom>
              <a:avLst/>
              <a:gdLst>
                <a:gd name="textAreaLeft" fmla="*/ 0 w 766080"/>
                <a:gd name="textAreaRight" fmla="*/ 767880 w 766080"/>
                <a:gd name="textAreaTop" fmla="*/ 0 h 214560"/>
                <a:gd name="textAreaBottom" fmla="*/ 216360 h 214560"/>
              </a:gdLst>
              <a:ahLst/>
              <a:rect l="textAreaLeft" t="textAreaTop" r="textAreaRight" b="textAreaBottom"/>
              <a:pathLst>
                <a:path w="13170" h="3708">
                  <a:moveTo>
                    <a:pt x="0" y="0"/>
                  </a:moveTo>
                  <a:lnTo>
                    <a:pt x="1408" y="1853"/>
                  </a:lnTo>
                  <a:lnTo>
                    <a:pt x="0" y="3707"/>
                  </a:lnTo>
                  <a:lnTo>
                    <a:pt x="13169" y="3707"/>
                  </a:lnTo>
                  <a:lnTo>
                    <a:pt x="13169"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557" name="Google Shape;1188;p55"/>
          <p:cNvSpPr/>
          <p:nvPr/>
        </p:nvSpPr>
        <p:spPr>
          <a:xfrm>
            <a:off x="996840" y="3013920"/>
            <a:ext cx="808920" cy="191160"/>
          </a:xfrm>
          <a:custGeom>
            <a:avLst/>
            <a:gdLst>
              <a:gd name="textAreaLeft" fmla="*/ 0 w 808920"/>
              <a:gd name="textAreaRight" fmla="*/ 810720 w 808920"/>
              <a:gd name="textAreaTop" fmla="*/ 0 h 191160"/>
              <a:gd name="textAreaBottom" fmla="*/ 192960 h 191160"/>
            </a:gdLst>
            <a:ahLst/>
            <a:rect l="textAreaLeft" t="textAreaTop" r="textAreaRight" b="textAreaBottom"/>
            <a:pathLst>
              <a:path w="17936" h="427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558" name="Google Shape;1189;p55"/>
          <p:cNvGrpSpPr/>
          <p:nvPr/>
        </p:nvGrpSpPr>
        <p:grpSpPr>
          <a:xfrm>
            <a:off x="997560" y="2334600"/>
            <a:ext cx="1957320" cy="207000"/>
            <a:chOff x="997560" y="2334600"/>
            <a:chExt cx="1957320" cy="207000"/>
          </a:xfrm>
        </p:grpSpPr>
        <p:sp>
          <p:nvSpPr>
            <p:cNvPr id="559" name="Google Shape;1190;p55"/>
            <p:cNvSpPr/>
            <p:nvPr/>
          </p:nvSpPr>
          <p:spPr>
            <a:xfrm>
              <a:off x="997560" y="2334600"/>
              <a:ext cx="1434240" cy="207000"/>
            </a:xfrm>
            <a:prstGeom prst="homePlate">
              <a:avLst>
                <a:gd name="adj" fmla="val 50000"/>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60" name="Google Shape;1191;p55"/>
            <p:cNvSpPr/>
            <p:nvPr/>
          </p:nvSpPr>
          <p:spPr>
            <a:xfrm>
              <a:off x="2343240" y="2334600"/>
              <a:ext cx="262800" cy="207000"/>
            </a:xfrm>
            <a:prstGeom prst="chevron">
              <a:avLst>
                <a:gd name="adj" fmla="val 50000"/>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61" name="Google Shape;1192;p55"/>
            <p:cNvSpPr/>
            <p:nvPr/>
          </p:nvSpPr>
          <p:spPr>
            <a:xfrm>
              <a:off x="2517840" y="2334600"/>
              <a:ext cx="262800" cy="207000"/>
            </a:xfrm>
            <a:prstGeom prst="chevron">
              <a:avLst>
                <a:gd name="adj" fmla="val 50000"/>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62" name="Google Shape;1193;p55"/>
            <p:cNvSpPr/>
            <p:nvPr/>
          </p:nvSpPr>
          <p:spPr>
            <a:xfrm>
              <a:off x="2692080" y="2334600"/>
              <a:ext cx="262800" cy="207000"/>
            </a:xfrm>
            <a:prstGeom prst="chevron">
              <a:avLst>
                <a:gd name="adj" fmla="val 50000"/>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63" name="Google Shape;1194;p55"/>
          <p:cNvGrpSpPr/>
          <p:nvPr/>
        </p:nvGrpSpPr>
        <p:grpSpPr>
          <a:xfrm>
            <a:off x="1990080" y="3950640"/>
            <a:ext cx="944640" cy="151560"/>
            <a:chOff x="1990080" y="3950640"/>
            <a:chExt cx="944640" cy="151560"/>
          </a:xfrm>
        </p:grpSpPr>
        <p:sp>
          <p:nvSpPr>
            <p:cNvPr id="564" name="Google Shape;1195;p55"/>
            <p:cNvSpPr/>
            <p:nvPr/>
          </p:nvSpPr>
          <p:spPr>
            <a:xfrm>
              <a:off x="1990080" y="3950640"/>
              <a:ext cx="944640" cy="151560"/>
            </a:xfrm>
            <a:custGeom>
              <a:avLst/>
              <a:gdLst>
                <a:gd name="textAreaLeft" fmla="*/ 0 w 944640"/>
                <a:gd name="textAreaRight" fmla="*/ 946440 w 944640"/>
                <a:gd name="textAreaTop" fmla="*/ 0 h 151560"/>
                <a:gd name="textAreaBottom" fmla="*/ 153360 h 151560"/>
              </a:gdLst>
              <a:ahLst/>
              <a:rect l="textAreaLeft" t="textAreaTop" r="textAreaRight" b="textAreaBottom"/>
              <a:pathLst>
                <a:path w="17328" h="2863">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a:solidFill>
                <a:srgbClr val="e3e9ed"/>
              </a:solidFill>
              <a:round/>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565" name="Google Shape;1196;p55"/>
            <p:cNvSpPr/>
            <p:nvPr/>
          </p:nvSpPr>
          <p:spPr>
            <a:xfrm>
              <a:off x="2009880" y="3970440"/>
              <a:ext cx="110160" cy="111960"/>
            </a:xfrm>
            <a:custGeom>
              <a:avLst/>
              <a:gdLst>
                <a:gd name="textAreaLeft" fmla="*/ 0 w 110160"/>
                <a:gd name="textAreaRight" fmla="*/ 111960 w 110160"/>
                <a:gd name="textAreaTop" fmla="*/ 0 h 111960"/>
                <a:gd name="textAreaBottom" fmla="*/ 113760 h 111960"/>
              </a:gdLst>
              <a:ahLst/>
              <a:rect l="textAreaLeft" t="textAreaTop" r="textAreaRight" b="textAreaBottom"/>
              <a:pathLst>
                <a:path w="2664" h="2563">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a:solidFill>
                <a:srgbClr val="869fb2"/>
              </a:solidFill>
              <a:round/>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66" name="Google Shape;1197;p55"/>
          <p:cNvGrpSpPr/>
          <p:nvPr/>
        </p:nvGrpSpPr>
        <p:grpSpPr>
          <a:xfrm>
            <a:off x="1990080" y="3695760"/>
            <a:ext cx="960480" cy="137160"/>
            <a:chOff x="1990080" y="3695760"/>
            <a:chExt cx="960480" cy="137160"/>
          </a:xfrm>
        </p:grpSpPr>
        <p:sp>
          <p:nvSpPr>
            <p:cNvPr id="567" name="Google Shape;1198;p55"/>
            <p:cNvSpPr/>
            <p:nvPr/>
          </p:nvSpPr>
          <p:spPr>
            <a:xfrm>
              <a:off x="1990080" y="3695760"/>
              <a:ext cx="960480" cy="137160"/>
            </a:xfrm>
            <a:custGeom>
              <a:avLst/>
              <a:gdLst>
                <a:gd name="textAreaLeft" fmla="*/ 0 w 960480"/>
                <a:gd name="textAreaRight" fmla="*/ 962280 w 960480"/>
                <a:gd name="textAreaTop" fmla="*/ 0 h 137160"/>
                <a:gd name="textAreaBottom" fmla="*/ 138960 h 137160"/>
              </a:gdLst>
              <a:ahLst/>
              <a:rect l="textAreaLeft" t="textAreaTop" r="textAreaRight" b="textAreaBottom"/>
              <a:pathLst>
                <a:path w="15736" h="260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a:solidFill>
                <a:srgbClr val="667e92"/>
              </a:solidFill>
              <a:round/>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sp>
          <p:nvSpPr>
            <p:cNvPr id="568" name="Google Shape;1199;p55"/>
            <p:cNvSpPr/>
            <p:nvPr/>
          </p:nvSpPr>
          <p:spPr>
            <a:xfrm>
              <a:off x="1990080" y="3695760"/>
              <a:ext cx="225720" cy="137160"/>
            </a:xfrm>
            <a:custGeom>
              <a:avLst/>
              <a:gdLst>
                <a:gd name="textAreaLeft" fmla="*/ 0 w 225720"/>
                <a:gd name="textAreaRight" fmla="*/ 227520 w 225720"/>
                <a:gd name="textAreaTop" fmla="*/ 0 h 137160"/>
                <a:gd name="textAreaBottom" fmla="*/ 138960 h 137160"/>
              </a:gdLst>
              <a:ahLst/>
              <a:rect l="textAreaLeft" t="textAreaTop" r="textAreaRight" b="textAreaBottom"/>
              <a:pathLst>
                <a:path w="3721" h="260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a:solidFill>
                <a:srgbClr val="a5b7c5"/>
              </a:solidFill>
              <a:round/>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grpSp>
      <p:sp>
        <p:nvSpPr>
          <p:cNvPr id="569" name="Google Shape;1200;p55"/>
          <p:cNvSpPr/>
          <p:nvPr/>
        </p:nvSpPr>
        <p:spPr>
          <a:xfrm>
            <a:off x="1990080" y="4219200"/>
            <a:ext cx="958680" cy="151200"/>
          </a:xfrm>
          <a:prstGeom prst="homePlate">
            <a:avLst>
              <a:gd name="adj" fmla="val 50000"/>
            </a:avLst>
          </a:prstGeom>
          <a:noFill/>
          <a:ln w="9525">
            <a:solidFill>
              <a:srgbClr val="667e92"/>
            </a:solidFill>
            <a:round/>
          </a:ln>
        </p:spPr>
        <p:style>
          <a:lnRef idx="0"/>
          <a:fillRef idx="0"/>
          <a:effectRef idx="0"/>
          <a:fontRef idx="minor"/>
        </p:style>
        <p:txBody>
          <a:bodyPr lIns="90000" rIns="90000" tIns="75600" bIns="75600" anchor="ctr">
            <a:noAutofit/>
          </a:bodyPr>
          <a:p>
            <a:pPr>
              <a:lnSpc>
                <a:spcPct val="100000"/>
              </a:lnSpc>
              <a:tabLst>
                <a:tab algn="l" pos="0"/>
              </a:tabLst>
            </a:pPr>
            <a:endParaRPr b="0" lang="en-US" sz="1400" spc="-1" strike="noStrike">
              <a:solidFill>
                <a:srgbClr val="ffffff"/>
              </a:solidFill>
              <a:latin typeface="Arial"/>
            </a:endParaRPr>
          </a:p>
        </p:txBody>
      </p:sp>
      <p:grpSp>
        <p:nvGrpSpPr>
          <p:cNvPr id="570" name="Google Shape;1201;p55"/>
          <p:cNvGrpSpPr/>
          <p:nvPr/>
        </p:nvGrpSpPr>
        <p:grpSpPr>
          <a:xfrm>
            <a:off x="990360" y="3621600"/>
            <a:ext cx="821880" cy="457200"/>
            <a:chOff x="990360" y="3621600"/>
            <a:chExt cx="821880" cy="457200"/>
          </a:xfrm>
        </p:grpSpPr>
        <p:sp>
          <p:nvSpPr>
            <p:cNvPr id="571" name="Google Shape;1202;p55"/>
            <p:cNvSpPr/>
            <p:nvPr/>
          </p:nvSpPr>
          <p:spPr>
            <a:xfrm>
              <a:off x="990360" y="3621600"/>
              <a:ext cx="821880" cy="457200"/>
            </a:xfrm>
            <a:custGeom>
              <a:avLst/>
              <a:gdLst>
                <a:gd name="textAreaLeft" fmla="*/ 0 w 821880"/>
                <a:gd name="textAreaRight" fmla="*/ 823680 w 821880"/>
                <a:gd name="textAreaTop" fmla="*/ 0 h 457200"/>
                <a:gd name="textAreaBottom" fmla="*/ 459000 h 457200"/>
              </a:gdLst>
              <a:ahLst/>
              <a:rect l="textAreaLeft" t="textAreaTop" r="textAreaRight" b="textAreaBottom"/>
              <a:pathLst>
                <a:path w="16269" h="9064">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a:solidFill>
                <a:srgbClr val="b3c3ce"/>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72" name="Google Shape;1203;p55"/>
            <p:cNvSpPr/>
            <p:nvPr/>
          </p:nvSpPr>
          <p:spPr>
            <a:xfrm>
              <a:off x="990360" y="3621600"/>
              <a:ext cx="204480" cy="369360"/>
            </a:xfrm>
            <a:custGeom>
              <a:avLst/>
              <a:gdLst>
                <a:gd name="textAreaLeft" fmla="*/ 0 w 204480"/>
                <a:gd name="textAreaRight" fmla="*/ 206280 w 204480"/>
                <a:gd name="textAreaTop" fmla="*/ 0 h 369360"/>
                <a:gd name="textAreaBottom" fmla="*/ 371160 h 369360"/>
              </a:gdLst>
              <a:ahLst/>
              <a:rect l="textAreaLeft" t="textAreaTop" r="textAreaRight" b="textAreaBottom"/>
              <a:pathLst>
                <a:path w="4077" h="7329">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73" name="Google Shape;1204;p55"/>
          <p:cNvGrpSpPr/>
          <p:nvPr/>
        </p:nvGrpSpPr>
        <p:grpSpPr>
          <a:xfrm>
            <a:off x="3095280" y="2339280"/>
            <a:ext cx="519840" cy="519840"/>
            <a:chOff x="3095280" y="2339280"/>
            <a:chExt cx="519840" cy="519840"/>
          </a:xfrm>
        </p:grpSpPr>
        <p:sp>
          <p:nvSpPr>
            <p:cNvPr id="574" name="Google Shape;1205;p55"/>
            <p:cNvSpPr/>
            <p:nvPr/>
          </p:nvSpPr>
          <p:spPr>
            <a:xfrm>
              <a:off x="3095280" y="2339280"/>
              <a:ext cx="519840" cy="519840"/>
            </a:xfrm>
            <a:prstGeom prst="ellipse">
              <a:avLst/>
            </a:pr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75" name="Google Shape;1206;p55"/>
            <p:cNvSpPr/>
            <p:nvPr/>
          </p:nvSpPr>
          <p:spPr>
            <a:xfrm>
              <a:off x="3095280" y="2339280"/>
              <a:ext cx="519840" cy="519840"/>
            </a:xfrm>
            <a:prstGeom prst="pie">
              <a:avLst>
                <a:gd name="adj1" fmla="val 0"/>
                <a:gd name="adj2" fmla="val 16200000"/>
              </a:avLst>
            </a:prstGeom>
            <a:solidFill>
              <a:srgbClr val="667e9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76" name="Google Shape;1207;p55"/>
          <p:cNvGrpSpPr/>
          <p:nvPr/>
        </p:nvGrpSpPr>
        <p:grpSpPr>
          <a:xfrm>
            <a:off x="3089520" y="3094920"/>
            <a:ext cx="531360" cy="531360"/>
            <a:chOff x="3089520" y="3094920"/>
            <a:chExt cx="531360" cy="531360"/>
          </a:xfrm>
        </p:grpSpPr>
        <p:sp>
          <p:nvSpPr>
            <p:cNvPr id="577" name="Google Shape;1208;p55"/>
            <p:cNvSpPr/>
            <p:nvPr/>
          </p:nvSpPr>
          <p:spPr>
            <a:xfrm>
              <a:off x="3089520" y="3094920"/>
              <a:ext cx="531360" cy="531360"/>
            </a:xfrm>
            <a:prstGeom prst="donut">
              <a:avLst>
                <a:gd name="adj" fmla="val 25000"/>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78" name="Google Shape;1209;p55"/>
            <p:cNvSpPr/>
            <p:nvPr/>
          </p:nvSpPr>
          <p:spPr>
            <a:xfrm>
              <a:off x="3089520" y="3094920"/>
              <a:ext cx="531360" cy="531360"/>
            </a:xfrm>
            <a:prstGeom prst="blockArc">
              <a:avLst>
                <a:gd name="adj1" fmla="val 7914150"/>
                <a:gd name="adj2" fmla="val 0"/>
                <a:gd name="adj3" fmla="val 25000"/>
              </a:avLst>
            </a:prstGeom>
            <a:solidFill>
              <a:srgbClr val="667e92"/>
            </a:solid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579" name="Google Shape;1210;p55"/>
          <p:cNvGrpSpPr/>
          <p:nvPr/>
        </p:nvGrpSpPr>
        <p:grpSpPr>
          <a:xfrm>
            <a:off x="3014280" y="3773520"/>
            <a:ext cx="679680" cy="679680"/>
            <a:chOff x="3014280" y="3773520"/>
            <a:chExt cx="679680" cy="679680"/>
          </a:xfrm>
        </p:grpSpPr>
        <p:sp>
          <p:nvSpPr>
            <p:cNvPr id="580" name="Google Shape;1211;p55"/>
            <p:cNvSpPr/>
            <p:nvPr/>
          </p:nvSpPr>
          <p:spPr>
            <a:xfrm>
              <a:off x="3101400" y="3859200"/>
              <a:ext cx="506880" cy="506880"/>
            </a:xfrm>
            <a:prstGeom prst="donut">
              <a:avLst>
                <a:gd name="adj" fmla="val 4716"/>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81" name="Google Shape;1212;p55"/>
            <p:cNvSpPr/>
            <p:nvPr/>
          </p:nvSpPr>
          <p:spPr>
            <a:xfrm>
              <a:off x="3149280" y="3907440"/>
              <a:ext cx="410400" cy="410400"/>
            </a:xfrm>
            <a:prstGeom prst="donut">
              <a:avLst>
                <a:gd name="adj" fmla="val 5814"/>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82" name="Google Shape;1213;p55"/>
            <p:cNvSpPr/>
            <p:nvPr/>
          </p:nvSpPr>
          <p:spPr>
            <a:xfrm>
              <a:off x="3198960" y="3956760"/>
              <a:ext cx="311760" cy="311400"/>
            </a:xfrm>
            <a:prstGeom prst="donut">
              <a:avLst>
                <a:gd name="adj" fmla="val 7648"/>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83" name="Google Shape;1214;p55"/>
            <p:cNvSpPr/>
            <p:nvPr/>
          </p:nvSpPr>
          <p:spPr>
            <a:xfrm>
              <a:off x="3252600" y="4010400"/>
              <a:ext cx="204480" cy="204480"/>
            </a:xfrm>
            <a:prstGeom prst="donut">
              <a:avLst>
                <a:gd name="adj" fmla="val 10182"/>
              </a:avLst>
            </a:prstGeom>
            <a:noFill/>
            <a:ln w="9525">
              <a:solidFill>
                <a:srgbClr val="667e92"/>
              </a:solidFill>
              <a:round/>
            </a:ln>
          </p:spPr>
          <p:style>
            <a:lnRef idx="0"/>
            <a:fillRef idx="0"/>
            <a:effectRef idx="0"/>
            <a:fontRef idx="minor"/>
          </p:style>
          <p:txBody>
            <a:bodyPr lIns="90000" rIns="90000" tIns="72360" bIns="72360" anchor="ctr">
              <a:noAutofit/>
            </a:bodyPr>
            <a:p>
              <a:pPr>
                <a:lnSpc>
                  <a:spcPct val="100000"/>
                </a:lnSpc>
                <a:tabLst>
                  <a:tab algn="l" pos="0"/>
                </a:tabLst>
              </a:pPr>
              <a:endParaRPr b="0" lang="en-US" sz="1400" spc="-1" strike="noStrike">
                <a:solidFill>
                  <a:srgbClr val="ffffff"/>
                </a:solidFill>
                <a:latin typeface="Arial"/>
              </a:endParaRPr>
            </a:p>
          </p:txBody>
        </p:sp>
        <p:sp>
          <p:nvSpPr>
            <p:cNvPr id="584" name="Google Shape;1215;p55"/>
            <p:cNvSpPr/>
            <p:nvPr/>
          </p:nvSpPr>
          <p:spPr>
            <a:xfrm rot="17790000">
              <a:off x="3100680" y="3859920"/>
              <a:ext cx="506880" cy="506880"/>
            </a:xfrm>
            <a:prstGeom prst="blockArc">
              <a:avLst>
                <a:gd name="adj1" fmla="val 5266439"/>
                <a:gd name="adj2" fmla="val 19995741"/>
                <a:gd name="adj3" fmla="val 4692"/>
              </a:avLst>
            </a:pr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585" name="Google Shape;1216;p55"/>
            <p:cNvSpPr/>
            <p:nvPr/>
          </p:nvSpPr>
          <p:spPr>
            <a:xfrm rot="17694600">
              <a:off x="3147840" y="3907800"/>
              <a:ext cx="410760" cy="410760"/>
            </a:xfrm>
            <a:prstGeom prst="blockArc">
              <a:avLst>
                <a:gd name="adj1" fmla="val 3085776"/>
                <a:gd name="adj2" fmla="val 20100839"/>
                <a:gd name="adj3" fmla="val 5564"/>
              </a:avLst>
            </a:pr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586" name="Google Shape;1217;p55"/>
            <p:cNvSpPr/>
            <p:nvPr/>
          </p:nvSpPr>
          <p:spPr>
            <a:xfrm rot="17377800">
              <a:off x="3197880" y="3957480"/>
              <a:ext cx="311760" cy="311760"/>
            </a:xfrm>
            <a:prstGeom prst="blockArc">
              <a:avLst>
                <a:gd name="adj1" fmla="val 8884448"/>
                <a:gd name="adj2" fmla="val 20414899"/>
                <a:gd name="adj3" fmla="val 7688"/>
              </a:avLst>
            </a:pr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587" name="Google Shape;1218;p55"/>
            <p:cNvSpPr/>
            <p:nvPr/>
          </p:nvSpPr>
          <p:spPr>
            <a:xfrm rot="17061000">
              <a:off x="3250800" y="4010400"/>
              <a:ext cx="204480" cy="204480"/>
            </a:xfrm>
            <a:prstGeom prst="blockArc">
              <a:avLst>
                <a:gd name="adj1" fmla="val 6490304"/>
                <a:gd name="adj2" fmla="val 20700625"/>
                <a:gd name="adj3" fmla="val 10156"/>
              </a:avLst>
            </a:pr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588" name="Google Shape;1219;p55"/>
          <p:cNvGrpSpPr/>
          <p:nvPr/>
        </p:nvGrpSpPr>
        <p:grpSpPr>
          <a:xfrm>
            <a:off x="4478400" y="3869280"/>
            <a:ext cx="504000" cy="502200"/>
            <a:chOff x="4478400" y="3869280"/>
            <a:chExt cx="504000" cy="502200"/>
          </a:xfrm>
        </p:grpSpPr>
        <p:sp>
          <p:nvSpPr>
            <p:cNvPr id="589" name="Google Shape;1220;p55"/>
            <p:cNvSpPr/>
            <p:nvPr/>
          </p:nvSpPr>
          <p:spPr>
            <a:xfrm>
              <a:off x="4482720" y="4046400"/>
              <a:ext cx="88920" cy="43200"/>
            </a:xfrm>
            <a:custGeom>
              <a:avLst/>
              <a:gdLst>
                <a:gd name="textAreaLeft" fmla="*/ 0 w 88920"/>
                <a:gd name="textAreaRight" fmla="*/ 90720 w 88920"/>
                <a:gd name="textAreaTop" fmla="*/ 0 h 43200"/>
                <a:gd name="textAreaBottom" fmla="*/ 45000 h 43200"/>
              </a:gdLst>
              <a:ahLst/>
              <a:rect l="textAreaLeft" t="textAreaTop" r="textAreaRight" b="textAreaBottom"/>
              <a:pathLst>
                <a:path w="1414" h="701">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a:solidFill>
                <a:srgbClr val="5f7d95"/>
              </a:solidFill>
              <a:round/>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590" name="Google Shape;1221;p55"/>
            <p:cNvSpPr/>
            <p:nvPr/>
          </p:nvSpPr>
          <p:spPr>
            <a:xfrm>
              <a:off x="4506840" y="3978360"/>
              <a:ext cx="86400" cy="64800"/>
            </a:xfrm>
            <a:custGeom>
              <a:avLst/>
              <a:gdLst>
                <a:gd name="textAreaLeft" fmla="*/ 0 w 86400"/>
                <a:gd name="textAreaRight" fmla="*/ 88200 w 86400"/>
                <a:gd name="textAreaTop" fmla="*/ 0 h 64800"/>
                <a:gd name="textAreaBottom" fmla="*/ 66600 h 64800"/>
              </a:gdLst>
              <a:ahLst/>
              <a:rect l="textAreaLeft" t="textAreaTop" r="textAreaRight" b="textAreaBottom"/>
              <a:pathLst>
                <a:path w="1371" h="1039">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a:solidFill>
                <a:srgbClr val="5f7d95"/>
              </a:solidFill>
              <a:round/>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591" name="Google Shape;1222;p55"/>
            <p:cNvSpPr/>
            <p:nvPr/>
          </p:nvSpPr>
          <p:spPr>
            <a:xfrm>
              <a:off x="4551120" y="3923280"/>
              <a:ext cx="75600" cy="80280"/>
            </a:xfrm>
            <a:custGeom>
              <a:avLst/>
              <a:gdLst>
                <a:gd name="textAreaLeft" fmla="*/ 0 w 75600"/>
                <a:gd name="textAreaRight" fmla="*/ 77400 w 75600"/>
                <a:gd name="textAreaTop" fmla="*/ 0 h 80280"/>
                <a:gd name="textAreaBottom" fmla="*/ 82080 h 80280"/>
              </a:gdLst>
              <a:ahLst/>
              <a:rect l="textAreaLeft" t="textAreaTop" r="textAreaRight" b="textAreaBottom"/>
              <a:pathLst>
                <a:path w="1206" h="1278">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a:solidFill>
                <a:srgbClr val="5f7d95"/>
              </a:solidFill>
              <a:round/>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592" name="Google Shape;1223;p55"/>
            <p:cNvSpPr/>
            <p:nvPr/>
          </p:nvSpPr>
          <p:spPr>
            <a:xfrm>
              <a:off x="4611600" y="3885840"/>
              <a:ext cx="57960" cy="88200"/>
            </a:xfrm>
            <a:custGeom>
              <a:avLst/>
              <a:gdLst>
                <a:gd name="textAreaLeft" fmla="*/ 0 w 57960"/>
                <a:gd name="textAreaRight" fmla="*/ 59760 w 57960"/>
                <a:gd name="textAreaTop" fmla="*/ 0 h 88200"/>
                <a:gd name="textAreaBottom" fmla="*/ 90000 h 88200"/>
              </a:gdLst>
              <a:ahLst/>
              <a:rect l="textAreaLeft" t="textAreaTop" r="textAreaRight" b="textAreaBottom"/>
              <a:pathLst>
                <a:path w="931" h="140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593" name="Google Shape;1224;p55"/>
            <p:cNvSpPr/>
            <p:nvPr/>
          </p:nvSpPr>
          <p:spPr>
            <a:xfrm>
              <a:off x="4682520" y="3869280"/>
              <a:ext cx="34920" cy="88200"/>
            </a:xfrm>
            <a:custGeom>
              <a:avLst/>
              <a:gdLst>
                <a:gd name="textAreaLeft" fmla="*/ 0 w 34920"/>
                <a:gd name="textAreaRight" fmla="*/ 36720 w 34920"/>
                <a:gd name="textAreaTop" fmla="*/ 0 h 88200"/>
                <a:gd name="textAreaBottom" fmla="*/ 90000 h 88200"/>
              </a:gdLst>
              <a:ahLst/>
              <a:rect l="textAreaLeft" t="textAreaTop" r="textAreaRight" b="textAreaBottom"/>
              <a:pathLst>
                <a:path w="571" h="140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a:solidFill>
                <a:srgbClr val="cfd9e0"/>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594" name="Google Shape;1225;p55"/>
            <p:cNvSpPr/>
            <p:nvPr/>
          </p:nvSpPr>
          <p:spPr>
            <a:xfrm>
              <a:off x="4748760" y="3869640"/>
              <a:ext cx="37080" cy="88920"/>
            </a:xfrm>
            <a:custGeom>
              <a:avLst/>
              <a:gdLst>
                <a:gd name="textAreaLeft" fmla="*/ 0 w 37080"/>
                <a:gd name="textAreaRight" fmla="*/ 38880 w 37080"/>
                <a:gd name="textAreaTop" fmla="*/ 0 h 88920"/>
                <a:gd name="textAreaBottom" fmla="*/ 90720 h 88920"/>
              </a:gdLst>
              <a:ahLst/>
              <a:rect l="textAreaLeft" t="textAreaTop" r="textAreaRight" b="textAreaBottom"/>
              <a:pathLst>
                <a:path w="606" h="1414">
                  <a:moveTo>
                    <a:pt x="144" y="0"/>
                  </a:moveTo>
                  <a:lnTo>
                    <a:pt x="0" y="1356"/>
                  </a:lnTo>
                  <a:cubicBezTo>
                    <a:pt x="101" y="1378"/>
                    <a:pt x="202" y="1385"/>
                    <a:pt x="303" y="1414"/>
                  </a:cubicBezTo>
                  <a:lnTo>
                    <a:pt x="606" y="80"/>
                  </a:lnTo>
                  <a:cubicBezTo>
                    <a:pt x="454" y="36"/>
                    <a:pt x="296" y="22"/>
                    <a:pt x="144" y="0"/>
                  </a:cubicBezTo>
                  <a:close/>
                </a:path>
              </a:pathLst>
            </a:custGeom>
            <a:noFill/>
            <a:ln w="9525">
              <a:solidFill>
                <a:srgbClr val="cfd9e0"/>
              </a:solidFill>
              <a:round/>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595" name="Google Shape;1226;p55"/>
            <p:cNvSpPr/>
            <p:nvPr/>
          </p:nvSpPr>
          <p:spPr>
            <a:xfrm>
              <a:off x="4796280" y="3888720"/>
              <a:ext cx="60120" cy="88200"/>
            </a:xfrm>
            <a:custGeom>
              <a:avLst/>
              <a:gdLst>
                <a:gd name="textAreaLeft" fmla="*/ 0 w 60120"/>
                <a:gd name="textAreaRight" fmla="*/ 61920 w 60120"/>
                <a:gd name="textAreaTop" fmla="*/ 0 h 88200"/>
                <a:gd name="textAreaBottom" fmla="*/ 90000 h 88200"/>
              </a:gdLst>
              <a:ahLst/>
              <a:rect l="textAreaLeft" t="textAreaTop" r="textAreaRight" b="textAreaBottom"/>
              <a:pathLst>
                <a:path w="961" h="140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a:solidFill>
                <a:srgbClr val="cfd9e0"/>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596" name="Google Shape;1227;p55"/>
            <p:cNvSpPr/>
            <p:nvPr/>
          </p:nvSpPr>
          <p:spPr>
            <a:xfrm>
              <a:off x="4838040" y="3927960"/>
              <a:ext cx="77040" cy="79200"/>
            </a:xfrm>
            <a:custGeom>
              <a:avLst/>
              <a:gdLst>
                <a:gd name="textAreaLeft" fmla="*/ 0 w 77040"/>
                <a:gd name="textAreaRight" fmla="*/ 78840 w 77040"/>
                <a:gd name="textAreaTop" fmla="*/ 0 h 79200"/>
                <a:gd name="textAreaBottom" fmla="*/ 81000 h 79200"/>
              </a:gdLst>
              <a:ahLst/>
              <a:rect l="textAreaLeft" t="textAreaTop" r="textAreaRight" b="textAreaBottom"/>
              <a:pathLst>
                <a:path w="1227" h="1263">
                  <a:moveTo>
                    <a:pt x="887" y="0"/>
                  </a:moveTo>
                  <a:lnTo>
                    <a:pt x="0" y="1046"/>
                  </a:lnTo>
                  <a:cubicBezTo>
                    <a:pt x="79" y="1111"/>
                    <a:pt x="152" y="1183"/>
                    <a:pt x="224" y="1262"/>
                  </a:cubicBezTo>
                  <a:lnTo>
                    <a:pt x="1226" y="332"/>
                  </a:lnTo>
                  <a:cubicBezTo>
                    <a:pt x="1118" y="209"/>
                    <a:pt x="1003" y="101"/>
                    <a:pt x="887" y="0"/>
                  </a:cubicBezTo>
                  <a:close/>
                </a:path>
              </a:pathLst>
            </a:custGeom>
            <a:noFill/>
            <a:ln w="9525">
              <a:solidFill>
                <a:srgbClr val="cfd9e0"/>
              </a:solidFill>
              <a:round/>
            </a:ln>
          </p:spPr>
          <p:style>
            <a:lnRef idx="0"/>
            <a:fillRef idx="0"/>
            <a:effectRef idx="0"/>
            <a:fontRef idx="minor"/>
          </p:style>
          <p:txBody>
            <a:bodyPr lIns="90000" rIns="90000"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597" name="Google Shape;1228;p55"/>
            <p:cNvSpPr/>
            <p:nvPr/>
          </p:nvSpPr>
          <p:spPr>
            <a:xfrm>
              <a:off x="4889880" y="4053960"/>
              <a:ext cx="89640" cy="41040"/>
            </a:xfrm>
            <a:custGeom>
              <a:avLst/>
              <a:gdLst>
                <a:gd name="textAreaLeft" fmla="*/ 0 w 89640"/>
                <a:gd name="textAreaRight" fmla="*/ 91440 w 89640"/>
                <a:gd name="textAreaTop" fmla="*/ 0 h 41040"/>
                <a:gd name="textAreaBottom" fmla="*/ 42840 h 41040"/>
              </a:gdLst>
              <a:ahLst/>
              <a:rect l="textAreaLeft" t="textAreaTop" r="textAreaRight" b="textAreaBottom"/>
              <a:pathLst>
                <a:path w="1422" h="665">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a:solidFill>
                <a:srgbClr val="cfd9e0"/>
              </a:solidFill>
              <a:round/>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598" name="Google Shape;1229;p55"/>
            <p:cNvSpPr/>
            <p:nvPr/>
          </p:nvSpPr>
          <p:spPr>
            <a:xfrm>
              <a:off x="4894200" y="4125600"/>
              <a:ext cx="88200" cy="30960"/>
            </a:xfrm>
            <a:custGeom>
              <a:avLst/>
              <a:gdLst>
                <a:gd name="textAreaLeft" fmla="*/ 0 w 88200"/>
                <a:gd name="textAreaRight" fmla="*/ 90000 w 88200"/>
                <a:gd name="textAreaTop" fmla="*/ 0 h 30960"/>
                <a:gd name="textAreaBottom" fmla="*/ 32760 h 30960"/>
              </a:gdLst>
              <a:ahLst/>
              <a:rect l="textAreaLeft" t="textAreaTop" r="textAreaRight" b="textAreaBottom"/>
              <a:pathLst>
                <a:path w="1400" h="513">
                  <a:moveTo>
                    <a:pt x="30" y="1"/>
                  </a:moveTo>
                  <a:cubicBezTo>
                    <a:pt x="30" y="109"/>
                    <a:pt x="15" y="210"/>
                    <a:pt x="1" y="311"/>
                  </a:cubicBezTo>
                  <a:lnTo>
                    <a:pt x="1357" y="513"/>
                  </a:lnTo>
                  <a:cubicBezTo>
                    <a:pt x="1378" y="354"/>
                    <a:pt x="1393" y="203"/>
                    <a:pt x="1400" y="44"/>
                  </a:cubicBezTo>
                  <a:lnTo>
                    <a:pt x="30" y="1"/>
                  </a:lnTo>
                  <a:close/>
                </a:path>
              </a:pathLst>
            </a:custGeom>
            <a:noFill/>
            <a:ln w="9525">
              <a:solidFill>
                <a:srgbClr val="cfd9e0"/>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599" name="Google Shape;1230;p55"/>
            <p:cNvSpPr/>
            <p:nvPr/>
          </p:nvSpPr>
          <p:spPr>
            <a:xfrm>
              <a:off x="4879800" y="4174200"/>
              <a:ext cx="88920" cy="54360"/>
            </a:xfrm>
            <a:custGeom>
              <a:avLst/>
              <a:gdLst>
                <a:gd name="textAreaLeft" fmla="*/ 0 w 88920"/>
                <a:gd name="textAreaRight" fmla="*/ 90720 w 88920"/>
                <a:gd name="textAreaTop" fmla="*/ 0 h 54360"/>
                <a:gd name="textAreaBottom" fmla="*/ 56160 h 54360"/>
              </a:gdLst>
              <a:ahLst/>
              <a:rect l="textAreaLeft" t="textAreaTop" r="textAreaRight" b="textAreaBottom"/>
              <a:pathLst>
                <a:path w="1414" h="873">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a:solidFill>
                <a:srgbClr val="cfd9e0"/>
              </a:solidFill>
              <a:round/>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600" name="Google Shape;1231;p55"/>
            <p:cNvSpPr/>
            <p:nvPr/>
          </p:nvSpPr>
          <p:spPr>
            <a:xfrm>
              <a:off x="4852440" y="4217760"/>
              <a:ext cx="81720" cy="73080"/>
            </a:xfrm>
            <a:custGeom>
              <a:avLst/>
              <a:gdLst>
                <a:gd name="textAreaLeft" fmla="*/ 0 w 81720"/>
                <a:gd name="textAreaRight" fmla="*/ 83520 w 81720"/>
                <a:gd name="textAreaTop" fmla="*/ 0 h 73080"/>
                <a:gd name="textAreaBottom" fmla="*/ 74880 h 73080"/>
              </a:gdLst>
              <a:ahLst/>
              <a:rect l="textAreaLeft" t="textAreaTop" r="textAreaRight" b="textAreaBottom"/>
              <a:pathLst>
                <a:path w="1299" h="1169">
                  <a:moveTo>
                    <a:pt x="195" y="0"/>
                  </a:moveTo>
                  <a:lnTo>
                    <a:pt x="102" y="123"/>
                  </a:lnTo>
                  <a:lnTo>
                    <a:pt x="1" y="238"/>
                  </a:lnTo>
                  <a:lnTo>
                    <a:pt x="1003" y="1168"/>
                  </a:lnTo>
                  <a:lnTo>
                    <a:pt x="1155" y="988"/>
                  </a:lnTo>
                  <a:lnTo>
                    <a:pt x="1299" y="801"/>
                  </a:lnTo>
                  <a:lnTo>
                    <a:pt x="195" y="0"/>
                  </a:lnTo>
                  <a:close/>
                </a:path>
              </a:pathLst>
            </a:custGeom>
            <a:noFill/>
            <a:ln w="9525">
              <a:solidFill>
                <a:srgbClr val="cfd9e0"/>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601" name="Google Shape;1232;p55"/>
            <p:cNvSpPr/>
            <p:nvPr/>
          </p:nvSpPr>
          <p:spPr>
            <a:xfrm>
              <a:off x="4813920" y="4252680"/>
              <a:ext cx="67320" cy="85320"/>
            </a:xfrm>
            <a:custGeom>
              <a:avLst/>
              <a:gdLst>
                <a:gd name="textAreaLeft" fmla="*/ 0 w 67320"/>
                <a:gd name="textAreaRight" fmla="*/ 69120 w 67320"/>
                <a:gd name="textAreaTop" fmla="*/ 0 h 85320"/>
                <a:gd name="textAreaBottom" fmla="*/ 87120 h 85320"/>
              </a:gdLst>
              <a:ahLst/>
              <a:rect l="textAreaLeft" t="textAreaTop" r="textAreaRight" b="textAreaBottom"/>
              <a:pathLst>
                <a:path w="1075" h="1357">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a:solidFill>
                <a:srgbClr val="cfd9e0"/>
              </a:solidFill>
              <a:round/>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ffffff"/>
                </a:solidFill>
                <a:latin typeface="Arial"/>
              </a:endParaRPr>
            </a:p>
          </p:txBody>
        </p:sp>
        <p:sp>
          <p:nvSpPr>
            <p:cNvPr id="602" name="Google Shape;1233;p55"/>
            <p:cNvSpPr/>
            <p:nvPr/>
          </p:nvSpPr>
          <p:spPr>
            <a:xfrm>
              <a:off x="4768200" y="4275720"/>
              <a:ext cx="46800" cy="89640"/>
            </a:xfrm>
            <a:custGeom>
              <a:avLst/>
              <a:gdLst>
                <a:gd name="textAreaLeft" fmla="*/ 0 w 46800"/>
                <a:gd name="textAreaRight" fmla="*/ 48600 w 46800"/>
                <a:gd name="textAreaTop" fmla="*/ 0 h 89640"/>
                <a:gd name="textAreaBottom" fmla="*/ 91440 h 89640"/>
              </a:gdLst>
              <a:ahLst/>
              <a:rect l="textAreaLeft" t="textAreaTop" r="textAreaRight" b="textAreaBottom"/>
              <a:pathLst>
                <a:path w="758" h="1422">
                  <a:moveTo>
                    <a:pt x="296" y="1"/>
                  </a:moveTo>
                  <a:cubicBezTo>
                    <a:pt x="195" y="37"/>
                    <a:pt x="101" y="73"/>
                    <a:pt x="0" y="94"/>
                  </a:cubicBezTo>
                  <a:lnTo>
                    <a:pt x="303" y="1421"/>
                  </a:lnTo>
                  <a:cubicBezTo>
                    <a:pt x="454" y="1393"/>
                    <a:pt x="606" y="1342"/>
                    <a:pt x="757" y="1292"/>
                  </a:cubicBezTo>
                  <a:lnTo>
                    <a:pt x="296" y="1"/>
                  </a:lnTo>
                  <a:close/>
                </a:path>
              </a:pathLst>
            </a:custGeom>
            <a:noFill/>
            <a:ln w="9525">
              <a:solidFill>
                <a:srgbClr val="cfd9e0"/>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603" name="Google Shape;1234;p55"/>
            <p:cNvSpPr/>
            <p:nvPr/>
          </p:nvSpPr>
          <p:spPr>
            <a:xfrm>
              <a:off x="4712400" y="4285080"/>
              <a:ext cx="28440" cy="86400"/>
            </a:xfrm>
            <a:custGeom>
              <a:avLst/>
              <a:gdLst>
                <a:gd name="textAreaLeft" fmla="*/ 0 w 28440"/>
                <a:gd name="textAreaRight" fmla="*/ 30240 w 28440"/>
                <a:gd name="textAreaTop" fmla="*/ 0 h 86400"/>
                <a:gd name="textAreaBottom" fmla="*/ 88200 h 86400"/>
              </a:gdLst>
              <a:ahLst/>
              <a:rect l="textAreaLeft" t="textAreaTop" r="textAreaRight" b="textAreaBottom"/>
              <a:pathLst>
                <a:path w="470" h="1375">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a:solidFill>
                <a:srgbClr val="5f7d95"/>
              </a:solidFill>
              <a:round/>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604" name="Google Shape;1235;p55"/>
            <p:cNvSpPr/>
            <p:nvPr/>
          </p:nvSpPr>
          <p:spPr>
            <a:xfrm>
              <a:off x="4638960" y="4274280"/>
              <a:ext cx="49320" cy="88920"/>
            </a:xfrm>
            <a:custGeom>
              <a:avLst/>
              <a:gdLst>
                <a:gd name="textAreaLeft" fmla="*/ 0 w 49320"/>
                <a:gd name="textAreaRight" fmla="*/ 51120 w 49320"/>
                <a:gd name="textAreaTop" fmla="*/ 0 h 88920"/>
                <a:gd name="textAreaBottom" fmla="*/ 90720 h 88920"/>
              </a:gdLst>
              <a:ahLst/>
              <a:rect l="textAreaLeft" t="textAreaTop" r="textAreaRight" b="textAreaBottom"/>
              <a:pathLst>
                <a:path w="795" h="141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a:solidFill>
                <a:srgbClr val="5f7d95"/>
              </a:solidFill>
              <a:round/>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605" name="Google Shape;1236;p55"/>
            <p:cNvSpPr/>
            <p:nvPr/>
          </p:nvSpPr>
          <p:spPr>
            <a:xfrm>
              <a:off x="4573440" y="4249800"/>
              <a:ext cx="69480" cy="84240"/>
            </a:xfrm>
            <a:custGeom>
              <a:avLst/>
              <a:gdLst>
                <a:gd name="textAreaLeft" fmla="*/ 0 w 69480"/>
                <a:gd name="textAreaRight" fmla="*/ 71280 w 69480"/>
                <a:gd name="textAreaTop" fmla="*/ 0 h 84240"/>
                <a:gd name="textAreaBottom" fmla="*/ 86040 h 84240"/>
              </a:gdLst>
              <a:ahLst/>
              <a:rect l="textAreaLeft" t="textAreaTop" r="textAreaRight" b="textAreaBottom"/>
              <a:pathLst>
                <a:path w="1112" h="1343">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a:solidFill>
                <a:srgbClr val="5f7d95"/>
              </a:solidFill>
              <a:round/>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606" name="Google Shape;1237;p55"/>
            <p:cNvSpPr/>
            <p:nvPr/>
          </p:nvSpPr>
          <p:spPr>
            <a:xfrm>
              <a:off x="4522320" y="4213800"/>
              <a:ext cx="83160" cy="72000"/>
            </a:xfrm>
            <a:custGeom>
              <a:avLst/>
              <a:gdLst>
                <a:gd name="textAreaLeft" fmla="*/ 0 w 83160"/>
                <a:gd name="textAreaRight" fmla="*/ 84960 w 83160"/>
                <a:gd name="textAreaTop" fmla="*/ 0 h 72000"/>
                <a:gd name="textAreaBottom" fmla="*/ 73800 h 72000"/>
              </a:gdLst>
              <a:ahLst/>
              <a:rect l="textAreaLeft" t="textAreaTop" r="textAreaRight" b="textAreaBottom"/>
              <a:pathLst>
                <a:path w="1321" h="1147">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a:solidFill>
                <a:srgbClr val="5f7d95"/>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607" name="Google Shape;1238;p55"/>
            <p:cNvSpPr/>
            <p:nvPr/>
          </p:nvSpPr>
          <p:spPr>
            <a:xfrm>
              <a:off x="4489560" y="4169520"/>
              <a:ext cx="88920" cy="52560"/>
            </a:xfrm>
            <a:custGeom>
              <a:avLst/>
              <a:gdLst>
                <a:gd name="textAreaLeft" fmla="*/ 0 w 88920"/>
                <a:gd name="textAreaRight" fmla="*/ 90720 w 88920"/>
                <a:gd name="textAreaTop" fmla="*/ 0 h 52560"/>
                <a:gd name="textAreaBottom" fmla="*/ 54360 h 52560"/>
              </a:gdLst>
              <a:ahLst/>
              <a:rect l="textAreaLeft" t="textAreaTop" r="textAreaRight" b="textAreaBottom"/>
              <a:pathLst>
                <a:path w="1414" h="845">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a:solidFill>
                <a:srgbClr val="5f7d95"/>
              </a:solidFill>
              <a:round/>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608" name="Google Shape;1239;p55"/>
            <p:cNvSpPr/>
            <p:nvPr/>
          </p:nvSpPr>
          <p:spPr>
            <a:xfrm>
              <a:off x="4478400" y="4120920"/>
              <a:ext cx="87120" cy="28440"/>
            </a:xfrm>
            <a:custGeom>
              <a:avLst/>
              <a:gdLst>
                <a:gd name="textAreaLeft" fmla="*/ 0 w 87120"/>
                <a:gd name="textAreaRight" fmla="*/ 88920 w 87120"/>
                <a:gd name="textAreaTop" fmla="*/ 0 h 28440"/>
                <a:gd name="textAreaBottom" fmla="*/ 30240 h 28440"/>
              </a:gdLst>
              <a:ahLst/>
              <a:rect l="textAreaLeft" t="textAreaTop" r="textAreaRight" b="textAreaBottom"/>
              <a:pathLst>
                <a:path w="1386" h="470">
                  <a:moveTo>
                    <a:pt x="0" y="1"/>
                  </a:moveTo>
                  <a:cubicBezTo>
                    <a:pt x="7" y="152"/>
                    <a:pt x="7" y="311"/>
                    <a:pt x="29" y="469"/>
                  </a:cubicBezTo>
                  <a:lnTo>
                    <a:pt x="1385" y="304"/>
                  </a:lnTo>
                  <a:cubicBezTo>
                    <a:pt x="1371" y="203"/>
                    <a:pt x="1378" y="102"/>
                    <a:pt x="1363" y="1"/>
                  </a:cubicBezTo>
                  <a:close/>
                </a:path>
              </a:pathLst>
            </a:custGeom>
            <a:solidFill>
              <a:srgbClr val="5f7d95"/>
            </a:solidFill>
            <a:ln w="9525">
              <a:solidFill>
                <a:srgbClr val="5f7d9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609" name="Google Shape;1240;p55"/>
            <p:cNvSpPr/>
            <p:nvPr/>
          </p:nvSpPr>
          <p:spPr>
            <a:xfrm>
              <a:off x="4870440" y="3984840"/>
              <a:ext cx="86760" cy="62640"/>
            </a:xfrm>
            <a:custGeom>
              <a:avLst/>
              <a:gdLst>
                <a:gd name="textAreaLeft" fmla="*/ 0 w 86760"/>
                <a:gd name="textAreaRight" fmla="*/ 88560 w 86760"/>
                <a:gd name="textAreaTop" fmla="*/ 0 h 62640"/>
                <a:gd name="textAreaBottom" fmla="*/ 64440 h 62640"/>
              </a:gdLst>
              <a:ahLst/>
              <a:rect l="textAreaLeft" t="textAreaTop" r="textAreaRight" b="textAreaBottom"/>
              <a:pathLst>
                <a:path w="1379" h="1003">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a:solidFill>
                <a:srgbClr val="cfd9e0"/>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10" name="Google Shape;1241;p55"/>
          <p:cNvGrpSpPr/>
          <p:nvPr/>
        </p:nvGrpSpPr>
        <p:grpSpPr>
          <a:xfrm>
            <a:off x="5091120" y="2298960"/>
            <a:ext cx="565920" cy="600480"/>
            <a:chOff x="5091120" y="2298960"/>
            <a:chExt cx="565920" cy="600480"/>
          </a:xfrm>
        </p:grpSpPr>
        <p:sp>
          <p:nvSpPr>
            <p:cNvPr id="611" name="Google Shape;1242;p55"/>
            <p:cNvSpPr/>
            <p:nvPr/>
          </p:nvSpPr>
          <p:spPr>
            <a:xfrm>
              <a:off x="5372280" y="2298960"/>
              <a:ext cx="284760" cy="301320"/>
            </a:xfrm>
            <a:custGeom>
              <a:avLst/>
              <a:gdLst>
                <a:gd name="textAreaLeft" fmla="*/ 0 w 284760"/>
                <a:gd name="textAreaRight" fmla="*/ 286560 w 284760"/>
                <a:gd name="textAreaTop" fmla="*/ 0 h 301320"/>
                <a:gd name="textAreaBottom" fmla="*/ 303120 h 301320"/>
              </a:gdLst>
              <a:ahLst/>
              <a:rect l="textAreaLeft" t="textAreaTop" r="textAreaRight" b="textAreaBottom"/>
              <a:pathLst>
                <a:path w="10904" h="11518">
                  <a:moveTo>
                    <a:pt x="2" y="1"/>
                  </a:moveTo>
                  <a:lnTo>
                    <a:pt x="0" y="11518"/>
                  </a:lnTo>
                  <a:lnTo>
                    <a:pt x="10904" y="11518"/>
                  </a:lnTo>
                  <a:cubicBezTo>
                    <a:pt x="10391" y="5596"/>
                    <a:pt x="5836" y="826"/>
                    <a:pt x="2"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12" name="Google Shape;1243;p55"/>
            <p:cNvSpPr/>
            <p:nvPr/>
          </p:nvSpPr>
          <p:spPr>
            <a:xfrm>
              <a:off x="5091120" y="2631240"/>
              <a:ext cx="241920" cy="244080"/>
            </a:xfrm>
            <a:custGeom>
              <a:avLst/>
              <a:gdLst>
                <a:gd name="textAreaLeft" fmla="*/ 0 w 241920"/>
                <a:gd name="textAreaRight" fmla="*/ 243720 w 241920"/>
                <a:gd name="textAreaTop" fmla="*/ 0 h 244080"/>
                <a:gd name="textAreaBottom" fmla="*/ 245880 h 244080"/>
              </a:gdLst>
              <a:ahLst/>
              <a:rect l="textAreaLeft" t="textAreaTop" r="textAreaRight" b="textAreaBottom"/>
              <a:pathLst>
                <a:path w="9276" h="9343">
                  <a:moveTo>
                    <a:pt x="0" y="1"/>
                  </a:moveTo>
                  <a:cubicBezTo>
                    <a:pt x="465" y="4930"/>
                    <a:pt x="4350" y="8842"/>
                    <a:pt x="9275" y="9343"/>
                  </a:cubicBezTo>
                  <a:lnTo>
                    <a:pt x="9275" y="1"/>
                  </a:ln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13" name="Google Shape;1244;p55"/>
            <p:cNvSpPr/>
            <p:nvPr/>
          </p:nvSpPr>
          <p:spPr>
            <a:xfrm>
              <a:off x="5372280" y="2631240"/>
              <a:ext cx="255240" cy="268200"/>
            </a:xfrm>
            <a:custGeom>
              <a:avLst/>
              <a:gdLst>
                <a:gd name="textAreaLeft" fmla="*/ 0 w 255240"/>
                <a:gd name="textAreaRight" fmla="*/ 257040 w 255240"/>
                <a:gd name="textAreaTop" fmla="*/ 0 h 268200"/>
                <a:gd name="textAreaBottom" fmla="*/ 270000 h 268200"/>
              </a:gdLst>
              <a:ahLst/>
              <a:rect l="textAreaLeft" t="textAreaTop" r="textAreaRight" b="textAreaBottom"/>
              <a:pathLst>
                <a:path w="9774" h="10250">
                  <a:moveTo>
                    <a:pt x="0" y="1"/>
                  </a:moveTo>
                  <a:lnTo>
                    <a:pt x="0" y="10249"/>
                  </a:lnTo>
                  <a:cubicBezTo>
                    <a:pt x="5200" y="9514"/>
                    <a:pt x="9280" y="5280"/>
                    <a:pt x="9773"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14" name="Google Shape;1245;p55"/>
            <p:cNvSpPr/>
            <p:nvPr/>
          </p:nvSpPr>
          <p:spPr>
            <a:xfrm>
              <a:off x="5118120" y="2381760"/>
              <a:ext cx="215280" cy="218520"/>
            </a:xfrm>
            <a:custGeom>
              <a:avLst/>
              <a:gdLst>
                <a:gd name="textAreaLeft" fmla="*/ 0 w 215280"/>
                <a:gd name="textAreaRight" fmla="*/ 217080 w 215280"/>
                <a:gd name="textAreaTop" fmla="*/ 0 h 218520"/>
                <a:gd name="textAreaBottom" fmla="*/ 220320 h 218520"/>
              </a:gdLst>
              <a:ahLst/>
              <a:rect l="textAreaLeft" t="textAreaTop" r="textAreaRight" b="textAreaBottom"/>
              <a:pathLst>
                <a:path w="8253" h="8371">
                  <a:moveTo>
                    <a:pt x="8252" y="1"/>
                  </a:moveTo>
                  <a:cubicBezTo>
                    <a:pt x="3865" y="441"/>
                    <a:pt x="383" y="3959"/>
                    <a:pt x="1" y="8371"/>
                  </a:cubicBezTo>
                  <a:lnTo>
                    <a:pt x="8252" y="8371"/>
                  </a:lnTo>
                  <a:lnTo>
                    <a:pt x="8252" y="1"/>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15" name="Google Shape;1246;p55"/>
          <p:cNvGrpSpPr/>
          <p:nvPr/>
        </p:nvGrpSpPr>
        <p:grpSpPr>
          <a:xfrm>
            <a:off x="3765960" y="3855600"/>
            <a:ext cx="506160" cy="506160"/>
            <a:chOff x="3765960" y="3855600"/>
            <a:chExt cx="506160" cy="506160"/>
          </a:xfrm>
        </p:grpSpPr>
        <p:sp>
          <p:nvSpPr>
            <p:cNvPr id="616" name="Google Shape;1247;p55"/>
            <p:cNvSpPr/>
            <p:nvPr/>
          </p:nvSpPr>
          <p:spPr>
            <a:xfrm>
              <a:off x="3941280" y="3855600"/>
              <a:ext cx="155160" cy="138960"/>
            </a:xfrm>
            <a:custGeom>
              <a:avLst/>
              <a:gdLst>
                <a:gd name="textAreaLeft" fmla="*/ 0 w 155160"/>
                <a:gd name="textAreaRight" fmla="*/ 156960 w 155160"/>
                <a:gd name="textAreaTop" fmla="*/ 0 h 138960"/>
                <a:gd name="textAreaBottom" fmla="*/ 140760 h 138960"/>
              </a:gdLst>
              <a:ahLst/>
              <a:rect l="textAreaLeft" t="textAreaTop" r="textAreaRight" b="textAreaBottom"/>
              <a:pathLst>
                <a:path w="9435" h="8453">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a:solidFill>
                <a:srgbClr val="e3e9ed"/>
              </a:solidFill>
              <a:round/>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617" name="Google Shape;1248;p55"/>
            <p:cNvSpPr/>
            <p:nvPr/>
          </p:nvSpPr>
          <p:spPr>
            <a:xfrm>
              <a:off x="4056480" y="3867840"/>
              <a:ext cx="167040" cy="169560"/>
            </a:xfrm>
            <a:custGeom>
              <a:avLst/>
              <a:gdLst>
                <a:gd name="textAreaLeft" fmla="*/ 0 w 167040"/>
                <a:gd name="textAreaRight" fmla="*/ 168840 w 167040"/>
                <a:gd name="textAreaTop" fmla="*/ 0 h 169560"/>
                <a:gd name="textAreaBottom" fmla="*/ 171360 h 169560"/>
              </a:gdLst>
              <a:ahLst/>
              <a:rect l="textAreaLeft" t="textAreaTop" r="textAreaRight" b="textAreaBottom"/>
              <a:pathLst>
                <a:path w="10135" h="10296">
                  <a:moveTo>
                    <a:pt x="2491" y="1"/>
                  </a:moveTo>
                  <a:lnTo>
                    <a:pt x="0" y="7702"/>
                  </a:lnTo>
                  <a:cubicBezTo>
                    <a:pt x="1435" y="8161"/>
                    <a:pt x="2686" y="9079"/>
                    <a:pt x="3581" y="10296"/>
                  </a:cubicBezTo>
                  <a:lnTo>
                    <a:pt x="10135" y="5533"/>
                  </a:lnTo>
                  <a:cubicBezTo>
                    <a:pt x="8230" y="2927"/>
                    <a:pt x="5555" y="988"/>
                    <a:pt x="2491" y="1"/>
                  </a:cubicBezTo>
                  <a:close/>
                </a:path>
              </a:pathLst>
            </a:custGeom>
            <a:noFill/>
            <a:ln w="9525">
              <a:solidFill>
                <a:srgbClr val="869fb2"/>
              </a:solidFill>
              <a:round/>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618" name="Google Shape;1249;p55"/>
            <p:cNvSpPr/>
            <p:nvPr/>
          </p:nvSpPr>
          <p:spPr>
            <a:xfrm>
              <a:off x="4116240" y="4109760"/>
              <a:ext cx="155880" cy="147600"/>
            </a:xfrm>
            <a:custGeom>
              <a:avLst/>
              <a:gdLst>
                <a:gd name="textAreaLeft" fmla="*/ 0 w 155880"/>
                <a:gd name="textAreaRight" fmla="*/ 157680 w 155880"/>
                <a:gd name="textAreaTop" fmla="*/ 0 h 147600"/>
                <a:gd name="textAreaBottom" fmla="*/ 149400 h 147600"/>
              </a:gdLst>
              <a:ahLst/>
              <a:rect l="textAreaLeft" t="textAreaTop" r="textAreaRight" b="textAreaBottom"/>
              <a:pathLst>
                <a:path w="9481" h="8976">
                  <a:moveTo>
                    <a:pt x="1377" y="0"/>
                  </a:moveTo>
                  <a:cubicBezTo>
                    <a:pt x="1377" y="1515"/>
                    <a:pt x="895" y="2996"/>
                    <a:pt x="0" y="4212"/>
                  </a:cubicBezTo>
                  <a:lnTo>
                    <a:pt x="6554" y="8976"/>
                  </a:lnTo>
                  <a:cubicBezTo>
                    <a:pt x="8459" y="6370"/>
                    <a:pt x="9480" y="3225"/>
                    <a:pt x="9480" y="0"/>
                  </a:cubicBezTo>
                  <a:close/>
                </a:path>
              </a:pathLst>
            </a:custGeom>
            <a:noFill/>
            <a:ln w="9525">
              <a:solidFill>
                <a:srgbClr val="869fb2"/>
              </a:solidFill>
              <a:round/>
            </a:ln>
          </p:spPr>
          <p:style>
            <a:lnRef idx="0"/>
            <a:fillRef idx="0"/>
            <a:effectRef idx="0"/>
            <a:fontRef idx="minor"/>
          </p:style>
          <p:txBody>
            <a:bodyPr lIns="90000" rIns="90000"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619" name="Google Shape;1250;p55"/>
            <p:cNvSpPr/>
            <p:nvPr/>
          </p:nvSpPr>
          <p:spPr>
            <a:xfrm>
              <a:off x="3814560" y="3868200"/>
              <a:ext cx="166680" cy="169920"/>
            </a:xfrm>
            <a:custGeom>
              <a:avLst/>
              <a:gdLst>
                <a:gd name="textAreaLeft" fmla="*/ 0 w 166680"/>
                <a:gd name="textAreaRight" fmla="*/ 168480 w 166680"/>
                <a:gd name="textAreaTop" fmla="*/ 0 h 169920"/>
                <a:gd name="textAreaBottom" fmla="*/ 171720 h 169920"/>
              </a:gdLst>
              <a:ahLst/>
              <a:rect l="textAreaLeft" t="textAreaTop" r="textAreaRight" b="textAreaBottom"/>
              <a:pathLst>
                <a:path w="10113" h="10307">
                  <a:moveTo>
                    <a:pt x="7610" y="0"/>
                  </a:moveTo>
                  <a:cubicBezTo>
                    <a:pt x="4557" y="999"/>
                    <a:pt x="1883" y="2938"/>
                    <a:pt x="1" y="5544"/>
                  </a:cubicBezTo>
                  <a:lnTo>
                    <a:pt x="6554" y="10307"/>
                  </a:lnTo>
                  <a:cubicBezTo>
                    <a:pt x="7438" y="9090"/>
                    <a:pt x="8677" y="8172"/>
                    <a:pt x="10112" y="7701"/>
                  </a:cubicBezTo>
                  <a:lnTo>
                    <a:pt x="7610" y="0"/>
                  </a:lnTo>
                  <a:close/>
                </a:path>
              </a:pathLst>
            </a:custGeom>
            <a:noFill/>
            <a:ln w="9525">
              <a:solidFill>
                <a:srgbClr val="869fb2"/>
              </a:solidFill>
              <a:round/>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620" name="Google Shape;1251;p55"/>
            <p:cNvSpPr/>
            <p:nvPr/>
          </p:nvSpPr>
          <p:spPr>
            <a:xfrm>
              <a:off x="4116240" y="3960000"/>
              <a:ext cx="155880" cy="147960"/>
            </a:xfrm>
            <a:custGeom>
              <a:avLst/>
              <a:gdLst>
                <a:gd name="textAreaLeft" fmla="*/ 0 w 155880"/>
                <a:gd name="textAreaRight" fmla="*/ 157680 w 155880"/>
                <a:gd name="textAreaTop" fmla="*/ 0 h 147960"/>
                <a:gd name="textAreaBottom" fmla="*/ 149760 h 147960"/>
              </a:gdLst>
              <a:ahLst/>
              <a:rect l="textAreaLeft" t="textAreaTop" r="textAreaRight" b="textAreaBottom"/>
              <a:pathLst>
                <a:path w="9481" h="8988">
                  <a:moveTo>
                    <a:pt x="6554" y="1"/>
                  </a:moveTo>
                  <a:lnTo>
                    <a:pt x="0" y="4764"/>
                  </a:lnTo>
                  <a:cubicBezTo>
                    <a:pt x="895" y="5992"/>
                    <a:pt x="1377" y="7472"/>
                    <a:pt x="1377" y="8987"/>
                  </a:cubicBezTo>
                  <a:lnTo>
                    <a:pt x="9469" y="8987"/>
                  </a:lnTo>
                  <a:cubicBezTo>
                    <a:pt x="9480" y="5751"/>
                    <a:pt x="8459" y="2606"/>
                    <a:pt x="6554" y="1"/>
                  </a:cubicBezTo>
                  <a:close/>
                </a:path>
              </a:pathLst>
            </a:custGeom>
            <a:noFill/>
            <a:ln w="9525">
              <a:solidFill>
                <a:srgbClr val="e3e9ed"/>
              </a:solidFill>
              <a:round/>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621" name="Google Shape;1252;p55"/>
            <p:cNvSpPr/>
            <p:nvPr/>
          </p:nvSpPr>
          <p:spPr>
            <a:xfrm>
              <a:off x="4056480" y="4179600"/>
              <a:ext cx="167040" cy="169920"/>
            </a:xfrm>
            <a:custGeom>
              <a:avLst/>
              <a:gdLst>
                <a:gd name="textAreaLeft" fmla="*/ 0 w 167040"/>
                <a:gd name="textAreaRight" fmla="*/ 168840 w 167040"/>
                <a:gd name="textAreaTop" fmla="*/ 0 h 169920"/>
                <a:gd name="textAreaBottom" fmla="*/ 171720 h 169920"/>
              </a:gdLst>
              <a:ahLst/>
              <a:rect l="textAreaLeft" t="textAreaTop" r="textAreaRight" b="textAreaBottom"/>
              <a:pathLst>
                <a:path w="10135" h="10308">
                  <a:moveTo>
                    <a:pt x="3581" y="0"/>
                  </a:moveTo>
                  <a:cubicBezTo>
                    <a:pt x="2686" y="1229"/>
                    <a:pt x="1435" y="2135"/>
                    <a:pt x="0" y="2594"/>
                  </a:cubicBezTo>
                  <a:lnTo>
                    <a:pt x="2502" y="10307"/>
                  </a:lnTo>
                  <a:cubicBezTo>
                    <a:pt x="5567" y="9309"/>
                    <a:pt x="8241" y="7369"/>
                    <a:pt x="10135" y="4764"/>
                  </a:cubicBezTo>
                  <a:lnTo>
                    <a:pt x="3581" y="0"/>
                  </a:lnTo>
                  <a:close/>
                </a:path>
              </a:pathLst>
            </a:custGeom>
            <a:noFill/>
            <a:ln w="9525">
              <a:solidFill>
                <a:srgbClr val="e3e9ed"/>
              </a:solidFill>
              <a:round/>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622" name="Google Shape;1253;p55"/>
            <p:cNvSpPr/>
            <p:nvPr/>
          </p:nvSpPr>
          <p:spPr>
            <a:xfrm>
              <a:off x="3765960" y="3960360"/>
              <a:ext cx="155880" cy="147600"/>
            </a:xfrm>
            <a:custGeom>
              <a:avLst/>
              <a:gdLst>
                <a:gd name="textAreaLeft" fmla="*/ 0 w 155880"/>
                <a:gd name="textAreaRight" fmla="*/ 157680 w 155880"/>
                <a:gd name="textAreaTop" fmla="*/ 0 h 147600"/>
                <a:gd name="textAreaBottom" fmla="*/ 149400 h 147600"/>
              </a:gdLst>
              <a:ahLst/>
              <a:rect l="textAreaLeft" t="textAreaTop" r="textAreaRight" b="textAreaBottom"/>
              <a:pathLst>
                <a:path w="9470" h="8965">
                  <a:moveTo>
                    <a:pt x="2916" y="1"/>
                  </a:moveTo>
                  <a:cubicBezTo>
                    <a:pt x="1022" y="2606"/>
                    <a:pt x="0" y="5739"/>
                    <a:pt x="12" y="8964"/>
                  </a:cubicBezTo>
                  <a:lnTo>
                    <a:pt x="8103" y="8964"/>
                  </a:lnTo>
                  <a:cubicBezTo>
                    <a:pt x="8103" y="7449"/>
                    <a:pt x="8574" y="5980"/>
                    <a:pt x="9469" y="4764"/>
                  </a:cubicBezTo>
                  <a:lnTo>
                    <a:pt x="2916" y="1"/>
                  </a:lnTo>
                  <a:close/>
                </a:path>
              </a:pathLst>
            </a:custGeom>
            <a:noFill/>
            <a:ln w="9525">
              <a:solidFill>
                <a:srgbClr val="e3e9ed"/>
              </a:solidFill>
              <a:round/>
            </a:ln>
          </p:spPr>
          <p:style>
            <a:lnRef idx="0"/>
            <a:fillRef idx="0"/>
            <a:effectRef idx="0"/>
            <a:fontRef idx="minor"/>
          </p:style>
          <p:txBody>
            <a:bodyPr lIns="90000" rIns="90000"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623" name="Google Shape;1254;p55"/>
            <p:cNvSpPr/>
            <p:nvPr/>
          </p:nvSpPr>
          <p:spPr>
            <a:xfrm>
              <a:off x="3941280" y="4222800"/>
              <a:ext cx="155160" cy="138960"/>
            </a:xfrm>
            <a:custGeom>
              <a:avLst/>
              <a:gdLst>
                <a:gd name="textAreaLeft" fmla="*/ 0 w 155160"/>
                <a:gd name="textAreaRight" fmla="*/ 156960 w 155160"/>
                <a:gd name="textAreaTop" fmla="*/ 0 h 138960"/>
                <a:gd name="textAreaBottom" fmla="*/ 140760 h 138960"/>
              </a:gdLst>
              <a:ahLst/>
              <a:rect l="textAreaLeft" t="textAreaTop" r="textAreaRight" b="textAreaBottom"/>
              <a:pathLst>
                <a:path w="9435" h="8457">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a:solidFill>
                <a:srgbClr val="869fb2"/>
              </a:solidFill>
              <a:round/>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624" name="Google Shape;1255;p55"/>
            <p:cNvSpPr/>
            <p:nvPr/>
          </p:nvSpPr>
          <p:spPr>
            <a:xfrm>
              <a:off x="3814560" y="4179240"/>
              <a:ext cx="166680" cy="169920"/>
            </a:xfrm>
            <a:custGeom>
              <a:avLst/>
              <a:gdLst>
                <a:gd name="textAreaLeft" fmla="*/ 0 w 166680"/>
                <a:gd name="textAreaRight" fmla="*/ 168480 w 166680"/>
                <a:gd name="textAreaTop" fmla="*/ 0 h 169920"/>
                <a:gd name="textAreaBottom" fmla="*/ 171720 h 169920"/>
              </a:gdLst>
              <a:ahLst/>
              <a:rect l="textAreaLeft" t="textAreaTop" r="textAreaRight" b="textAreaBottom"/>
              <a:pathLst>
                <a:path w="10113" h="10308">
                  <a:moveTo>
                    <a:pt x="6554" y="1"/>
                  </a:moveTo>
                  <a:lnTo>
                    <a:pt x="1" y="4764"/>
                  </a:lnTo>
                  <a:cubicBezTo>
                    <a:pt x="1883" y="7369"/>
                    <a:pt x="4557" y="9309"/>
                    <a:pt x="7610" y="10307"/>
                  </a:cubicBezTo>
                  <a:lnTo>
                    <a:pt x="10112" y="2606"/>
                  </a:lnTo>
                  <a:cubicBezTo>
                    <a:pt x="8677" y="2135"/>
                    <a:pt x="7438" y="1229"/>
                    <a:pt x="6554" y="1"/>
                  </a:cubicBezTo>
                  <a:close/>
                </a:path>
              </a:pathLst>
            </a:custGeom>
            <a:noFill/>
            <a:ln w="9525">
              <a:solidFill>
                <a:srgbClr val="e3e9ed"/>
              </a:solidFill>
              <a:round/>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625" name="Google Shape;1256;p55"/>
            <p:cNvSpPr/>
            <p:nvPr/>
          </p:nvSpPr>
          <p:spPr>
            <a:xfrm>
              <a:off x="3765960" y="4109760"/>
              <a:ext cx="155880" cy="147240"/>
            </a:xfrm>
            <a:custGeom>
              <a:avLst/>
              <a:gdLst>
                <a:gd name="textAreaLeft" fmla="*/ 0 w 155880"/>
                <a:gd name="textAreaRight" fmla="*/ 157680 w 155880"/>
                <a:gd name="textAreaTop" fmla="*/ 0 h 147240"/>
                <a:gd name="textAreaBottom" fmla="*/ 149040 h 147240"/>
              </a:gdLst>
              <a:ahLst/>
              <a:rect l="textAreaLeft" t="textAreaTop" r="textAreaRight" b="textAreaBottom"/>
              <a:pathLst>
                <a:path w="9470" h="8953">
                  <a:moveTo>
                    <a:pt x="12" y="0"/>
                  </a:moveTo>
                  <a:cubicBezTo>
                    <a:pt x="0" y="3214"/>
                    <a:pt x="1022" y="6347"/>
                    <a:pt x="2916" y="8953"/>
                  </a:cubicBezTo>
                  <a:lnTo>
                    <a:pt x="9469" y="4190"/>
                  </a:lnTo>
                  <a:cubicBezTo>
                    <a:pt x="8574" y="2973"/>
                    <a:pt x="8103" y="1504"/>
                    <a:pt x="8103" y="0"/>
                  </a:cubicBezTo>
                  <a:close/>
                </a:path>
              </a:pathLst>
            </a:custGeom>
            <a:noFill/>
            <a:ln w="9525">
              <a:solidFill>
                <a:srgbClr val="869fb2"/>
              </a:solidFill>
              <a:round/>
            </a:ln>
          </p:spPr>
          <p:style>
            <a:lnRef idx="0"/>
            <a:fillRef idx="0"/>
            <a:effectRef idx="0"/>
            <a:fontRef idx="minor"/>
          </p:style>
          <p:txBody>
            <a:bodyPr lIns="90000" rIns="90000" tIns="74520" bIns="74520" anchor="ctr">
              <a:noAutofit/>
            </a:bodyPr>
            <a:p>
              <a:pPr>
                <a:lnSpc>
                  <a:spcPct val="100000"/>
                </a:lnSpc>
                <a:tabLst>
                  <a:tab algn="l" pos="0"/>
                </a:tabLst>
              </a:pPr>
              <a:endParaRPr b="0" lang="en-US" sz="1400" spc="-1" strike="noStrike">
                <a:solidFill>
                  <a:srgbClr val="ffffff"/>
                </a:solidFill>
                <a:latin typeface="Arial"/>
              </a:endParaRPr>
            </a:p>
          </p:txBody>
        </p:sp>
        <p:sp>
          <p:nvSpPr>
            <p:cNvPr id="626" name="Google Shape;1257;p55"/>
            <p:cNvSpPr/>
            <p:nvPr/>
          </p:nvSpPr>
          <p:spPr>
            <a:xfrm>
              <a:off x="4019760" y="410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fill="none" w="1" h="1">
                  <a:moveTo>
                    <a:pt x="0" y="0"/>
                  </a:moveTo>
                  <a:lnTo>
                    <a:pt x="0" y="0"/>
                  </a:lnTo>
                  <a:close/>
                </a:path>
              </a:pathLst>
            </a:custGeom>
            <a:noFill/>
            <a:ln cap="rnd"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 name="Google Shape;1258;p55"/>
            <p:cNvSpPr/>
            <p:nvPr/>
          </p:nvSpPr>
          <p:spPr>
            <a:xfrm>
              <a:off x="4019760" y="410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fill="none" w="1" h="1">
                  <a:moveTo>
                    <a:pt x="0" y="0"/>
                  </a:moveTo>
                  <a:lnTo>
                    <a:pt x="0" y="0"/>
                  </a:lnTo>
                  <a:close/>
                </a:path>
              </a:pathLst>
            </a:custGeom>
            <a:no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28" name="Google Shape;1259;p55"/>
          <p:cNvGrpSpPr/>
          <p:nvPr/>
        </p:nvGrpSpPr>
        <p:grpSpPr>
          <a:xfrm>
            <a:off x="997560" y="4169160"/>
            <a:ext cx="807480" cy="199080"/>
            <a:chOff x="997560" y="4169160"/>
            <a:chExt cx="807480" cy="199080"/>
          </a:xfrm>
        </p:grpSpPr>
        <p:sp>
          <p:nvSpPr>
            <p:cNvPr id="629" name="Google Shape;1260;p55"/>
            <p:cNvSpPr/>
            <p:nvPr/>
          </p:nvSpPr>
          <p:spPr>
            <a:xfrm>
              <a:off x="997560" y="4216680"/>
              <a:ext cx="807480" cy="151560"/>
            </a:xfrm>
            <a:custGeom>
              <a:avLst/>
              <a:gdLst>
                <a:gd name="textAreaLeft" fmla="*/ 0 w 807480"/>
                <a:gd name="textAreaRight" fmla="*/ 809280 w 807480"/>
                <a:gd name="textAreaTop" fmla="*/ 0 h 151560"/>
                <a:gd name="textAreaBottom" fmla="*/ 153360 h 151560"/>
              </a:gdLst>
              <a:ahLst/>
              <a:rect l="textAreaLeft" t="textAreaTop" r="textAreaRight" b="textAreaBottom"/>
              <a:pathLst>
                <a:path fill="none" w="138801" h="26303">
                  <a:moveTo>
                    <a:pt x="0" y="18153"/>
                  </a:moveTo>
                  <a:lnTo>
                    <a:pt x="0" y="26303"/>
                  </a:lnTo>
                  <a:lnTo>
                    <a:pt x="138800" y="26303"/>
                  </a:lnTo>
                  <a:lnTo>
                    <a:pt x="138800" y="0"/>
                  </a:lnTo>
                  <a:lnTo>
                    <a:pt x="38405" y="0"/>
                  </a:lnTo>
                </a:path>
              </a:pathLst>
            </a:custGeom>
            <a:noFill/>
            <a:ln w="9525">
              <a:solidFill>
                <a:srgbClr val="cfd9e0"/>
              </a:solidFill>
              <a:round/>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630" name="Google Shape;1261;p55"/>
            <p:cNvSpPr/>
            <p:nvPr/>
          </p:nvSpPr>
          <p:spPr>
            <a:xfrm>
              <a:off x="997560" y="4169160"/>
              <a:ext cx="276120" cy="151560"/>
            </a:xfrm>
            <a:custGeom>
              <a:avLst/>
              <a:gdLst>
                <a:gd name="textAreaLeft" fmla="*/ 0 w 276120"/>
                <a:gd name="textAreaRight" fmla="*/ 277920 w 276120"/>
                <a:gd name="textAreaTop" fmla="*/ 0 h 151560"/>
                <a:gd name="textAreaBottom" fmla="*/ 153360 h 151560"/>
              </a:gdLst>
              <a:ahLst/>
              <a:rect l="textAreaLeft" t="textAreaTop" r="textAreaRight" b="textAreaBottom"/>
              <a:pathLst>
                <a:path fill="none" w="47667" h="26303">
                  <a:moveTo>
                    <a:pt x="0" y="0"/>
                  </a:moveTo>
                  <a:lnTo>
                    <a:pt x="0" y="26303"/>
                  </a:lnTo>
                  <a:lnTo>
                    <a:pt x="47666" y="26303"/>
                  </a:lnTo>
                  <a:lnTo>
                    <a:pt x="34453" y="0"/>
                  </a:lnTo>
                  <a:close/>
                </a:path>
              </a:pathLst>
            </a:custGeom>
            <a:noFill/>
            <a:ln w="9525">
              <a:solidFill>
                <a:srgbClr val="e3e9ed"/>
              </a:solidFill>
              <a:round/>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31" name="Google Shape;1262;p55"/>
          <p:cNvGrpSpPr/>
          <p:nvPr/>
        </p:nvGrpSpPr>
        <p:grpSpPr>
          <a:xfrm>
            <a:off x="1005840" y="2656080"/>
            <a:ext cx="790560" cy="268200"/>
            <a:chOff x="1005840" y="2656080"/>
            <a:chExt cx="790560" cy="268200"/>
          </a:xfrm>
        </p:grpSpPr>
        <p:sp>
          <p:nvSpPr>
            <p:cNvPr id="632" name="Google Shape;1263;p55"/>
            <p:cNvSpPr/>
            <p:nvPr/>
          </p:nvSpPr>
          <p:spPr>
            <a:xfrm>
              <a:off x="1005840" y="2706840"/>
              <a:ext cx="790560" cy="217440"/>
            </a:xfrm>
            <a:custGeom>
              <a:avLst/>
              <a:gdLst>
                <a:gd name="textAreaLeft" fmla="*/ 0 w 790560"/>
                <a:gd name="textAreaRight" fmla="*/ 792360 w 790560"/>
                <a:gd name="textAreaTop" fmla="*/ 0 h 217440"/>
                <a:gd name="textAreaBottom" fmla="*/ 219240 h 217440"/>
              </a:gdLst>
              <a:ahLst/>
              <a:rect l="textAreaLeft" t="textAreaTop" r="textAreaRight" b="textAreaBottom"/>
              <a:pathLst>
                <a:path fill="none" w="129416" h="35812">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33" name="Google Shape;1264;p55"/>
            <p:cNvSpPr/>
            <p:nvPr/>
          </p:nvSpPr>
          <p:spPr>
            <a:xfrm>
              <a:off x="1005840" y="2865600"/>
              <a:ext cx="58680" cy="58680"/>
            </a:xfrm>
            <a:custGeom>
              <a:avLst/>
              <a:gdLst>
                <a:gd name="textAreaLeft" fmla="*/ 0 w 58680"/>
                <a:gd name="textAreaRight" fmla="*/ 60480 w 58680"/>
                <a:gd name="textAreaTop" fmla="*/ 0 h 58680"/>
                <a:gd name="textAreaBottom" fmla="*/ 60480 h 58680"/>
              </a:gdLst>
              <a:ahLst/>
              <a:rect l="textAreaLeft" t="textAreaTop" r="textAreaRight" b="textAreaBottom"/>
              <a:pathLst>
                <a:path fill="none" w="9880" h="9880">
                  <a:moveTo>
                    <a:pt x="1" y="0"/>
                  </a:moveTo>
                  <a:lnTo>
                    <a:pt x="1" y="9879"/>
                  </a:lnTo>
                  <a:lnTo>
                    <a:pt x="9880" y="9879"/>
                  </a:lnTo>
                  <a:close/>
                </a:path>
              </a:pathLst>
            </a:custGeom>
            <a:noFill/>
            <a:ln w="9525">
              <a:solidFill>
                <a:srgbClr val="e3e9ed"/>
              </a:solidFill>
              <a:round/>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634" name="Google Shape;1265;p55"/>
            <p:cNvSpPr/>
            <p:nvPr/>
          </p:nvSpPr>
          <p:spPr>
            <a:xfrm>
              <a:off x="1024920" y="2656080"/>
              <a:ext cx="163800" cy="163800"/>
            </a:xfrm>
            <a:custGeom>
              <a:avLst/>
              <a:gdLst>
                <a:gd name="textAreaLeft" fmla="*/ 0 w 163800"/>
                <a:gd name="textAreaRight" fmla="*/ 165600 w 163800"/>
                <a:gd name="textAreaTop" fmla="*/ 0 h 163800"/>
                <a:gd name="textAreaBottom" fmla="*/ 165600 h 163800"/>
              </a:gdLst>
              <a:ahLst/>
              <a:rect l="textAreaLeft" t="textAreaTop" r="textAreaRight" b="textAreaBottom"/>
              <a:pathLst>
                <a:path fill="none" w="27044" h="27045">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a:solidFill>
                <a:srgbClr val="a5b7c5"/>
              </a:solidFill>
              <a:miter/>
            </a:ln>
          </p:spPr>
          <p:style>
            <a:lnRef idx="0"/>
            <a:fillRef idx="0"/>
            <a:effectRef idx="0"/>
            <a:fontRef idx="minor"/>
          </p:style>
          <p:txBody>
            <a:bodyPr lIns="90000" rIns="90000" tIns="82800" bIns="82800" anchor="ctr">
              <a:noAutofit/>
            </a:bodyPr>
            <a:p>
              <a:pPr>
                <a:lnSpc>
                  <a:spcPct val="100000"/>
                </a:lnSpc>
                <a:tabLst>
                  <a:tab algn="l" pos="0"/>
                </a:tabLst>
              </a:pPr>
              <a:endParaRPr b="0" lang="en-US" sz="1400" spc="-1" strike="noStrike">
                <a:solidFill>
                  <a:srgbClr val="ffffff"/>
                </a:solidFill>
                <a:latin typeface="Arial"/>
              </a:endParaRPr>
            </a:p>
          </p:txBody>
        </p:sp>
      </p:grpSp>
      <p:sp>
        <p:nvSpPr>
          <p:cNvPr id="635" name="Google Shape;1266;p55"/>
          <p:cNvSpPr/>
          <p:nvPr/>
        </p:nvSpPr>
        <p:spPr>
          <a:xfrm>
            <a:off x="7439760" y="2350800"/>
            <a:ext cx="183600" cy="92160"/>
          </a:xfrm>
          <a:custGeom>
            <a:avLst/>
            <a:gdLst>
              <a:gd name="textAreaLeft" fmla="*/ 0 w 183600"/>
              <a:gd name="textAreaRight" fmla="*/ 185400 w 183600"/>
              <a:gd name="textAreaTop" fmla="*/ 0 h 92160"/>
              <a:gd name="textAreaBottom" fmla="*/ 93960 h 92160"/>
            </a:gdLst>
            <a:ahLst/>
            <a:rect l="textAreaLeft" t="textAreaTop" r="textAreaRight" b="textAreaBottom"/>
            <a:pathLst>
              <a:path w="3045" h="1544">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a:solidFill>
              <a:srgbClr val="869fb2"/>
            </a:solidFill>
            <a:round/>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636" name="Google Shape;1267;p55"/>
          <p:cNvSpPr/>
          <p:nvPr/>
        </p:nvSpPr>
        <p:spPr>
          <a:xfrm>
            <a:off x="7139160" y="2333160"/>
            <a:ext cx="169920" cy="127440"/>
          </a:xfrm>
          <a:custGeom>
            <a:avLst/>
            <a:gdLst>
              <a:gd name="textAreaLeft" fmla="*/ 0 w 169920"/>
              <a:gd name="textAreaRight" fmla="*/ 171720 w 169920"/>
              <a:gd name="textAreaTop" fmla="*/ 0 h 127440"/>
              <a:gd name="textAreaBottom" fmla="*/ 129240 h 127440"/>
            </a:gdLst>
            <a:ahLst/>
            <a:rect l="textAreaLeft" t="textAreaTop" r="textAreaRight" b="textAreaBottom"/>
            <a:pathLst>
              <a:path w="2821" h="2122">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a:solidFill>
              <a:srgbClr val="869fb2"/>
            </a:solidFill>
            <a:round/>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sp>
        <p:nvSpPr>
          <p:cNvPr id="637" name="Google Shape;1268;p55"/>
          <p:cNvSpPr/>
          <p:nvPr/>
        </p:nvSpPr>
        <p:spPr>
          <a:xfrm>
            <a:off x="7761600" y="2339640"/>
            <a:ext cx="165960" cy="114840"/>
          </a:xfrm>
          <a:custGeom>
            <a:avLst/>
            <a:gdLst>
              <a:gd name="textAreaLeft" fmla="*/ 0 w 165960"/>
              <a:gd name="textAreaRight" fmla="*/ 167760 w 165960"/>
              <a:gd name="textAreaTop" fmla="*/ 0 h 114840"/>
              <a:gd name="textAreaBottom" fmla="*/ 116640 h 114840"/>
            </a:gdLst>
            <a:ahLst/>
            <a:rect l="textAreaLeft" t="textAreaTop" r="textAreaRight" b="textAreaBottom"/>
            <a:pathLst>
              <a:path w="2756" h="1918">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a:solidFill>
              <a:srgbClr val="869fb2"/>
            </a:solidFill>
            <a:round/>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638" name="Google Shape;1269;p55"/>
          <p:cNvSpPr/>
          <p:nvPr/>
        </p:nvSpPr>
        <p:spPr>
          <a:xfrm>
            <a:off x="8056080" y="2333160"/>
            <a:ext cx="162000" cy="127440"/>
          </a:xfrm>
          <a:custGeom>
            <a:avLst/>
            <a:gdLst>
              <a:gd name="textAreaLeft" fmla="*/ 0 w 162000"/>
              <a:gd name="textAreaRight" fmla="*/ 163800 w 162000"/>
              <a:gd name="textAreaTop" fmla="*/ 0 h 127440"/>
              <a:gd name="textAreaBottom" fmla="*/ 129240 h 127440"/>
            </a:gdLst>
            <a:ahLst/>
            <a:rect l="textAreaLeft" t="textAreaTop" r="textAreaRight" b="textAreaBottom"/>
            <a:pathLst>
              <a:path w="2691" h="2122">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a:solidFill>
              <a:srgbClr val="869fb2"/>
            </a:solidFill>
            <a:round/>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grpSp>
        <p:nvGrpSpPr>
          <p:cNvPr id="639" name="Google Shape;1270;p55"/>
          <p:cNvGrpSpPr/>
          <p:nvPr/>
        </p:nvGrpSpPr>
        <p:grpSpPr>
          <a:xfrm>
            <a:off x="7141680" y="2550600"/>
            <a:ext cx="164880" cy="139680"/>
            <a:chOff x="7141680" y="2550600"/>
            <a:chExt cx="164880" cy="139680"/>
          </a:xfrm>
        </p:grpSpPr>
        <p:sp>
          <p:nvSpPr>
            <p:cNvPr id="640" name="Google Shape;1271;p55"/>
            <p:cNvSpPr/>
            <p:nvPr/>
          </p:nvSpPr>
          <p:spPr>
            <a:xfrm>
              <a:off x="7141680" y="2550600"/>
              <a:ext cx="90000" cy="139680"/>
            </a:xfrm>
            <a:custGeom>
              <a:avLst/>
              <a:gdLst>
                <a:gd name="textAreaLeft" fmla="*/ 0 w 90000"/>
                <a:gd name="textAreaRight" fmla="*/ 91800 w 90000"/>
                <a:gd name="textAreaTop" fmla="*/ 0 h 139680"/>
                <a:gd name="textAreaBottom" fmla="*/ 141480 h 139680"/>
              </a:gdLst>
              <a:ahLst/>
              <a:rect l="textAreaLeft" t="textAreaTop" r="textAreaRight" b="textAreaBottom"/>
              <a:pathLst>
                <a:path w="1508" h="2324">
                  <a:moveTo>
                    <a:pt x="346" y="1"/>
                  </a:moveTo>
                  <a:lnTo>
                    <a:pt x="0" y="354"/>
                  </a:lnTo>
                  <a:lnTo>
                    <a:pt x="815" y="1162"/>
                  </a:lnTo>
                  <a:lnTo>
                    <a:pt x="0" y="1977"/>
                  </a:lnTo>
                  <a:lnTo>
                    <a:pt x="346" y="2323"/>
                  </a:lnTo>
                  <a:lnTo>
                    <a:pt x="1508" y="1162"/>
                  </a:lnTo>
                  <a:lnTo>
                    <a:pt x="346" y="1"/>
                  </a:lnTo>
                  <a:close/>
                </a:path>
              </a:pathLst>
            </a:custGeom>
            <a:noFill/>
            <a:ln w="9525">
              <a:solidFill>
                <a:srgbClr val="869fb2"/>
              </a:solidFill>
              <a:round/>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sp>
          <p:nvSpPr>
            <p:cNvPr id="641" name="Google Shape;1272;p55"/>
            <p:cNvSpPr/>
            <p:nvPr/>
          </p:nvSpPr>
          <p:spPr>
            <a:xfrm>
              <a:off x="7216560" y="2550600"/>
              <a:ext cx="90000" cy="139680"/>
            </a:xfrm>
            <a:custGeom>
              <a:avLst/>
              <a:gdLst>
                <a:gd name="textAreaLeft" fmla="*/ 0 w 90000"/>
                <a:gd name="textAreaRight" fmla="*/ 91800 w 90000"/>
                <a:gd name="textAreaTop" fmla="*/ 0 h 139680"/>
                <a:gd name="textAreaBottom" fmla="*/ 141480 h 139680"/>
              </a:gdLst>
              <a:ahLst/>
              <a:rect l="textAreaLeft" t="textAreaTop" r="textAreaRight" b="textAreaBottom"/>
              <a:pathLst>
                <a:path w="1508" h="2324">
                  <a:moveTo>
                    <a:pt x="346" y="1"/>
                  </a:moveTo>
                  <a:lnTo>
                    <a:pt x="0" y="354"/>
                  </a:lnTo>
                  <a:lnTo>
                    <a:pt x="808" y="1162"/>
                  </a:lnTo>
                  <a:lnTo>
                    <a:pt x="0" y="1977"/>
                  </a:lnTo>
                  <a:lnTo>
                    <a:pt x="346" y="2323"/>
                  </a:lnTo>
                  <a:lnTo>
                    <a:pt x="1508" y="1162"/>
                  </a:lnTo>
                  <a:lnTo>
                    <a:pt x="346" y="1"/>
                  </a:lnTo>
                  <a:close/>
                </a:path>
              </a:pathLst>
            </a:custGeom>
            <a:noFill/>
            <a:ln w="9525">
              <a:solidFill>
                <a:srgbClr val="869fb2"/>
              </a:solidFill>
              <a:round/>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2" name="Google Shape;1273;p55"/>
          <p:cNvGrpSpPr/>
          <p:nvPr/>
        </p:nvGrpSpPr>
        <p:grpSpPr>
          <a:xfrm>
            <a:off x="7451280" y="2576160"/>
            <a:ext cx="160560" cy="88200"/>
            <a:chOff x="7451280" y="2576160"/>
            <a:chExt cx="160560" cy="88200"/>
          </a:xfrm>
        </p:grpSpPr>
        <p:sp>
          <p:nvSpPr>
            <p:cNvPr id="643" name="Google Shape;1274;p55"/>
            <p:cNvSpPr/>
            <p:nvPr/>
          </p:nvSpPr>
          <p:spPr>
            <a:xfrm>
              <a:off x="7451280" y="2576160"/>
              <a:ext cx="86040" cy="88200"/>
            </a:xfrm>
            <a:custGeom>
              <a:avLst/>
              <a:gdLst>
                <a:gd name="textAreaLeft" fmla="*/ 0 w 86040"/>
                <a:gd name="textAreaRight" fmla="*/ 87840 w 86040"/>
                <a:gd name="textAreaTop" fmla="*/ 0 h 88200"/>
                <a:gd name="textAreaBottom" fmla="*/ 90000 h 88200"/>
              </a:gdLst>
              <a:ahLst/>
              <a:rect l="textAreaLeft" t="textAreaTop" r="textAreaRight" b="textAreaBottom"/>
              <a:pathLst>
                <a:path w="1443" h="1479">
                  <a:moveTo>
                    <a:pt x="0" y="0"/>
                  </a:moveTo>
                  <a:lnTo>
                    <a:pt x="743" y="736"/>
                  </a:lnTo>
                  <a:lnTo>
                    <a:pt x="0" y="1479"/>
                  </a:lnTo>
                  <a:lnTo>
                    <a:pt x="700" y="1479"/>
                  </a:lnTo>
                  <a:lnTo>
                    <a:pt x="1442" y="736"/>
                  </a:lnTo>
                  <a:lnTo>
                    <a:pt x="700" y="0"/>
                  </a:lnTo>
                  <a:close/>
                </a:path>
              </a:pathLst>
            </a:custGeom>
            <a:noFill/>
            <a:ln w="9525">
              <a:solidFill>
                <a:srgbClr val="869fb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644" name="Google Shape;1275;p55"/>
            <p:cNvSpPr/>
            <p:nvPr/>
          </p:nvSpPr>
          <p:spPr>
            <a:xfrm>
              <a:off x="7525800" y="2576160"/>
              <a:ext cx="86040" cy="88200"/>
            </a:xfrm>
            <a:custGeom>
              <a:avLst/>
              <a:gdLst>
                <a:gd name="textAreaLeft" fmla="*/ 0 w 86040"/>
                <a:gd name="textAreaRight" fmla="*/ 87840 w 86040"/>
                <a:gd name="textAreaTop" fmla="*/ 0 h 88200"/>
                <a:gd name="textAreaBottom" fmla="*/ 90000 h 88200"/>
              </a:gdLst>
              <a:ahLst/>
              <a:rect l="textAreaLeft" t="textAreaTop" r="textAreaRight" b="textAreaBottom"/>
              <a:pathLst>
                <a:path w="1443" h="1479">
                  <a:moveTo>
                    <a:pt x="0" y="0"/>
                  </a:moveTo>
                  <a:lnTo>
                    <a:pt x="743" y="736"/>
                  </a:lnTo>
                  <a:lnTo>
                    <a:pt x="0" y="1479"/>
                  </a:lnTo>
                  <a:lnTo>
                    <a:pt x="700" y="1479"/>
                  </a:lnTo>
                  <a:lnTo>
                    <a:pt x="1443" y="736"/>
                  </a:lnTo>
                  <a:lnTo>
                    <a:pt x="700" y="0"/>
                  </a:lnTo>
                  <a:close/>
                </a:path>
              </a:pathLst>
            </a:custGeom>
            <a:noFill/>
            <a:ln w="9525">
              <a:solidFill>
                <a:srgbClr val="869fb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5" name="Google Shape;1276;p55"/>
          <p:cNvGrpSpPr/>
          <p:nvPr/>
        </p:nvGrpSpPr>
        <p:grpSpPr>
          <a:xfrm>
            <a:off x="7772760" y="2576160"/>
            <a:ext cx="143280" cy="88200"/>
            <a:chOff x="7772760" y="2576160"/>
            <a:chExt cx="143280" cy="88200"/>
          </a:xfrm>
        </p:grpSpPr>
        <p:sp>
          <p:nvSpPr>
            <p:cNvPr id="646" name="Google Shape;1277;p55"/>
            <p:cNvSpPr/>
            <p:nvPr/>
          </p:nvSpPr>
          <p:spPr>
            <a:xfrm>
              <a:off x="7772760" y="2576160"/>
              <a:ext cx="68400" cy="88200"/>
            </a:xfrm>
            <a:custGeom>
              <a:avLst/>
              <a:gdLst>
                <a:gd name="textAreaLeft" fmla="*/ 0 w 68400"/>
                <a:gd name="textAreaRight" fmla="*/ 70200 w 68400"/>
                <a:gd name="textAreaTop" fmla="*/ 0 h 88200"/>
                <a:gd name="textAreaBottom" fmla="*/ 90000 h 88200"/>
              </a:gdLst>
              <a:ahLst/>
              <a:rect l="textAreaLeft" t="textAreaTop" r="textAreaRight" b="textAreaBottom"/>
              <a:pathLst>
                <a:path w="1155" h="1479">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a:solidFill>
                <a:srgbClr val="869fb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647" name="Google Shape;1278;p55"/>
            <p:cNvSpPr/>
            <p:nvPr/>
          </p:nvSpPr>
          <p:spPr>
            <a:xfrm>
              <a:off x="7847640" y="2576160"/>
              <a:ext cx="68400" cy="88200"/>
            </a:xfrm>
            <a:custGeom>
              <a:avLst/>
              <a:gdLst>
                <a:gd name="textAreaLeft" fmla="*/ 0 w 68400"/>
                <a:gd name="textAreaRight" fmla="*/ 70200 w 68400"/>
                <a:gd name="textAreaTop" fmla="*/ 0 h 88200"/>
                <a:gd name="textAreaBottom" fmla="*/ 90000 h 88200"/>
              </a:gdLst>
              <a:ahLst/>
              <a:rect l="textAreaLeft" t="textAreaTop" r="textAreaRight" b="textAreaBottom"/>
              <a:pathLst>
                <a:path w="1155" h="1479">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a:solidFill>
                <a:srgbClr val="869fb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8" name="Google Shape;1279;p55"/>
          <p:cNvGrpSpPr/>
          <p:nvPr/>
        </p:nvGrpSpPr>
        <p:grpSpPr>
          <a:xfrm>
            <a:off x="8067240" y="2558520"/>
            <a:ext cx="140040" cy="123840"/>
            <a:chOff x="8067240" y="2558520"/>
            <a:chExt cx="140040" cy="123840"/>
          </a:xfrm>
        </p:grpSpPr>
        <p:sp>
          <p:nvSpPr>
            <p:cNvPr id="649" name="Google Shape;1280;p55"/>
            <p:cNvSpPr/>
            <p:nvPr/>
          </p:nvSpPr>
          <p:spPr>
            <a:xfrm>
              <a:off x="8067240" y="2558520"/>
              <a:ext cx="61200" cy="123840"/>
            </a:xfrm>
            <a:custGeom>
              <a:avLst/>
              <a:gdLst>
                <a:gd name="textAreaLeft" fmla="*/ 0 w 61200"/>
                <a:gd name="textAreaRight" fmla="*/ 63000 w 61200"/>
                <a:gd name="textAreaTop" fmla="*/ 0 h 123840"/>
                <a:gd name="textAreaBottom" fmla="*/ 125640 h 123840"/>
              </a:gdLst>
              <a:ahLst/>
              <a:rect l="textAreaLeft" t="textAreaTop" r="textAreaRight" b="textAreaBottom"/>
              <a:pathLst>
                <a:path w="1032" h="2064">
                  <a:moveTo>
                    <a:pt x="0" y="1"/>
                  </a:moveTo>
                  <a:lnTo>
                    <a:pt x="0" y="621"/>
                  </a:lnTo>
                  <a:lnTo>
                    <a:pt x="0" y="1443"/>
                  </a:lnTo>
                  <a:lnTo>
                    <a:pt x="0" y="2063"/>
                  </a:lnTo>
                  <a:lnTo>
                    <a:pt x="1032" y="1032"/>
                  </a:lnTo>
                  <a:lnTo>
                    <a:pt x="0" y="1"/>
                  </a:lnTo>
                  <a:close/>
                </a:path>
              </a:pathLst>
            </a:custGeom>
            <a:noFill/>
            <a:ln w="9525">
              <a:solidFill>
                <a:srgbClr val="869fb2"/>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650" name="Google Shape;1281;p55"/>
            <p:cNvSpPr/>
            <p:nvPr/>
          </p:nvSpPr>
          <p:spPr>
            <a:xfrm>
              <a:off x="8146080" y="2558520"/>
              <a:ext cx="61200" cy="123840"/>
            </a:xfrm>
            <a:custGeom>
              <a:avLst/>
              <a:gdLst>
                <a:gd name="textAreaLeft" fmla="*/ 0 w 61200"/>
                <a:gd name="textAreaRight" fmla="*/ 63000 w 61200"/>
                <a:gd name="textAreaTop" fmla="*/ 0 h 123840"/>
                <a:gd name="textAreaBottom" fmla="*/ 125640 h 123840"/>
              </a:gdLst>
              <a:ahLst/>
              <a:rect l="textAreaLeft" t="textAreaTop" r="textAreaRight" b="textAreaBottom"/>
              <a:pathLst>
                <a:path w="1032" h="2064">
                  <a:moveTo>
                    <a:pt x="0" y="1"/>
                  </a:moveTo>
                  <a:lnTo>
                    <a:pt x="0" y="621"/>
                  </a:lnTo>
                  <a:lnTo>
                    <a:pt x="0" y="1443"/>
                  </a:lnTo>
                  <a:lnTo>
                    <a:pt x="0" y="2063"/>
                  </a:lnTo>
                  <a:lnTo>
                    <a:pt x="1032" y="1032"/>
                  </a:lnTo>
                  <a:lnTo>
                    <a:pt x="0" y="1"/>
                  </a:lnTo>
                  <a:close/>
                </a:path>
              </a:pathLst>
            </a:custGeom>
            <a:noFill/>
            <a:ln w="9525">
              <a:solidFill>
                <a:srgbClr val="869fb2"/>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1" name="Google Shape;1282;p55"/>
          <p:cNvGrpSpPr/>
          <p:nvPr/>
        </p:nvGrpSpPr>
        <p:grpSpPr>
          <a:xfrm>
            <a:off x="7481880" y="2980800"/>
            <a:ext cx="99360" cy="105840"/>
            <a:chOff x="7481880" y="2980800"/>
            <a:chExt cx="99360" cy="105840"/>
          </a:xfrm>
        </p:grpSpPr>
        <p:sp>
          <p:nvSpPr>
            <p:cNvPr id="652" name="Google Shape;1283;p55"/>
            <p:cNvSpPr/>
            <p:nvPr/>
          </p:nvSpPr>
          <p:spPr>
            <a:xfrm>
              <a:off x="7515720" y="2980800"/>
              <a:ext cx="65520" cy="105840"/>
            </a:xfrm>
            <a:custGeom>
              <a:avLst/>
              <a:gdLst>
                <a:gd name="textAreaLeft" fmla="*/ 0 w 65520"/>
                <a:gd name="textAreaRight" fmla="*/ 67320 w 65520"/>
                <a:gd name="textAreaTop" fmla="*/ 0 h 105840"/>
                <a:gd name="textAreaBottom" fmla="*/ 107640 h 105840"/>
              </a:gdLst>
              <a:ahLst/>
              <a:rect l="textAreaLeft" t="textAreaTop" r="textAreaRight" b="textAreaBottom"/>
              <a:pathLst>
                <a:path w="1105" h="1768">
                  <a:moveTo>
                    <a:pt x="217" y="0"/>
                  </a:moveTo>
                  <a:lnTo>
                    <a:pt x="1" y="224"/>
                  </a:lnTo>
                  <a:lnTo>
                    <a:pt x="657" y="880"/>
                  </a:lnTo>
                  <a:lnTo>
                    <a:pt x="1" y="1544"/>
                  </a:lnTo>
                  <a:lnTo>
                    <a:pt x="217" y="1767"/>
                  </a:lnTo>
                  <a:lnTo>
                    <a:pt x="1104" y="880"/>
                  </a:lnTo>
                  <a:lnTo>
                    <a:pt x="217" y="0"/>
                  </a:lnTo>
                  <a:close/>
                </a:path>
              </a:pathLst>
            </a:custGeom>
            <a:solidFill>
              <a:srgbClr val="869fb2"/>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653" name="Google Shape;1284;p55"/>
            <p:cNvSpPr/>
            <p:nvPr/>
          </p:nvSpPr>
          <p:spPr>
            <a:xfrm>
              <a:off x="7481880" y="3000240"/>
              <a:ext cx="46440" cy="67320"/>
            </a:xfrm>
            <a:custGeom>
              <a:avLst/>
              <a:gdLst>
                <a:gd name="textAreaLeft" fmla="*/ 0 w 46440"/>
                <a:gd name="textAreaRight" fmla="*/ 48240 w 46440"/>
                <a:gd name="textAreaTop" fmla="*/ 0 h 67320"/>
                <a:gd name="textAreaBottom" fmla="*/ 69120 h 67320"/>
              </a:gdLst>
              <a:ahLst/>
              <a:rect l="textAreaLeft" t="textAreaTop" r="textAreaRight" b="textAreaBottom"/>
              <a:pathLst>
                <a:path w="794" h="1134">
                  <a:moveTo>
                    <a:pt x="224" y="1"/>
                  </a:moveTo>
                  <a:lnTo>
                    <a:pt x="0" y="224"/>
                  </a:lnTo>
                  <a:lnTo>
                    <a:pt x="346" y="563"/>
                  </a:lnTo>
                  <a:lnTo>
                    <a:pt x="0" y="909"/>
                  </a:lnTo>
                  <a:lnTo>
                    <a:pt x="224" y="1133"/>
                  </a:lnTo>
                  <a:lnTo>
                    <a:pt x="794" y="563"/>
                  </a:lnTo>
                  <a:lnTo>
                    <a:pt x="224" y="1"/>
                  </a:lnTo>
                  <a:close/>
                </a:path>
              </a:pathLst>
            </a:custGeom>
            <a:solidFill>
              <a:srgbClr val="869fb2"/>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4" name="Google Shape;1285;p55"/>
          <p:cNvGrpSpPr/>
          <p:nvPr/>
        </p:nvGrpSpPr>
        <p:grpSpPr>
          <a:xfrm>
            <a:off x="7774200" y="2981160"/>
            <a:ext cx="119160" cy="105480"/>
            <a:chOff x="7774200" y="2981160"/>
            <a:chExt cx="119160" cy="105480"/>
          </a:xfrm>
        </p:grpSpPr>
        <p:sp>
          <p:nvSpPr>
            <p:cNvPr id="655" name="Google Shape;1286;p55"/>
            <p:cNvSpPr/>
            <p:nvPr/>
          </p:nvSpPr>
          <p:spPr>
            <a:xfrm>
              <a:off x="7823520" y="2981160"/>
              <a:ext cx="69840" cy="105480"/>
            </a:xfrm>
            <a:custGeom>
              <a:avLst/>
              <a:gdLst>
                <a:gd name="textAreaLeft" fmla="*/ 0 w 69840"/>
                <a:gd name="textAreaRight" fmla="*/ 71640 w 69840"/>
                <a:gd name="textAreaTop" fmla="*/ 0 h 105480"/>
                <a:gd name="textAreaBottom" fmla="*/ 107280 h 105480"/>
              </a:gdLst>
              <a:ahLst/>
              <a:rect l="textAreaLeft" t="textAreaTop" r="textAreaRight" b="textAreaBottom"/>
              <a:pathLst>
                <a:path w="1177" h="1761">
                  <a:moveTo>
                    <a:pt x="1" y="0"/>
                  </a:moveTo>
                  <a:lnTo>
                    <a:pt x="729" y="880"/>
                  </a:lnTo>
                  <a:lnTo>
                    <a:pt x="1" y="1760"/>
                  </a:lnTo>
                  <a:lnTo>
                    <a:pt x="1176" y="880"/>
                  </a:lnTo>
                  <a:lnTo>
                    <a:pt x="1" y="0"/>
                  </a:lnTo>
                  <a:close/>
                </a:path>
              </a:pathLst>
            </a:custGeom>
            <a:solidFill>
              <a:srgbClr val="869fb2"/>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656" name="Google Shape;1287;p55"/>
            <p:cNvSpPr/>
            <p:nvPr/>
          </p:nvSpPr>
          <p:spPr>
            <a:xfrm>
              <a:off x="7774200" y="2981160"/>
              <a:ext cx="69840" cy="105480"/>
            </a:xfrm>
            <a:custGeom>
              <a:avLst/>
              <a:gdLst>
                <a:gd name="textAreaLeft" fmla="*/ 0 w 69840"/>
                <a:gd name="textAreaRight" fmla="*/ 71640 w 69840"/>
                <a:gd name="textAreaTop" fmla="*/ 0 h 105480"/>
                <a:gd name="textAreaBottom" fmla="*/ 107280 h 105480"/>
              </a:gdLst>
              <a:ahLst/>
              <a:rect l="textAreaLeft" t="textAreaTop" r="textAreaRight" b="textAreaBottom"/>
              <a:pathLst>
                <a:path w="1177" h="1761">
                  <a:moveTo>
                    <a:pt x="1" y="0"/>
                  </a:moveTo>
                  <a:lnTo>
                    <a:pt x="736" y="880"/>
                  </a:lnTo>
                  <a:lnTo>
                    <a:pt x="1" y="1760"/>
                  </a:lnTo>
                  <a:lnTo>
                    <a:pt x="1" y="1760"/>
                  </a:lnTo>
                  <a:lnTo>
                    <a:pt x="1176" y="880"/>
                  </a:lnTo>
                  <a:lnTo>
                    <a:pt x="1" y="0"/>
                  </a:lnTo>
                  <a:close/>
                </a:path>
              </a:pathLst>
            </a:custGeom>
            <a:solidFill>
              <a:srgbClr val="869fb2"/>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7" name="Google Shape;1288;p55"/>
          <p:cNvGrpSpPr/>
          <p:nvPr/>
        </p:nvGrpSpPr>
        <p:grpSpPr>
          <a:xfrm>
            <a:off x="8102880" y="2984040"/>
            <a:ext cx="68400" cy="99360"/>
            <a:chOff x="8102880" y="2984040"/>
            <a:chExt cx="68400" cy="99360"/>
          </a:xfrm>
        </p:grpSpPr>
        <p:sp>
          <p:nvSpPr>
            <p:cNvPr id="658" name="Google Shape;1289;p55"/>
            <p:cNvSpPr/>
            <p:nvPr/>
          </p:nvSpPr>
          <p:spPr>
            <a:xfrm>
              <a:off x="8103240" y="2984040"/>
              <a:ext cx="68040" cy="99360"/>
            </a:xfrm>
            <a:custGeom>
              <a:avLst/>
              <a:gdLst>
                <a:gd name="textAreaLeft" fmla="*/ 0 w 68040"/>
                <a:gd name="textAreaRight" fmla="*/ 69840 w 68040"/>
                <a:gd name="textAreaTop" fmla="*/ 0 h 99360"/>
                <a:gd name="textAreaBottom" fmla="*/ 101160 h 99360"/>
              </a:gdLst>
              <a:ahLst/>
              <a:rect l="textAreaLeft" t="textAreaTop" r="textAreaRight" b="textAreaBottom"/>
              <a:pathLst>
                <a:path w="1148" h="1662">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659" name="Google Shape;1290;p55"/>
            <p:cNvSpPr/>
            <p:nvPr/>
          </p:nvSpPr>
          <p:spPr>
            <a:xfrm>
              <a:off x="8102880" y="3020760"/>
              <a:ext cx="19800" cy="26280"/>
            </a:xfrm>
            <a:custGeom>
              <a:avLst/>
              <a:gdLst>
                <a:gd name="textAreaLeft" fmla="*/ 0 w 19800"/>
                <a:gd name="textAreaRight" fmla="*/ 21600 w 19800"/>
                <a:gd name="textAreaTop" fmla="*/ 0 h 26280"/>
                <a:gd name="textAreaBottom" fmla="*/ 28080 h 26280"/>
              </a:gdLst>
              <a:ahLst/>
              <a:rect l="textAreaLeft" t="textAreaTop" r="textAreaRight" b="textAreaBottom"/>
              <a:pathLst>
                <a:path w="352" h="464">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0" name="Google Shape;1291;p55"/>
          <p:cNvGrpSpPr/>
          <p:nvPr/>
        </p:nvGrpSpPr>
        <p:grpSpPr>
          <a:xfrm>
            <a:off x="7134480" y="2999880"/>
            <a:ext cx="179280" cy="68040"/>
            <a:chOff x="7134480" y="2999880"/>
            <a:chExt cx="179280" cy="68040"/>
          </a:xfrm>
        </p:grpSpPr>
        <p:sp>
          <p:nvSpPr>
            <p:cNvPr id="661" name="Google Shape;1292;p55"/>
            <p:cNvSpPr/>
            <p:nvPr/>
          </p:nvSpPr>
          <p:spPr>
            <a:xfrm>
              <a:off x="7134480" y="2999880"/>
              <a:ext cx="91080" cy="68040"/>
            </a:xfrm>
            <a:custGeom>
              <a:avLst/>
              <a:gdLst>
                <a:gd name="textAreaLeft" fmla="*/ 0 w 91080"/>
                <a:gd name="textAreaRight" fmla="*/ 92880 w 91080"/>
                <a:gd name="textAreaTop" fmla="*/ 0 h 68040"/>
                <a:gd name="textAreaBottom" fmla="*/ 69840 h 68040"/>
              </a:gdLst>
              <a:ahLst/>
              <a:rect l="textAreaLeft" t="textAreaTop" r="textAreaRight" b="textAreaBottom"/>
              <a:pathLst>
                <a:path w="1523" h="1148">
                  <a:moveTo>
                    <a:pt x="1" y="0"/>
                  </a:moveTo>
                  <a:lnTo>
                    <a:pt x="578" y="570"/>
                  </a:lnTo>
                  <a:lnTo>
                    <a:pt x="1" y="1147"/>
                  </a:lnTo>
                  <a:lnTo>
                    <a:pt x="945" y="1147"/>
                  </a:lnTo>
                  <a:lnTo>
                    <a:pt x="1522" y="570"/>
                  </a:lnTo>
                  <a:lnTo>
                    <a:pt x="945" y="0"/>
                  </a:lnTo>
                  <a:close/>
                </a:path>
              </a:pathLst>
            </a:custGeom>
            <a:noFill/>
            <a:ln w="9525">
              <a:solidFill>
                <a:srgbClr val="869fb2"/>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662" name="Google Shape;1293;p55"/>
            <p:cNvSpPr/>
            <p:nvPr/>
          </p:nvSpPr>
          <p:spPr>
            <a:xfrm>
              <a:off x="7212600" y="2999880"/>
              <a:ext cx="57960" cy="68040"/>
            </a:xfrm>
            <a:custGeom>
              <a:avLst/>
              <a:gdLst>
                <a:gd name="textAreaLeft" fmla="*/ 0 w 57960"/>
                <a:gd name="textAreaRight" fmla="*/ 59760 w 57960"/>
                <a:gd name="textAreaTop" fmla="*/ 0 h 68040"/>
                <a:gd name="textAreaBottom" fmla="*/ 69840 h 68040"/>
              </a:gdLst>
              <a:ahLst/>
              <a:rect l="textAreaLeft" t="textAreaTop" r="textAreaRight" b="textAreaBottom"/>
              <a:pathLst>
                <a:path w="982" h="1148">
                  <a:moveTo>
                    <a:pt x="0" y="0"/>
                  </a:moveTo>
                  <a:lnTo>
                    <a:pt x="570" y="570"/>
                  </a:lnTo>
                  <a:lnTo>
                    <a:pt x="0" y="1147"/>
                  </a:lnTo>
                  <a:lnTo>
                    <a:pt x="411" y="1147"/>
                  </a:lnTo>
                  <a:lnTo>
                    <a:pt x="981" y="570"/>
                  </a:lnTo>
                  <a:lnTo>
                    <a:pt x="411" y="0"/>
                  </a:lnTo>
                  <a:close/>
                </a:path>
              </a:pathLst>
            </a:custGeom>
            <a:noFill/>
            <a:ln w="9525">
              <a:solidFill>
                <a:srgbClr val="869fb2"/>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663" name="Google Shape;1294;p55"/>
            <p:cNvSpPr/>
            <p:nvPr/>
          </p:nvSpPr>
          <p:spPr>
            <a:xfrm>
              <a:off x="7255440" y="2999880"/>
              <a:ext cx="58320" cy="68040"/>
            </a:xfrm>
            <a:custGeom>
              <a:avLst/>
              <a:gdLst>
                <a:gd name="textAreaLeft" fmla="*/ 0 w 58320"/>
                <a:gd name="textAreaRight" fmla="*/ 60120 w 58320"/>
                <a:gd name="textAreaTop" fmla="*/ 0 h 68040"/>
                <a:gd name="textAreaBottom" fmla="*/ 69840 h 68040"/>
              </a:gdLst>
              <a:ahLst/>
              <a:rect l="textAreaLeft" t="textAreaTop" r="textAreaRight" b="textAreaBottom"/>
              <a:pathLst>
                <a:path w="990" h="1148">
                  <a:moveTo>
                    <a:pt x="1" y="0"/>
                  </a:moveTo>
                  <a:lnTo>
                    <a:pt x="578" y="570"/>
                  </a:lnTo>
                  <a:lnTo>
                    <a:pt x="1" y="1147"/>
                  </a:lnTo>
                  <a:lnTo>
                    <a:pt x="412" y="1147"/>
                  </a:lnTo>
                  <a:lnTo>
                    <a:pt x="989" y="570"/>
                  </a:lnTo>
                  <a:lnTo>
                    <a:pt x="412" y="0"/>
                  </a:lnTo>
                  <a:close/>
                </a:path>
              </a:pathLst>
            </a:custGeom>
            <a:noFill/>
            <a:ln w="9525">
              <a:solidFill>
                <a:srgbClr val="869fb2"/>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4" name="Google Shape;1295;p55"/>
          <p:cNvGrpSpPr/>
          <p:nvPr/>
        </p:nvGrpSpPr>
        <p:grpSpPr>
          <a:xfrm>
            <a:off x="8054280" y="2790360"/>
            <a:ext cx="165600" cy="87480"/>
            <a:chOff x="8054280" y="2790360"/>
            <a:chExt cx="165600" cy="87480"/>
          </a:xfrm>
        </p:grpSpPr>
        <p:sp>
          <p:nvSpPr>
            <p:cNvPr id="665" name="Google Shape;1296;p55"/>
            <p:cNvSpPr/>
            <p:nvPr/>
          </p:nvSpPr>
          <p:spPr>
            <a:xfrm>
              <a:off x="8123400" y="2790360"/>
              <a:ext cx="96480" cy="87480"/>
            </a:xfrm>
            <a:custGeom>
              <a:avLst/>
              <a:gdLst>
                <a:gd name="textAreaLeft" fmla="*/ 0 w 96480"/>
                <a:gd name="textAreaRight" fmla="*/ 98280 w 96480"/>
                <a:gd name="textAreaTop" fmla="*/ 0 h 87480"/>
                <a:gd name="textAreaBottom" fmla="*/ 89280 h 87480"/>
              </a:gdLst>
              <a:ahLst/>
              <a:rect l="textAreaLeft" t="textAreaTop" r="textAreaRight" b="textAreaBottom"/>
              <a:pathLst>
                <a:path w="1616" h="1465">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666" name="Google Shape;1297;p55"/>
            <p:cNvSpPr/>
            <p:nvPr/>
          </p:nvSpPr>
          <p:spPr>
            <a:xfrm>
              <a:off x="8083440" y="2826720"/>
              <a:ext cx="24120" cy="14400"/>
            </a:xfrm>
            <a:custGeom>
              <a:avLst/>
              <a:gdLst>
                <a:gd name="textAreaLeft" fmla="*/ 0 w 24120"/>
                <a:gd name="textAreaRight" fmla="*/ 25920 w 24120"/>
                <a:gd name="textAreaTop" fmla="*/ 0 h 14400"/>
                <a:gd name="textAreaBottom" fmla="*/ 16200 h 14400"/>
              </a:gdLst>
              <a:ahLst/>
              <a:rect l="textAreaLeft" t="textAreaTop" r="textAreaRight" b="textAreaBottom"/>
              <a:pathLst>
                <a:path w="427" h="268">
                  <a:moveTo>
                    <a:pt x="1" y="1"/>
                  </a:moveTo>
                  <a:lnTo>
                    <a:pt x="1" y="268"/>
                  </a:lnTo>
                  <a:lnTo>
                    <a:pt x="426" y="268"/>
                  </a:lnTo>
                  <a:lnTo>
                    <a:pt x="426" y="1"/>
                  </a:lnTo>
                  <a:close/>
                </a:path>
              </a:pathLst>
            </a:custGeom>
            <a:solidFill>
              <a:srgbClr val="869fb2"/>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667" name="Google Shape;1298;p55"/>
            <p:cNvSpPr/>
            <p:nvPr/>
          </p:nvSpPr>
          <p:spPr>
            <a:xfrm>
              <a:off x="8054280" y="2826720"/>
              <a:ext cx="11880" cy="14400"/>
            </a:xfrm>
            <a:custGeom>
              <a:avLst/>
              <a:gdLst>
                <a:gd name="textAreaLeft" fmla="*/ 0 w 11880"/>
                <a:gd name="textAreaRight" fmla="*/ 13680 w 11880"/>
                <a:gd name="textAreaTop" fmla="*/ 0 h 14400"/>
                <a:gd name="textAreaBottom" fmla="*/ 16200 h 14400"/>
              </a:gdLst>
              <a:ahLst/>
              <a:rect l="textAreaLeft" t="textAreaTop" r="textAreaRight" b="textAreaBottom"/>
              <a:pathLst>
                <a:path w="225" h="268">
                  <a:moveTo>
                    <a:pt x="1" y="1"/>
                  </a:moveTo>
                  <a:lnTo>
                    <a:pt x="1" y="268"/>
                  </a:lnTo>
                  <a:lnTo>
                    <a:pt x="224" y="268"/>
                  </a:lnTo>
                  <a:lnTo>
                    <a:pt x="224" y="1"/>
                  </a:lnTo>
                  <a:close/>
                </a:path>
              </a:pathLst>
            </a:custGeom>
            <a:solidFill>
              <a:srgbClr val="869fb2"/>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8" name="Google Shape;1299;p55"/>
          <p:cNvGrpSpPr/>
          <p:nvPr/>
        </p:nvGrpSpPr>
        <p:grpSpPr>
          <a:xfrm>
            <a:off x="7751160" y="2793600"/>
            <a:ext cx="165240" cy="80640"/>
            <a:chOff x="7751160" y="2793600"/>
            <a:chExt cx="165240" cy="80640"/>
          </a:xfrm>
        </p:grpSpPr>
        <p:sp>
          <p:nvSpPr>
            <p:cNvPr id="669" name="Google Shape;1300;p55"/>
            <p:cNvSpPr/>
            <p:nvPr/>
          </p:nvSpPr>
          <p:spPr>
            <a:xfrm>
              <a:off x="7822080" y="2793600"/>
              <a:ext cx="94320" cy="80640"/>
            </a:xfrm>
            <a:custGeom>
              <a:avLst/>
              <a:gdLst>
                <a:gd name="textAreaLeft" fmla="*/ 0 w 94320"/>
                <a:gd name="textAreaRight" fmla="*/ 96120 w 94320"/>
                <a:gd name="textAreaTop" fmla="*/ 0 h 80640"/>
                <a:gd name="textAreaBottom" fmla="*/ 82440 h 80640"/>
              </a:gdLst>
              <a:ahLst/>
              <a:rect l="textAreaLeft" t="textAreaTop" r="textAreaRight" b="textAreaBottom"/>
              <a:pathLst>
                <a:path w="1580" h="1352">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670" name="Google Shape;1301;p55"/>
            <p:cNvSpPr/>
            <p:nvPr/>
          </p:nvSpPr>
          <p:spPr>
            <a:xfrm>
              <a:off x="7779960" y="2826720"/>
              <a:ext cx="29520" cy="14400"/>
            </a:xfrm>
            <a:custGeom>
              <a:avLst/>
              <a:gdLst>
                <a:gd name="textAreaLeft" fmla="*/ 0 w 29520"/>
                <a:gd name="textAreaRight" fmla="*/ 31320 w 29520"/>
                <a:gd name="textAreaTop" fmla="*/ 0 h 14400"/>
                <a:gd name="textAreaBottom" fmla="*/ 16200 h 14400"/>
              </a:gdLst>
              <a:ahLst/>
              <a:rect l="textAreaLeft" t="textAreaTop" r="textAreaRight" b="textAreaBottom"/>
              <a:pathLst>
                <a:path w="513" h="268">
                  <a:moveTo>
                    <a:pt x="180" y="1"/>
                  </a:moveTo>
                  <a:cubicBezTo>
                    <a:pt x="0" y="1"/>
                    <a:pt x="0" y="268"/>
                    <a:pt x="180" y="268"/>
                  </a:cubicBezTo>
                  <a:lnTo>
                    <a:pt x="332" y="268"/>
                  </a:lnTo>
                  <a:cubicBezTo>
                    <a:pt x="512" y="268"/>
                    <a:pt x="512" y="1"/>
                    <a:pt x="332" y="1"/>
                  </a:cubicBezTo>
                  <a:close/>
                </a:path>
              </a:pathLst>
            </a:custGeom>
            <a:solidFill>
              <a:srgbClr val="869fb2"/>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671" name="Google Shape;1302;p55"/>
            <p:cNvSpPr/>
            <p:nvPr/>
          </p:nvSpPr>
          <p:spPr>
            <a:xfrm>
              <a:off x="7751160" y="2826720"/>
              <a:ext cx="20520" cy="14400"/>
            </a:xfrm>
            <a:custGeom>
              <a:avLst/>
              <a:gdLst>
                <a:gd name="textAreaLeft" fmla="*/ 0 w 20520"/>
                <a:gd name="textAreaRight" fmla="*/ 22320 w 20520"/>
                <a:gd name="textAreaTop" fmla="*/ 0 h 14400"/>
                <a:gd name="textAreaBottom" fmla="*/ 16200 h 14400"/>
              </a:gdLst>
              <a:ahLst/>
              <a:rect l="textAreaLeft" t="textAreaTop" r="textAreaRight" b="textAreaBottom"/>
              <a:pathLst>
                <a:path w="369" h="268">
                  <a:moveTo>
                    <a:pt x="181" y="1"/>
                  </a:moveTo>
                  <a:cubicBezTo>
                    <a:pt x="0" y="1"/>
                    <a:pt x="0" y="268"/>
                    <a:pt x="181" y="268"/>
                  </a:cubicBezTo>
                  <a:lnTo>
                    <a:pt x="195" y="268"/>
                  </a:lnTo>
                  <a:cubicBezTo>
                    <a:pt x="368" y="268"/>
                    <a:pt x="368" y="1"/>
                    <a:pt x="195" y="1"/>
                  </a:cubicBezTo>
                  <a:close/>
                </a:path>
              </a:pathLst>
            </a:custGeom>
            <a:solidFill>
              <a:srgbClr val="869fb2"/>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2" name="Google Shape;1303;p55"/>
          <p:cNvGrpSpPr/>
          <p:nvPr/>
        </p:nvGrpSpPr>
        <p:grpSpPr>
          <a:xfrm>
            <a:off x="7162560" y="3197520"/>
            <a:ext cx="123480" cy="126000"/>
            <a:chOff x="7162560" y="3197520"/>
            <a:chExt cx="123480" cy="126000"/>
          </a:xfrm>
        </p:grpSpPr>
        <p:sp>
          <p:nvSpPr>
            <p:cNvPr id="673" name="Google Shape;1304;p55"/>
            <p:cNvSpPr/>
            <p:nvPr/>
          </p:nvSpPr>
          <p:spPr>
            <a:xfrm>
              <a:off x="7162560" y="3197520"/>
              <a:ext cx="65880" cy="126000"/>
            </a:xfrm>
            <a:custGeom>
              <a:avLst/>
              <a:gdLst>
                <a:gd name="textAreaLeft" fmla="*/ 0 w 65880"/>
                <a:gd name="textAreaRight" fmla="*/ 67680 w 65880"/>
                <a:gd name="textAreaTop" fmla="*/ 0 h 126000"/>
                <a:gd name="textAreaBottom" fmla="*/ 127800 h 126000"/>
              </a:gdLst>
              <a:ahLst/>
              <a:rect l="textAreaLeft" t="textAreaTop" r="textAreaRight" b="textAreaBottom"/>
              <a:pathLst>
                <a:path w="1111" h="2100">
                  <a:moveTo>
                    <a:pt x="0" y="1"/>
                  </a:moveTo>
                  <a:lnTo>
                    <a:pt x="823" y="1047"/>
                  </a:lnTo>
                  <a:lnTo>
                    <a:pt x="0" y="2100"/>
                  </a:lnTo>
                  <a:lnTo>
                    <a:pt x="289" y="2100"/>
                  </a:lnTo>
                  <a:lnTo>
                    <a:pt x="1111" y="1047"/>
                  </a:lnTo>
                  <a:lnTo>
                    <a:pt x="289" y="1"/>
                  </a:lnTo>
                  <a:close/>
                </a:path>
              </a:pathLst>
            </a:custGeom>
            <a:solidFill>
              <a:srgbClr val="869fb2"/>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674" name="Google Shape;1305;p55"/>
            <p:cNvSpPr/>
            <p:nvPr/>
          </p:nvSpPr>
          <p:spPr>
            <a:xfrm>
              <a:off x="7191000" y="3197520"/>
              <a:ext cx="66240" cy="126000"/>
            </a:xfrm>
            <a:custGeom>
              <a:avLst/>
              <a:gdLst>
                <a:gd name="textAreaLeft" fmla="*/ 0 w 66240"/>
                <a:gd name="textAreaRight" fmla="*/ 68040 w 66240"/>
                <a:gd name="textAreaTop" fmla="*/ 0 h 126000"/>
                <a:gd name="textAreaBottom" fmla="*/ 127800 h 126000"/>
              </a:gdLst>
              <a:ahLst/>
              <a:rect l="textAreaLeft" t="textAreaTop" r="textAreaRight" b="textAreaBottom"/>
              <a:pathLst>
                <a:path w="1119" h="2100">
                  <a:moveTo>
                    <a:pt x="0" y="1"/>
                  </a:moveTo>
                  <a:lnTo>
                    <a:pt x="822" y="1047"/>
                  </a:lnTo>
                  <a:lnTo>
                    <a:pt x="0" y="2100"/>
                  </a:lnTo>
                  <a:lnTo>
                    <a:pt x="296" y="2100"/>
                  </a:lnTo>
                  <a:lnTo>
                    <a:pt x="1118" y="1047"/>
                  </a:lnTo>
                  <a:lnTo>
                    <a:pt x="296" y="1"/>
                  </a:lnTo>
                  <a:close/>
                </a:path>
              </a:pathLst>
            </a:custGeom>
            <a:solidFill>
              <a:srgbClr val="869fb2"/>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675" name="Google Shape;1306;p55"/>
            <p:cNvSpPr/>
            <p:nvPr/>
          </p:nvSpPr>
          <p:spPr>
            <a:xfrm>
              <a:off x="7220160" y="3197520"/>
              <a:ext cx="65880" cy="126000"/>
            </a:xfrm>
            <a:custGeom>
              <a:avLst/>
              <a:gdLst>
                <a:gd name="textAreaLeft" fmla="*/ 0 w 65880"/>
                <a:gd name="textAreaRight" fmla="*/ 67680 w 65880"/>
                <a:gd name="textAreaTop" fmla="*/ 0 h 126000"/>
                <a:gd name="textAreaBottom" fmla="*/ 127800 h 126000"/>
              </a:gdLst>
              <a:ahLst/>
              <a:rect l="textAreaLeft" t="textAreaTop" r="textAreaRight" b="textAreaBottom"/>
              <a:pathLst>
                <a:path w="1111" h="2100">
                  <a:moveTo>
                    <a:pt x="0" y="1"/>
                  </a:moveTo>
                  <a:lnTo>
                    <a:pt x="822" y="1047"/>
                  </a:lnTo>
                  <a:lnTo>
                    <a:pt x="0" y="2100"/>
                  </a:lnTo>
                  <a:lnTo>
                    <a:pt x="289" y="2100"/>
                  </a:lnTo>
                  <a:lnTo>
                    <a:pt x="1111" y="1047"/>
                  </a:lnTo>
                  <a:lnTo>
                    <a:pt x="289" y="1"/>
                  </a:lnTo>
                  <a:close/>
                </a:path>
              </a:pathLst>
            </a:custGeom>
            <a:solidFill>
              <a:srgbClr val="869fb2"/>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76" name="Google Shape;1307;p55"/>
          <p:cNvGrpSpPr/>
          <p:nvPr/>
        </p:nvGrpSpPr>
        <p:grpSpPr>
          <a:xfrm>
            <a:off x="7459920" y="3204720"/>
            <a:ext cx="143640" cy="111960"/>
            <a:chOff x="7459920" y="3204720"/>
            <a:chExt cx="143640" cy="111960"/>
          </a:xfrm>
        </p:grpSpPr>
        <p:sp>
          <p:nvSpPr>
            <p:cNvPr id="677" name="Google Shape;1308;p55"/>
            <p:cNvSpPr/>
            <p:nvPr/>
          </p:nvSpPr>
          <p:spPr>
            <a:xfrm>
              <a:off x="7459920" y="3204720"/>
              <a:ext cx="84240" cy="111960"/>
            </a:xfrm>
            <a:custGeom>
              <a:avLst/>
              <a:gdLst>
                <a:gd name="textAreaLeft" fmla="*/ 0 w 84240"/>
                <a:gd name="textAreaRight" fmla="*/ 86040 w 84240"/>
                <a:gd name="textAreaTop" fmla="*/ 0 h 111960"/>
                <a:gd name="textAreaBottom" fmla="*/ 113760 h 111960"/>
              </a:gdLst>
              <a:ahLst/>
              <a:rect l="textAreaLeft" t="textAreaTop" r="textAreaRight" b="textAreaBottom"/>
              <a:pathLst>
                <a:path w="1415" h="1869">
                  <a:moveTo>
                    <a:pt x="0" y="0"/>
                  </a:moveTo>
                  <a:lnTo>
                    <a:pt x="895" y="931"/>
                  </a:lnTo>
                  <a:lnTo>
                    <a:pt x="0" y="1868"/>
                  </a:lnTo>
                  <a:lnTo>
                    <a:pt x="520" y="1868"/>
                  </a:lnTo>
                  <a:lnTo>
                    <a:pt x="1414" y="931"/>
                  </a:lnTo>
                  <a:lnTo>
                    <a:pt x="520" y="0"/>
                  </a:lnTo>
                  <a:close/>
                </a:path>
              </a:pathLst>
            </a:custGeom>
            <a:noFill/>
            <a:ln w="9525">
              <a:solidFill>
                <a:srgbClr val="869fb2"/>
              </a:solidFill>
              <a:round/>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sp>
          <p:nvSpPr>
            <p:cNvPr id="678" name="Google Shape;1309;p55"/>
            <p:cNvSpPr/>
            <p:nvPr/>
          </p:nvSpPr>
          <p:spPr>
            <a:xfrm>
              <a:off x="7518600" y="3204720"/>
              <a:ext cx="84960" cy="111960"/>
            </a:xfrm>
            <a:custGeom>
              <a:avLst/>
              <a:gdLst>
                <a:gd name="textAreaLeft" fmla="*/ 0 w 84960"/>
                <a:gd name="textAreaRight" fmla="*/ 86760 w 84960"/>
                <a:gd name="textAreaTop" fmla="*/ 0 h 111960"/>
                <a:gd name="textAreaBottom" fmla="*/ 113760 h 111960"/>
              </a:gdLst>
              <a:ahLst/>
              <a:rect l="textAreaLeft" t="textAreaTop" r="textAreaRight" b="textAreaBottom"/>
              <a:pathLst>
                <a:path w="1422" h="1869">
                  <a:moveTo>
                    <a:pt x="1" y="0"/>
                  </a:moveTo>
                  <a:lnTo>
                    <a:pt x="895" y="931"/>
                  </a:lnTo>
                  <a:lnTo>
                    <a:pt x="1" y="1868"/>
                  </a:lnTo>
                  <a:lnTo>
                    <a:pt x="527" y="1868"/>
                  </a:lnTo>
                  <a:lnTo>
                    <a:pt x="1422" y="931"/>
                  </a:lnTo>
                  <a:lnTo>
                    <a:pt x="527" y="0"/>
                  </a:lnTo>
                  <a:close/>
                </a:path>
              </a:pathLst>
            </a:custGeom>
            <a:noFill/>
            <a:ln w="9525">
              <a:solidFill>
                <a:srgbClr val="869fb2"/>
              </a:solidFill>
              <a:round/>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grpSp>
      <p:sp>
        <p:nvSpPr>
          <p:cNvPr id="679" name="Google Shape;1310;p55"/>
          <p:cNvSpPr/>
          <p:nvPr/>
        </p:nvSpPr>
        <p:spPr>
          <a:xfrm>
            <a:off x="7791840" y="3196080"/>
            <a:ext cx="84240" cy="128880"/>
          </a:xfrm>
          <a:custGeom>
            <a:avLst/>
            <a:gdLst>
              <a:gd name="textAreaLeft" fmla="*/ 0 w 84240"/>
              <a:gd name="textAreaRight" fmla="*/ 86040 w 84240"/>
              <a:gd name="textAreaTop" fmla="*/ 0 h 128880"/>
              <a:gd name="textAreaBottom" fmla="*/ 130680 h 128880"/>
            </a:gdLst>
            <a:ahLst/>
            <a:rect l="textAreaLeft" t="textAreaTop" r="textAreaRight" b="textAreaBottom"/>
            <a:pathLst>
              <a:path w="1415" h="2148">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a:solidFill>
              <a:srgbClr val="869fb2"/>
            </a:solidFill>
            <a:round/>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sp>
        <p:nvSpPr>
          <p:cNvPr id="680" name="Google Shape;1311;p55"/>
          <p:cNvSpPr/>
          <p:nvPr/>
        </p:nvSpPr>
        <p:spPr>
          <a:xfrm>
            <a:off x="8064000" y="4203360"/>
            <a:ext cx="146160" cy="161280"/>
          </a:xfrm>
          <a:custGeom>
            <a:avLst/>
            <a:gdLst>
              <a:gd name="textAreaLeft" fmla="*/ 0 w 146160"/>
              <a:gd name="textAreaRight" fmla="*/ 147960 w 146160"/>
              <a:gd name="textAreaTop" fmla="*/ 0 h 161280"/>
              <a:gd name="textAreaBottom" fmla="*/ 163080 h 161280"/>
            </a:gdLst>
            <a:ahLst/>
            <a:rect l="textAreaLeft" t="textAreaTop" r="textAreaRight" b="textAreaBottom"/>
            <a:pathLst>
              <a:path w="2432" h="2677">
                <a:moveTo>
                  <a:pt x="801" y="1"/>
                </a:moveTo>
                <a:lnTo>
                  <a:pt x="1205" y="751"/>
                </a:lnTo>
                <a:lnTo>
                  <a:pt x="1" y="751"/>
                </a:lnTo>
                <a:lnTo>
                  <a:pt x="1" y="1927"/>
                </a:lnTo>
                <a:lnTo>
                  <a:pt x="1205" y="1927"/>
                </a:lnTo>
                <a:lnTo>
                  <a:pt x="801" y="2677"/>
                </a:lnTo>
                <a:lnTo>
                  <a:pt x="2431" y="1335"/>
                </a:lnTo>
                <a:lnTo>
                  <a:pt x="801" y="1"/>
                </a:lnTo>
                <a:close/>
              </a:path>
            </a:pathLst>
          </a:custGeom>
          <a:noFill/>
          <a:ln w="9525">
            <a:solidFill>
              <a:srgbClr val="869fb2"/>
            </a:solidFill>
            <a:round/>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681" name="Google Shape;1312;p55"/>
          <p:cNvSpPr/>
          <p:nvPr/>
        </p:nvSpPr>
        <p:spPr>
          <a:xfrm>
            <a:off x="7165440" y="3431520"/>
            <a:ext cx="117360" cy="161640"/>
          </a:xfrm>
          <a:custGeom>
            <a:avLst/>
            <a:gdLst>
              <a:gd name="textAreaLeft" fmla="*/ 0 w 117360"/>
              <a:gd name="textAreaRight" fmla="*/ 119160 w 117360"/>
              <a:gd name="textAreaTop" fmla="*/ 0 h 161640"/>
              <a:gd name="textAreaBottom" fmla="*/ 163440 h 161640"/>
            </a:gdLst>
            <a:ahLst/>
            <a:rect l="textAreaLeft" t="textAreaTop" r="textAreaRight" b="textAreaBottom"/>
            <a:pathLst>
              <a:path w="1956" h="2684">
                <a:moveTo>
                  <a:pt x="1" y="0"/>
                </a:moveTo>
                <a:lnTo>
                  <a:pt x="787" y="1342"/>
                </a:lnTo>
                <a:lnTo>
                  <a:pt x="1" y="2683"/>
                </a:lnTo>
                <a:lnTo>
                  <a:pt x="1955" y="1342"/>
                </a:lnTo>
                <a:lnTo>
                  <a:pt x="1" y="0"/>
                </a:lnTo>
                <a:close/>
              </a:path>
            </a:pathLst>
          </a:custGeom>
          <a:noFill/>
          <a:ln w="9525">
            <a:solidFill>
              <a:srgbClr val="869fb2"/>
            </a:solidFill>
            <a:round/>
          </a:ln>
        </p:spPr>
        <p:style>
          <a:lnRef idx="0"/>
          <a:fillRef idx="0"/>
          <a:effectRef idx="0"/>
          <a:fontRef idx="minor"/>
        </p:style>
        <p:txBody>
          <a:bodyPr lIns="90000" rIns="90000"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682" name="Google Shape;1313;p55"/>
          <p:cNvSpPr/>
          <p:nvPr/>
        </p:nvSpPr>
        <p:spPr>
          <a:xfrm>
            <a:off x="7133400" y="4219200"/>
            <a:ext cx="181440" cy="129600"/>
          </a:xfrm>
          <a:custGeom>
            <a:avLst/>
            <a:gdLst>
              <a:gd name="textAreaLeft" fmla="*/ 0 w 181440"/>
              <a:gd name="textAreaRight" fmla="*/ 183240 w 181440"/>
              <a:gd name="textAreaTop" fmla="*/ 0 h 129600"/>
              <a:gd name="textAreaBottom" fmla="*/ 131400 h 129600"/>
            </a:gdLst>
            <a:ahLst/>
            <a:rect l="textAreaLeft" t="textAreaTop" r="textAreaRight" b="textAreaBottom"/>
            <a:pathLst>
              <a:path w="3008" h="2157">
                <a:moveTo>
                  <a:pt x="0" y="0"/>
                </a:moveTo>
                <a:lnTo>
                  <a:pt x="729" y="1075"/>
                </a:lnTo>
                <a:lnTo>
                  <a:pt x="0" y="2157"/>
                </a:lnTo>
                <a:lnTo>
                  <a:pt x="0" y="2157"/>
                </a:lnTo>
                <a:lnTo>
                  <a:pt x="3008" y="1075"/>
                </a:lnTo>
                <a:lnTo>
                  <a:pt x="0" y="0"/>
                </a:lnTo>
                <a:close/>
              </a:path>
            </a:pathLst>
          </a:custGeom>
          <a:noFill/>
          <a:ln w="9525">
            <a:solidFill>
              <a:srgbClr val="869fb2"/>
            </a:solidFill>
            <a:round/>
          </a:ln>
        </p:spPr>
        <p:style>
          <a:lnRef idx="0"/>
          <a:fillRef idx="0"/>
          <a:effectRef idx="0"/>
          <a:fontRef idx="minor"/>
        </p:style>
        <p:txBody>
          <a:bodyPr lIns="90000" rIns="90000" tIns="65520" bIns="65520" anchor="ctr">
            <a:noAutofit/>
          </a:bodyPr>
          <a:p>
            <a:pPr>
              <a:lnSpc>
                <a:spcPct val="100000"/>
              </a:lnSpc>
              <a:tabLst>
                <a:tab algn="l" pos="0"/>
              </a:tabLst>
            </a:pPr>
            <a:endParaRPr b="0" lang="en-US" sz="1400" spc="-1" strike="noStrike">
              <a:solidFill>
                <a:srgbClr val="ffffff"/>
              </a:solidFill>
              <a:latin typeface="Arial"/>
            </a:endParaRPr>
          </a:p>
        </p:txBody>
      </p:sp>
      <p:sp>
        <p:nvSpPr>
          <p:cNvPr id="683" name="Google Shape;1314;p55"/>
          <p:cNvSpPr/>
          <p:nvPr/>
        </p:nvSpPr>
        <p:spPr>
          <a:xfrm>
            <a:off x="7150680" y="3700800"/>
            <a:ext cx="146880" cy="110880"/>
          </a:xfrm>
          <a:custGeom>
            <a:avLst/>
            <a:gdLst>
              <a:gd name="textAreaLeft" fmla="*/ 0 w 146880"/>
              <a:gd name="textAreaRight" fmla="*/ 148680 w 146880"/>
              <a:gd name="textAreaTop" fmla="*/ 0 h 110880"/>
              <a:gd name="textAreaBottom" fmla="*/ 112680 h 110880"/>
            </a:gdLst>
            <a:ahLst/>
            <a:rect l="textAreaLeft" t="textAreaTop" r="textAreaRight" b="textAreaBottom"/>
            <a:pathLst>
              <a:path w="2439" h="1848">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w="0">
            <a:noFill/>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684" name="Google Shape;1315;p55"/>
          <p:cNvSpPr/>
          <p:nvPr/>
        </p:nvSpPr>
        <p:spPr>
          <a:xfrm>
            <a:off x="7784640" y="3682800"/>
            <a:ext cx="98640" cy="146880"/>
          </a:xfrm>
          <a:custGeom>
            <a:avLst/>
            <a:gdLst>
              <a:gd name="textAreaLeft" fmla="*/ 0 w 98640"/>
              <a:gd name="textAreaRight" fmla="*/ 100440 w 98640"/>
              <a:gd name="textAreaTop" fmla="*/ 0 h 146880"/>
              <a:gd name="textAreaBottom" fmla="*/ 148680 h 146880"/>
            </a:gdLst>
            <a:ahLst/>
            <a:rect l="textAreaLeft" t="textAreaTop" r="textAreaRight" b="textAreaBottom"/>
            <a:pathLst>
              <a:path w="1649" h="2442">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a:solidFill>
              <a:srgbClr val="869fb2"/>
            </a:solidFill>
            <a:round/>
          </a:ln>
        </p:spPr>
        <p:style>
          <a:lnRef idx="0"/>
          <a:fillRef idx="0"/>
          <a:effectRef idx="0"/>
          <a:fontRef idx="minor"/>
        </p:style>
        <p:txBody>
          <a:bodyPr lIns="90000" rIns="90000" tIns="74160" bIns="74160" anchor="ctr">
            <a:noAutofit/>
          </a:bodyPr>
          <a:p>
            <a:pPr>
              <a:lnSpc>
                <a:spcPct val="100000"/>
              </a:lnSpc>
              <a:tabLst>
                <a:tab algn="l" pos="0"/>
              </a:tabLst>
            </a:pPr>
            <a:endParaRPr b="0" lang="en-US" sz="1400" spc="-1" strike="noStrike">
              <a:solidFill>
                <a:srgbClr val="ffffff"/>
              </a:solidFill>
              <a:latin typeface="Arial"/>
            </a:endParaRPr>
          </a:p>
        </p:txBody>
      </p:sp>
      <p:grpSp>
        <p:nvGrpSpPr>
          <p:cNvPr id="685" name="Google Shape;1316;p55"/>
          <p:cNvGrpSpPr/>
          <p:nvPr/>
        </p:nvGrpSpPr>
        <p:grpSpPr>
          <a:xfrm>
            <a:off x="7476120" y="3459960"/>
            <a:ext cx="110880" cy="105120"/>
            <a:chOff x="7476120" y="3459960"/>
            <a:chExt cx="110880" cy="105120"/>
          </a:xfrm>
        </p:grpSpPr>
        <p:sp>
          <p:nvSpPr>
            <p:cNvPr id="686" name="Google Shape;1317;p55"/>
            <p:cNvSpPr/>
            <p:nvPr/>
          </p:nvSpPr>
          <p:spPr>
            <a:xfrm>
              <a:off x="7517880" y="3459960"/>
              <a:ext cx="69120" cy="105120"/>
            </a:xfrm>
            <a:custGeom>
              <a:avLst/>
              <a:gdLst>
                <a:gd name="textAreaLeft" fmla="*/ 0 w 69120"/>
                <a:gd name="textAreaRight" fmla="*/ 70920 w 69120"/>
                <a:gd name="textAreaTop" fmla="*/ 0 h 105120"/>
                <a:gd name="textAreaBottom" fmla="*/ 106920 h 105120"/>
              </a:gdLst>
              <a:ahLst/>
              <a:rect l="textAreaLeft" t="textAreaTop" r="textAreaRight" b="textAreaBottom"/>
              <a:pathLst>
                <a:path w="1167" h="1755">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687" name="Google Shape;1318;p55"/>
            <p:cNvSpPr/>
            <p:nvPr/>
          </p:nvSpPr>
          <p:spPr>
            <a:xfrm>
              <a:off x="7476120" y="3459960"/>
              <a:ext cx="69120" cy="105120"/>
            </a:xfrm>
            <a:custGeom>
              <a:avLst/>
              <a:gdLst>
                <a:gd name="textAreaLeft" fmla="*/ 0 w 69120"/>
                <a:gd name="textAreaRight" fmla="*/ 70920 w 69120"/>
                <a:gd name="textAreaTop" fmla="*/ 0 h 105120"/>
                <a:gd name="textAreaBottom" fmla="*/ 106920 h 105120"/>
              </a:gdLst>
              <a:ahLst/>
              <a:rect l="textAreaLeft" t="textAreaTop" r="textAreaRight" b="textAreaBottom"/>
              <a:pathLst>
                <a:path w="1167" h="1755">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8" name="Google Shape;1319;p55"/>
          <p:cNvGrpSpPr/>
          <p:nvPr/>
        </p:nvGrpSpPr>
        <p:grpSpPr>
          <a:xfrm>
            <a:off x="7775640" y="3948840"/>
            <a:ext cx="116280" cy="144360"/>
            <a:chOff x="7775640" y="3948840"/>
            <a:chExt cx="116280" cy="144360"/>
          </a:xfrm>
        </p:grpSpPr>
        <p:sp>
          <p:nvSpPr>
            <p:cNvPr id="689" name="Google Shape;1320;p55"/>
            <p:cNvSpPr/>
            <p:nvPr/>
          </p:nvSpPr>
          <p:spPr>
            <a:xfrm>
              <a:off x="7808040" y="3948840"/>
              <a:ext cx="83880" cy="144360"/>
            </a:xfrm>
            <a:custGeom>
              <a:avLst/>
              <a:gdLst>
                <a:gd name="textAreaLeft" fmla="*/ 0 w 83880"/>
                <a:gd name="textAreaRight" fmla="*/ 85680 w 83880"/>
                <a:gd name="textAreaTop" fmla="*/ 0 h 144360"/>
                <a:gd name="textAreaBottom" fmla="*/ 146160 h 144360"/>
              </a:gdLst>
              <a:ahLst/>
              <a:rect l="textAreaLeft" t="textAreaTop" r="textAreaRight" b="textAreaBottom"/>
              <a:pathLst>
                <a:path w="1408" h="2402">
                  <a:moveTo>
                    <a:pt x="102" y="0"/>
                  </a:moveTo>
                  <a:lnTo>
                    <a:pt x="95" y="7"/>
                  </a:lnTo>
                  <a:lnTo>
                    <a:pt x="1112" y="1154"/>
                  </a:lnTo>
                  <a:lnTo>
                    <a:pt x="1" y="2402"/>
                  </a:lnTo>
                  <a:lnTo>
                    <a:pt x="297" y="2402"/>
                  </a:lnTo>
                  <a:lnTo>
                    <a:pt x="1407" y="1154"/>
                  </a:lnTo>
                  <a:lnTo>
                    <a:pt x="383" y="0"/>
                  </a:lnTo>
                  <a:close/>
                </a:path>
              </a:pathLst>
            </a:custGeom>
            <a:solidFill>
              <a:srgbClr val="869fb2"/>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690" name="Google Shape;1321;p55"/>
            <p:cNvSpPr/>
            <p:nvPr/>
          </p:nvSpPr>
          <p:spPr>
            <a:xfrm>
              <a:off x="7775640" y="3948840"/>
              <a:ext cx="83880" cy="144360"/>
            </a:xfrm>
            <a:custGeom>
              <a:avLst/>
              <a:gdLst>
                <a:gd name="textAreaLeft" fmla="*/ 0 w 83880"/>
                <a:gd name="textAreaRight" fmla="*/ 85680 w 83880"/>
                <a:gd name="textAreaTop" fmla="*/ 0 h 144360"/>
                <a:gd name="textAreaBottom" fmla="*/ 146160 h 144360"/>
              </a:gdLst>
              <a:ahLst/>
              <a:rect l="textAreaLeft" t="textAreaTop" r="textAreaRight" b="textAreaBottom"/>
              <a:pathLst>
                <a:path w="1407" h="2402">
                  <a:moveTo>
                    <a:pt x="108" y="0"/>
                  </a:moveTo>
                  <a:lnTo>
                    <a:pt x="94" y="7"/>
                  </a:lnTo>
                  <a:lnTo>
                    <a:pt x="1111" y="1154"/>
                  </a:lnTo>
                  <a:lnTo>
                    <a:pt x="0" y="2402"/>
                  </a:lnTo>
                  <a:lnTo>
                    <a:pt x="296" y="2402"/>
                  </a:lnTo>
                  <a:lnTo>
                    <a:pt x="1407" y="1154"/>
                  </a:lnTo>
                  <a:lnTo>
                    <a:pt x="390" y="0"/>
                  </a:lnTo>
                  <a:close/>
                </a:path>
              </a:pathLst>
            </a:custGeom>
            <a:solidFill>
              <a:srgbClr val="869fb2"/>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1" name="Google Shape;1322;p55"/>
          <p:cNvGrpSpPr/>
          <p:nvPr/>
        </p:nvGrpSpPr>
        <p:grpSpPr>
          <a:xfrm>
            <a:off x="7464240" y="4212720"/>
            <a:ext cx="134280" cy="141840"/>
            <a:chOff x="7464240" y="4212720"/>
            <a:chExt cx="134280" cy="141840"/>
          </a:xfrm>
        </p:grpSpPr>
        <p:sp>
          <p:nvSpPr>
            <p:cNvPr id="692" name="Google Shape;1323;p55"/>
            <p:cNvSpPr/>
            <p:nvPr/>
          </p:nvSpPr>
          <p:spPr>
            <a:xfrm>
              <a:off x="7508520" y="4212720"/>
              <a:ext cx="90000" cy="141840"/>
            </a:xfrm>
            <a:custGeom>
              <a:avLst/>
              <a:gdLst>
                <a:gd name="textAreaLeft" fmla="*/ 0 w 90000"/>
                <a:gd name="textAreaRight" fmla="*/ 91800 w 90000"/>
                <a:gd name="textAreaTop" fmla="*/ 0 h 141840"/>
                <a:gd name="textAreaBottom" fmla="*/ 143640 h 141840"/>
              </a:gdLst>
              <a:ahLst/>
              <a:rect l="textAreaLeft" t="textAreaTop" r="textAreaRight" b="textAreaBottom"/>
              <a:pathLst>
                <a:path w="1510" h="2362">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a:solidFill>
                <a:srgbClr val="869fb2"/>
              </a:solidFill>
              <a:round/>
            </a:ln>
          </p:spPr>
          <p:style>
            <a:lnRef idx="0"/>
            <a:fillRef idx="0"/>
            <a:effectRef idx="0"/>
            <a:fontRef idx="minor"/>
          </p:style>
          <p:txBody>
            <a:bodyPr lIns="90000" rIns="90000" tIns="71640" bIns="71640" anchor="ctr">
              <a:noAutofit/>
            </a:bodyPr>
            <a:p>
              <a:pPr>
                <a:lnSpc>
                  <a:spcPct val="100000"/>
                </a:lnSpc>
                <a:tabLst>
                  <a:tab algn="l" pos="0"/>
                </a:tabLst>
              </a:pPr>
              <a:endParaRPr b="0" lang="en-US" sz="1400" spc="-1" strike="noStrike">
                <a:solidFill>
                  <a:srgbClr val="ffffff"/>
                </a:solidFill>
                <a:latin typeface="Arial"/>
              </a:endParaRPr>
            </a:p>
          </p:txBody>
        </p:sp>
        <p:sp>
          <p:nvSpPr>
            <p:cNvPr id="693" name="Google Shape;1324;p55"/>
            <p:cNvSpPr/>
            <p:nvPr/>
          </p:nvSpPr>
          <p:spPr>
            <a:xfrm>
              <a:off x="7464240" y="4240800"/>
              <a:ext cx="61560" cy="85680"/>
            </a:xfrm>
            <a:custGeom>
              <a:avLst/>
              <a:gdLst>
                <a:gd name="textAreaLeft" fmla="*/ 0 w 61560"/>
                <a:gd name="textAreaRight" fmla="*/ 63360 w 61560"/>
                <a:gd name="textAreaTop" fmla="*/ 0 h 85680"/>
                <a:gd name="textAreaBottom" fmla="*/ 87480 h 85680"/>
              </a:gdLst>
              <a:ahLst/>
              <a:rect l="textAreaLeft" t="textAreaTop" r="textAreaRight" b="textAreaBottom"/>
              <a:pathLst>
                <a:path w="1043" h="1435">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a:solidFill>
                <a:srgbClr val="869fb2"/>
              </a:solidFill>
              <a:round/>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ffffff"/>
                </a:solidFill>
                <a:latin typeface="Arial"/>
              </a:endParaRPr>
            </a:p>
          </p:txBody>
        </p:sp>
      </p:grpSp>
      <p:sp>
        <p:nvSpPr>
          <p:cNvPr id="694" name="Google Shape;1325;p55"/>
          <p:cNvSpPr/>
          <p:nvPr/>
        </p:nvSpPr>
        <p:spPr>
          <a:xfrm>
            <a:off x="7479360" y="3955680"/>
            <a:ext cx="104040" cy="131040"/>
          </a:xfrm>
          <a:custGeom>
            <a:avLst/>
            <a:gdLst>
              <a:gd name="textAreaLeft" fmla="*/ 0 w 104040"/>
              <a:gd name="textAreaRight" fmla="*/ 105840 w 104040"/>
              <a:gd name="textAreaTop" fmla="*/ 0 h 131040"/>
              <a:gd name="textAreaBottom" fmla="*/ 132840 h 131040"/>
            </a:gdLst>
            <a:ahLst/>
            <a:rect l="textAreaLeft" t="textAreaTop" r="textAreaRight" b="textAreaBottom"/>
            <a:pathLst>
              <a:path w="1739" h="2179">
                <a:moveTo>
                  <a:pt x="1" y="1"/>
                </a:moveTo>
                <a:lnTo>
                  <a:pt x="1" y="2179"/>
                </a:lnTo>
                <a:lnTo>
                  <a:pt x="758" y="2179"/>
                </a:lnTo>
                <a:lnTo>
                  <a:pt x="1739" y="1090"/>
                </a:lnTo>
                <a:lnTo>
                  <a:pt x="758" y="1"/>
                </a:lnTo>
                <a:close/>
              </a:path>
            </a:pathLst>
          </a:custGeom>
          <a:noFill/>
          <a:ln w="9525">
            <a:solidFill>
              <a:srgbClr val="869fb2"/>
            </a:solidFill>
            <a:round/>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695" name="Google Shape;1326;p55"/>
          <p:cNvSpPr/>
          <p:nvPr/>
        </p:nvSpPr>
        <p:spPr>
          <a:xfrm>
            <a:off x="8058240" y="3195360"/>
            <a:ext cx="158040" cy="131040"/>
          </a:xfrm>
          <a:custGeom>
            <a:avLst/>
            <a:gdLst>
              <a:gd name="textAreaLeft" fmla="*/ 0 w 158040"/>
              <a:gd name="textAreaRight" fmla="*/ 159840 w 158040"/>
              <a:gd name="textAreaTop" fmla="*/ 0 h 131040"/>
              <a:gd name="textAreaBottom" fmla="*/ 132840 h 131040"/>
            </a:gdLst>
            <a:ahLst/>
            <a:rect l="textAreaLeft" t="textAreaTop" r="textAreaRight" b="textAreaBottom"/>
            <a:pathLst>
              <a:path w="2626" h="2179">
                <a:moveTo>
                  <a:pt x="0" y="1"/>
                </a:moveTo>
                <a:lnTo>
                  <a:pt x="887" y="1090"/>
                </a:lnTo>
                <a:lnTo>
                  <a:pt x="0" y="2179"/>
                </a:lnTo>
                <a:lnTo>
                  <a:pt x="1644" y="2179"/>
                </a:lnTo>
                <a:lnTo>
                  <a:pt x="2625" y="1090"/>
                </a:lnTo>
                <a:lnTo>
                  <a:pt x="1644" y="1"/>
                </a:lnTo>
                <a:close/>
              </a:path>
            </a:pathLst>
          </a:custGeom>
          <a:noFill/>
          <a:ln w="9525">
            <a:solidFill>
              <a:srgbClr val="869fb2"/>
            </a:solidFill>
            <a:round/>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696" name="Google Shape;1327;p55"/>
          <p:cNvSpPr/>
          <p:nvPr/>
        </p:nvSpPr>
        <p:spPr>
          <a:xfrm>
            <a:off x="7157520" y="3955680"/>
            <a:ext cx="133560" cy="131040"/>
          </a:xfrm>
          <a:custGeom>
            <a:avLst/>
            <a:gdLst>
              <a:gd name="textAreaLeft" fmla="*/ 0 w 133560"/>
              <a:gd name="textAreaRight" fmla="*/ 135360 w 133560"/>
              <a:gd name="textAreaTop" fmla="*/ 0 h 131040"/>
              <a:gd name="textAreaBottom" fmla="*/ 132840 h 131040"/>
            </a:gdLst>
            <a:ahLst/>
            <a:rect l="textAreaLeft" t="textAreaTop" r="textAreaRight" b="textAreaBottom"/>
            <a:pathLst>
              <a:path w="2222" h="2179">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a:solidFill>
              <a:srgbClr val="869fb2"/>
            </a:solidFill>
            <a:round/>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grpSp>
        <p:nvGrpSpPr>
          <p:cNvPr id="697" name="Google Shape;1328;p55"/>
          <p:cNvGrpSpPr/>
          <p:nvPr/>
        </p:nvGrpSpPr>
        <p:grpSpPr>
          <a:xfrm>
            <a:off x="8088480" y="3676680"/>
            <a:ext cx="97200" cy="158760"/>
            <a:chOff x="8088480" y="3676680"/>
            <a:chExt cx="97200" cy="158760"/>
          </a:xfrm>
        </p:grpSpPr>
        <p:sp>
          <p:nvSpPr>
            <p:cNvPr id="698" name="Google Shape;1329;p55"/>
            <p:cNvSpPr/>
            <p:nvPr/>
          </p:nvSpPr>
          <p:spPr>
            <a:xfrm>
              <a:off x="8088480" y="3676680"/>
              <a:ext cx="28440" cy="23760"/>
            </a:xfrm>
            <a:custGeom>
              <a:avLst/>
              <a:gdLst>
                <a:gd name="textAreaLeft" fmla="*/ 0 w 28440"/>
                <a:gd name="textAreaRight" fmla="*/ 30240 w 28440"/>
                <a:gd name="textAreaTop" fmla="*/ 0 h 23760"/>
                <a:gd name="textAreaBottom" fmla="*/ 25560 h 23760"/>
              </a:gdLst>
              <a:ahLst/>
              <a:rect l="textAreaLeft" t="textAreaTop" r="textAreaRight" b="textAreaBottom"/>
              <a:pathLst>
                <a:path w="499" h="421">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699" name="Google Shape;1330;p55"/>
            <p:cNvSpPr/>
            <p:nvPr/>
          </p:nvSpPr>
          <p:spPr>
            <a:xfrm>
              <a:off x="8088480" y="3710520"/>
              <a:ext cx="28440" cy="23760"/>
            </a:xfrm>
            <a:custGeom>
              <a:avLst/>
              <a:gdLst>
                <a:gd name="textAreaLeft" fmla="*/ 0 w 28440"/>
                <a:gd name="textAreaRight" fmla="*/ 30240 w 28440"/>
                <a:gd name="textAreaTop" fmla="*/ 0 h 23760"/>
                <a:gd name="textAreaBottom" fmla="*/ 25560 h 23760"/>
              </a:gdLst>
              <a:ahLst/>
              <a:rect l="textAreaLeft" t="textAreaTop" r="textAreaRight" b="textAreaBottom"/>
              <a:pathLst>
                <a:path w="499" h="422">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700" name="Google Shape;1331;p55"/>
            <p:cNvSpPr/>
            <p:nvPr/>
          </p:nvSpPr>
          <p:spPr>
            <a:xfrm>
              <a:off x="8088480" y="3744360"/>
              <a:ext cx="28440" cy="23760"/>
            </a:xfrm>
            <a:custGeom>
              <a:avLst/>
              <a:gdLst>
                <a:gd name="textAreaLeft" fmla="*/ 0 w 28440"/>
                <a:gd name="textAreaRight" fmla="*/ 30240 w 28440"/>
                <a:gd name="textAreaTop" fmla="*/ 0 h 23760"/>
                <a:gd name="textAreaBottom" fmla="*/ 25560 h 23760"/>
              </a:gdLst>
              <a:ahLst/>
              <a:rect l="textAreaLeft" t="textAreaTop" r="textAreaRight" b="textAreaBottom"/>
              <a:pathLst>
                <a:path w="499" h="422">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701" name="Google Shape;1332;p55"/>
            <p:cNvSpPr/>
            <p:nvPr/>
          </p:nvSpPr>
          <p:spPr>
            <a:xfrm>
              <a:off x="8088480" y="3777840"/>
              <a:ext cx="28440" cy="23760"/>
            </a:xfrm>
            <a:custGeom>
              <a:avLst/>
              <a:gdLst>
                <a:gd name="textAreaLeft" fmla="*/ 0 w 28440"/>
                <a:gd name="textAreaRight" fmla="*/ 30240 w 28440"/>
                <a:gd name="textAreaTop" fmla="*/ 0 h 23760"/>
                <a:gd name="textAreaBottom" fmla="*/ 25560 h 23760"/>
              </a:gdLst>
              <a:ahLst/>
              <a:rect l="textAreaLeft" t="textAreaTop" r="textAreaRight" b="textAreaBottom"/>
              <a:pathLst>
                <a:path w="499" h="42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702" name="Google Shape;1333;p55"/>
            <p:cNvSpPr/>
            <p:nvPr/>
          </p:nvSpPr>
          <p:spPr>
            <a:xfrm>
              <a:off x="8088480" y="3811320"/>
              <a:ext cx="28440" cy="24120"/>
            </a:xfrm>
            <a:custGeom>
              <a:avLst/>
              <a:gdLst>
                <a:gd name="textAreaLeft" fmla="*/ 0 w 28440"/>
                <a:gd name="textAreaRight" fmla="*/ 30240 w 28440"/>
                <a:gd name="textAreaTop" fmla="*/ 0 h 24120"/>
                <a:gd name="textAreaBottom" fmla="*/ 25920 h 24120"/>
              </a:gdLst>
              <a:ahLst/>
              <a:rect l="textAreaLeft" t="textAreaTop" r="textAreaRight" b="textAreaBottom"/>
              <a:pathLst>
                <a:path w="499" h="427">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03" name="Google Shape;1334;p55"/>
            <p:cNvSpPr/>
            <p:nvPr/>
          </p:nvSpPr>
          <p:spPr>
            <a:xfrm>
              <a:off x="8123040" y="3710520"/>
              <a:ext cx="28080" cy="23760"/>
            </a:xfrm>
            <a:custGeom>
              <a:avLst/>
              <a:gdLst>
                <a:gd name="textAreaLeft" fmla="*/ 0 w 28080"/>
                <a:gd name="textAreaRight" fmla="*/ 29880 w 28080"/>
                <a:gd name="textAreaTop" fmla="*/ 0 h 23760"/>
                <a:gd name="textAreaBottom" fmla="*/ 25560 h 23760"/>
              </a:gdLst>
              <a:ahLst/>
              <a:rect l="textAreaLeft" t="textAreaTop" r="textAreaRight" b="textAreaBottom"/>
              <a:pathLst>
                <a:path w="491" h="422">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704" name="Google Shape;1335;p55"/>
            <p:cNvSpPr/>
            <p:nvPr/>
          </p:nvSpPr>
          <p:spPr>
            <a:xfrm>
              <a:off x="8123040" y="3744360"/>
              <a:ext cx="28080" cy="23760"/>
            </a:xfrm>
            <a:custGeom>
              <a:avLst/>
              <a:gdLst>
                <a:gd name="textAreaLeft" fmla="*/ 0 w 28080"/>
                <a:gd name="textAreaRight" fmla="*/ 29880 w 28080"/>
                <a:gd name="textAreaTop" fmla="*/ 0 h 23760"/>
                <a:gd name="textAreaBottom" fmla="*/ 25560 h 23760"/>
              </a:gdLst>
              <a:ahLst/>
              <a:rect l="textAreaLeft" t="textAreaTop" r="textAreaRight" b="textAreaBottom"/>
              <a:pathLst>
                <a:path w="491" h="422">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705" name="Google Shape;1336;p55"/>
            <p:cNvSpPr/>
            <p:nvPr/>
          </p:nvSpPr>
          <p:spPr>
            <a:xfrm>
              <a:off x="8123400" y="3777840"/>
              <a:ext cx="28080" cy="23760"/>
            </a:xfrm>
            <a:custGeom>
              <a:avLst/>
              <a:gdLst>
                <a:gd name="textAreaLeft" fmla="*/ 0 w 28080"/>
                <a:gd name="textAreaRight" fmla="*/ 29880 w 28080"/>
                <a:gd name="textAreaTop" fmla="*/ 0 h 23760"/>
                <a:gd name="textAreaBottom" fmla="*/ 25560 h 23760"/>
              </a:gdLst>
              <a:ahLst/>
              <a:rect l="textAreaLeft" t="textAreaTop" r="textAreaRight" b="textAreaBottom"/>
              <a:pathLst>
                <a:path w="489" h="42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706" name="Google Shape;1337;p55"/>
            <p:cNvSpPr/>
            <p:nvPr/>
          </p:nvSpPr>
          <p:spPr>
            <a:xfrm>
              <a:off x="8157240" y="3744360"/>
              <a:ext cx="28440" cy="23760"/>
            </a:xfrm>
            <a:custGeom>
              <a:avLst/>
              <a:gdLst>
                <a:gd name="textAreaLeft" fmla="*/ 0 w 28440"/>
                <a:gd name="textAreaRight" fmla="*/ 30240 w 28440"/>
                <a:gd name="textAreaTop" fmla="*/ 0 h 23760"/>
                <a:gd name="textAreaBottom" fmla="*/ 25560 h 23760"/>
              </a:gdLst>
              <a:ahLst/>
              <a:rect l="textAreaLeft" t="textAreaTop" r="textAreaRight" b="textAreaBottom"/>
              <a:pathLst>
                <a:path w="499" h="422">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 name="Google Shape;1338;p55"/>
          <p:cNvGrpSpPr/>
          <p:nvPr/>
        </p:nvGrpSpPr>
        <p:grpSpPr>
          <a:xfrm>
            <a:off x="8045640" y="3941640"/>
            <a:ext cx="183240" cy="158400"/>
            <a:chOff x="8045640" y="3941640"/>
            <a:chExt cx="183240" cy="158400"/>
          </a:xfrm>
        </p:grpSpPr>
        <p:sp>
          <p:nvSpPr>
            <p:cNvPr id="708" name="Google Shape;1339;p55"/>
            <p:cNvSpPr/>
            <p:nvPr/>
          </p:nvSpPr>
          <p:spPr>
            <a:xfrm>
              <a:off x="8099280" y="3941640"/>
              <a:ext cx="129600" cy="158400"/>
            </a:xfrm>
            <a:custGeom>
              <a:avLst/>
              <a:gdLst>
                <a:gd name="textAreaLeft" fmla="*/ 0 w 129600"/>
                <a:gd name="textAreaRight" fmla="*/ 131400 w 129600"/>
                <a:gd name="textAreaTop" fmla="*/ 0 h 158400"/>
                <a:gd name="textAreaBottom" fmla="*/ 160200 h 158400"/>
              </a:gdLst>
              <a:ahLst/>
              <a:rect l="textAreaLeft" t="textAreaTop" r="textAreaRight" b="textAreaBottom"/>
              <a:pathLst>
                <a:path w="2158" h="2634">
                  <a:moveTo>
                    <a:pt x="1" y="1"/>
                  </a:moveTo>
                  <a:lnTo>
                    <a:pt x="866" y="1321"/>
                  </a:lnTo>
                  <a:lnTo>
                    <a:pt x="1" y="2633"/>
                  </a:lnTo>
                  <a:lnTo>
                    <a:pt x="1292" y="2633"/>
                  </a:lnTo>
                  <a:lnTo>
                    <a:pt x="2157" y="1321"/>
                  </a:lnTo>
                  <a:lnTo>
                    <a:pt x="1292" y="1"/>
                  </a:lnTo>
                  <a:close/>
                </a:path>
              </a:pathLst>
            </a:custGeom>
            <a:noFill/>
            <a:ln w="9525">
              <a:solidFill>
                <a:srgbClr val="869fb2"/>
              </a:solidFill>
              <a:round/>
            </a:ln>
          </p:spPr>
          <p:style>
            <a:lnRef idx="0"/>
            <a:fillRef idx="0"/>
            <a:effectRef idx="0"/>
            <a:fontRef idx="minor"/>
          </p:style>
          <p:txBody>
            <a:bodyPr lIns="90000" rIns="90000" tIns="79920" bIns="79920" anchor="ctr">
              <a:noAutofit/>
            </a:bodyPr>
            <a:p>
              <a:pPr>
                <a:lnSpc>
                  <a:spcPct val="100000"/>
                </a:lnSpc>
                <a:tabLst>
                  <a:tab algn="l" pos="0"/>
                </a:tabLst>
              </a:pPr>
              <a:endParaRPr b="0" lang="en-US" sz="1400" spc="-1" strike="noStrike">
                <a:solidFill>
                  <a:srgbClr val="ffffff"/>
                </a:solidFill>
                <a:latin typeface="Arial"/>
              </a:endParaRPr>
            </a:p>
          </p:txBody>
        </p:sp>
        <p:sp>
          <p:nvSpPr>
            <p:cNvPr id="709" name="Google Shape;1340;p55"/>
            <p:cNvSpPr/>
            <p:nvPr/>
          </p:nvSpPr>
          <p:spPr>
            <a:xfrm>
              <a:off x="8045640" y="3941640"/>
              <a:ext cx="81360" cy="158400"/>
            </a:xfrm>
            <a:custGeom>
              <a:avLst/>
              <a:gdLst>
                <a:gd name="textAreaLeft" fmla="*/ 0 w 81360"/>
                <a:gd name="textAreaRight" fmla="*/ 83160 w 81360"/>
                <a:gd name="textAreaTop" fmla="*/ 0 h 158400"/>
                <a:gd name="textAreaBottom" fmla="*/ 160200 h 158400"/>
              </a:gdLst>
              <a:ahLst/>
              <a:rect l="textAreaLeft" t="textAreaTop" r="textAreaRight" b="textAreaBottom"/>
              <a:pathLst>
                <a:path w="1364" h="2634">
                  <a:moveTo>
                    <a:pt x="1" y="1"/>
                  </a:moveTo>
                  <a:lnTo>
                    <a:pt x="866" y="1321"/>
                  </a:lnTo>
                  <a:lnTo>
                    <a:pt x="1" y="2633"/>
                  </a:lnTo>
                  <a:lnTo>
                    <a:pt x="498" y="2633"/>
                  </a:lnTo>
                  <a:lnTo>
                    <a:pt x="1364" y="1321"/>
                  </a:lnTo>
                  <a:lnTo>
                    <a:pt x="498" y="1"/>
                  </a:lnTo>
                  <a:close/>
                </a:path>
              </a:pathLst>
            </a:custGeom>
            <a:noFill/>
            <a:ln w="9525">
              <a:solidFill>
                <a:srgbClr val="869fb2"/>
              </a:solidFill>
              <a:round/>
            </a:ln>
          </p:spPr>
          <p:style>
            <a:lnRef idx="0"/>
            <a:fillRef idx="0"/>
            <a:effectRef idx="0"/>
            <a:fontRef idx="minor"/>
          </p:style>
          <p:txBody>
            <a:bodyPr lIns="90000" rIns="90000" tIns="79920" bIns="79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0" name="Google Shape;1341;p55"/>
          <p:cNvGrpSpPr/>
          <p:nvPr/>
        </p:nvGrpSpPr>
        <p:grpSpPr>
          <a:xfrm>
            <a:off x="7464960" y="3708360"/>
            <a:ext cx="171360" cy="95760"/>
            <a:chOff x="7464960" y="3708360"/>
            <a:chExt cx="171360" cy="95760"/>
          </a:xfrm>
        </p:grpSpPr>
        <p:sp>
          <p:nvSpPr>
            <p:cNvPr id="711" name="Google Shape;1342;p55"/>
            <p:cNvSpPr/>
            <p:nvPr/>
          </p:nvSpPr>
          <p:spPr>
            <a:xfrm>
              <a:off x="7464960" y="3708360"/>
              <a:ext cx="18360" cy="15480"/>
            </a:xfrm>
            <a:custGeom>
              <a:avLst/>
              <a:gdLst>
                <a:gd name="textAreaLeft" fmla="*/ 0 w 18360"/>
                <a:gd name="textAreaRight" fmla="*/ 20160 w 18360"/>
                <a:gd name="textAreaTop" fmla="*/ 0 h 15480"/>
                <a:gd name="textAreaBottom" fmla="*/ 17280 h 15480"/>
              </a:gdLst>
              <a:ahLst/>
              <a:rect l="textAreaLeft" t="textAreaTop" r="textAreaRight" b="textAreaBottom"/>
              <a:pathLst>
                <a:path w="426" h="36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712" name="Google Shape;1343;p55"/>
            <p:cNvSpPr/>
            <p:nvPr/>
          </p:nvSpPr>
          <p:spPr>
            <a:xfrm>
              <a:off x="7503480" y="3708360"/>
              <a:ext cx="18360" cy="15480"/>
            </a:xfrm>
            <a:custGeom>
              <a:avLst/>
              <a:gdLst>
                <a:gd name="textAreaLeft" fmla="*/ 0 w 18360"/>
                <a:gd name="textAreaRight" fmla="*/ 20160 w 18360"/>
                <a:gd name="textAreaTop" fmla="*/ 0 h 15480"/>
                <a:gd name="textAreaBottom" fmla="*/ 17280 h 15480"/>
              </a:gdLst>
              <a:ahLst/>
              <a:rect l="textAreaLeft" t="textAreaTop" r="textAreaRight" b="textAreaBottom"/>
              <a:pathLst>
                <a:path w="426" h="36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713" name="Google Shape;1344;p55"/>
            <p:cNvSpPr/>
            <p:nvPr/>
          </p:nvSpPr>
          <p:spPr>
            <a:xfrm>
              <a:off x="7541640" y="3708360"/>
              <a:ext cx="18000" cy="15480"/>
            </a:xfrm>
            <a:custGeom>
              <a:avLst/>
              <a:gdLst>
                <a:gd name="textAreaLeft" fmla="*/ 0 w 18000"/>
                <a:gd name="textAreaRight" fmla="*/ 19800 w 18000"/>
                <a:gd name="textAreaTop" fmla="*/ 0 h 15480"/>
                <a:gd name="textAreaBottom" fmla="*/ 17280 h 15480"/>
              </a:gdLst>
              <a:ahLst/>
              <a:rect l="textAreaLeft" t="textAreaTop" r="textAreaRight" b="textAreaBottom"/>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714" name="Google Shape;1345;p55"/>
            <p:cNvSpPr/>
            <p:nvPr/>
          </p:nvSpPr>
          <p:spPr>
            <a:xfrm>
              <a:off x="7580160" y="3708360"/>
              <a:ext cx="18000" cy="15480"/>
            </a:xfrm>
            <a:custGeom>
              <a:avLst/>
              <a:gdLst>
                <a:gd name="textAreaLeft" fmla="*/ 0 w 18000"/>
                <a:gd name="textAreaRight" fmla="*/ 19800 w 18000"/>
                <a:gd name="textAreaTop" fmla="*/ 0 h 15480"/>
                <a:gd name="textAreaBottom" fmla="*/ 17280 h 15480"/>
              </a:gdLst>
              <a:ahLst/>
              <a:rect l="textAreaLeft" t="textAreaTop" r="textAreaRight" b="textAreaBottom"/>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715" name="Google Shape;1346;p55"/>
            <p:cNvSpPr/>
            <p:nvPr/>
          </p:nvSpPr>
          <p:spPr>
            <a:xfrm>
              <a:off x="7487280" y="3728520"/>
              <a:ext cx="14760" cy="15120"/>
            </a:xfrm>
            <a:custGeom>
              <a:avLst/>
              <a:gdLst>
                <a:gd name="textAreaLeft" fmla="*/ 0 w 14760"/>
                <a:gd name="textAreaRight" fmla="*/ 16560 w 14760"/>
                <a:gd name="textAreaTop" fmla="*/ 0 h 15120"/>
                <a:gd name="textAreaBottom" fmla="*/ 16920 h 15120"/>
              </a:gdLst>
              <a:ahLst/>
              <a:rect l="textAreaLeft" t="textAreaTop" r="textAreaRight" b="textAreaBottom"/>
              <a:pathLst>
                <a:path w="355" h="361">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16" name="Google Shape;1347;p55"/>
            <p:cNvSpPr/>
            <p:nvPr/>
          </p:nvSpPr>
          <p:spPr>
            <a:xfrm>
              <a:off x="7522560" y="3728520"/>
              <a:ext cx="18000" cy="15480"/>
            </a:xfrm>
            <a:custGeom>
              <a:avLst/>
              <a:gdLst>
                <a:gd name="textAreaLeft" fmla="*/ 0 w 18000"/>
                <a:gd name="textAreaRight" fmla="*/ 19800 w 18000"/>
                <a:gd name="textAreaTop" fmla="*/ 0 h 15480"/>
                <a:gd name="textAreaBottom" fmla="*/ 17280 h 15480"/>
              </a:gdLst>
              <a:ahLst/>
              <a:rect l="textAreaLeft" t="textAreaTop" r="textAreaRight" b="textAreaBottom"/>
              <a:pathLst>
                <a:path w="420" h="365">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717" name="Google Shape;1348;p55"/>
            <p:cNvSpPr/>
            <p:nvPr/>
          </p:nvSpPr>
          <p:spPr>
            <a:xfrm>
              <a:off x="7563600" y="3728520"/>
              <a:ext cx="15120" cy="15120"/>
            </a:xfrm>
            <a:custGeom>
              <a:avLst/>
              <a:gdLst>
                <a:gd name="textAreaLeft" fmla="*/ 0 w 15120"/>
                <a:gd name="textAreaRight" fmla="*/ 16920 w 15120"/>
                <a:gd name="textAreaTop" fmla="*/ 0 h 15120"/>
                <a:gd name="textAreaBottom" fmla="*/ 16920 h 15120"/>
              </a:gdLst>
              <a:ahLst/>
              <a:rect l="textAreaLeft" t="textAreaTop" r="textAreaRight" b="textAreaBottom"/>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18" name="Google Shape;1349;p55"/>
            <p:cNvSpPr/>
            <p:nvPr/>
          </p:nvSpPr>
          <p:spPr>
            <a:xfrm>
              <a:off x="7601760" y="3728520"/>
              <a:ext cx="15120" cy="15120"/>
            </a:xfrm>
            <a:custGeom>
              <a:avLst/>
              <a:gdLst>
                <a:gd name="textAreaLeft" fmla="*/ 0 w 15120"/>
                <a:gd name="textAreaRight" fmla="*/ 16920 w 15120"/>
                <a:gd name="textAreaTop" fmla="*/ 0 h 15120"/>
                <a:gd name="textAreaBottom" fmla="*/ 16920 h 15120"/>
              </a:gdLst>
              <a:ahLst/>
              <a:rect l="textAreaLeft" t="textAreaTop" r="textAreaRight" b="textAreaBottom"/>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19" name="Google Shape;1350;p55"/>
            <p:cNvSpPr/>
            <p:nvPr/>
          </p:nvSpPr>
          <p:spPr>
            <a:xfrm>
              <a:off x="7503480" y="3748680"/>
              <a:ext cx="18360" cy="15120"/>
            </a:xfrm>
            <a:custGeom>
              <a:avLst/>
              <a:gdLst>
                <a:gd name="textAreaLeft" fmla="*/ 0 w 18360"/>
                <a:gd name="textAreaRight" fmla="*/ 20160 w 18360"/>
                <a:gd name="textAreaTop" fmla="*/ 0 h 15120"/>
                <a:gd name="textAreaBottom" fmla="*/ 16920 h 15120"/>
              </a:gdLst>
              <a:ahLst/>
              <a:rect l="textAreaLeft" t="textAreaTop" r="textAreaRight" b="textAreaBottom"/>
              <a:pathLst>
                <a:path w="426" h="361">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20" name="Google Shape;1351;p55"/>
            <p:cNvSpPr/>
            <p:nvPr/>
          </p:nvSpPr>
          <p:spPr>
            <a:xfrm>
              <a:off x="7541640" y="3748680"/>
              <a:ext cx="18000" cy="15120"/>
            </a:xfrm>
            <a:custGeom>
              <a:avLst/>
              <a:gdLst>
                <a:gd name="textAreaLeft" fmla="*/ 0 w 18000"/>
                <a:gd name="textAreaRight" fmla="*/ 19800 w 18000"/>
                <a:gd name="textAreaTop" fmla="*/ 0 h 15120"/>
                <a:gd name="textAreaBottom" fmla="*/ 16920 h 15120"/>
              </a:gdLst>
              <a:ahLst/>
              <a:rect l="textAreaLeft" t="textAreaTop" r="textAreaRight" b="textAreaBottom"/>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21" name="Google Shape;1352;p55"/>
            <p:cNvSpPr/>
            <p:nvPr/>
          </p:nvSpPr>
          <p:spPr>
            <a:xfrm>
              <a:off x="7580160" y="3748680"/>
              <a:ext cx="18000" cy="15120"/>
            </a:xfrm>
            <a:custGeom>
              <a:avLst/>
              <a:gdLst>
                <a:gd name="textAreaLeft" fmla="*/ 0 w 18000"/>
                <a:gd name="textAreaRight" fmla="*/ 19800 w 18000"/>
                <a:gd name="textAreaTop" fmla="*/ 0 h 15120"/>
                <a:gd name="textAreaBottom" fmla="*/ 16920 h 15120"/>
              </a:gdLst>
              <a:ahLst/>
              <a:rect l="textAreaLeft" t="textAreaTop" r="textAreaRight" b="textAreaBottom"/>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22" name="Google Shape;1353;p55"/>
            <p:cNvSpPr/>
            <p:nvPr/>
          </p:nvSpPr>
          <p:spPr>
            <a:xfrm>
              <a:off x="7618320" y="3748680"/>
              <a:ext cx="18000" cy="15120"/>
            </a:xfrm>
            <a:custGeom>
              <a:avLst/>
              <a:gdLst>
                <a:gd name="textAreaLeft" fmla="*/ 0 w 18000"/>
                <a:gd name="textAreaRight" fmla="*/ 19800 w 18000"/>
                <a:gd name="textAreaTop" fmla="*/ 0 h 15120"/>
                <a:gd name="textAreaBottom" fmla="*/ 16920 h 15120"/>
              </a:gdLst>
              <a:ahLst/>
              <a:rect l="textAreaLeft" t="textAreaTop" r="textAreaRight" b="textAreaBottom"/>
              <a:pathLst>
                <a:path w="419" h="361">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23" name="Google Shape;1354;p55"/>
            <p:cNvSpPr/>
            <p:nvPr/>
          </p:nvSpPr>
          <p:spPr>
            <a:xfrm>
              <a:off x="7487280" y="3768840"/>
              <a:ext cx="14760" cy="15120"/>
            </a:xfrm>
            <a:custGeom>
              <a:avLst/>
              <a:gdLst>
                <a:gd name="textAreaLeft" fmla="*/ 0 w 14760"/>
                <a:gd name="textAreaRight" fmla="*/ 16560 w 14760"/>
                <a:gd name="textAreaTop" fmla="*/ 0 h 15120"/>
                <a:gd name="textAreaBottom" fmla="*/ 16920 h 15120"/>
              </a:gdLst>
              <a:ahLst/>
              <a:rect l="textAreaLeft" t="textAreaTop" r="textAreaRight" b="textAreaBottom"/>
              <a:pathLst>
                <a:path w="355" h="362">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24" name="Google Shape;1355;p55"/>
            <p:cNvSpPr/>
            <p:nvPr/>
          </p:nvSpPr>
          <p:spPr>
            <a:xfrm>
              <a:off x="7522560" y="3768840"/>
              <a:ext cx="18000" cy="15480"/>
            </a:xfrm>
            <a:custGeom>
              <a:avLst/>
              <a:gdLst>
                <a:gd name="textAreaLeft" fmla="*/ 0 w 18000"/>
                <a:gd name="textAreaRight" fmla="*/ 19800 w 18000"/>
                <a:gd name="textAreaTop" fmla="*/ 0 h 15480"/>
                <a:gd name="textAreaBottom" fmla="*/ 17280 h 15480"/>
              </a:gdLst>
              <a:ahLst/>
              <a:rect l="textAreaLeft" t="textAreaTop" r="textAreaRight" b="textAreaBottom"/>
              <a:pathLst>
                <a:path w="420" h="366">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725" name="Google Shape;1356;p55"/>
            <p:cNvSpPr/>
            <p:nvPr/>
          </p:nvSpPr>
          <p:spPr>
            <a:xfrm>
              <a:off x="7563600" y="3768840"/>
              <a:ext cx="15120" cy="15120"/>
            </a:xfrm>
            <a:custGeom>
              <a:avLst/>
              <a:gdLst>
                <a:gd name="textAreaLeft" fmla="*/ 0 w 15120"/>
                <a:gd name="textAreaRight" fmla="*/ 16920 w 15120"/>
                <a:gd name="textAreaTop" fmla="*/ 0 h 15120"/>
                <a:gd name="textAreaBottom" fmla="*/ 16920 h 15120"/>
              </a:gdLst>
              <a:ahLst/>
              <a:rect l="textAreaLeft" t="textAreaTop" r="textAreaRight" b="textAreaBottom"/>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26" name="Google Shape;1357;p55"/>
            <p:cNvSpPr/>
            <p:nvPr/>
          </p:nvSpPr>
          <p:spPr>
            <a:xfrm>
              <a:off x="7601760" y="3768840"/>
              <a:ext cx="15120" cy="15120"/>
            </a:xfrm>
            <a:custGeom>
              <a:avLst/>
              <a:gdLst>
                <a:gd name="textAreaLeft" fmla="*/ 0 w 15120"/>
                <a:gd name="textAreaRight" fmla="*/ 16920 w 15120"/>
                <a:gd name="textAreaTop" fmla="*/ 0 h 15120"/>
                <a:gd name="textAreaBottom" fmla="*/ 16920 h 15120"/>
              </a:gdLst>
              <a:ahLst/>
              <a:rect l="textAreaLeft" t="textAreaTop" r="textAreaRight" b="textAreaBottom"/>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27" name="Google Shape;1358;p55"/>
            <p:cNvSpPr/>
            <p:nvPr/>
          </p:nvSpPr>
          <p:spPr>
            <a:xfrm>
              <a:off x="7464960" y="3789000"/>
              <a:ext cx="18360" cy="15120"/>
            </a:xfrm>
            <a:custGeom>
              <a:avLst/>
              <a:gdLst>
                <a:gd name="textAreaLeft" fmla="*/ 0 w 18360"/>
                <a:gd name="textAreaRight" fmla="*/ 20160 w 18360"/>
                <a:gd name="textAreaTop" fmla="*/ 0 h 15120"/>
                <a:gd name="textAreaBottom" fmla="*/ 16920 h 15120"/>
              </a:gdLst>
              <a:ahLst/>
              <a:rect l="textAreaLeft" t="textAreaTop" r="textAreaRight" b="textAreaBottom"/>
              <a:pathLst>
                <a:path w="426" h="36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28" name="Google Shape;1359;p55"/>
            <p:cNvSpPr/>
            <p:nvPr/>
          </p:nvSpPr>
          <p:spPr>
            <a:xfrm>
              <a:off x="7503480" y="3789000"/>
              <a:ext cx="18360" cy="15120"/>
            </a:xfrm>
            <a:custGeom>
              <a:avLst/>
              <a:gdLst>
                <a:gd name="textAreaLeft" fmla="*/ 0 w 18360"/>
                <a:gd name="textAreaRight" fmla="*/ 20160 w 18360"/>
                <a:gd name="textAreaTop" fmla="*/ 0 h 15120"/>
                <a:gd name="textAreaBottom" fmla="*/ 16920 h 15120"/>
              </a:gdLst>
              <a:ahLst/>
              <a:rect l="textAreaLeft" t="textAreaTop" r="textAreaRight" b="textAreaBottom"/>
              <a:pathLst>
                <a:path w="426" h="36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29" name="Google Shape;1360;p55"/>
            <p:cNvSpPr/>
            <p:nvPr/>
          </p:nvSpPr>
          <p:spPr>
            <a:xfrm>
              <a:off x="7541640" y="3789000"/>
              <a:ext cx="18000" cy="15120"/>
            </a:xfrm>
            <a:custGeom>
              <a:avLst/>
              <a:gdLst>
                <a:gd name="textAreaLeft" fmla="*/ 0 w 18000"/>
                <a:gd name="textAreaRight" fmla="*/ 19800 w 18000"/>
                <a:gd name="textAreaTop" fmla="*/ 0 h 15120"/>
                <a:gd name="textAreaBottom" fmla="*/ 16920 h 15120"/>
              </a:gdLst>
              <a:ahLst/>
              <a:rect l="textAreaLeft" t="textAreaTop" r="textAreaRight" b="textAreaBottom"/>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30" name="Google Shape;1361;p55"/>
            <p:cNvSpPr/>
            <p:nvPr/>
          </p:nvSpPr>
          <p:spPr>
            <a:xfrm>
              <a:off x="7580160" y="3789000"/>
              <a:ext cx="18000" cy="15120"/>
            </a:xfrm>
            <a:custGeom>
              <a:avLst/>
              <a:gdLst>
                <a:gd name="textAreaLeft" fmla="*/ 0 w 18000"/>
                <a:gd name="textAreaRight" fmla="*/ 19800 w 18000"/>
                <a:gd name="textAreaTop" fmla="*/ 0 h 15120"/>
                <a:gd name="textAreaBottom" fmla="*/ 16920 h 15120"/>
              </a:gdLst>
              <a:ahLst/>
              <a:rect l="textAreaLeft" t="textAreaTop" r="textAreaRight" b="textAreaBottom"/>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1" name="Google Shape;1362;p55"/>
          <p:cNvGrpSpPr/>
          <p:nvPr/>
        </p:nvGrpSpPr>
        <p:grpSpPr>
          <a:xfrm>
            <a:off x="7732080" y="4196880"/>
            <a:ext cx="210960" cy="173880"/>
            <a:chOff x="7732080" y="4196880"/>
            <a:chExt cx="210960" cy="173880"/>
          </a:xfrm>
        </p:grpSpPr>
        <p:sp>
          <p:nvSpPr>
            <p:cNvPr id="732" name="Google Shape;1363;p55"/>
            <p:cNvSpPr/>
            <p:nvPr/>
          </p:nvSpPr>
          <p:spPr>
            <a:xfrm>
              <a:off x="7932240" y="4279680"/>
              <a:ext cx="10800" cy="8640"/>
            </a:xfrm>
            <a:custGeom>
              <a:avLst/>
              <a:gdLst>
                <a:gd name="textAreaLeft" fmla="*/ 0 w 10800"/>
                <a:gd name="textAreaRight" fmla="*/ 12600 w 10800"/>
                <a:gd name="textAreaTop" fmla="*/ 0 h 8640"/>
                <a:gd name="textAreaBottom" fmla="*/ 10440 h 8640"/>
              </a:gdLst>
              <a:ahLst/>
              <a:rect l="textAreaLeft" t="textAreaTop" r="textAreaRight" b="textAreaBottom"/>
              <a:pathLst>
                <a:path w="232" h="193">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33" name="Google Shape;1364;p55"/>
            <p:cNvSpPr/>
            <p:nvPr/>
          </p:nvSpPr>
          <p:spPr>
            <a:xfrm>
              <a:off x="791424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5" h="189">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34" name="Google Shape;1365;p55"/>
            <p:cNvSpPr/>
            <p:nvPr/>
          </p:nvSpPr>
          <p:spPr>
            <a:xfrm>
              <a:off x="791424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35" name="Google Shape;1366;p55"/>
            <p:cNvSpPr/>
            <p:nvPr/>
          </p:nvSpPr>
          <p:spPr>
            <a:xfrm>
              <a:off x="791424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2">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36" name="Google Shape;1367;p55"/>
            <p:cNvSpPr/>
            <p:nvPr/>
          </p:nvSpPr>
          <p:spPr>
            <a:xfrm>
              <a:off x="7895880" y="424656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37" name="Google Shape;1368;p55"/>
            <p:cNvSpPr/>
            <p:nvPr/>
          </p:nvSpPr>
          <p:spPr>
            <a:xfrm>
              <a:off x="789588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5" h="189">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38" name="Google Shape;1369;p55"/>
            <p:cNvSpPr/>
            <p:nvPr/>
          </p:nvSpPr>
          <p:spPr>
            <a:xfrm>
              <a:off x="789588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39" name="Google Shape;1370;p55"/>
            <p:cNvSpPr/>
            <p:nvPr/>
          </p:nvSpPr>
          <p:spPr>
            <a:xfrm>
              <a:off x="789588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2">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0" name="Google Shape;1371;p55"/>
            <p:cNvSpPr/>
            <p:nvPr/>
          </p:nvSpPr>
          <p:spPr>
            <a:xfrm>
              <a:off x="7895880" y="431280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1" name="Google Shape;1372;p55"/>
            <p:cNvSpPr/>
            <p:nvPr/>
          </p:nvSpPr>
          <p:spPr>
            <a:xfrm>
              <a:off x="7877520" y="4230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2" name="Google Shape;1373;p55"/>
            <p:cNvSpPr/>
            <p:nvPr/>
          </p:nvSpPr>
          <p:spPr>
            <a:xfrm>
              <a:off x="7877880" y="424656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3" name="Google Shape;1374;p55"/>
            <p:cNvSpPr/>
            <p:nvPr/>
          </p:nvSpPr>
          <p:spPr>
            <a:xfrm>
              <a:off x="787752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4" name="Google Shape;1375;p55"/>
            <p:cNvSpPr/>
            <p:nvPr/>
          </p:nvSpPr>
          <p:spPr>
            <a:xfrm>
              <a:off x="787752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5" name="Google Shape;1376;p55"/>
            <p:cNvSpPr/>
            <p:nvPr/>
          </p:nvSpPr>
          <p:spPr>
            <a:xfrm>
              <a:off x="787752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2">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6" name="Google Shape;1377;p55"/>
            <p:cNvSpPr/>
            <p:nvPr/>
          </p:nvSpPr>
          <p:spPr>
            <a:xfrm>
              <a:off x="7877880" y="431280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7" name="Google Shape;1378;p55"/>
            <p:cNvSpPr/>
            <p:nvPr/>
          </p:nvSpPr>
          <p:spPr>
            <a:xfrm>
              <a:off x="7877520" y="4329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8" name="Google Shape;1379;p55"/>
            <p:cNvSpPr/>
            <p:nvPr/>
          </p:nvSpPr>
          <p:spPr>
            <a:xfrm>
              <a:off x="7859520" y="42134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49" name="Google Shape;1380;p55"/>
            <p:cNvSpPr/>
            <p:nvPr/>
          </p:nvSpPr>
          <p:spPr>
            <a:xfrm>
              <a:off x="7859520" y="4230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0" name="Google Shape;1381;p55"/>
            <p:cNvSpPr/>
            <p:nvPr/>
          </p:nvSpPr>
          <p:spPr>
            <a:xfrm>
              <a:off x="7859520" y="424656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1" name="Google Shape;1382;p55"/>
            <p:cNvSpPr/>
            <p:nvPr/>
          </p:nvSpPr>
          <p:spPr>
            <a:xfrm>
              <a:off x="785952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2" name="Google Shape;1383;p55"/>
            <p:cNvSpPr/>
            <p:nvPr/>
          </p:nvSpPr>
          <p:spPr>
            <a:xfrm>
              <a:off x="785952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3" name="Google Shape;1384;p55"/>
            <p:cNvSpPr/>
            <p:nvPr/>
          </p:nvSpPr>
          <p:spPr>
            <a:xfrm>
              <a:off x="785952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4" name="Google Shape;1385;p55"/>
            <p:cNvSpPr/>
            <p:nvPr/>
          </p:nvSpPr>
          <p:spPr>
            <a:xfrm>
              <a:off x="7859520" y="431280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5" name="Google Shape;1386;p55"/>
            <p:cNvSpPr/>
            <p:nvPr/>
          </p:nvSpPr>
          <p:spPr>
            <a:xfrm>
              <a:off x="7859520" y="4329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6" name="Google Shape;1387;p55"/>
            <p:cNvSpPr/>
            <p:nvPr/>
          </p:nvSpPr>
          <p:spPr>
            <a:xfrm>
              <a:off x="7859520" y="434592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7" name="Google Shape;1388;p55"/>
            <p:cNvSpPr/>
            <p:nvPr/>
          </p:nvSpPr>
          <p:spPr>
            <a:xfrm>
              <a:off x="7841160" y="41968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8" name="Google Shape;1389;p55"/>
            <p:cNvSpPr/>
            <p:nvPr/>
          </p:nvSpPr>
          <p:spPr>
            <a:xfrm>
              <a:off x="7841160" y="42134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59" name="Google Shape;1390;p55"/>
            <p:cNvSpPr/>
            <p:nvPr/>
          </p:nvSpPr>
          <p:spPr>
            <a:xfrm>
              <a:off x="7841160" y="4230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0" name="Google Shape;1391;p55"/>
            <p:cNvSpPr/>
            <p:nvPr/>
          </p:nvSpPr>
          <p:spPr>
            <a:xfrm>
              <a:off x="7841160" y="424656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1" name="Google Shape;1392;p55"/>
            <p:cNvSpPr/>
            <p:nvPr/>
          </p:nvSpPr>
          <p:spPr>
            <a:xfrm>
              <a:off x="784116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2" name="Google Shape;1393;p55"/>
            <p:cNvSpPr/>
            <p:nvPr/>
          </p:nvSpPr>
          <p:spPr>
            <a:xfrm>
              <a:off x="784116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3" name="Google Shape;1394;p55"/>
            <p:cNvSpPr/>
            <p:nvPr/>
          </p:nvSpPr>
          <p:spPr>
            <a:xfrm>
              <a:off x="784116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4" name="Google Shape;1395;p55"/>
            <p:cNvSpPr/>
            <p:nvPr/>
          </p:nvSpPr>
          <p:spPr>
            <a:xfrm>
              <a:off x="7841160" y="431280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5" name="Google Shape;1396;p55"/>
            <p:cNvSpPr/>
            <p:nvPr/>
          </p:nvSpPr>
          <p:spPr>
            <a:xfrm>
              <a:off x="7841160" y="4329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6" name="Google Shape;1397;p55"/>
            <p:cNvSpPr/>
            <p:nvPr/>
          </p:nvSpPr>
          <p:spPr>
            <a:xfrm>
              <a:off x="7841160" y="434592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7" name="Google Shape;1398;p55"/>
            <p:cNvSpPr/>
            <p:nvPr/>
          </p:nvSpPr>
          <p:spPr>
            <a:xfrm>
              <a:off x="7841160" y="436212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6">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8" name="Google Shape;1399;p55"/>
            <p:cNvSpPr/>
            <p:nvPr/>
          </p:nvSpPr>
          <p:spPr>
            <a:xfrm>
              <a:off x="7822800" y="4230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69" name="Google Shape;1400;p55"/>
            <p:cNvSpPr/>
            <p:nvPr/>
          </p:nvSpPr>
          <p:spPr>
            <a:xfrm>
              <a:off x="7823160" y="424656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0" name="Google Shape;1401;p55"/>
            <p:cNvSpPr/>
            <p:nvPr/>
          </p:nvSpPr>
          <p:spPr>
            <a:xfrm>
              <a:off x="782280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1" name="Google Shape;1402;p55"/>
            <p:cNvSpPr/>
            <p:nvPr/>
          </p:nvSpPr>
          <p:spPr>
            <a:xfrm>
              <a:off x="782280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2" name="Google Shape;1403;p55"/>
            <p:cNvSpPr/>
            <p:nvPr/>
          </p:nvSpPr>
          <p:spPr>
            <a:xfrm>
              <a:off x="782280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3" name="Google Shape;1404;p55"/>
            <p:cNvSpPr/>
            <p:nvPr/>
          </p:nvSpPr>
          <p:spPr>
            <a:xfrm>
              <a:off x="7823160" y="431280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4" name="Google Shape;1405;p55"/>
            <p:cNvSpPr/>
            <p:nvPr/>
          </p:nvSpPr>
          <p:spPr>
            <a:xfrm>
              <a:off x="7822800" y="4329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5" name="Google Shape;1406;p55"/>
            <p:cNvSpPr/>
            <p:nvPr/>
          </p:nvSpPr>
          <p:spPr>
            <a:xfrm>
              <a:off x="7804800" y="4230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6" name="Google Shape;1407;p55"/>
            <p:cNvSpPr/>
            <p:nvPr/>
          </p:nvSpPr>
          <p:spPr>
            <a:xfrm>
              <a:off x="7804800" y="424656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7" name="Google Shape;1408;p55"/>
            <p:cNvSpPr/>
            <p:nvPr/>
          </p:nvSpPr>
          <p:spPr>
            <a:xfrm>
              <a:off x="780480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8" name="Google Shape;1409;p55"/>
            <p:cNvSpPr/>
            <p:nvPr/>
          </p:nvSpPr>
          <p:spPr>
            <a:xfrm>
              <a:off x="780480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79" name="Google Shape;1410;p55"/>
            <p:cNvSpPr/>
            <p:nvPr/>
          </p:nvSpPr>
          <p:spPr>
            <a:xfrm>
              <a:off x="780480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0" name="Google Shape;1411;p55"/>
            <p:cNvSpPr/>
            <p:nvPr/>
          </p:nvSpPr>
          <p:spPr>
            <a:xfrm>
              <a:off x="7804800" y="431280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1" name="Google Shape;1412;p55"/>
            <p:cNvSpPr/>
            <p:nvPr/>
          </p:nvSpPr>
          <p:spPr>
            <a:xfrm>
              <a:off x="7804800" y="4329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2" name="Google Shape;1413;p55"/>
            <p:cNvSpPr/>
            <p:nvPr/>
          </p:nvSpPr>
          <p:spPr>
            <a:xfrm>
              <a:off x="7786440" y="4230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6">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3" name="Google Shape;1414;p55"/>
            <p:cNvSpPr/>
            <p:nvPr/>
          </p:nvSpPr>
          <p:spPr>
            <a:xfrm>
              <a:off x="7786440" y="424656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8" h="19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4" name="Google Shape;1415;p55"/>
            <p:cNvSpPr/>
            <p:nvPr/>
          </p:nvSpPr>
          <p:spPr>
            <a:xfrm>
              <a:off x="778644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30" h="189">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5" name="Google Shape;1416;p55"/>
            <p:cNvSpPr/>
            <p:nvPr/>
          </p:nvSpPr>
          <p:spPr>
            <a:xfrm>
              <a:off x="7786440" y="4279680"/>
              <a:ext cx="10800" cy="8640"/>
            </a:xfrm>
            <a:custGeom>
              <a:avLst/>
              <a:gdLst>
                <a:gd name="textAreaLeft" fmla="*/ 0 w 10800"/>
                <a:gd name="textAreaRight" fmla="*/ 12600 w 10800"/>
                <a:gd name="textAreaTop" fmla="*/ 0 h 8640"/>
                <a:gd name="textAreaBottom" fmla="*/ 10440 h 8640"/>
              </a:gdLst>
              <a:ahLst/>
              <a:rect l="textAreaLeft" t="textAreaTop" r="textAreaRight" b="textAreaBottom"/>
              <a:pathLst>
                <a:path w="232" h="193">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6" name="Google Shape;1417;p55"/>
            <p:cNvSpPr/>
            <p:nvPr/>
          </p:nvSpPr>
          <p:spPr>
            <a:xfrm>
              <a:off x="778644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2">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7" name="Google Shape;1418;p55"/>
            <p:cNvSpPr/>
            <p:nvPr/>
          </p:nvSpPr>
          <p:spPr>
            <a:xfrm>
              <a:off x="7786440" y="431280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8" name="Google Shape;1419;p55"/>
            <p:cNvSpPr/>
            <p:nvPr/>
          </p:nvSpPr>
          <p:spPr>
            <a:xfrm>
              <a:off x="7786440" y="4329000"/>
              <a:ext cx="10800" cy="8640"/>
            </a:xfrm>
            <a:custGeom>
              <a:avLst/>
              <a:gdLst>
                <a:gd name="textAreaLeft" fmla="*/ 0 w 10800"/>
                <a:gd name="textAreaRight" fmla="*/ 12600 w 10800"/>
                <a:gd name="textAreaTop" fmla="*/ 0 h 8640"/>
                <a:gd name="textAreaBottom" fmla="*/ 10440 h 8640"/>
              </a:gdLst>
              <a:ahLst/>
              <a:rect l="textAreaLeft" t="textAreaTop" r="textAreaRight" b="textAreaBottom"/>
              <a:pathLst>
                <a:path w="232" h="193">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89" name="Google Shape;1420;p55"/>
            <p:cNvSpPr/>
            <p:nvPr/>
          </p:nvSpPr>
          <p:spPr>
            <a:xfrm>
              <a:off x="7768440" y="4230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6">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0" name="Google Shape;1421;p55"/>
            <p:cNvSpPr/>
            <p:nvPr/>
          </p:nvSpPr>
          <p:spPr>
            <a:xfrm>
              <a:off x="7768800" y="424656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1" name="Google Shape;1422;p55"/>
            <p:cNvSpPr/>
            <p:nvPr/>
          </p:nvSpPr>
          <p:spPr>
            <a:xfrm>
              <a:off x="776844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5" h="189">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2" name="Google Shape;1423;p55"/>
            <p:cNvSpPr/>
            <p:nvPr/>
          </p:nvSpPr>
          <p:spPr>
            <a:xfrm>
              <a:off x="776844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3" name="Google Shape;1424;p55"/>
            <p:cNvSpPr/>
            <p:nvPr/>
          </p:nvSpPr>
          <p:spPr>
            <a:xfrm>
              <a:off x="776844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2">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4" name="Google Shape;1425;p55"/>
            <p:cNvSpPr/>
            <p:nvPr/>
          </p:nvSpPr>
          <p:spPr>
            <a:xfrm>
              <a:off x="7768800" y="431280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5" name="Google Shape;1426;p55"/>
            <p:cNvSpPr/>
            <p:nvPr/>
          </p:nvSpPr>
          <p:spPr>
            <a:xfrm>
              <a:off x="7768440" y="4329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6" name="Google Shape;1427;p55"/>
            <p:cNvSpPr/>
            <p:nvPr/>
          </p:nvSpPr>
          <p:spPr>
            <a:xfrm>
              <a:off x="7750440" y="4230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6">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7" name="Google Shape;1428;p55"/>
            <p:cNvSpPr/>
            <p:nvPr/>
          </p:nvSpPr>
          <p:spPr>
            <a:xfrm>
              <a:off x="7750440" y="424656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8" name="Google Shape;1429;p55"/>
            <p:cNvSpPr/>
            <p:nvPr/>
          </p:nvSpPr>
          <p:spPr>
            <a:xfrm>
              <a:off x="775044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5" h="189">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99" name="Google Shape;1430;p55"/>
            <p:cNvSpPr/>
            <p:nvPr/>
          </p:nvSpPr>
          <p:spPr>
            <a:xfrm>
              <a:off x="775044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0" name="Google Shape;1431;p55"/>
            <p:cNvSpPr/>
            <p:nvPr/>
          </p:nvSpPr>
          <p:spPr>
            <a:xfrm>
              <a:off x="775044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2">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1" name="Google Shape;1432;p55"/>
            <p:cNvSpPr/>
            <p:nvPr/>
          </p:nvSpPr>
          <p:spPr>
            <a:xfrm>
              <a:off x="7750440" y="431280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2" name="Google Shape;1433;p55"/>
            <p:cNvSpPr/>
            <p:nvPr/>
          </p:nvSpPr>
          <p:spPr>
            <a:xfrm>
              <a:off x="7750440" y="4329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3" name="Google Shape;1434;p55"/>
            <p:cNvSpPr/>
            <p:nvPr/>
          </p:nvSpPr>
          <p:spPr>
            <a:xfrm>
              <a:off x="7732080" y="4230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6">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4" name="Google Shape;1435;p55"/>
            <p:cNvSpPr/>
            <p:nvPr/>
          </p:nvSpPr>
          <p:spPr>
            <a:xfrm>
              <a:off x="7732080" y="4246560"/>
              <a:ext cx="10080" cy="8280"/>
            </a:xfrm>
            <a:custGeom>
              <a:avLst/>
              <a:gdLst>
                <a:gd name="textAreaLeft" fmla="*/ 0 w 10080"/>
                <a:gd name="textAreaRight" fmla="*/ 11880 w 10080"/>
                <a:gd name="textAreaTop" fmla="*/ 0 h 8280"/>
                <a:gd name="textAreaBottom" fmla="*/ 10080 h 8280"/>
              </a:gdLst>
              <a:ahLst/>
              <a:rect l="textAreaLeft" t="textAreaTop" r="textAreaRight" b="textAreaBottom"/>
              <a:pathLst>
                <a:path w="223" h="19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5" name="Google Shape;1436;p55"/>
            <p:cNvSpPr/>
            <p:nvPr/>
          </p:nvSpPr>
          <p:spPr>
            <a:xfrm>
              <a:off x="7732080" y="426312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30" h="189">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6" name="Google Shape;1437;p55"/>
            <p:cNvSpPr/>
            <p:nvPr/>
          </p:nvSpPr>
          <p:spPr>
            <a:xfrm>
              <a:off x="7732080" y="427968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7" name="Google Shape;1438;p55"/>
            <p:cNvSpPr/>
            <p:nvPr/>
          </p:nvSpPr>
          <p:spPr>
            <a:xfrm>
              <a:off x="7732080" y="429624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30" h="192">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8" name="Google Shape;1439;p55"/>
            <p:cNvSpPr/>
            <p:nvPr/>
          </p:nvSpPr>
          <p:spPr>
            <a:xfrm>
              <a:off x="7732080" y="4312800"/>
              <a:ext cx="10440" cy="8280"/>
            </a:xfrm>
            <a:custGeom>
              <a:avLst/>
              <a:gdLst>
                <a:gd name="textAreaLeft" fmla="*/ 0 w 10440"/>
                <a:gd name="textAreaRight" fmla="*/ 12240 w 10440"/>
                <a:gd name="textAreaTop" fmla="*/ 0 h 8280"/>
                <a:gd name="textAreaBottom" fmla="*/ 10080 h 8280"/>
              </a:gdLst>
              <a:ahLst/>
              <a:rect l="textAreaLeft" t="textAreaTop" r="textAreaRight" b="textAreaBottom"/>
              <a:pathLst>
                <a:path w="228" h="19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09" name="Google Shape;1440;p55"/>
            <p:cNvSpPr/>
            <p:nvPr/>
          </p:nvSpPr>
          <p:spPr>
            <a:xfrm>
              <a:off x="7732080" y="4329000"/>
              <a:ext cx="10440" cy="8640"/>
            </a:xfrm>
            <a:custGeom>
              <a:avLst/>
              <a:gdLst>
                <a:gd name="textAreaLeft" fmla="*/ 0 w 10440"/>
                <a:gd name="textAreaRight" fmla="*/ 12240 w 10440"/>
                <a:gd name="textAreaTop" fmla="*/ 0 h 8640"/>
                <a:gd name="textAreaBottom" fmla="*/ 10440 h 8640"/>
              </a:gdLst>
              <a:ahLst/>
              <a:rect l="textAreaLeft" t="textAreaTop" r="textAreaRight" b="textAreaBottom"/>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810" name="Google Shape;1441;p55"/>
          <p:cNvSpPr/>
          <p:nvPr/>
        </p:nvSpPr>
        <p:spPr>
          <a:xfrm>
            <a:off x="7747560" y="3426120"/>
            <a:ext cx="172440" cy="172440"/>
          </a:xfrm>
          <a:custGeom>
            <a:avLst/>
            <a:gdLst>
              <a:gd name="textAreaLeft" fmla="*/ 0 w 172440"/>
              <a:gd name="textAreaRight" fmla="*/ 174240 w 172440"/>
              <a:gd name="textAreaTop" fmla="*/ 0 h 172440"/>
              <a:gd name="textAreaBottom" fmla="*/ 174240 h 172440"/>
            </a:gdLst>
            <a:ahLst/>
            <a:rect l="textAreaLeft" t="textAreaTop" r="textAreaRight" b="textAreaBottom"/>
            <a:pathLst>
              <a:path w="208163" h="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a:solidFill>
              <a:srgbClr val="869fb2"/>
            </a:solidFill>
            <a:round/>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811" name="Google Shape;1442;p55"/>
          <p:cNvSpPr/>
          <p:nvPr/>
        </p:nvSpPr>
        <p:spPr>
          <a:xfrm>
            <a:off x="8064000" y="3454920"/>
            <a:ext cx="146880" cy="114840"/>
          </a:xfrm>
          <a:prstGeom prst="stripedRightArrow">
            <a:avLst>
              <a:gd name="adj1" fmla="val 50000"/>
              <a:gd name="adj2" fmla="val 50000"/>
            </a:avLst>
          </a:prstGeom>
          <a:solidFill>
            <a:srgbClr val="869fb2"/>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812" name="Google Shape;1443;p55"/>
          <p:cNvSpPr/>
          <p:nvPr/>
        </p:nvSpPr>
        <p:spPr>
          <a:xfrm>
            <a:off x="7165800" y="2775960"/>
            <a:ext cx="116280" cy="116280"/>
          </a:xfrm>
          <a:prstGeom prst="curvedRightArrow">
            <a:avLst>
              <a:gd name="adj1" fmla="val 25000"/>
              <a:gd name="adj2" fmla="val 50000"/>
              <a:gd name="adj3" fmla="val 25000"/>
            </a:avLst>
          </a:prstGeom>
          <a:noFill/>
          <a:ln w="9525">
            <a:solidFill>
              <a:srgbClr val="869fb2"/>
            </a:solidFill>
            <a:round/>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813" name="Google Shape;1444;p55"/>
          <p:cNvSpPr/>
          <p:nvPr/>
        </p:nvSpPr>
        <p:spPr>
          <a:xfrm flipH="1">
            <a:off x="7471080" y="2775960"/>
            <a:ext cx="116280" cy="116280"/>
          </a:xfrm>
          <a:prstGeom prst="curvedRightArrow">
            <a:avLst>
              <a:gd name="adj1" fmla="val 25000"/>
              <a:gd name="adj2" fmla="val 50000"/>
              <a:gd name="adj3" fmla="val 25000"/>
            </a:avLst>
          </a:prstGeom>
          <a:noFill/>
          <a:ln w="9525">
            <a:solidFill>
              <a:srgbClr val="869fb2"/>
            </a:solidFill>
            <a:round/>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814" name="PlaceHolder 1"/>
          <p:cNvSpPr>
            <a:spLocks noGrp="1"/>
          </p:cNvSpPr>
          <p:nvPr>
            <p:ph type="title"/>
          </p:nvPr>
        </p:nvSpPr>
        <p:spPr>
          <a:xfrm>
            <a:off x="1068120" y="933480"/>
            <a:ext cx="704556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chemeClr val="lt1"/>
                </a:solidFill>
                <a:latin typeface="Arial"/>
                <a:ea typeface="Arial"/>
              </a:rPr>
              <a:t>Use our editable graphic resources...</a:t>
            </a:r>
            <a:endParaRPr b="0" lang="en-US" sz="2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815" name="Google Shape;1450;p56"/>
          <p:cNvGrpSpPr/>
          <p:nvPr/>
        </p:nvGrpSpPr>
        <p:grpSpPr>
          <a:xfrm>
            <a:off x="3642840" y="1176840"/>
            <a:ext cx="2076480" cy="1364760"/>
            <a:chOff x="3642840" y="1176840"/>
            <a:chExt cx="2076480" cy="1364760"/>
          </a:xfrm>
        </p:grpSpPr>
        <p:sp>
          <p:nvSpPr>
            <p:cNvPr id="816" name="Google Shape;1451;p56"/>
            <p:cNvSpPr/>
            <p:nvPr/>
          </p:nvSpPr>
          <p:spPr>
            <a:xfrm>
              <a:off x="3642840" y="1294200"/>
              <a:ext cx="770040" cy="1247400"/>
            </a:xfrm>
            <a:custGeom>
              <a:avLst/>
              <a:gdLst>
                <a:gd name="textAreaLeft" fmla="*/ 0 w 770040"/>
                <a:gd name="textAreaRight" fmla="*/ 771840 w 770040"/>
                <a:gd name="textAreaTop" fmla="*/ 0 h 1247400"/>
                <a:gd name="textAreaBottom" fmla="*/ 1249200 h 1247400"/>
              </a:gdLst>
              <a:ahLst/>
              <a:rect l="textAreaLeft" t="textAreaTop" r="textAreaRight" b="textAreaBottom"/>
              <a:pathLst>
                <a:path w="103689" h="1677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a:solidFill>
                <a:srgbClr val="e1e7ec"/>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7" name="Google Shape;1452;p56"/>
            <p:cNvSpPr/>
            <p:nvPr/>
          </p:nvSpPr>
          <p:spPr>
            <a:xfrm>
              <a:off x="4278600" y="1176840"/>
              <a:ext cx="300960" cy="343080"/>
            </a:xfrm>
            <a:custGeom>
              <a:avLst/>
              <a:gdLst>
                <a:gd name="textAreaLeft" fmla="*/ 0 w 300960"/>
                <a:gd name="textAreaRight" fmla="*/ 302760 w 300960"/>
                <a:gd name="textAreaTop" fmla="*/ 0 h 343080"/>
                <a:gd name="textAreaBottom" fmla="*/ 344880 h 343080"/>
              </a:gdLst>
              <a:ahLst/>
              <a:rect l="textAreaLeft" t="textAreaTop" r="textAreaRight" b="textAreaBottom"/>
              <a:pathLst>
                <a:path w="40679" h="4634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a:solidFill>
                <a:srgbClr val="e1e7ec"/>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8" name="Google Shape;1453;p56"/>
            <p:cNvSpPr/>
            <p:nvPr/>
          </p:nvSpPr>
          <p:spPr>
            <a:xfrm>
              <a:off x="4508640" y="1253880"/>
              <a:ext cx="1208520" cy="1041840"/>
            </a:xfrm>
            <a:custGeom>
              <a:avLst/>
              <a:gdLst>
                <a:gd name="textAreaLeft" fmla="*/ 0 w 1208520"/>
                <a:gd name="textAreaRight" fmla="*/ 1210320 w 1208520"/>
                <a:gd name="textAreaTop" fmla="*/ 0 h 1041840"/>
                <a:gd name="textAreaBottom" fmla="*/ 1043640 h 1041840"/>
              </a:gdLst>
              <a:ahLst/>
              <a:rect l="textAreaLeft" t="textAreaTop" r="textAreaRight" b="textAreaBottom"/>
              <a:pathLst>
                <a:path w="162574" h="140159">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a:solidFill>
                <a:srgbClr val="e1e7ec"/>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9" name="Google Shape;1454;p56"/>
            <p:cNvSpPr/>
            <p:nvPr/>
          </p:nvSpPr>
          <p:spPr>
            <a:xfrm>
              <a:off x="5403240" y="2022840"/>
              <a:ext cx="100440" cy="54720"/>
            </a:xfrm>
            <a:custGeom>
              <a:avLst/>
              <a:gdLst>
                <a:gd name="textAreaLeft" fmla="*/ 0 w 100440"/>
                <a:gd name="textAreaRight" fmla="*/ 102240 w 100440"/>
                <a:gd name="textAreaTop" fmla="*/ 0 h 54720"/>
                <a:gd name="textAreaBottom" fmla="*/ 56520 h 54720"/>
              </a:gdLst>
              <a:ahLst/>
              <a:rect l="textAreaLeft" t="textAreaTop" r="textAreaRight" b="textAreaBottom"/>
              <a:pathLst>
                <a:path w="13717" h="758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a:solidFill>
                <a:srgbClr val="e1e7ec"/>
              </a:solidFill>
              <a:round/>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820" name="Google Shape;1455;p56"/>
            <p:cNvSpPr/>
            <p:nvPr/>
          </p:nvSpPr>
          <p:spPr>
            <a:xfrm>
              <a:off x="5330160" y="2017080"/>
              <a:ext cx="164520" cy="118080"/>
            </a:xfrm>
            <a:custGeom>
              <a:avLst/>
              <a:gdLst>
                <a:gd name="textAreaLeft" fmla="*/ 0 w 164520"/>
                <a:gd name="textAreaRight" fmla="*/ 166320 w 164520"/>
                <a:gd name="textAreaTop" fmla="*/ 0 h 118080"/>
                <a:gd name="textAreaBottom" fmla="*/ 119880 h 118080"/>
              </a:gdLst>
              <a:ahLst/>
              <a:rect l="textAreaLeft" t="textAreaTop" r="textAreaRight" b="textAreaBottom"/>
              <a:pathLst>
                <a:path w="22348" h="16115">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a:solidFill>
                <a:srgbClr val="e1e7ec"/>
              </a:solidFill>
              <a:round/>
            </a:ln>
          </p:spPr>
          <p:style>
            <a:lnRef idx="0"/>
            <a:fillRef idx="0"/>
            <a:effectRef idx="0"/>
            <a:fontRef idx="minor"/>
          </p:style>
          <p:txBody>
            <a:bodyPr lIns="90000" rIns="90000" tIns="59760" bIns="59760" anchor="ctr">
              <a:noAutofit/>
            </a:bodyPr>
            <a:p>
              <a:pPr>
                <a:lnSpc>
                  <a:spcPct val="100000"/>
                </a:lnSpc>
                <a:tabLst>
                  <a:tab algn="l" pos="0"/>
                </a:tabLst>
              </a:pPr>
              <a:endParaRPr b="0" lang="en-US" sz="1400" spc="-1" strike="noStrike">
                <a:solidFill>
                  <a:srgbClr val="ffffff"/>
                </a:solidFill>
                <a:latin typeface="Arial"/>
              </a:endParaRPr>
            </a:p>
          </p:txBody>
        </p:sp>
        <p:sp>
          <p:nvSpPr>
            <p:cNvPr id="821" name="Google Shape;1456;p56"/>
            <p:cNvSpPr/>
            <p:nvPr/>
          </p:nvSpPr>
          <p:spPr>
            <a:xfrm>
              <a:off x="5433840" y="2138760"/>
              <a:ext cx="285480" cy="239760"/>
            </a:xfrm>
            <a:custGeom>
              <a:avLst/>
              <a:gdLst>
                <a:gd name="textAreaLeft" fmla="*/ 0 w 285480"/>
                <a:gd name="textAreaRight" fmla="*/ 287280 w 285480"/>
                <a:gd name="textAreaTop" fmla="*/ 0 h 239760"/>
                <a:gd name="textAreaBottom" fmla="*/ 241560 h 239760"/>
              </a:gdLst>
              <a:ahLst/>
              <a:rect l="textAreaLeft" t="textAreaTop" r="textAreaRight" b="textAreaBottom"/>
              <a:pathLst>
                <a:path w="38583" h="32445">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a:solidFill>
                <a:srgbClr val="e1e7ec"/>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2" name="Google Shape;1457;p56"/>
          <p:cNvGrpSpPr/>
          <p:nvPr/>
        </p:nvGrpSpPr>
        <p:grpSpPr>
          <a:xfrm>
            <a:off x="749520" y="2988720"/>
            <a:ext cx="2621160" cy="1331640"/>
            <a:chOff x="749520" y="2988720"/>
            <a:chExt cx="2621160" cy="1331640"/>
          </a:xfrm>
        </p:grpSpPr>
        <p:sp>
          <p:nvSpPr>
            <p:cNvPr id="823" name="Google Shape;1458;p56"/>
            <p:cNvSpPr/>
            <p:nvPr/>
          </p:nvSpPr>
          <p:spPr>
            <a:xfrm>
              <a:off x="295812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4" name="Google Shape;1459;p56"/>
            <p:cNvSpPr/>
            <p:nvPr/>
          </p:nvSpPr>
          <p:spPr>
            <a:xfrm>
              <a:off x="295812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5" name="Google Shape;1460;p56"/>
            <p:cNvSpPr/>
            <p:nvPr/>
          </p:nvSpPr>
          <p:spPr>
            <a:xfrm>
              <a:off x="295812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6" name="Google Shape;1461;p56"/>
            <p:cNvSpPr/>
            <p:nvPr/>
          </p:nvSpPr>
          <p:spPr>
            <a:xfrm>
              <a:off x="298620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7" name="Google Shape;1462;p56"/>
            <p:cNvSpPr/>
            <p:nvPr/>
          </p:nvSpPr>
          <p:spPr>
            <a:xfrm>
              <a:off x="298620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8" name="Google Shape;1463;p56"/>
            <p:cNvSpPr/>
            <p:nvPr/>
          </p:nvSpPr>
          <p:spPr>
            <a:xfrm>
              <a:off x="301428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29" name="Google Shape;1464;p56"/>
            <p:cNvSpPr/>
            <p:nvPr/>
          </p:nvSpPr>
          <p:spPr>
            <a:xfrm>
              <a:off x="3014280" y="4051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0" name="Google Shape;1465;p56"/>
            <p:cNvSpPr/>
            <p:nvPr/>
          </p:nvSpPr>
          <p:spPr>
            <a:xfrm>
              <a:off x="3014280" y="4107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1" name="Google Shape;1466;p56"/>
            <p:cNvSpPr/>
            <p:nvPr/>
          </p:nvSpPr>
          <p:spPr>
            <a:xfrm>
              <a:off x="304200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2" name="Google Shape;1467;p56"/>
            <p:cNvSpPr/>
            <p:nvPr/>
          </p:nvSpPr>
          <p:spPr>
            <a:xfrm>
              <a:off x="3042000" y="4051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3" name="Google Shape;1468;p56"/>
            <p:cNvSpPr/>
            <p:nvPr/>
          </p:nvSpPr>
          <p:spPr>
            <a:xfrm>
              <a:off x="3042000" y="4135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4" name="Google Shape;1469;p56"/>
            <p:cNvSpPr/>
            <p:nvPr/>
          </p:nvSpPr>
          <p:spPr>
            <a:xfrm>
              <a:off x="3042000" y="4107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5" name="Google Shape;1470;p56"/>
            <p:cNvSpPr/>
            <p:nvPr/>
          </p:nvSpPr>
          <p:spPr>
            <a:xfrm>
              <a:off x="3042000" y="4079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6" name="Google Shape;1471;p56"/>
            <p:cNvSpPr/>
            <p:nvPr/>
          </p:nvSpPr>
          <p:spPr>
            <a:xfrm>
              <a:off x="309852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7" name="Google Shape;1472;p56"/>
            <p:cNvSpPr/>
            <p:nvPr/>
          </p:nvSpPr>
          <p:spPr>
            <a:xfrm>
              <a:off x="3098520" y="4051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8" name="Google Shape;1473;p56"/>
            <p:cNvSpPr/>
            <p:nvPr/>
          </p:nvSpPr>
          <p:spPr>
            <a:xfrm>
              <a:off x="3098520" y="4135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39" name="Google Shape;1474;p56"/>
            <p:cNvSpPr/>
            <p:nvPr/>
          </p:nvSpPr>
          <p:spPr>
            <a:xfrm>
              <a:off x="3098520" y="4107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0" name="Google Shape;1475;p56"/>
            <p:cNvSpPr/>
            <p:nvPr/>
          </p:nvSpPr>
          <p:spPr>
            <a:xfrm>
              <a:off x="3098520" y="4079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1" name="Google Shape;1476;p56"/>
            <p:cNvSpPr/>
            <p:nvPr/>
          </p:nvSpPr>
          <p:spPr>
            <a:xfrm>
              <a:off x="312696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2" name="Google Shape;1477;p56"/>
            <p:cNvSpPr/>
            <p:nvPr/>
          </p:nvSpPr>
          <p:spPr>
            <a:xfrm>
              <a:off x="312696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3" name="Google Shape;1478;p56"/>
            <p:cNvSpPr/>
            <p:nvPr/>
          </p:nvSpPr>
          <p:spPr>
            <a:xfrm>
              <a:off x="312696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4" name="Google Shape;1479;p56"/>
            <p:cNvSpPr/>
            <p:nvPr/>
          </p:nvSpPr>
          <p:spPr>
            <a:xfrm>
              <a:off x="3014280" y="4079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5" name="Google Shape;1480;p56"/>
            <p:cNvSpPr/>
            <p:nvPr/>
          </p:nvSpPr>
          <p:spPr>
            <a:xfrm>
              <a:off x="298620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6" name="Google Shape;1481;p56"/>
            <p:cNvSpPr/>
            <p:nvPr/>
          </p:nvSpPr>
          <p:spPr>
            <a:xfrm>
              <a:off x="295812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7" name="Google Shape;1482;p56"/>
            <p:cNvSpPr/>
            <p:nvPr/>
          </p:nvSpPr>
          <p:spPr>
            <a:xfrm>
              <a:off x="284652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8" name="Google Shape;1483;p56"/>
            <p:cNvSpPr/>
            <p:nvPr/>
          </p:nvSpPr>
          <p:spPr>
            <a:xfrm>
              <a:off x="284652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49" name="Google Shape;1484;p56"/>
            <p:cNvSpPr/>
            <p:nvPr/>
          </p:nvSpPr>
          <p:spPr>
            <a:xfrm>
              <a:off x="287424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0" name="Google Shape;1485;p56"/>
            <p:cNvSpPr/>
            <p:nvPr/>
          </p:nvSpPr>
          <p:spPr>
            <a:xfrm>
              <a:off x="2874240" y="4051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1" name="Google Shape;1486;p56"/>
            <p:cNvSpPr/>
            <p:nvPr/>
          </p:nvSpPr>
          <p:spPr>
            <a:xfrm>
              <a:off x="2874240" y="4079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2" name="Google Shape;1487;p56"/>
            <p:cNvSpPr/>
            <p:nvPr/>
          </p:nvSpPr>
          <p:spPr>
            <a:xfrm>
              <a:off x="2902320" y="39952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3" name="Google Shape;1488;p56"/>
            <p:cNvSpPr/>
            <p:nvPr/>
          </p:nvSpPr>
          <p:spPr>
            <a:xfrm>
              <a:off x="290232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4" name="Google Shape;1489;p56"/>
            <p:cNvSpPr/>
            <p:nvPr/>
          </p:nvSpPr>
          <p:spPr>
            <a:xfrm>
              <a:off x="2902320" y="40510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5" name="Google Shape;1490;p56"/>
            <p:cNvSpPr/>
            <p:nvPr/>
          </p:nvSpPr>
          <p:spPr>
            <a:xfrm>
              <a:off x="2902320" y="4079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6" name="Google Shape;1491;p56"/>
            <p:cNvSpPr/>
            <p:nvPr/>
          </p:nvSpPr>
          <p:spPr>
            <a:xfrm>
              <a:off x="293040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7" name="Google Shape;1492;p56"/>
            <p:cNvSpPr/>
            <p:nvPr/>
          </p:nvSpPr>
          <p:spPr>
            <a:xfrm>
              <a:off x="293040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8" name="Google Shape;1493;p56"/>
            <p:cNvSpPr/>
            <p:nvPr/>
          </p:nvSpPr>
          <p:spPr>
            <a:xfrm>
              <a:off x="293040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59" name="Google Shape;1494;p56"/>
            <p:cNvSpPr/>
            <p:nvPr/>
          </p:nvSpPr>
          <p:spPr>
            <a:xfrm>
              <a:off x="293040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0" name="Google Shape;1495;p56"/>
            <p:cNvSpPr/>
            <p:nvPr/>
          </p:nvSpPr>
          <p:spPr>
            <a:xfrm>
              <a:off x="293040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1" name="Google Shape;1496;p56"/>
            <p:cNvSpPr/>
            <p:nvPr/>
          </p:nvSpPr>
          <p:spPr>
            <a:xfrm>
              <a:off x="329364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2" name="Google Shape;1497;p56"/>
            <p:cNvSpPr/>
            <p:nvPr/>
          </p:nvSpPr>
          <p:spPr>
            <a:xfrm>
              <a:off x="318204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3" name="Google Shape;1498;p56"/>
            <p:cNvSpPr/>
            <p:nvPr/>
          </p:nvSpPr>
          <p:spPr>
            <a:xfrm>
              <a:off x="318204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4" name="Google Shape;1499;p56"/>
            <p:cNvSpPr/>
            <p:nvPr/>
          </p:nvSpPr>
          <p:spPr>
            <a:xfrm>
              <a:off x="320976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5" name="Google Shape;1500;p56"/>
            <p:cNvSpPr/>
            <p:nvPr/>
          </p:nvSpPr>
          <p:spPr>
            <a:xfrm>
              <a:off x="3153960" y="3939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6" name="Google Shape;1501;p56"/>
            <p:cNvSpPr/>
            <p:nvPr/>
          </p:nvSpPr>
          <p:spPr>
            <a:xfrm>
              <a:off x="309816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7" name="Google Shape;1502;p56"/>
            <p:cNvSpPr/>
            <p:nvPr/>
          </p:nvSpPr>
          <p:spPr>
            <a:xfrm>
              <a:off x="295812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8" name="Google Shape;1503;p56"/>
            <p:cNvSpPr/>
            <p:nvPr/>
          </p:nvSpPr>
          <p:spPr>
            <a:xfrm>
              <a:off x="3042000" y="3911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69" name="Google Shape;1504;p56"/>
            <p:cNvSpPr/>
            <p:nvPr/>
          </p:nvSpPr>
          <p:spPr>
            <a:xfrm>
              <a:off x="3042000" y="3883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0" name="Google Shape;1505;p56"/>
            <p:cNvSpPr/>
            <p:nvPr/>
          </p:nvSpPr>
          <p:spPr>
            <a:xfrm>
              <a:off x="3014280" y="3911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1" name="Google Shape;1506;p56"/>
            <p:cNvSpPr/>
            <p:nvPr/>
          </p:nvSpPr>
          <p:spPr>
            <a:xfrm>
              <a:off x="3014280" y="3883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2" name="Google Shape;1507;p56"/>
            <p:cNvSpPr/>
            <p:nvPr/>
          </p:nvSpPr>
          <p:spPr>
            <a:xfrm>
              <a:off x="298620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3" name="Google Shape;1508;p56"/>
            <p:cNvSpPr/>
            <p:nvPr/>
          </p:nvSpPr>
          <p:spPr>
            <a:xfrm>
              <a:off x="298620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4" name="Google Shape;1509;p56"/>
            <p:cNvSpPr/>
            <p:nvPr/>
          </p:nvSpPr>
          <p:spPr>
            <a:xfrm>
              <a:off x="3265920" y="4163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5" name="Google Shape;1510;p56"/>
            <p:cNvSpPr/>
            <p:nvPr/>
          </p:nvSpPr>
          <p:spPr>
            <a:xfrm>
              <a:off x="3237840" y="4218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6" name="Google Shape;1511;p56"/>
            <p:cNvSpPr/>
            <p:nvPr/>
          </p:nvSpPr>
          <p:spPr>
            <a:xfrm>
              <a:off x="3237840" y="4191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7" name="Google Shape;1512;p56"/>
            <p:cNvSpPr/>
            <p:nvPr/>
          </p:nvSpPr>
          <p:spPr>
            <a:xfrm>
              <a:off x="3209760" y="4218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8" name="Google Shape;1513;p56"/>
            <p:cNvSpPr/>
            <p:nvPr/>
          </p:nvSpPr>
          <p:spPr>
            <a:xfrm>
              <a:off x="3042000" y="4218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79" name="Google Shape;1514;p56"/>
            <p:cNvSpPr/>
            <p:nvPr/>
          </p:nvSpPr>
          <p:spPr>
            <a:xfrm>
              <a:off x="3070080" y="4163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0" name="Google Shape;1515;p56"/>
            <p:cNvSpPr/>
            <p:nvPr/>
          </p:nvSpPr>
          <p:spPr>
            <a:xfrm>
              <a:off x="3070080" y="4135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1" name="Google Shape;1516;p56"/>
            <p:cNvSpPr/>
            <p:nvPr/>
          </p:nvSpPr>
          <p:spPr>
            <a:xfrm>
              <a:off x="307008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2" name="Google Shape;1517;p56"/>
            <p:cNvSpPr/>
            <p:nvPr/>
          </p:nvSpPr>
          <p:spPr>
            <a:xfrm>
              <a:off x="307008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3" name="Google Shape;1518;p56"/>
            <p:cNvSpPr/>
            <p:nvPr/>
          </p:nvSpPr>
          <p:spPr>
            <a:xfrm>
              <a:off x="307008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4" name="Google Shape;1519;p56"/>
            <p:cNvSpPr/>
            <p:nvPr/>
          </p:nvSpPr>
          <p:spPr>
            <a:xfrm>
              <a:off x="307008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5" name="Google Shape;1520;p56"/>
            <p:cNvSpPr/>
            <p:nvPr/>
          </p:nvSpPr>
          <p:spPr>
            <a:xfrm>
              <a:off x="307008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6" name="Google Shape;1521;p56"/>
            <p:cNvSpPr/>
            <p:nvPr/>
          </p:nvSpPr>
          <p:spPr>
            <a:xfrm>
              <a:off x="3042000" y="4163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7" name="Google Shape;1522;p56"/>
            <p:cNvSpPr/>
            <p:nvPr/>
          </p:nvSpPr>
          <p:spPr>
            <a:xfrm>
              <a:off x="304200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8" name="Google Shape;1523;p56"/>
            <p:cNvSpPr/>
            <p:nvPr/>
          </p:nvSpPr>
          <p:spPr>
            <a:xfrm>
              <a:off x="3042000" y="3967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9" name="Google Shape;1524;p56"/>
            <p:cNvSpPr/>
            <p:nvPr/>
          </p:nvSpPr>
          <p:spPr>
            <a:xfrm>
              <a:off x="3014280" y="4163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0" name="Google Shape;1525;p56"/>
            <p:cNvSpPr/>
            <p:nvPr/>
          </p:nvSpPr>
          <p:spPr>
            <a:xfrm>
              <a:off x="3014280" y="4135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1" name="Google Shape;1526;p56"/>
            <p:cNvSpPr/>
            <p:nvPr/>
          </p:nvSpPr>
          <p:spPr>
            <a:xfrm>
              <a:off x="301428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2" name="Google Shape;1527;p56"/>
            <p:cNvSpPr/>
            <p:nvPr/>
          </p:nvSpPr>
          <p:spPr>
            <a:xfrm>
              <a:off x="3014280" y="3967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3" name="Google Shape;1528;p56"/>
            <p:cNvSpPr/>
            <p:nvPr/>
          </p:nvSpPr>
          <p:spPr>
            <a:xfrm>
              <a:off x="2986200" y="4135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4" name="Google Shape;1529;p56"/>
            <p:cNvSpPr/>
            <p:nvPr/>
          </p:nvSpPr>
          <p:spPr>
            <a:xfrm>
              <a:off x="298620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5" name="Google Shape;1530;p56"/>
            <p:cNvSpPr/>
            <p:nvPr/>
          </p:nvSpPr>
          <p:spPr>
            <a:xfrm>
              <a:off x="298620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6" name="Google Shape;1531;p56"/>
            <p:cNvSpPr/>
            <p:nvPr/>
          </p:nvSpPr>
          <p:spPr>
            <a:xfrm>
              <a:off x="298620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7" name="Google Shape;1532;p56"/>
            <p:cNvSpPr/>
            <p:nvPr/>
          </p:nvSpPr>
          <p:spPr>
            <a:xfrm>
              <a:off x="295812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8" name="Google Shape;1533;p56"/>
            <p:cNvSpPr/>
            <p:nvPr/>
          </p:nvSpPr>
          <p:spPr>
            <a:xfrm>
              <a:off x="295812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99" name="Google Shape;1534;p56"/>
            <p:cNvSpPr/>
            <p:nvPr/>
          </p:nvSpPr>
          <p:spPr>
            <a:xfrm>
              <a:off x="295812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0" name="Google Shape;1535;p56"/>
            <p:cNvSpPr/>
            <p:nvPr/>
          </p:nvSpPr>
          <p:spPr>
            <a:xfrm>
              <a:off x="293040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1" name="Google Shape;1536;p56"/>
            <p:cNvSpPr/>
            <p:nvPr/>
          </p:nvSpPr>
          <p:spPr>
            <a:xfrm>
              <a:off x="293040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2" name="Google Shape;1537;p56"/>
            <p:cNvSpPr/>
            <p:nvPr/>
          </p:nvSpPr>
          <p:spPr>
            <a:xfrm>
              <a:off x="2902320" y="4107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3" name="Google Shape;1538;p56"/>
            <p:cNvSpPr/>
            <p:nvPr/>
          </p:nvSpPr>
          <p:spPr>
            <a:xfrm>
              <a:off x="2902320" y="3967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4" name="Google Shape;1539;p56"/>
            <p:cNvSpPr/>
            <p:nvPr/>
          </p:nvSpPr>
          <p:spPr>
            <a:xfrm>
              <a:off x="2874240" y="4107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5" name="Google Shape;1540;p56"/>
            <p:cNvSpPr/>
            <p:nvPr/>
          </p:nvSpPr>
          <p:spPr>
            <a:xfrm>
              <a:off x="287424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6" name="Google Shape;1541;p56"/>
            <p:cNvSpPr/>
            <p:nvPr/>
          </p:nvSpPr>
          <p:spPr>
            <a:xfrm>
              <a:off x="2874240" y="3967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7" name="Google Shape;1542;p56"/>
            <p:cNvSpPr/>
            <p:nvPr/>
          </p:nvSpPr>
          <p:spPr>
            <a:xfrm>
              <a:off x="284652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8" name="Google Shape;1543;p56"/>
            <p:cNvSpPr/>
            <p:nvPr/>
          </p:nvSpPr>
          <p:spPr>
            <a:xfrm>
              <a:off x="284652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09" name="Google Shape;1544;p56"/>
            <p:cNvSpPr/>
            <p:nvPr/>
          </p:nvSpPr>
          <p:spPr>
            <a:xfrm>
              <a:off x="284652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0" name="Google Shape;1545;p56"/>
            <p:cNvSpPr/>
            <p:nvPr/>
          </p:nvSpPr>
          <p:spPr>
            <a:xfrm>
              <a:off x="281844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1" name="Google Shape;1546;p56"/>
            <p:cNvSpPr/>
            <p:nvPr/>
          </p:nvSpPr>
          <p:spPr>
            <a:xfrm>
              <a:off x="281844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2" name="Google Shape;1547;p56"/>
            <p:cNvSpPr/>
            <p:nvPr/>
          </p:nvSpPr>
          <p:spPr>
            <a:xfrm>
              <a:off x="281844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3" name="Google Shape;1548;p56"/>
            <p:cNvSpPr/>
            <p:nvPr/>
          </p:nvSpPr>
          <p:spPr>
            <a:xfrm>
              <a:off x="281844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4" name="Google Shape;1549;p56"/>
            <p:cNvSpPr/>
            <p:nvPr/>
          </p:nvSpPr>
          <p:spPr>
            <a:xfrm>
              <a:off x="231516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5" name="Google Shape;1550;p56"/>
            <p:cNvSpPr/>
            <p:nvPr/>
          </p:nvSpPr>
          <p:spPr>
            <a:xfrm>
              <a:off x="231516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6" name="Google Shape;1551;p56"/>
            <p:cNvSpPr/>
            <p:nvPr/>
          </p:nvSpPr>
          <p:spPr>
            <a:xfrm>
              <a:off x="231516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7" name="Google Shape;1552;p56"/>
            <p:cNvSpPr/>
            <p:nvPr/>
          </p:nvSpPr>
          <p:spPr>
            <a:xfrm>
              <a:off x="2287080" y="4051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8" name="Google Shape;1553;p56"/>
            <p:cNvSpPr/>
            <p:nvPr/>
          </p:nvSpPr>
          <p:spPr>
            <a:xfrm>
              <a:off x="228708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19" name="Google Shape;1554;p56"/>
            <p:cNvSpPr/>
            <p:nvPr/>
          </p:nvSpPr>
          <p:spPr>
            <a:xfrm>
              <a:off x="228708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0" name="Google Shape;1555;p56"/>
            <p:cNvSpPr/>
            <p:nvPr/>
          </p:nvSpPr>
          <p:spPr>
            <a:xfrm>
              <a:off x="2259360" y="3771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1" name="Google Shape;1556;p56"/>
            <p:cNvSpPr/>
            <p:nvPr/>
          </p:nvSpPr>
          <p:spPr>
            <a:xfrm>
              <a:off x="225936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2" name="Google Shape;1557;p56"/>
            <p:cNvSpPr/>
            <p:nvPr/>
          </p:nvSpPr>
          <p:spPr>
            <a:xfrm>
              <a:off x="211968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3" name="Google Shape;1558;p56"/>
            <p:cNvSpPr/>
            <p:nvPr/>
          </p:nvSpPr>
          <p:spPr>
            <a:xfrm>
              <a:off x="211968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4" name="Google Shape;1559;p56"/>
            <p:cNvSpPr/>
            <p:nvPr/>
          </p:nvSpPr>
          <p:spPr>
            <a:xfrm>
              <a:off x="211968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5" name="Google Shape;1560;p56"/>
            <p:cNvSpPr/>
            <p:nvPr/>
          </p:nvSpPr>
          <p:spPr>
            <a:xfrm>
              <a:off x="211968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6" name="Google Shape;1561;p56"/>
            <p:cNvSpPr/>
            <p:nvPr/>
          </p:nvSpPr>
          <p:spPr>
            <a:xfrm>
              <a:off x="211968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7" name="Google Shape;1562;p56"/>
            <p:cNvSpPr/>
            <p:nvPr/>
          </p:nvSpPr>
          <p:spPr>
            <a:xfrm>
              <a:off x="211968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8" name="Google Shape;1563;p56"/>
            <p:cNvSpPr/>
            <p:nvPr/>
          </p:nvSpPr>
          <p:spPr>
            <a:xfrm>
              <a:off x="211968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29" name="Google Shape;1564;p56"/>
            <p:cNvSpPr/>
            <p:nvPr/>
          </p:nvSpPr>
          <p:spPr>
            <a:xfrm>
              <a:off x="2119680" y="3827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0" name="Google Shape;1565;p56"/>
            <p:cNvSpPr/>
            <p:nvPr/>
          </p:nvSpPr>
          <p:spPr>
            <a:xfrm>
              <a:off x="211968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1" name="Google Shape;1566;p56"/>
            <p:cNvSpPr/>
            <p:nvPr/>
          </p:nvSpPr>
          <p:spPr>
            <a:xfrm>
              <a:off x="211968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2" name="Google Shape;1567;p56"/>
            <p:cNvSpPr/>
            <p:nvPr/>
          </p:nvSpPr>
          <p:spPr>
            <a:xfrm>
              <a:off x="211968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3" name="Google Shape;1568;p56"/>
            <p:cNvSpPr/>
            <p:nvPr/>
          </p:nvSpPr>
          <p:spPr>
            <a:xfrm>
              <a:off x="211968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4" name="Google Shape;1569;p56"/>
            <p:cNvSpPr/>
            <p:nvPr/>
          </p:nvSpPr>
          <p:spPr>
            <a:xfrm>
              <a:off x="211968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5" name="Google Shape;1570;p56"/>
            <p:cNvSpPr/>
            <p:nvPr/>
          </p:nvSpPr>
          <p:spPr>
            <a:xfrm>
              <a:off x="211968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6" name="Google Shape;1571;p56"/>
            <p:cNvSpPr/>
            <p:nvPr/>
          </p:nvSpPr>
          <p:spPr>
            <a:xfrm>
              <a:off x="211968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7" name="Google Shape;1572;p56"/>
            <p:cNvSpPr/>
            <p:nvPr/>
          </p:nvSpPr>
          <p:spPr>
            <a:xfrm>
              <a:off x="211968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8" name="Google Shape;1573;p56"/>
            <p:cNvSpPr/>
            <p:nvPr/>
          </p:nvSpPr>
          <p:spPr>
            <a:xfrm>
              <a:off x="214740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9" name="Google Shape;1574;p56"/>
            <p:cNvSpPr/>
            <p:nvPr/>
          </p:nvSpPr>
          <p:spPr>
            <a:xfrm>
              <a:off x="214740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0" name="Google Shape;1575;p56"/>
            <p:cNvSpPr/>
            <p:nvPr/>
          </p:nvSpPr>
          <p:spPr>
            <a:xfrm>
              <a:off x="2147400" y="3687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1" name="Google Shape;1576;p56"/>
            <p:cNvSpPr/>
            <p:nvPr/>
          </p:nvSpPr>
          <p:spPr>
            <a:xfrm>
              <a:off x="2147400" y="37159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2" name="Google Shape;1577;p56"/>
            <p:cNvSpPr/>
            <p:nvPr/>
          </p:nvSpPr>
          <p:spPr>
            <a:xfrm>
              <a:off x="2147400" y="3743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3" name="Google Shape;1578;p56"/>
            <p:cNvSpPr/>
            <p:nvPr/>
          </p:nvSpPr>
          <p:spPr>
            <a:xfrm>
              <a:off x="2147400" y="3771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4" name="Google Shape;1579;p56"/>
            <p:cNvSpPr/>
            <p:nvPr/>
          </p:nvSpPr>
          <p:spPr>
            <a:xfrm>
              <a:off x="214740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5" name="Google Shape;1580;p56"/>
            <p:cNvSpPr/>
            <p:nvPr/>
          </p:nvSpPr>
          <p:spPr>
            <a:xfrm>
              <a:off x="214740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6" name="Google Shape;1581;p56"/>
            <p:cNvSpPr/>
            <p:nvPr/>
          </p:nvSpPr>
          <p:spPr>
            <a:xfrm>
              <a:off x="214740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7" name="Google Shape;1582;p56"/>
            <p:cNvSpPr/>
            <p:nvPr/>
          </p:nvSpPr>
          <p:spPr>
            <a:xfrm>
              <a:off x="2147400" y="3883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8" name="Google Shape;1583;p56"/>
            <p:cNvSpPr/>
            <p:nvPr/>
          </p:nvSpPr>
          <p:spPr>
            <a:xfrm>
              <a:off x="2147400" y="3911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49" name="Google Shape;1584;p56"/>
            <p:cNvSpPr/>
            <p:nvPr/>
          </p:nvSpPr>
          <p:spPr>
            <a:xfrm>
              <a:off x="2147400" y="3939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0" name="Google Shape;1585;p56"/>
            <p:cNvSpPr/>
            <p:nvPr/>
          </p:nvSpPr>
          <p:spPr>
            <a:xfrm>
              <a:off x="2147400" y="3967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1" name="Google Shape;1586;p56"/>
            <p:cNvSpPr/>
            <p:nvPr/>
          </p:nvSpPr>
          <p:spPr>
            <a:xfrm>
              <a:off x="217548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2" name="Google Shape;1587;p56"/>
            <p:cNvSpPr/>
            <p:nvPr/>
          </p:nvSpPr>
          <p:spPr>
            <a:xfrm>
              <a:off x="217548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3" name="Google Shape;1588;p56"/>
            <p:cNvSpPr/>
            <p:nvPr/>
          </p:nvSpPr>
          <p:spPr>
            <a:xfrm>
              <a:off x="2175480" y="3687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4" name="Google Shape;1589;p56"/>
            <p:cNvSpPr/>
            <p:nvPr/>
          </p:nvSpPr>
          <p:spPr>
            <a:xfrm>
              <a:off x="2175480" y="37159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5" name="Google Shape;1590;p56"/>
            <p:cNvSpPr/>
            <p:nvPr/>
          </p:nvSpPr>
          <p:spPr>
            <a:xfrm>
              <a:off x="2175480" y="3743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6" name="Google Shape;1591;p56"/>
            <p:cNvSpPr/>
            <p:nvPr/>
          </p:nvSpPr>
          <p:spPr>
            <a:xfrm>
              <a:off x="2175480" y="3771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7" name="Google Shape;1592;p56"/>
            <p:cNvSpPr/>
            <p:nvPr/>
          </p:nvSpPr>
          <p:spPr>
            <a:xfrm>
              <a:off x="217548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8" name="Google Shape;1593;p56"/>
            <p:cNvSpPr/>
            <p:nvPr/>
          </p:nvSpPr>
          <p:spPr>
            <a:xfrm>
              <a:off x="217548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59" name="Google Shape;1594;p56"/>
            <p:cNvSpPr/>
            <p:nvPr/>
          </p:nvSpPr>
          <p:spPr>
            <a:xfrm>
              <a:off x="217548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0" name="Google Shape;1595;p56"/>
            <p:cNvSpPr/>
            <p:nvPr/>
          </p:nvSpPr>
          <p:spPr>
            <a:xfrm>
              <a:off x="2175480" y="3883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1" name="Google Shape;1596;p56"/>
            <p:cNvSpPr/>
            <p:nvPr/>
          </p:nvSpPr>
          <p:spPr>
            <a:xfrm>
              <a:off x="2175480" y="3911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2" name="Google Shape;1597;p56"/>
            <p:cNvSpPr/>
            <p:nvPr/>
          </p:nvSpPr>
          <p:spPr>
            <a:xfrm>
              <a:off x="2175480" y="3939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3" name="Google Shape;1598;p56"/>
            <p:cNvSpPr/>
            <p:nvPr/>
          </p:nvSpPr>
          <p:spPr>
            <a:xfrm>
              <a:off x="220356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4" name="Google Shape;1599;p56"/>
            <p:cNvSpPr/>
            <p:nvPr/>
          </p:nvSpPr>
          <p:spPr>
            <a:xfrm>
              <a:off x="220356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5" name="Google Shape;1600;p56"/>
            <p:cNvSpPr/>
            <p:nvPr/>
          </p:nvSpPr>
          <p:spPr>
            <a:xfrm>
              <a:off x="220356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6" name="Google Shape;1601;p56"/>
            <p:cNvSpPr/>
            <p:nvPr/>
          </p:nvSpPr>
          <p:spPr>
            <a:xfrm>
              <a:off x="220356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7" name="Google Shape;1602;p56"/>
            <p:cNvSpPr/>
            <p:nvPr/>
          </p:nvSpPr>
          <p:spPr>
            <a:xfrm>
              <a:off x="223128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8" name="Google Shape;1603;p56"/>
            <p:cNvSpPr/>
            <p:nvPr/>
          </p:nvSpPr>
          <p:spPr>
            <a:xfrm>
              <a:off x="223128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9" name="Google Shape;1604;p56"/>
            <p:cNvSpPr/>
            <p:nvPr/>
          </p:nvSpPr>
          <p:spPr>
            <a:xfrm>
              <a:off x="223128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0" name="Google Shape;1605;p56"/>
            <p:cNvSpPr/>
            <p:nvPr/>
          </p:nvSpPr>
          <p:spPr>
            <a:xfrm>
              <a:off x="223128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1" name="Google Shape;1606;p56"/>
            <p:cNvSpPr/>
            <p:nvPr/>
          </p:nvSpPr>
          <p:spPr>
            <a:xfrm>
              <a:off x="223128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2" name="Google Shape;1607;p56"/>
            <p:cNvSpPr/>
            <p:nvPr/>
          </p:nvSpPr>
          <p:spPr>
            <a:xfrm>
              <a:off x="2203560" y="3827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3" name="Google Shape;1608;p56"/>
            <p:cNvSpPr/>
            <p:nvPr/>
          </p:nvSpPr>
          <p:spPr>
            <a:xfrm>
              <a:off x="220356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4" name="Google Shape;1609;p56"/>
            <p:cNvSpPr/>
            <p:nvPr/>
          </p:nvSpPr>
          <p:spPr>
            <a:xfrm>
              <a:off x="220356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5" name="Google Shape;1610;p56"/>
            <p:cNvSpPr/>
            <p:nvPr/>
          </p:nvSpPr>
          <p:spPr>
            <a:xfrm>
              <a:off x="220356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6" name="Google Shape;1611;p56"/>
            <p:cNvSpPr/>
            <p:nvPr/>
          </p:nvSpPr>
          <p:spPr>
            <a:xfrm>
              <a:off x="220356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7" name="Google Shape;1612;p56"/>
            <p:cNvSpPr/>
            <p:nvPr/>
          </p:nvSpPr>
          <p:spPr>
            <a:xfrm>
              <a:off x="220356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8" name="Google Shape;1613;p56"/>
            <p:cNvSpPr/>
            <p:nvPr/>
          </p:nvSpPr>
          <p:spPr>
            <a:xfrm>
              <a:off x="2175480" y="3967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79" name="Google Shape;1614;p56"/>
            <p:cNvSpPr/>
            <p:nvPr/>
          </p:nvSpPr>
          <p:spPr>
            <a:xfrm>
              <a:off x="217548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0" name="Google Shape;1615;p56"/>
            <p:cNvSpPr/>
            <p:nvPr/>
          </p:nvSpPr>
          <p:spPr>
            <a:xfrm>
              <a:off x="214740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1" name="Google Shape;1616;p56"/>
            <p:cNvSpPr/>
            <p:nvPr/>
          </p:nvSpPr>
          <p:spPr>
            <a:xfrm>
              <a:off x="214740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2" name="Google Shape;1617;p56"/>
            <p:cNvSpPr/>
            <p:nvPr/>
          </p:nvSpPr>
          <p:spPr>
            <a:xfrm>
              <a:off x="2147400" y="4079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3" name="Google Shape;1618;p56"/>
            <p:cNvSpPr/>
            <p:nvPr/>
          </p:nvSpPr>
          <p:spPr>
            <a:xfrm>
              <a:off x="2147400" y="4051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4" name="Google Shape;1619;p56"/>
            <p:cNvSpPr/>
            <p:nvPr/>
          </p:nvSpPr>
          <p:spPr>
            <a:xfrm>
              <a:off x="211968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5" name="Google Shape;1620;p56"/>
            <p:cNvSpPr/>
            <p:nvPr/>
          </p:nvSpPr>
          <p:spPr>
            <a:xfrm>
              <a:off x="197964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6" name="Google Shape;1621;p56"/>
            <p:cNvSpPr/>
            <p:nvPr/>
          </p:nvSpPr>
          <p:spPr>
            <a:xfrm>
              <a:off x="197964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7" name="Google Shape;1622;p56"/>
            <p:cNvSpPr/>
            <p:nvPr/>
          </p:nvSpPr>
          <p:spPr>
            <a:xfrm>
              <a:off x="197964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8" name="Google Shape;1623;p56"/>
            <p:cNvSpPr/>
            <p:nvPr/>
          </p:nvSpPr>
          <p:spPr>
            <a:xfrm>
              <a:off x="197964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89" name="Google Shape;1624;p56"/>
            <p:cNvSpPr/>
            <p:nvPr/>
          </p:nvSpPr>
          <p:spPr>
            <a:xfrm>
              <a:off x="197964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0" name="Google Shape;1625;p56"/>
            <p:cNvSpPr/>
            <p:nvPr/>
          </p:nvSpPr>
          <p:spPr>
            <a:xfrm>
              <a:off x="197964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1" name="Google Shape;1626;p56"/>
            <p:cNvSpPr/>
            <p:nvPr/>
          </p:nvSpPr>
          <p:spPr>
            <a:xfrm>
              <a:off x="197964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2" name="Google Shape;1627;p56"/>
            <p:cNvSpPr/>
            <p:nvPr/>
          </p:nvSpPr>
          <p:spPr>
            <a:xfrm>
              <a:off x="186804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3" name="Google Shape;1628;p56"/>
            <p:cNvSpPr/>
            <p:nvPr/>
          </p:nvSpPr>
          <p:spPr>
            <a:xfrm>
              <a:off x="186804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4" name="Google Shape;1629;p56"/>
            <p:cNvSpPr/>
            <p:nvPr/>
          </p:nvSpPr>
          <p:spPr>
            <a:xfrm>
              <a:off x="186804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5" name="Google Shape;1630;p56"/>
            <p:cNvSpPr/>
            <p:nvPr/>
          </p:nvSpPr>
          <p:spPr>
            <a:xfrm>
              <a:off x="189576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6" name="Google Shape;1631;p56"/>
            <p:cNvSpPr/>
            <p:nvPr/>
          </p:nvSpPr>
          <p:spPr>
            <a:xfrm>
              <a:off x="189576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7" name="Google Shape;1632;p56"/>
            <p:cNvSpPr/>
            <p:nvPr/>
          </p:nvSpPr>
          <p:spPr>
            <a:xfrm>
              <a:off x="189576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8" name="Google Shape;1633;p56"/>
            <p:cNvSpPr/>
            <p:nvPr/>
          </p:nvSpPr>
          <p:spPr>
            <a:xfrm>
              <a:off x="189576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99" name="Google Shape;1634;p56"/>
            <p:cNvSpPr/>
            <p:nvPr/>
          </p:nvSpPr>
          <p:spPr>
            <a:xfrm>
              <a:off x="189576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0" name="Google Shape;1635;p56"/>
            <p:cNvSpPr/>
            <p:nvPr/>
          </p:nvSpPr>
          <p:spPr>
            <a:xfrm>
              <a:off x="192384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1" name="Google Shape;1636;p56"/>
            <p:cNvSpPr/>
            <p:nvPr/>
          </p:nvSpPr>
          <p:spPr>
            <a:xfrm>
              <a:off x="192384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2" name="Google Shape;1637;p56"/>
            <p:cNvSpPr/>
            <p:nvPr/>
          </p:nvSpPr>
          <p:spPr>
            <a:xfrm>
              <a:off x="192384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3" name="Google Shape;1638;p56"/>
            <p:cNvSpPr/>
            <p:nvPr/>
          </p:nvSpPr>
          <p:spPr>
            <a:xfrm>
              <a:off x="192384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4" name="Google Shape;1639;p56"/>
            <p:cNvSpPr/>
            <p:nvPr/>
          </p:nvSpPr>
          <p:spPr>
            <a:xfrm>
              <a:off x="1923840" y="3687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5" name="Google Shape;1640;p56"/>
            <p:cNvSpPr/>
            <p:nvPr/>
          </p:nvSpPr>
          <p:spPr>
            <a:xfrm>
              <a:off x="1923840" y="37159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6" name="Google Shape;1641;p56"/>
            <p:cNvSpPr/>
            <p:nvPr/>
          </p:nvSpPr>
          <p:spPr>
            <a:xfrm>
              <a:off x="1923840" y="3743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7" name="Google Shape;1642;p56"/>
            <p:cNvSpPr/>
            <p:nvPr/>
          </p:nvSpPr>
          <p:spPr>
            <a:xfrm>
              <a:off x="195192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8" name="Google Shape;1643;p56"/>
            <p:cNvSpPr/>
            <p:nvPr/>
          </p:nvSpPr>
          <p:spPr>
            <a:xfrm>
              <a:off x="195192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09" name="Google Shape;1644;p56"/>
            <p:cNvSpPr/>
            <p:nvPr/>
          </p:nvSpPr>
          <p:spPr>
            <a:xfrm>
              <a:off x="195192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0" name="Google Shape;1645;p56"/>
            <p:cNvSpPr/>
            <p:nvPr/>
          </p:nvSpPr>
          <p:spPr>
            <a:xfrm>
              <a:off x="195192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1" name="Google Shape;1646;p56"/>
            <p:cNvSpPr/>
            <p:nvPr/>
          </p:nvSpPr>
          <p:spPr>
            <a:xfrm>
              <a:off x="1951920" y="3687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2" name="Google Shape;1647;p56"/>
            <p:cNvSpPr/>
            <p:nvPr/>
          </p:nvSpPr>
          <p:spPr>
            <a:xfrm>
              <a:off x="1951920" y="37159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3" name="Google Shape;1648;p56"/>
            <p:cNvSpPr/>
            <p:nvPr/>
          </p:nvSpPr>
          <p:spPr>
            <a:xfrm>
              <a:off x="1951920" y="3743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4" name="Google Shape;1649;p56"/>
            <p:cNvSpPr/>
            <p:nvPr/>
          </p:nvSpPr>
          <p:spPr>
            <a:xfrm>
              <a:off x="1951920" y="3771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5" name="Google Shape;1650;p56"/>
            <p:cNvSpPr/>
            <p:nvPr/>
          </p:nvSpPr>
          <p:spPr>
            <a:xfrm>
              <a:off x="197964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6" name="Google Shape;1651;p56"/>
            <p:cNvSpPr/>
            <p:nvPr/>
          </p:nvSpPr>
          <p:spPr>
            <a:xfrm>
              <a:off x="200772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7" name="Google Shape;1652;p56"/>
            <p:cNvSpPr/>
            <p:nvPr/>
          </p:nvSpPr>
          <p:spPr>
            <a:xfrm>
              <a:off x="200772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8" name="Google Shape;1653;p56"/>
            <p:cNvSpPr/>
            <p:nvPr/>
          </p:nvSpPr>
          <p:spPr>
            <a:xfrm>
              <a:off x="200772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19" name="Google Shape;1654;p56"/>
            <p:cNvSpPr/>
            <p:nvPr/>
          </p:nvSpPr>
          <p:spPr>
            <a:xfrm>
              <a:off x="200772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0" name="Google Shape;1655;p56"/>
            <p:cNvSpPr/>
            <p:nvPr/>
          </p:nvSpPr>
          <p:spPr>
            <a:xfrm>
              <a:off x="200772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1" name="Google Shape;1656;p56"/>
            <p:cNvSpPr/>
            <p:nvPr/>
          </p:nvSpPr>
          <p:spPr>
            <a:xfrm>
              <a:off x="200772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2" name="Google Shape;1657;p56"/>
            <p:cNvSpPr/>
            <p:nvPr/>
          </p:nvSpPr>
          <p:spPr>
            <a:xfrm>
              <a:off x="200772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3" name="Google Shape;1658;p56"/>
            <p:cNvSpPr/>
            <p:nvPr/>
          </p:nvSpPr>
          <p:spPr>
            <a:xfrm>
              <a:off x="203580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4" name="Google Shape;1659;p56"/>
            <p:cNvSpPr/>
            <p:nvPr/>
          </p:nvSpPr>
          <p:spPr>
            <a:xfrm>
              <a:off x="203580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5" name="Google Shape;1660;p56"/>
            <p:cNvSpPr/>
            <p:nvPr/>
          </p:nvSpPr>
          <p:spPr>
            <a:xfrm>
              <a:off x="203580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6" name="Google Shape;1661;p56"/>
            <p:cNvSpPr/>
            <p:nvPr/>
          </p:nvSpPr>
          <p:spPr>
            <a:xfrm>
              <a:off x="203580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7" name="Google Shape;1662;p56"/>
            <p:cNvSpPr/>
            <p:nvPr/>
          </p:nvSpPr>
          <p:spPr>
            <a:xfrm>
              <a:off x="203580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8" name="Google Shape;1663;p56"/>
            <p:cNvSpPr/>
            <p:nvPr/>
          </p:nvSpPr>
          <p:spPr>
            <a:xfrm>
              <a:off x="203580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9" name="Google Shape;1664;p56"/>
            <p:cNvSpPr/>
            <p:nvPr/>
          </p:nvSpPr>
          <p:spPr>
            <a:xfrm>
              <a:off x="203580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0" name="Google Shape;1665;p56"/>
            <p:cNvSpPr/>
            <p:nvPr/>
          </p:nvSpPr>
          <p:spPr>
            <a:xfrm>
              <a:off x="203580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1" name="Google Shape;1666;p56"/>
            <p:cNvSpPr/>
            <p:nvPr/>
          </p:nvSpPr>
          <p:spPr>
            <a:xfrm>
              <a:off x="206352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2" name="Google Shape;1667;p56"/>
            <p:cNvSpPr/>
            <p:nvPr/>
          </p:nvSpPr>
          <p:spPr>
            <a:xfrm>
              <a:off x="206352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3" name="Google Shape;1668;p56"/>
            <p:cNvSpPr/>
            <p:nvPr/>
          </p:nvSpPr>
          <p:spPr>
            <a:xfrm>
              <a:off x="206352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4" name="Google Shape;1669;p56"/>
            <p:cNvSpPr/>
            <p:nvPr/>
          </p:nvSpPr>
          <p:spPr>
            <a:xfrm>
              <a:off x="206352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5" name="Google Shape;1670;p56"/>
            <p:cNvSpPr/>
            <p:nvPr/>
          </p:nvSpPr>
          <p:spPr>
            <a:xfrm>
              <a:off x="206352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6" name="Google Shape;1671;p56"/>
            <p:cNvSpPr/>
            <p:nvPr/>
          </p:nvSpPr>
          <p:spPr>
            <a:xfrm>
              <a:off x="206352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7" name="Google Shape;1672;p56"/>
            <p:cNvSpPr/>
            <p:nvPr/>
          </p:nvSpPr>
          <p:spPr>
            <a:xfrm>
              <a:off x="206352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8" name="Google Shape;1673;p56"/>
            <p:cNvSpPr/>
            <p:nvPr/>
          </p:nvSpPr>
          <p:spPr>
            <a:xfrm>
              <a:off x="2063520" y="3827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39" name="Google Shape;1674;p56"/>
            <p:cNvSpPr/>
            <p:nvPr/>
          </p:nvSpPr>
          <p:spPr>
            <a:xfrm>
              <a:off x="206352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0" name="Google Shape;1675;p56"/>
            <p:cNvSpPr/>
            <p:nvPr/>
          </p:nvSpPr>
          <p:spPr>
            <a:xfrm>
              <a:off x="206352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1" name="Google Shape;1676;p56"/>
            <p:cNvSpPr/>
            <p:nvPr/>
          </p:nvSpPr>
          <p:spPr>
            <a:xfrm>
              <a:off x="209160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2" name="Google Shape;1677;p56"/>
            <p:cNvSpPr/>
            <p:nvPr/>
          </p:nvSpPr>
          <p:spPr>
            <a:xfrm>
              <a:off x="209160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3" name="Google Shape;1678;p56"/>
            <p:cNvSpPr/>
            <p:nvPr/>
          </p:nvSpPr>
          <p:spPr>
            <a:xfrm>
              <a:off x="209160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4" name="Google Shape;1679;p56"/>
            <p:cNvSpPr/>
            <p:nvPr/>
          </p:nvSpPr>
          <p:spPr>
            <a:xfrm>
              <a:off x="209160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5" name="Google Shape;1680;p56"/>
            <p:cNvSpPr/>
            <p:nvPr/>
          </p:nvSpPr>
          <p:spPr>
            <a:xfrm>
              <a:off x="209160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6" name="Google Shape;1681;p56"/>
            <p:cNvSpPr/>
            <p:nvPr/>
          </p:nvSpPr>
          <p:spPr>
            <a:xfrm>
              <a:off x="209160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7" name="Google Shape;1682;p56"/>
            <p:cNvSpPr/>
            <p:nvPr/>
          </p:nvSpPr>
          <p:spPr>
            <a:xfrm>
              <a:off x="209160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8" name="Google Shape;1683;p56"/>
            <p:cNvSpPr/>
            <p:nvPr/>
          </p:nvSpPr>
          <p:spPr>
            <a:xfrm>
              <a:off x="209160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49" name="Google Shape;1684;p56"/>
            <p:cNvSpPr/>
            <p:nvPr/>
          </p:nvSpPr>
          <p:spPr>
            <a:xfrm>
              <a:off x="209160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0" name="Google Shape;1685;p56"/>
            <p:cNvSpPr/>
            <p:nvPr/>
          </p:nvSpPr>
          <p:spPr>
            <a:xfrm>
              <a:off x="209160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1" name="Google Shape;1686;p56"/>
            <p:cNvSpPr/>
            <p:nvPr/>
          </p:nvSpPr>
          <p:spPr>
            <a:xfrm>
              <a:off x="209160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2" name="Google Shape;1687;p56"/>
            <p:cNvSpPr/>
            <p:nvPr/>
          </p:nvSpPr>
          <p:spPr>
            <a:xfrm>
              <a:off x="209160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3" name="Google Shape;1688;p56"/>
            <p:cNvSpPr/>
            <p:nvPr/>
          </p:nvSpPr>
          <p:spPr>
            <a:xfrm>
              <a:off x="209160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4" name="Google Shape;1689;p56"/>
            <p:cNvSpPr/>
            <p:nvPr/>
          </p:nvSpPr>
          <p:spPr>
            <a:xfrm>
              <a:off x="209160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5" name="Google Shape;1690;p56"/>
            <p:cNvSpPr/>
            <p:nvPr/>
          </p:nvSpPr>
          <p:spPr>
            <a:xfrm>
              <a:off x="209160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6" name="Google Shape;1691;p56"/>
            <p:cNvSpPr/>
            <p:nvPr/>
          </p:nvSpPr>
          <p:spPr>
            <a:xfrm>
              <a:off x="209160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7" name="Google Shape;1692;p56"/>
            <p:cNvSpPr/>
            <p:nvPr/>
          </p:nvSpPr>
          <p:spPr>
            <a:xfrm>
              <a:off x="206352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8" name="Google Shape;1693;p56"/>
            <p:cNvSpPr/>
            <p:nvPr/>
          </p:nvSpPr>
          <p:spPr>
            <a:xfrm>
              <a:off x="203580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2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59" name="Google Shape;1694;p56"/>
            <p:cNvSpPr/>
            <p:nvPr/>
          </p:nvSpPr>
          <p:spPr>
            <a:xfrm>
              <a:off x="200772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0" name="Google Shape;1695;p56"/>
            <p:cNvSpPr/>
            <p:nvPr/>
          </p:nvSpPr>
          <p:spPr>
            <a:xfrm>
              <a:off x="231516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1" name="Google Shape;1696;p56"/>
            <p:cNvSpPr/>
            <p:nvPr/>
          </p:nvSpPr>
          <p:spPr>
            <a:xfrm>
              <a:off x="231516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2" name="Google Shape;1697;p56"/>
            <p:cNvSpPr/>
            <p:nvPr/>
          </p:nvSpPr>
          <p:spPr>
            <a:xfrm>
              <a:off x="231516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3" name="Google Shape;1698;p56"/>
            <p:cNvSpPr/>
            <p:nvPr/>
          </p:nvSpPr>
          <p:spPr>
            <a:xfrm>
              <a:off x="228708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4" name="Google Shape;1699;p56"/>
            <p:cNvSpPr/>
            <p:nvPr/>
          </p:nvSpPr>
          <p:spPr>
            <a:xfrm>
              <a:off x="228708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5" name="Google Shape;1700;p56"/>
            <p:cNvSpPr/>
            <p:nvPr/>
          </p:nvSpPr>
          <p:spPr>
            <a:xfrm>
              <a:off x="2287080" y="3771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6" name="Google Shape;1701;p56"/>
            <p:cNvSpPr/>
            <p:nvPr/>
          </p:nvSpPr>
          <p:spPr>
            <a:xfrm>
              <a:off x="2287080" y="3743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7" name="Google Shape;1702;p56"/>
            <p:cNvSpPr/>
            <p:nvPr/>
          </p:nvSpPr>
          <p:spPr>
            <a:xfrm>
              <a:off x="2287080" y="37159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8" name="Google Shape;1703;p56"/>
            <p:cNvSpPr/>
            <p:nvPr/>
          </p:nvSpPr>
          <p:spPr>
            <a:xfrm>
              <a:off x="225936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69" name="Google Shape;1704;p56"/>
            <p:cNvSpPr/>
            <p:nvPr/>
          </p:nvSpPr>
          <p:spPr>
            <a:xfrm>
              <a:off x="225936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0" name="Google Shape;1705;p56"/>
            <p:cNvSpPr/>
            <p:nvPr/>
          </p:nvSpPr>
          <p:spPr>
            <a:xfrm>
              <a:off x="2259360" y="3743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1" name="Google Shape;1706;p56"/>
            <p:cNvSpPr/>
            <p:nvPr/>
          </p:nvSpPr>
          <p:spPr>
            <a:xfrm>
              <a:off x="2259360" y="37159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2" name="Google Shape;1707;p56"/>
            <p:cNvSpPr/>
            <p:nvPr/>
          </p:nvSpPr>
          <p:spPr>
            <a:xfrm>
              <a:off x="2259360" y="3687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3" name="Google Shape;1708;p56"/>
            <p:cNvSpPr/>
            <p:nvPr/>
          </p:nvSpPr>
          <p:spPr>
            <a:xfrm>
              <a:off x="223128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4" name="Google Shape;1709;p56"/>
            <p:cNvSpPr/>
            <p:nvPr/>
          </p:nvSpPr>
          <p:spPr>
            <a:xfrm>
              <a:off x="223128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5" name="Google Shape;1710;p56"/>
            <p:cNvSpPr/>
            <p:nvPr/>
          </p:nvSpPr>
          <p:spPr>
            <a:xfrm>
              <a:off x="223128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6" name="Google Shape;1711;p56"/>
            <p:cNvSpPr/>
            <p:nvPr/>
          </p:nvSpPr>
          <p:spPr>
            <a:xfrm>
              <a:off x="223128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7" name="Google Shape;1712;p56"/>
            <p:cNvSpPr/>
            <p:nvPr/>
          </p:nvSpPr>
          <p:spPr>
            <a:xfrm>
              <a:off x="223128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8" name="Google Shape;1713;p56"/>
            <p:cNvSpPr/>
            <p:nvPr/>
          </p:nvSpPr>
          <p:spPr>
            <a:xfrm>
              <a:off x="223128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9" name="Google Shape;1714;p56"/>
            <p:cNvSpPr/>
            <p:nvPr/>
          </p:nvSpPr>
          <p:spPr>
            <a:xfrm>
              <a:off x="223128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0" name="Google Shape;1715;p56"/>
            <p:cNvSpPr/>
            <p:nvPr/>
          </p:nvSpPr>
          <p:spPr>
            <a:xfrm>
              <a:off x="223128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1" name="Google Shape;1716;p56"/>
            <p:cNvSpPr/>
            <p:nvPr/>
          </p:nvSpPr>
          <p:spPr>
            <a:xfrm>
              <a:off x="220356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2" name="Google Shape;1717;p56"/>
            <p:cNvSpPr/>
            <p:nvPr/>
          </p:nvSpPr>
          <p:spPr>
            <a:xfrm>
              <a:off x="2203560" y="3995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3" name="Google Shape;1718;p56"/>
            <p:cNvSpPr/>
            <p:nvPr/>
          </p:nvSpPr>
          <p:spPr>
            <a:xfrm>
              <a:off x="220356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4" name="Google Shape;1719;p56"/>
            <p:cNvSpPr/>
            <p:nvPr/>
          </p:nvSpPr>
          <p:spPr>
            <a:xfrm>
              <a:off x="220356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5" name="Google Shape;1720;p56"/>
            <p:cNvSpPr/>
            <p:nvPr/>
          </p:nvSpPr>
          <p:spPr>
            <a:xfrm>
              <a:off x="2175480" y="4107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6" name="Google Shape;1721;p56"/>
            <p:cNvSpPr/>
            <p:nvPr/>
          </p:nvSpPr>
          <p:spPr>
            <a:xfrm>
              <a:off x="2175480" y="4079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7" name="Google Shape;1722;p56"/>
            <p:cNvSpPr/>
            <p:nvPr/>
          </p:nvSpPr>
          <p:spPr>
            <a:xfrm>
              <a:off x="2175480" y="4051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8" name="Google Shape;1723;p56"/>
            <p:cNvSpPr/>
            <p:nvPr/>
          </p:nvSpPr>
          <p:spPr>
            <a:xfrm>
              <a:off x="217548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89" name="Google Shape;1724;p56"/>
            <p:cNvSpPr/>
            <p:nvPr/>
          </p:nvSpPr>
          <p:spPr>
            <a:xfrm>
              <a:off x="217548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0" name="Google Shape;1725;p56"/>
            <p:cNvSpPr/>
            <p:nvPr/>
          </p:nvSpPr>
          <p:spPr>
            <a:xfrm>
              <a:off x="2147400" y="4107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1" name="Google Shape;1726;p56"/>
            <p:cNvSpPr/>
            <p:nvPr/>
          </p:nvSpPr>
          <p:spPr>
            <a:xfrm>
              <a:off x="214740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2" name="Google Shape;1727;p56"/>
            <p:cNvSpPr/>
            <p:nvPr/>
          </p:nvSpPr>
          <p:spPr>
            <a:xfrm>
              <a:off x="214740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3" name="Google Shape;1728;p56"/>
            <p:cNvSpPr/>
            <p:nvPr/>
          </p:nvSpPr>
          <p:spPr>
            <a:xfrm>
              <a:off x="211968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4" name="Google Shape;1729;p56"/>
            <p:cNvSpPr/>
            <p:nvPr/>
          </p:nvSpPr>
          <p:spPr>
            <a:xfrm>
              <a:off x="211968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5" name="Google Shape;1730;p56"/>
            <p:cNvSpPr/>
            <p:nvPr/>
          </p:nvSpPr>
          <p:spPr>
            <a:xfrm>
              <a:off x="211968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6" name="Google Shape;1731;p56"/>
            <p:cNvSpPr/>
            <p:nvPr/>
          </p:nvSpPr>
          <p:spPr>
            <a:xfrm>
              <a:off x="209160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7" name="Google Shape;1732;p56"/>
            <p:cNvSpPr/>
            <p:nvPr/>
          </p:nvSpPr>
          <p:spPr>
            <a:xfrm>
              <a:off x="209160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8" name="Google Shape;1733;p56"/>
            <p:cNvSpPr/>
            <p:nvPr/>
          </p:nvSpPr>
          <p:spPr>
            <a:xfrm>
              <a:off x="209160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99" name="Google Shape;1734;p56"/>
            <p:cNvSpPr/>
            <p:nvPr/>
          </p:nvSpPr>
          <p:spPr>
            <a:xfrm>
              <a:off x="209160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0" name="Google Shape;1735;p56"/>
            <p:cNvSpPr/>
            <p:nvPr/>
          </p:nvSpPr>
          <p:spPr>
            <a:xfrm>
              <a:off x="206352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1" name="Google Shape;1736;p56"/>
            <p:cNvSpPr/>
            <p:nvPr/>
          </p:nvSpPr>
          <p:spPr>
            <a:xfrm>
              <a:off x="2063520" y="4051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2" name="Google Shape;1737;p56"/>
            <p:cNvSpPr/>
            <p:nvPr/>
          </p:nvSpPr>
          <p:spPr>
            <a:xfrm>
              <a:off x="206352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3" name="Google Shape;1738;p56"/>
            <p:cNvSpPr/>
            <p:nvPr/>
          </p:nvSpPr>
          <p:spPr>
            <a:xfrm>
              <a:off x="206352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4" name="Google Shape;1739;p56"/>
            <p:cNvSpPr/>
            <p:nvPr/>
          </p:nvSpPr>
          <p:spPr>
            <a:xfrm>
              <a:off x="206352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5" name="Google Shape;1740;p56"/>
            <p:cNvSpPr/>
            <p:nvPr/>
          </p:nvSpPr>
          <p:spPr>
            <a:xfrm>
              <a:off x="206352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6" name="Google Shape;1741;p56"/>
            <p:cNvSpPr/>
            <p:nvPr/>
          </p:nvSpPr>
          <p:spPr>
            <a:xfrm>
              <a:off x="206352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7" name="Google Shape;1742;p56"/>
            <p:cNvSpPr/>
            <p:nvPr/>
          </p:nvSpPr>
          <p:spPr>
            <a:xfrm>
              <a:off x="206352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8" name="Google Shape;1743;p56"/>
            <p:cNvSpPr/>
            <p:nvPr/>
          </p:nvSpPr>
          <p:spPr>
            <a:xfrm>
              <a:off x="2035800" y="3995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09" name="Google Shape;1744;p56"/>
            <p:cNvSpPr/>
            <p:nvPr/>
          </p:nvSpPr>
          <p:spPr>
            <a:xfrm>
              <a:off x="203580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0" name="Google Shape;1745;p56"/>
            <p:cNvSpPr/>
            <p:nvPr/>
          </p:nvSpPr>
          <p:spPr>
            <a:xfrm>
              <a:off x="203580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1" name="Google Shape;1746;p56"/>
            <p:cNvSpPr/>
            <p:nvPr/>
          </p:nvSpPr>
          <p:spPr>
            <a:xfrm>
              <a:off x="203580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2" name="Google Shape;1747;p56"/>
            <p:cNvSpPr/>
            <p:nvPr/>
          </p:nvSpPr>
          <p:spPr>
            <a:xfrm>
              <a:off x="203544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3" name="Google Shape;1748;p56"/>
            <p:cNvSpPr/>
            <p:nvPr/>
          </p:nvSpPr>
          <p:spPr>
            <a:xfrm>
              <a:off x="203580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4" name="Google Shape;1749;p56"/>
            <p:cNvSpPr/>
            <p:nvPr/>
          </p:nvSpPr>
          <p:spPr>
            <a:xfrm>
              <a:off x="200772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5" name="Google Shape;1750;p56"/>
            <p:cNvSpPr/>
            <p:nvPr/>
          </p:nvSpPr>
          <p:spPr>
            <a:xfrm>
              <a:off x="200772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6" name="Google Shape;1751;p56"/>
            <p:cNvSpPr/>
            <p:nvPr/>
          </p:nvSpPr>
          <p:spPr>
            <a:xfrm>
              <a:off x="200772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7" name="Google Shape;1752;p56"/>
            <p:cNvSpPr/>
            <p:nvPr/>
          </p:nvSpPr>
          <p:spPr>
            <a:xfrm>
              <a:off x="197964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8" name="Google Shape;1753;p56"/>
            <p:cNvSpPr/>
            <p:nvPr/>
          </p:nvSpPr>
          <p:spPr>
            <a:xfrm>
              <a:off x="197964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19" name="Google Shape;1754;p56"/>
            <p:cNvSpPr/>
            <p:nvPr/>
          </p:nvSpPr>
          <p:spPr>
            <a:xfrm>
              <a:off x="197964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0" name="Google Shape;1755;p56"/>
            <p:cNvSpPr/>
            <p:nvPr/>
          </p:nvSpPr>
          <p:spPr>
            <a:xfrm>
              <a:off x="195192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1" name="Google Shape;1756;p56"/>
            <p:cNvSpPr/>
            <p:nvPr/>
          </p:nvSpPr>
          <p:spPr>
            <a:xfrm>
              <a:off x="195192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2" name="Google Shape;1757;p56"/>
            <p:cNvSpPr/>
            <p:nvPr/>
          </p:nvSpPr>
          <p:spPr>
            <a:xfrm>
              <a:off x="195192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3" name="Google Shape;1758;p56"/>
            <p:cNvSpPr/>
            <p:nvPr/>
          </p:nvSpPr>
          <p:spPr>
            <a:xfrm>
              <a:off x="192384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4" name="Google Shape;1759;p56"/>
            <p:cNvSpPr/>
            <p:nvPr/>
          </p:nvSpPr>
          <p:spPr>
            <a:xfrm>
              <a:off x="1923840" y="3771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5" name="Google Shape;1760;p56"/>
            <p:cNvSpPr/>
            <p:nvPr/>
          </p:nvSpPr>
          <p:spPr>
            <a:xfrm>
              <a:off x="192384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6" name="Google Shape;1761;p56"/>
            <p:cNvSpPr/>
            <p:nvPr/>
          </p:nvSpPr>
          <p:spPr>
            <a:xfrm>
              <a:off x="192384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7" name="Google Shape;1762;p56"/>
            <p:cNvSpPr/>
            <p:nvPr/>
          </p:nvSpPr>
          <p:spPr>
            <a:xfrm>
              <a:off x="189576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8" name="Google Shape;1763;p56"/>
            <p:cNvSpPr/>
            <p:nvPr/>
          </p:nvSpPr>
          <p:spPr>
            <a:xfrm>
              <a:off x="189576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29" name="Google Shape;1764;p56"/>
            <p:cNvSpPr/>
            <p:nvPr/>
          </p:nvSpPr>
          <p:spPr>
            <a:xfrm>
              <a:off x="189576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0" name="Google Shape;1765;p56"/>
            <p:cNvSpPr/>
            <p:nvPr/>
          </p:nvSpPr>
          <p:spPr>
            <a:xfrm>
              <a:off x="189576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1" name="Google Shape;1766;p56"/>
            <p:cNvSpPr/>
            <p:nvPr/>
          </p:nvSpPr>
          <p:spPr>
            <a:xfrm>
              <a:off x="186804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2" name="Google Shape;1767;p56"/>
            <p:cNvSpPr/>
            <p:nvPr/>
          </p:nvSpPr>
          <p:spPr>
            <a:xfrm>
              <a:off x="186804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3" name="Google Shape;1768;p56"/>
            <p:cNvSpPr/>
            <p:nvPr/>
          </p:nvSpPr>
          <p:spPr>
            <a:xfrm>
              <a:off x="186804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4" name="Google Shape;1769;p56"/>
            <p:cNvSpPr/>
            <p:nvPr/>
          </p:nvSpPr>
          <p:spPr>
            <a:xfrm>
              <a:off x="186804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5" name="Google Shape;1770;p56"/>
            <p:cNvSpPr/>
            <p:nvPr/>
          </p:nvSpPr>
          <p:spPr>
            <a:xfrm>
              <a:off x="183996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6" name="Google Shape;1771;p56"/>
            <p:cNvSpPr/>
            <p:nvPr/>
          </p:nvSpPr>
          <p:spPr>
            <a:xfrm>
              <a:off x="183996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7" name="Google Shape;1772;p56"/>
            <p:cNvSpPr/>
            <p:nvPr/>
          </p:nvSpPr>
          <p:spPr>
            <a:xfrm>
              <a:off x="183996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8" name="Google Shape;1773;p56"/>
            <p:cNvSpPr/>
            <p:nvPr/>
          </p:nvSpPr>
          <p:spPr>
            <a:xfrm>
              <a:off x="183996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39" name="Google Shape;1774;p56"/>
            <p:cNvSpPr/>
            <p:nvPr/>
          </p:nvSpPr>
          <p:spPr>
            <a:xfrm>
              <a:off x="183996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0" name="Google Shape;1775;p56"/>
            <p:cNvSpPr/>
            <p:nvPr/>
          </p:nvSpPr>
          <p:spPr>
            <a:xfrm>
              <a:off x="220356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1" name="Google Shape;1776;p56"/>
            <p:cNvSpPr/>
            <p:nvPr/>
          </p:nvSpPr>
          <p:spPr>
            <a:xfrm>
              <a:off x="1811880" y="30168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2" name="Google Shape;1777;p56"/>
            <p:cNvSpPr/>
            <p:nvPr/>
          </p:nvSpPr>
          <p:spPr>
            <a:xfrm>
              <a:off x="178416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3" name="Google Shape;1778;p56"/>
            <p:cNvSpPr/>
            <p:nvPr/>
          </p:nvSpPr>
          <p:spPr>
            <a:xfrm>
              <a:off x="225936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4" name="Google Shape;1779;p56"/>
            <p:cNvSpPr/>
            <p:nvPr/>
          </p:nvSpPr>
          <p:spPr>
            <a:xfrm>
              <a:off x="225936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5" name="Google Shape;1780;p56"/>
            <p:cNvSpPr/>
            <p:nvPr/>
          </p:nvSpPr>
          <p:spPr>
            <a:xfrm>
              <a:off x="225936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6" name="Google Shape;1781;p56"/>
            <p:cNvSpPr/>
            <p:nvPr/>
          </p:nvSpPr>
          <p:spPr>
            <a:xfrm>
              <a:off x="225936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7" name="Google Shape;1782;p56"/>
            <p:cNvSpPr/>
            <p:nvPr/>
          </p:nvSpPr>
          <p:spPr>
            <a:xfrm>
              <a:off x="225936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8" name="Google Shape;1783;p56"/>
            <p:cNvSpPr/>
            <p:nvPr/>
          </p:nvSpPr>
          <p:spPr>
            <a:xfrm>
              <a:off x="225936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49" name="Google Shape;1784;p56"/>
            <p:cNvSpPr/>
            <p:nvPr/>
          </p:nvSpPr>
          <p:spPr>
            <a:xfrm>
              <a:off x="225936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0" name="Google Shape;1785;p56"/>
            <p:cNvSpPr/>
            <p:nvPr/>
          </p:nvSpPr>
          <p:spPr>
            <a:xfrm>
              <a:off x="211968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1" name="Google Shape;1786;p56"/>
            <p:cNvSpPr/>
            <p:nvPr/>
          </p:nvSpPr>
          <p:spPr>
            <a:xfrm>
              <a:off x="211968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2" name="Google Shape;1787;p56"/>
            <p:cNvSpPr/>
            <p:nvPr/>
          </p:nvSpPr>
          <p:spPr>
            <a:xfrm>
              <a:off x="200772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3" name="Google Shape;1788;p56"/>
            <p:cNvSpPr/>
            <p:nvPr/>
          </p:nvSpPr>
          <p:spPr>
            <a:xfrm>
              <a:off x="203580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4" name="Google Shape;1789;p56"/>
            <p:cNvSpPr/>
            <p:nvPr/>
          </p:nvSpPr>
          <p:spPr>
            <a:xfrm>
              <a:off x="203580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5" name="Google Shape;1790;p56"/>
            <p:cNvSpPr/>
            <p:nvPr/>
          </p:nvSpPr>
          <p:spPr>
            <a:xfrm>
              <a:off x="206352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6" name="Google Shape;1791;p56"/>
            <p:cNvSpPr/>
            <p:nvPr/>
          </p:nvSpPr>
          <p:spPr>
            <a:xfrm>
              <a:off x="209160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7" name="Google Shape;1792;p56"/>
            <p:cNvSpPr/>
            <p:nvPr/>
          </p:nvSpPr>
          <p:spPr>
            <a:xfrm>
              <a:off x="209160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8" name="Google Shape;1793;p56"/>
            <p:cNvSpPr/>
            <p:nvPr/>
          </p:nvSpPr>
          <p:spPr>
            <a:xfrm>
              <a:off x="211968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9" name="Google Shape;1794;p56"/>
            <p:cNvSpPr/>
            <p:nvPr/>
          </p:nvSpPr>
          <p:spPr>
            <a:xfrm>
              <a:off x="211968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0" name="Google Shape;1795;p56"/>
            <p:cNvSpPr/>
            <p:nvPr/>
          </p:nvSpPr>
          <p:spPr>
            <a:xfrm>
              <a:off x="214740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1" name="Google Shape;1796;p56"/>
            <p:cNvSpPr/>
            <p:nvPr/>
          </p:nvSpPr>
          <p:spPr>
            <a:xfrm>
              <a:off x="214740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2" name="Google Shape;1797;p56"/>
            <p:cNvSpPr/>
            <p:nvPr/>
          </p:nvSpPr>
          <p:spPr>
            <a:xfrm>
              <a:off x="214740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3" name="Google Shape;1798;p56"/>
            <p:cNvSpPr/>
            <p:nvPr/>
          </p:nvSpPr>
          <p:spPr>
            <a:xfrm>
              <a:off x="214740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4" name="Google Shape;1799;p56"/>
            <p:cNvSpPr/>
            <p:nvPr/>
          </p:nvSpPr>
          <p:spPr>
            <a:xfrm>
              <a:off x="217548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5" name="Google Shape;1800;p56"/>
            <p:cNvSpPr/>
            <p:nvPr/>
          </p:nvSpPr>
          <p:spPr>
            <a:xfrm>
              <a:off x="217548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6" name="Google Shape;1801;p56"/>
            <p:cNvSpPr/>
            <p:nvPr/>
          </p:nvSpPr>
          <p:spPr>
            <a:xfrm>
              <a:off x="217548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7" name="Google Shape;1802;p56"/>
            <p:cNvSpPr/>
            <p:nvPr/>
          </p:nvSpPr>
          <p:spPr>
            <a:xfrm>
              <a:off x="217548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8" name="Google Shape;1803;p56"/>
            <p:cNvSpPr/>
            <p:nvPr/>
          </p:nvSpPr>
          <p:spPr>
            <a:xfrm>
              <a:off x="217548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69" name="Google Shape;1804;p56"/>
            <p:cNvSpPr/>
            <p:nvPr/>
          </p:nvSpPr>
          <p:spPr>
            <a:xfrm>
              <a:off x="217548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0" name="Google Shape;1805;p56"/>
            <p:cNvSpPr/>
            <p:nvPr/>
          </p:nvSpPr>
          <p:spPr>
            <a:xfrm>
              <a:off x="220356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1" name="Google Shape;1806;p56"/>
            <p:cNvSpPr/>
            <p:nvPr/>
          </p:nvSpPr>
          <p:spPr>
            <a:xfrm>
              <a:off x="220356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2" name="Google Shape;1807;p56"/>
            <p:cNvSpPr/>
            <p:nvPr/>
          </p:nvSpPr>
          <p:spPr>
            <a:xfrm>
              <a:off x="220356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3" name="Google Shape;1808;p56"/>
            <p:cNvSpPr/>
            <p:nvPr/>
          </p:nvSpPr>
          <p:spPr>
            <a:xfrm>
              <a:off x="220356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4" name="Google Shape;1809;p56"/>
            <p:cNvSpPr/>
            <p:nvPr/>
          </p:nvSpPr>
          <p:spPr>
            <a:xfrm>
              <a:off x="220356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5" name="Google Shape;1810;p56"/>
            <p:cNvSpPr/>
            <p:nvPr/>
          </p:nvSpPr>
          <p:spPr>
            <a:xfrm>
              <a:off x="220356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6" name="Google Shape;1811;p56"/>
            <p:cNvSpPr/>
            <p:nvPr/>
          </p:nvSpPr>
          <p:spPr>
            <a:xfrm>
              <a:off x="220356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7" name="Google Shape;1812;p56"/>
            <p:cNvSpPr/>
            <p:nvPr/>
          </p:nvSpPr>
          <p:spPr>
            <a:xfrm>
              <a:off x="22312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8" name="Google Shape;1813;p56"/>
            <p:cNvSpPr/>
            <p:nvPr/>
          </p:nvSpPr>
          <p:spPr>
            <a:xfrm>
              <a:off x="223128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9" name="Google Shape;1814;p56"/>
            <p:cNvSpPr/>
            <p:nvPr/>
          </p:nvSpPr>
          <p:spPr>
            <a:xfrm>
              <a:off x="223128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0" name="Google Shape;1815;p56"/>
            <p:cNvSpPr/>
            <p:nvPr/>
          </p:nvSpPr>
          <p:spPr>
            <a:xfrm>
              <a:off x="223128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1" name="Google Shape;1816;p56"/>
            <p:cNvSpPr/>
            <p:nvPr/>
          </p:nvSpPr>
          <p:spPr>
            <a:xfrm>
              <a:off x="223128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2" name="Google Shape;1817;p56"/>
            <p:cNvSpPr/>
            <p:nvPr/>
          </p:nvSpPr>
          <p:spPr>
            <a:xfrm>
              <a:off x="223128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3" name="Google Shape;1818;p56"/>
            <p:cNvSpPr/>
            <p:nvPr/>
          </p:nvSpPr>
          <p:spPr>
            <a:xfrm>
              <a:off x="223128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4" name="Google Shape;1819;p56"/>
            <p:cNvSpPr/>
            <p:nvPr/>
          </p:nvSpPr>
          <p:spPr>
            <a:xfrm>
              <a:off x="223128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5" name="Google Shape;1820;p56"/>
            <p:cNvSpPr/>
            <p:nvPr/>
          </p:nvSpPr>
          <p:spPr>
            <a:xfrm>
              <a:off x="225936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6" name="Google Shape;1821;p56"/>
            <p:cNvSpPr/>
            <p:nvPr/>
          </p:nvSpPr>
          <p:spPr>
            <a:xfrm>
              <a:off x="228708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7" name="Google Shape;1822;p56"/>
            <p:cNvSpPr/>
            <p:nvPr/>
          </p:nvSpPr>
          <p:spPr>
            <a:xfrm>
              <a:off x="228708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8" name="Google Shape;1823;p56"/>
            <p:cNvSpPr/>
            <p:nvPr/>
          </p:nvSpPr>
          <p:spPr>
            <a:xfrm>
              <a:off x="228708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89" name="Google Shape;1824;p56"/>
            <p:cNvSpPr/>
            <p:nvPr/>
          </p:nvSpPr>
          <p:spPr>
            <a:xfrm>
              <a:off x="228708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0" name="Google Shape;1825;p56"/>
            <p:cNvSpPr/>
            <p:nvPr/>
          </p:nvSpPr>
          <p:spPr>
            <a:xfrm>
              <a:off x="228708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1" name="Google Shape;1826;p56"/>
            <p:cNvSpPr/>
            <p:nvPr/>
          </p:nvSpPr>
          <p:spPr>
            <a:xfrm>
              <a:off x="228708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2" name="Google Shape;1827;p56"/>
            <p:cNvSpPr/>
            <p:nvPr/>
          </p:nvSpPr>
          <p:spPr>
            <a:xfrm>
              <a:off x="228708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3" name="Google Shape;1828;p56"/>
            <p:cNvSpPr/>
            <p:nvPr/>
          </p:nvSpPr>
          <p:spPr>
            <a:xfrm>
              <a:off x="228708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4" name="Google Shape;1829;p56"/>
            <p:cNvSpPr/>
            <p:nvPr/>
          </p:nvSpPr>
          <p:spPr>
            <a:xfrm>
              <a:off x="228708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5" name="Google Shape;1830;p56"/>
            <p:cNvSpPr/>
            <p:nvPr/>
          </p:nvSpPr>
          <p:spPr>
            <a:xfrm>
              <a:off x="225936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6" name="Google Shape;1831;p56"/>
            <p:cNvSpPr/>
            <p:nvPr/>
          </p:nvSpPr>
          <p:spPr>
            <a:xfrm>
              <a:off x="22312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7" name="Google Shape;1832;p56"/>
            <p:cNvSpPr/>
            <p:nvPr/>
          </p:nvSpPr>
          <p:spPr>
            <a:xfrm>
              <a:off x="223128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8" name="Google Shape;1833;p56"/>
            <p:cNvSpPr/>
            <p:nvPr/>
          </p:nvSpPr>
          <p:spPr>
            <a:xfrm>
              <a:off x="22035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99" name="Google Shape;1834;p56"/>
            <p:cNvSpPr/>
            <p:nvPr/>
          </p:nvSpPr>
          <p:spPr>
            <a:xfrm>
              <a:off x="220356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0" name="Google Shape;1835;p56"/>
            <p:cNvSpPr/>
            <p:nvPr/>
          </p:nvSpPr>
          <p:spPr>
            <a:xfrm>
              <a:off x="220356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1" name="Google Shape;1836;p56"/>
            <p:cNvSpPr/>
            <p:nvPr/>
          </p:nvSpPr>
          <p:spPr>
            <a:xfrm>
              <a:off x="220356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2" name="Google Shape;1837;p56"/>
            <p:cNvSpPr/>
            <p:nvPr/>
          </p:nvSpPr>
          <p:spPr>
            <a:xfrm>
              <a:off x="217548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3" name="Google Shape;1838;p56"/>
            <p:cNvSpPr/>
            <p:nvPr/>
          </p:nvSpPr>
          <p:spPr>
            <a:xfrm>
              <a:off x="217548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4" name="Google Shape;1839;p56"/>
            <p:cNvSpPr/>
            <p:nvPr/>
          </p:nvSpPr>
          <p:spPr>
            <a:xfrm>
              <a:off x="217548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5" name="Google Shape;1840;p56"/>
            <p:cNvSpPr/>
            <p:nvPr/>
          </p:nvSpPr>
          <p:spPr>
            <a:xfrm>
              <a:off x="217548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6" name="Google Shape;1841;p56"/>
            <p:cNvSpPr/>
            <p:nvPr/>
          </p:nvSpPr>
          <p:spPr>
            <a:xfrm>
              <a:off x="217548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7" name="Google Shape;1842;p56"/>
            <p:cNvSpPr/>
            <p:nvPr/>
          </p:nvSpPr>
          <p:spPr>
            <a:xfrm>
              <a:off x="217548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8" name="Google Shape;1843;p56"/>
            <p:cNvSpPr/>
            <p:nvPr/>
          </p:nvSpPr>
          <p:spPr>
            <a:xfrm>
              <a:off x="214740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09" name="Google Shape;1844;p56"/>
            <p:cNvSpPr/>
            <p:nvPr/>
          </p:nvSpPr>
          <p:spPr>
            <a:xfrm>
              <a:off x="214740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0" name="Google Shape;1845;p56"/>
            <p:cNvSpPr/>
            <p:nvPr/>
          </p:nvSpPr>
          <p:spPr>
            <a:xfrm>
              <a:off x="214740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1" name="Google Shape;1846;p56"/>
            <p:cNvSpPr/>
            <p:nvPr/>
          </p:nvSpPr>
          <p:spPr>
            <a:xfrm>
              <a:off x="214740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2" name="Google Shape;1847;p56"/>
            <p:cNvSpPr/>
            <p:nvPr/>
          </p:nvSpPr>
          <p:spPr>
            <a:xfrm>
              <a:off x="214740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3" name="Google Shape;1848;p56"/>
            <p:cNvSpPr/>
            <p:nvPr/>
          </p:nvSpPr>
          <p:spPr>
            <a:xfrm>
              <a:off x="214740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4" name="Google Shape;1849;p56"/>
            <p:cNvSpPr/>
            <p:nvPr/>
          </p:nvSpPr>
          <p:spPr>
            <a:xfrm>
              <a:off x="214740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5" name="Google Shape;1850;p56"/>
            <p:cNvSpPr/>
            <p:nvPr/>
          </p:nvSpPr>
          <p:spPr>
            <a:xfrm>
              <a:off x="214740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6" name="Google Shape;1851;p56"/>
            <p:cNvSpPr/>
            <p:nvPr/>
          </p:nvSpPr>
          <p:spPr>
            <a:xfrm>
              <a:off x="21196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7" name="Google Shape;1852;p56"/>
            <p:cNvSpPr/>
            <p:nvPr/>
          </p:nvSpPr>
          <p:spPr>
            <a:xfrm>
              <a:off x="211968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8" name="Google Shape;1853;p56"/>
            <p:cNvSpPr/>
            <p:nvPr/>
          </p:nvSpPr>
          <p:spPr>
            <a:xfrm>
              <a:off x="211968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19" name="Google Shape;1854;p56"/>
            <p:cNvSpPr/>
            <p:nvPr/>
          </p:nvSpPr>
          <p:spPr>
            <a:xfrm>
              <a:off x="21196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0" name="Google Shape;1855;p56"/>
            <p:cNvSpPr/>
            <p:nvPr/>
          </p:nvSpPr>
          <p:spPr>
            <a:xfrm>
              <a:off x="21196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1" name="Google Shape;1856;p56"/>
            <p:cNvSpPr/>
            <p:nvPr/>
          </p:nvSpPr>
          <p:spPr>
            <a:xfrm>
              <a:off x="211968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2" name="Google Shape;1857;p56"/>
            <p:cNvSpPr/>
            <p:nvPr/>
          </p:nvSpPr>
          <p:spPr>
            <a:xfrm>
              <a:off x="211968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3" name="Google Shape;1858;p56"/>
            <p:cNvSpPr/>
            <p:nvPr/>
          </p:nvSpPr>
          <p:spPr>
            <a:xfrm>
              <a:off x="211968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4" name="Google Shape;1859;p56"/>
            <p:cNvSpPr/>
            <p:nvPr/>
          </p:nvSpPr>
          <p:spPr>
            <a:xfrm>
              <a:off x="211968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5" name="Google Shape;1860;p56"/>
            <p:cNvSpPr/>
            <p:nvPr/>
          </p:nvSpPr>
          <p:spPr>
            <a:xfrm>
              <a:off x="209160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6" name="Google Shape;1861;p56"/>
            <p:cNvSpPr/>
            <p:nvPr/>
          </p:nvSpPr>
          <p:spPr>
            <a:xfrm>
              <a:off x="209160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7" name="Google Shape;1862;p56"/>
            <p:cNvSpPr/>
            <p:nvPr/>
          </p:nvSpPr>
          <p:spPr>
            <a:xfrm>
              <a:off x="209160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8" name="Google Shape;1863;p56"/>
            <p:cNvSpPr/>
            <p:nvPr/>
          </p:nvSpPr>
          <p:spPr>
            <a:xfrm>
              <a:off x="209160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9" name="Google Shape;1864;p56"/>
            <p:cNvSpPr/>
            <p:nvPr/>
          </p:nvSpPr>
          <p:spPr>
            <a:xfrm>
              <a:off x="20916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0" name="Google Shape;1865;p56"/>
            <p:cNvSpPr/>
            <p:nvPr/>
          </p:nvSpPr>
          <p:spPr>
            <a:xfrm>
              <a:off x="20916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7" h="213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1" name="Google Shape;1866;p56"/>
            <p:cNvSpPr/>
            <p:nvPr/>
          </p:nvSpPr>
          <p:spPr>
            <a:xfrm>
              <a:off x="20916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2" name="Google Shape;1867;p56"/>
            <p:cNvSpPr/>
            <p:nvPr/>
          </p:nvSpPr>
          <p:spPr>
            <a:xfrm>
              <a:off x="209160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3" name="Google Shape;1868;p56"/>
            <p:cNvSpPr/>
            <p:nvPr/>
          </p:nvSpPr>
          <p:spPr>
            <a:xfrm>
              <a:off x="209160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4" name="Google Shape;1869;p56"/>
            <p:cNvSpPr/>
            <p:nvPr/>
          </p:nvSpPr>
          <p:spPr>
            <a:xfrm>
              <a:off x="209160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5" name="Google Shape;1870;p56"/>
            <p:cNvSpPr/>
            <p:nvPr/>
          </p:nvSpPr>
          <p:spPr>
            <a:xfrm>
              <a:off x="20635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6" name="Google Shape;1871;p56"/>
            <p:cNvSpPr/>
            <p:nvPr/>
          </p:nvSpPr>
          <p:spPr>
            <a:xfrm>
              <a:off x="206352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7" name="Google Shape;1872;p56"/>
            <p:cNvSpPr/>
            <p:nvPr/>
          </p:nvSpPr>
          <p:spPr>
            <a:xfrm>
              <a:off x="206352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8" name="Google Shape;1873;p56"/>
            <p:cNvSpPr/>
            <p:nvPr/>
          </p:nvSpPr>
          <p:spPr>
            <a:xfrm>
              <a:off x="206352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39" name="Google Shape;1874;p56"/>
            <p:cNvSpPr/>
            <p:nvPr/>
          </p:nvSpPr>
          <p:spPr>
            <a:xfrm>
              <a:off x="20635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0" name="Google Shape;1875;p56"/>
            <p:cNvSpPr/>
            <p:nvPr/>
          </p:nvSpPr>
          <p:spPr>
            <a:xfrm>
              <a:off x="20635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1" name="Google Shape;1876;p56"/>
            <p:cNvSpPr/>
            <p:nvPr/>
          </p:nvSpPr>
          <p:spPr>
            <a:xfrm>
              <a:off x="20635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2" name="Google Shape;1877;p56"/>
            <p:cNvSpPr/>
            <p:nvPr/>
          </p:nvSpPr>
          <p:spPr>
            <a:xfrm>
              <a:off x="20635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3" name="Google Shape;1878;p56"/>
            <p:cNvSpPr/>
            <p:nvPr/>
          </p:nvSpPr>
          <p:spPr>
            <a:xfrm>
              <a:off x="206352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4" name="Google Shape;1879;p56"/>
            <p:cNvSpPr/>
            <p:nvPr/>
          </p:nvSpPr>
          <p:spPr>
            <a:xfrm>
              <a:off x="206352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5" name="Google Shape;1880;p56"/>
            <p:cNvSpPr/>
            <p:nvPr/>
          </p:nvSpPr>
          <p:spPr>
            <a:xfrm>
              <a:off x="206352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6" name="Google Shape;1881;p56"/>
            <p:cNvSpPr/>
            <p:nvPr/>
          </p:nvSpPr>
          <p:spPr>
            <a:xfrm>
              <a:off x="203580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7" name="Google Shape;1882;p56"/>
            <p:cNvSpPr/>
            <p:nvPr/>
          </p:nvSpPr>
          <p:spPr>
            <a:xfrm>
              <a:off x="203580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8" name="Google Shape;1883;p56"/>
            <p:cNvSpPr/>
            <p:nvPr/>
          </p:nvSpPr>
          <p:spPr>
            <a:xfrm>
              <a:off x="203580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49" name="Google Shape;1884;p56"/>
            <p:cNvSpPr/>
            <p:nvPr/>
          </p:nvSpPr>
          <p:spPr>
            <a:xfrm>
              <a:off x="203580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0" name="Google Shape;1885;p56"/>
            <p:cNvSpPr/>
            <p:nvPr/>
          </p:nvSpPr>
          <p:spPr>
            <a:xfrm>
              <a:off x="203580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1" name="Google Shape;1886;p56"/>
            <p:cNvSpPr/>
            <p:nvPr/>
          </p:nvSpPr>
          <p:spPr>
            <a:xfrm>
              <a:off x="20358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2" name="Google Shape;1887;p56"/>
            <p:cNvSpPr/>
            <p:nvPr/>
          </p:nvSpPr>
          <p:spPr>
            <a:xfrm>
              <a:off x="20358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3" name="Google Shape;1888;p56"/>
            <p:cNvSpPr/>
            <p:nvPr/>
          </p:nvSpPr>
          <p:spPr>
            <a:xfrm>
              <a:off x="20358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4" name="Google Shape;1889;p56"/>
            <p:cNvSpPr/>
            <p:nvPr/>
          </p:nvSpPr>
          <p:spPr>
            <a:xfrm>
              <a:off x="203580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5" name="Google Shape;1890;p56"/>
            <p:cNvSpPr/>
            <p:nvPr/>
          </p:nvSpPr>
          <p:spPr>
            <a:xfrm>
              <a:off x="200772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6" name="Google Shape;1891;p56"/>
            <p:cNvSpPr/>
            <p:nvPr/>
          </p:nvSpPr>
          <p:spPr>
            <a:xfrm>
              <a:off x="200772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7" name="Google Shape;1892;p56"/>
            <p:cNvSpPr/>
            <p:nvPr/>
          </p:nvSpPr>
          <p:spPr>
            <a:xfrm>
              <a:off x="200772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8" name="Google Shape;1893;p56"/>
            <p:cNvSpPr/>
            <p:nvPr/>
          </p:nvSpPr>
          <p:spPr>
            <a:xfrm>
              <a:off x="20077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59" name="Google Shape;1894;p56"/>
            <p:cNvSpPr/>
            <p:nvPr/>
          </p:nvSpPr>
          <p:spPr>
            <a:xfrm>
              <a:off x="20077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0" name="Google Shape;1895;p56"/>
            <p:cNvSpPr/>
            <p:nvPr/>
          </p:nvSpPr>
          <p:spPr>
            <a:xfrm>
              <a:off x="197964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1" name="Google Shape;1896;p56"/>
            <p:cNvSpPr/>
            <p:nvPr/>
          </p:nvSpPr>
          <p:spPr>
            <a:xfrm>
              <a:off x="197964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2" name="Google Shape;1897;p56"/>
            <p:cNvSpPr/>
            <p:nvPr/>
          </p:nvSpPr>
          <p:spPr>
            <a:xfrm>
              <a:off x="197964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3" name="Google Shape;1898;p56"/>
            <p:cNvSpPr/>
            <p:nvPr/>
          </p:nvSpPr>
          <p:spPr>
            <a:xfrm>
              <a:off x="197964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4" name="Google Shape;1899;p56"/>
            <p:cNvSpPr/>
            <p:nvPr/>
          </p:nvSpPr>
          <p:spPr>
            <a:xfrm>
              <a:off x="197964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5" name="Google Shape;1900;p56"/>
            <p:cNvSpPr/>
            <p:nvPr/>
          </p:nvSpPr>
          <p:spPr>
            <a:xfrm>
              <a:off x="19519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6" name="Google Shape;1901;p56"/>
            <p:cNvSpPr/>
            <p:nvPr/>
          </p:nvSpPr>
          <p:spPr>
            <a:xfrm>
              <a:off x="195192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7" name="Google Shape;1902;p56"/>
            <p:cNvSpPr/>
            <p:nvPr/>
          </p:nvSpPr>
          <p:spPr>
            <a:xfrm>
              <a:off x="195192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8" name="Google Shape;1903;p56"/>
            <p:cNvSpPr/>
            <p:nvPr/>
          </p:nvSpPr>
          <p:spPr>
            <a:xfrm>
              <a:off x="195192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69" name="Google Shape;1904;p56"/>
            <p:cNvSpPr/>
            <p:nvPr/>
          </p:nvSpPr>
          <p:spPr>
            <a:xfrm>
              <a:off x="195192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0" name="Google Shape;1905;p56"/>
            <p:cNvSpPr/>
            <p:nvPr/>
          </p:nvSpPr>
          <p:spPr>
            <a:xfrm>
              <a:off x="195192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1" name="Google Shape;1906;p56"/>
            <p:cNvSpPr/>
            <p:nvPr/>
          </p:nvSpPr>
          <p:spPr>
            <a:xfrm>
              <a:off x="195192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2" name="Google Shape;1907;p56"/>
            <p:cNvSpPr/>
            <p:nvPr/>
          </p:nvSpPr>
          <p:spPr>
            <a:xfrm>
              <a:off x="192384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3" name="Google Shape;1908;p56"/>
            <p:cNvSpPr/>
            <p:nvPr/>
          </p:nvSpPr>
          <p:spPr>
            <a:xfrm>
              <a:off x="192384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4" name="Google Shape;1909;p56"/>
            <p:cNvSpPr/>
            <p:nvPr/>
          </p:nvSpPr>
          <p:spPr>
            <a:xfrm>
              <a:off x="192384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5" name="Google Shape;1910;p56"/>
            <p:cNvSpPr/>
            <p:nvPr/>
          </p:nvSpPr>
          <p:spPr>
            <a:xfrm>
              <a:off x="192384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6" name="Google Shape;1911;p56"/>
            <p:cNvSpPr/>
            <p:nvPr/>
          </p:nvSpPr>
          <p:spPr>
            <a:xfrm>
              <a:off x="192384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7" name="Google Shape;1912;p56"/>
            <p:cNvSpPr/>
            <p:nvPr/>
          </p:nvSpPr>
          <p:spPr>
            <a:xfrm>
              <a:off x="192384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8" name="Google Shape;1913;p56"/>
            <p:cNvSpPr/>
            <p:nvPr/>
          </p:nvSpPr>
          <p:spPr>
            <a:xfrm>
              <a:off x="192384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79" name="Google Shape;1914;p56"/>
            <p:cNvSpPr/>
            <p:nvPr/>
          </p:nvSpPr>
          <p:spPr>
            <a:xfrm>
              <a:off x="189576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0" name="Google Shape;1915;p56"/>
            <p:cNvSpPr/>
            <p:nvPr/>
          </p:nvSpPr>
          <p:spPr>
            <a:xfrm>
              <a:off x="189576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1" name="Google Shape;1916;p56"/>
            <p:cNvSpPr/>
            <p:nvPr/>
          </p:nvSpPr>
          <p:spPr>
            <a:xfrm>
              <a:off x="189576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2" name="Google Shape;1917;p56"/>
            <p:cNvSpPr/>
            <p:nvPr/>
          </p:nvSpPr>
          <p:spPr>
            <a:xfrm>
              <a:off x="189576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3" name="Google Shape;1918;p56"/>
            <p:cNvSpPr/>
            <p:nvPr/>
          </p:nvSpPr>
          <p:spPr>
            <a:xfrm>
              <a:off x="186804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4" name="Google Shape;1919;p56"/>
            <p:cNvSpPr/>
            <p:nvPr/>
          </p:nvSpPr>
          <p:spPr>
            <a:xfrm>
              <a:off x="181188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5" name="Google Shape;1920;p56"/>
            <p:cNvSpPr/>
            <p:nvPr/>
          </p:nvSpPr>
          <p:spPr>
            <a:xfrm>
              <a:off x="178416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6" name="Google Shape;1921;p56"/>
            <p:cNvSpPr/>
            <p:nvPr/>
          </p:nvSpPr>
          <p:spPr>
            <a:xfrm>
              <a:off x="17841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7" name="Google Shape;1922;p56"/>
            <p:cNvSpPr/>
            <p:nvPr/>
          </p:nvSpPr>
          <p:spPr>
            <a:xfrm>
              <a:off x="175608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8" name="Google Shape;1923;p56"/>
            <p:cNvSpPr/>
            <p:nvPr/>
          </p:nvSpPr>
          <p:spPr>
            <a:xfrm>
              <a:off x="17560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89" name="Google Shape;1924;p56"/>
            <p:cNvSpPr/>
            <p:nvPr/>
          </p:nvSpPr>
          <p:spPr>
            <a:xfrm>
              <a:off x="175608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0" name="Google Shape;1925;p56"/>
            <p:cNvSpPr/>
            <p:nvPr/>
          </p:nvSpPr>
          <p:spPr>
            <a:xfrm>
              <a:off x="175608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1" name="Google Shape;1926;p56"/>
            <p:cNvSpPr/>
            <p:nvPr/>
          </p:nvSpPr>
          <p:spPr>
            <a:xfrm>
              <a:off x="175608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2" name="Google Shape;1927;p56"/>
            <p:cNvSpPr/>
            <p:nvPr/>
          </p:nvSpPr>
          <p:spPr>
            <a:xfrm>
              <a:off x="175608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3" name="Google Shape;1928;p56"/>
            <p:cNvSpPr/>
            <p:nvPr/>
          </p:nvSpPr>
          <p:spPr>
            <a:xfrm>
              <a:off x="17280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4" name="Google Shape;1929;p56"/>
            <p:cNvSpPr/>
            <p:nvPr/>
          </p:nvSpPr>
          <p:spPr>
            <a:xfrm>
              <a:off x="172800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5" name="Google Shape;1930;p56"/>
            <p:cNvSpPr/>
            <p:nvPr/>
          </p:nvSpPr>
          <p:spPr>
            <a:xfrm>
              <a:off x="172800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6" name="Google Shape;1931;p56"/>
            <p:cNvSpPr/>
            <p:nvPr/>
          </p:nvSpPr>
          <p:spPr>
            <a:xfrm>
              <a:off x="172800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7" name="Google Shape;1932;p56"/>
            <p:cNvSpPr/>
            <p:nvPr/>
          </p:nvSpPr>
          <p:spPr>
            <a:xfrm>
              <a:off x="172800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8" name="Google Shape;1933;p56"/>
            <p:cNvSpPr/>
            <p:nvPr/>
          </p:nvSpPr>
          <p:spPr>
            <a:xfrm>
              <a:off x="172800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99" name="Google Shape;1934;p56"/>
            <p:cNvSpPr/>
            <p:nvPr/>
          </p:nvSpPr>
          <p:spPr>
            <a:xfrm>
              <a:off x="172800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0" name="Google Shape;1935;p56"/>
            <p:cNvSpPr/>
            <p:nvPr/>
          </p:nvSpPr>
          <p:spPr>
            <a:xfrm>
              <a:off x="17002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1" name="Google Shape;1936;p56"/>
            <p:cNvSpPr/>
            <p:nvPr/>
          </p:nvSpPr>
          <p:spPr>
            <a:xfrm>
              <a:off x="170028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2" name="Google Shape;1937;p56"/>
            <p:cNvSpPr/>
            <p:nvPr/>
          </p:nvSpPr>
          <p:spPr>
            <a:xfrm>
              <a:off x="170028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3" name="Google Shape;1938;p56"/>
            <p:cNvSpPr/>
            <p:nvPr/>
          </p:nvSpPr>
          <p:spPr>
            <a:xfrm>
              <a:off x="170028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4" name="Google Shape;1939;p56"/>
            <p:cNvSpPr/>
            <p:nvPr/>
          </p:nvSpPr>
          <p:spPr>
            <a:xfrm>
              <a:off x="170028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5" name="Google Shape;1940;p56"/>
            <p:cNvSpPr/>
            <p:nvPr/>
          </p:nvSpPr>
          <p:spPr>
            <a:xfrm>
              <a:off x="170028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6" name="Google Shape;1941;p56"/>
            <p:cNvSpPr/>
            <p:nvPr/>
          </p:nvSpPr>
          <p:spPr>
            <a:xfrm>
              <a:off x="170028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7" name="Google Shape;1942;p56"/>
            <p:cNvSpPr/>
            <p:nvPr/>
          </p:nvSpPr>
          <p:spPr>
            <a:xfrm>
              <a:off x="170028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8" name="Google Shape;1943;p56"/>
            <p:cNvSpPr/>
            <p:nvPr/>
          </p:nvSpPr>
          <p:spPr>
            <a:xfrm>
              <a:off x="16722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09" name="Google Shape;1944;p56"/>
            <p:cNvSpPr/>
            <p:nvPr/>
          </p:nvSpPr>
          <p:spPr>
            <a:xfrm>
              <a:off x="16722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0" name="Google Shape;1945;p56"/>
            <p:cNvSpPr/>
            <p:nvPr/>
          </p:nvSpPr>
          <p:spPr>
            <a:xfrm>
              <a:off x="167220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1" name="Google Shape;1946;p56"/>
            <p:cNvSpPr/>
            <p:nvPr/>
          </p:nvSpPr>
          <p:spPr>
            <a:xfrm>
              <a:off x="167220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2" name="Google Shape;1947;p56"/>
            <p:cNvSpPr/>
            <p:nvPr/>
          </p:nvSpPr>
          <p:spPr>
            <a:xfrm>
              <a:off x="167220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3" name="Google Shape;1948;p56"/>
            <p:cNvSpPr/>
            <p:nvPr/>
          </p:nvSpPr>
          <p:spPr>
            <a:xfrm>
              <a:off x="167220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4" name="Google Shape;1949;p56"/>
            <p:cNvSpPr/>
            <p:nvPr/>
          </p:nvSpPr>
          <p:spPr>
            <a:xfrm>
              <a:off x="167220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5" name="Google Shape;1950;p56"/>
            <p:cNvSpPr/>
            <p:nvPr/>
          </p:nvSpPr>
          <p:spPr>
            <a:xfrm>
              <a:off x="167220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6" name="Google Shape;1951;p56"/>
            <p:cNvSpPr/>
            <p:nvPr/>
          </p:nvSpPr>
          <p:spPr>
            <a:xfrm>
              <a:off x="16444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7" name="Google Shape;1952;p56"/>
            <p:cNvSpPr/>
            <p:nvPr/>
          </p:nvSpPr>
          <p:spPr>
            <a:xfrm>
              <a:off x="164448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8" name="Google Shape;1953;p56"/>
            <p:cNvSpPr/>
            <p:nvPr/>
          </p:nvSpPr>
          <p:spPr>
            <a:xfrm>
              <a:off x="164448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19" name="Google Shape;1954;p56"/>
            <p:cNvSpPr/>
            <p:nvPr/>
          </p:nvSpPr>
          <p:spPr>
            <a:xfrm>
              <a:off x="164448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0" name="Google Shape;1955;p56"/>
            <p:cNvSpPr/>
            <p:nvPr/>
          </p:nvSpPr>
          <p:spPr>
            <a:xfrm>
              <a:off x="164448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1" name="Google Shape;1956;p56"/>
            <p:cNvSpPr/>
            <p:nvPr/>
          </p:nvSpPr>
          <p:spPr>
            <a:xfrm>
              <a:off x="164448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2" name="Google Shape;1957;p56"/>
            <p:cNvSpPr/>
            <p:nvPr/>
          </p:nvSpPr>
          <p:spPr>
            <a:xfrm>
              <a:off x="164448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3" name="Google Shape;1958;p56"/>
            <p:cNvSpPr/>
            <p:nvPr/>
          </p:nvSpPr>
          <p:spPr>
            <a:xfrm>
              <a:off x="164448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4" name="Google Shape;1959;p56"/>
            <p:cNvSpPr/>
            <p:nvPr/>
          </p:nvSpPr>
          <p:spPr>
            <a:xfrm>
              <a:off x="16164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5" name="Google Shape;1960;p56"/>
            <p:cNvSpPr/>
            <p:nvPr/>
          </p:nvSpPr>
          <p:spPr>
            <a:xfrm>
              <a:off x="16164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6" name="Google Shape;1961;p56"/>
            <p:cNvSpPr/>
            <p:nvPr/>
          </p:nvSpPr>
          <p:spPr>
            <a:xfrm>
              <a:off x="16164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7" name="Google Shape;1962;p56"/>
            <p:cNvSpPr/>
            <p:nvPr/>
          </p:nvSpPr>
          <p:spPr>
            <a:xfrm>
              <a:off x="161640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8" name="Google Shape;1963;p56"/>
            <p:cNvSpPr/>
            <p:nvPr/>
          </p:nvSpPr>
          <p:spPr>
            <a:xfrm>
              <a:off x="161640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29" name="Google Shape;1964;p56"/>
            <p:cNvSpPr/>
            <p:nvPr/>
          </p:nvSpPr>
          <p:spPr>
            <a:xfrm>
              <a:off x="161640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0" name="Google Shape;1965;p56"/>
            <p:cNvSpPr/>
            <p:nvPr/>
          </p:nvSpPr>
          <p:spPr>
            <a:xfrm>
              <a:off x="161640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1" name="Google Shape;1966;p56"/>
            <p:cNvSpPr/>
            <p:nvPr/>
          </p:nvSpPr>
          <p:spPr>
            <a:xfrm>
              <a:off x="161640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2" name="Google Shape;1967;p56"/>
            <p:cNvSpPr/>
            <p:nvPr/>
          </p:nvSpPr>
          <p:spPr>
            <a:xfrm>
              <a:off x="161640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3" name="Google Shape;1968;p56"/>
            <p:cNvSpPr/>
            <p:nvPr/>
          </p:nvSpPr>
          <p:spPr>
            <a:xfrm>
              <a:off x="15883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4" name="Google Shape;1969;p56"/>
            <p:cNvSpPr/>
            <p:nvPr/>
          </p:nvSpPr>
          <p:spPr>
            <a:xfrm>
              <a:off x="15883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5" name="Google Shape;1970;p56"/>
            <p:cNvSpPr/>
            <p:nvPr/>
          </p:nvSpPr>
          <p:spPr>
            <a:xfrm>
              <a:off x="15883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6" name="Google Shape;1971;p56"/>
            <p:cNvSpPr/>
            <p:nvPr/>
          </p:nvSpPr>
          <p:spPr>
            <a:xfrm>
              <a:off x="15883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7" name="Google Shape;1972;p56"/>
            <p:cNvSpPr/>
            <p:nvPr/>
          </p:nvSpPr>
          <p:spPr>
            <a:xfrm>
              <a:off x="158832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8" name="Google Shape;1973;p56"/>
            <p:cNvSpPr/>
            <p:nvPr/>
          </p:nvSpPr>
          <p:spPr>
            <a:xfrm>
              <a:off x="158832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39" name="Google Shape;1974;p56"/>
            <p:cNvSpPr/>
            <p:nvPr/>
          </p:nvSpPr>
          <p:spPr>
            <a:xfrm>
              <a:off x="158832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0" name="Google Shape;1975;p56"/>
            <p:cNvSpPr/>
            <p:nvPr/>
          </p:nvSpPr>
          <p:spPr>
            <a:xfrm>
              <a:off x="158832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1" name="Google Shape;1976;p56"/>
            <p:cNvSpPr/>
            <p:nvPr/>
          </p:nvSpPr>
          <p:spPr>
            <a:xfrm>
              <a:off x="158832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2" name="Google Shape;1977;p56"/>
            <p:cNvSpPr/>
            <p:nvPr/>
          </p:nvSpPr>
          <p:spPr>
            <a:xfrm>
              <a:off x="158832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3" name="Google Shape;1978;p56"/>
            <p:cNvSpPr/>
            <p:nvPr/>
          </p:nvSpPr>
          <p:spPr>
            <a:xfrm>
              <a:off x="156024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4" name="Google Shape;1979;p56"/>
            <p:cNvSpPr/>
            <p:nvPr/>
          </p:nvSpPr>
          <p:spPr>
            <a:xfrm>
              <a:off x="156024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5" name="Google Shape;1980;p56"/>
            <p:cNvSpPr/>
            <p:nvPr/>
          </p:nvSpPr>
          <p:spPr>
            <a:xfrm>
              <a:off x="156024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6" name="Google Shape;1981;p56"/>
            <p:cNvSpPr/>
            <p:nvPr/>
          </p:nvSpPr>
          <p:spPr>
            <a:xfrm>
              <a:off x="156024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7" name="Google Shape;1982;p56"/>
            <p:cNvSpPr/>
            <p:nvPr/>
          </p:nvSpPr>
          <p:spPr>
            <a:xfrm>
              <a:off x="156024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8" name="Google Shape;1983;p56"/>
            <p:cNvSpPr/>
            <p:nvPr/>
          </p:nvSpPr>
          <p:spPr>
            <a:xfrm>
              <a:off x="156024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49" name="Google Shape;1984;p56"/>
            <p:cNvSpPr/>
            <p:nvPr/>
          </p:nvSpPr>
          <p:spPr>
            <a:xfrm>
              <a:off x="1560240" y="3072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0" name="Google Shape;1985;p56"/>
            <p:cNvSpPr/>
            <p:nvPr/>
          </p:nvSpPr>
          <p:spPr>
            <a:xfrm>
              <a:off x="156024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1" name="Google Shape;1986;p56"/>
            <p:cNvSpPr/>
            <p:nvPr/>
          </p:nvSpPr>
          <p:spPr>
            <a:xfrm>
              <a:off x="1560240" y="30168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2" name="Google Shape;1987;p56"/>
            <p:cNvSpPr/>
            <p:nvPr/>
          </p:nvSpPr>
          <p:spPr>
            <a:xfrm>
              <a:off x="1560240" y="2988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3" name="Google Shape;1988;p56"/>
            <p:cNvSpPr/>
            <p:nvPr/>
          </p:nvSpPr>
          <p:spPr>
            <a:xfrm>
              <a:off x="15325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4" name="Google Shape;1989;p56"/>
            <p:cNvSpPr/>
            <p:nvPr/>
          </p:nvSpPr>
          <p:spPr>
            <a:xfrm>
              <a:off x="15325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5" name="Google Shape;1990;p56"/>
            <p:cNvSpPr/>
            <p:nvPr/>
          </p:nvSpPr>
          <p:spPr>
            <a:xfrm>
              <a:off x="15325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6" name="Google Shape;1991;p56"/>
            <p:cNvSpPr/>
            <p:nvPr/>
          </p:nvSpPr>
          <p:spPr>
            <a:xfrm>
              <a:off x="153252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7" name="Google Shape;1992;p56"/>
            <p:cNvSpPr/>
            <p:nvPr/>
          </p:nvSpPr>
          <p:spPr>
            <a:xfrm>
              <a:off x="153252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8" name="Google Shape;1993;p56"/>
            <p:cNvSpPr/>
            <p:nvPr/>
          </p:nvSpPr>
          <p:spPr>
            <a:xfrm>
              <a:off x="153252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59" name="Google Shape;1994;p56"/>
            <p:cNvSpPr/>
            <p:nvPr/>
          </p:nvSpPr>
          <p:spPr>
            <a:xfrm>
              <a:off x="153252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0" name="Google Shape;1995;p56"/>
            <p:cNvSpPr/>
            <p:nvPr/>
          </p:nvSpPr>
          <p:spPr>
            <a:xfrm>
              <a:off x="153252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1" name="Google Shape;1996;p56"/>
            <p:cNvSpPr/>
            <p:nvPr/>
          </p:nvSpPr>
          <p:spPr>
            <a:xfrm>
              <a:off x="153252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2" name="Google Shape;1997;p56"/>
            <p:cNvSpPr/>
            <p:nvPr/>
          </p:nvSpPr>
          <p:spPr>
            <a:xfrm>
              <a:off x="150444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3" name="Google Shape;1998;p56"/>
            <p:cNvSpPr/>
            <p:nvPr/>
          </p:nvSpPr>
          <p:spPr>
            <a:xfrm>
              <a:off x="150444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4" name="Google Shape;1999;p56"/>
            <p:cNvSpPr/>
            <p:nvPr/>
          </p:nvSpPr>
          <p:spPr>
            <a:xfrm>
              <a:off x="150444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5" name="Google Shape;2000;p56"/>
            <p:cNvSpPr/>
            <p:nvPr/>
          </p:nvSpPr>
          <p:spPr>
            <a:xfrm>
              <a:off x="150444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6" name="Google Shape;2001;p56"/>
            <p:cNvSpPr/>
            <p:nvPr/>
          </p:nvSpPr>
          <p:spPr>
            <a:xfrm>
              <a:off x="147636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7" name="Google Shape;2002;p56"/>
            <p:cNvSpPr/>
            <p:nvPr/>
          </p:nvSpPr>
          <p:spPr>
            <a:xfrm>
              <a:off x="147636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8" name="Google Shape;2003;p56"/>
            <p:cNvSpPr/>
            <p:nvPr/>
          </p:nvSpPr>
          <p:spPr>
            <a:xfrm>
              <a:off x="147636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69" name="Google Shape;2004;p56"/>
            <p:cNvSpPr/>
            <p:nvPr/>
          </p:nvSpPr>
          <p:spPr>
            <a:xfrm>
              <a:off x="1448640" y="3072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0" name="Google Shape;2005;p56"/>
            <p:cNvSpPr/>
            <p:nvPr/>
          </p:nvSpPr>
          <p:spPr>
            <a:xfrm>
              <a:off x="144864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1" name="Google Shape;2006;p56"/>
            <p:cNvSpPr/>
            <p:nvPr/>
          </p:nvSpPr>
          <p:spPr>
            <a:xfrm>
              <a:off x="167220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2" name="Google Shape;2007;p56"/>
            <p:cNvSpPr/>
            <p:nvPr/>
          </p:nvSpPr>
          <p:spPr>
            <a:xfrm>
              <a:off x="1672200" y="3911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2">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3" name="Google Shape;2008;p56"/>
            <p:cNvSpPr/>
            <p:nvPr/>
          </p:nvSpPr>
          <p:spPr>
            <a:xfrm>
              <a:off x="1672200" y="3883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1">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4" name="Google Shape;2009;p56"/>
            <p:cNvSpPr/>
            <p:nvPr/>
          </p:nvSpPr>
          <p:spPr>
            <a:xfrm>
              <a:off x="164448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5" name="Google Shape;2010;p56"/>
            <p:cNvSpPr/>
            <p:nvPr/>
          </p:nvSpPr>
          <p:spPr>
            <a:xfrm>
              <a:off x="1644120" y="39952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6" name="Google Shape;2011;p56"/>
            <p:cNvSpPr/>
            <p:nvPr/>
          </p:nvSpPr>
          <p:spPr>
            <a:xfrm>
              <a:off x="164448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7" name="Google Shape;2012;p56"/>
            <p:cNvSpPr/>
            <p:nvPr/>
          </p:nvSpPr>
          <p:spPr>
            <a:xfrm>
              <a:off x="164448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8" name="Google Shape;2013;p56"/>
            <p:cNvSpPr/>
            <p:nvPr/>
          </p:nvSpPr>
          <p:spPr>
            <a:xfrm>
              <a:off x="164448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79" name="Google Shape;2014;p56"/>
            <p:cNvSpPr/>
            <p:nvPr/>
          </p:nvSpPr>
          <p:spPr>
            <a:xfrm>
              <a:off x="164448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0" name="Google Shape;2015;p56"/>
            <p:cNvSpPr/>
            <p:nvPr/>
          </p:nvSpPr>
          <p:spPr>
            <a:xfrm>
              <a:off x="161640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1" name="Google Shape;2016;p56"/>
            <p:cNvSpPr/>
            <p:nvPr/>
          </p:nvSpPr>
          <p:spPr>
            <a:xfrm>
              <a:off x="1616400" y="39952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6" h="2139">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2" name="Google Shape;2017;p56"/>
            <p:cNvSpPr/>
            <p:nvPr/>
          </p:nvSpPr>
          <p:spPr>
            <a:xfrm>
              <a:off x="161640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3" name="Google Shape;2018;p56"/>
            <p:cNvSpPr/>
            <p:nvPr/>
          </p:nvSpPr>
          <p:spPr>
            <a:xfrm>
              <a:off x="161640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4" name="Google Shape;2019;p56"/>
            <p:cNvSpPr/>
            <p:nvPr/>
          </p:nvSpPr>
          <p:spPr>
            <a:xfrm>
              <a:off x="161640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5" name="Google Shape;2020;p56"/>
            <p:cNvSpPr/>
            <p:nvPr/>
          </p:nvSpPr>
          <p:spPr>
            <a:xfrm>
              <a:off x="161640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6" name="Google Shape;2021;p56"/>
            <p:cNvSpPr/>
            <p:nvPr/>
          </p:nvSpPr>
          <p:spPr>
            <a:xfrm>
              <a:off x="1588320" y="4051080"/>
              <a:ext cx="20880" cy="18000"/>
            </a:xfrm>
            <a:custGeom>
              <a:avLst/>
              <a:gdLst>
                <a:gd name="textAreaLeft" fmla="*/ 0 w 20880"/>
                <a:gd name="textAreaRight" fmla="*/ 22680 w 20880"/>
                <a:gd name="textAreaTop" fmla="*/ 0 h 18000"/>
                <a:gd name="textAreaBottom" fmla="*/ 19800 h 18000"/>
              </a:gdLst>
              <a:ahLst/>
              <a:rect l="textAreaLeft" t="textAreaTop" r="textAreaRight" b="textAreaBottom"/>
              <a:pathLst>
                <a:path w="2489" h="213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7" name="Google Shape;2022;p56"/>
            <p:cNvSpPr/>
            <p:nvPr/>
          </p:nvSpPr>
          <p:spPr>
            <a:xfrm>
              <a:off x="158832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8" name="Google Shape;2023;p56"/>
            <p:cNvSpPr/>
            <p:nvPr/>
          </p:nvSpPr>
          <p:spPr>
            <a:xfrm>
              <a:off x="1588320" y="39952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89" name="Google Shape;2024;p56"/>
            <p:cNvSpPr/>
            <p:nvPr/>
          </p:nvSpPr>
          <p:spPr>
            <a:xfrm>
              <a:off x="158832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0" name="Google Shape;2025;p56"/>
            <p:cNvSpPr/>
            <p:nvPr/>
          </p:nvSpPr>
          <p:spPr>
            <a:xfrm>
              <a:off x="1588320" y="3939480"/>
              <a:ext cx="20880" cy="18000"/>
            </a:xfrm>
            <a:custGeom>
              <a:avLst/>
              <a:gdLst>
                <a:gd name="textAreaLeft" fmla="*/ 0 w 20880"/>
                <a:gd name="textAreaRight" fmla="*/ 22680 w 20880"/>
                <a:gd name="textAreaTop" fmla="*/ 0 h 18000"/>
                <a:gd name="textAreaBottom" fmla="*/ 19800 h 18000"/>
              </a:gdLst>
              <a:ahLst/>
              <a:rect l="textAreaLeft" t="textAreaTop" r="textAreaRight" b="textAreaBottom"/>
              <a:pathLst>
                <a:path w="2489" h="213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1" name="Google Shape;2026;p56"/>
            <p:cNvSpPr/>
            <p:nvPr/>
          </p:nvSpPr>
          <p:spPr>
            <a:xfrm>
              <a:off x="158832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2" name="Google Shape;2027;p56"/>
            <p:cNvSpPr/>
            <p:nvPr/>
          </p:nvSpPr>
          <p:spPr>
            <a:xfrm>
              <a:off x="158832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3" name="Google Shape;2028;p56"/>
            <p:cNvSpPr/>
            <p:nvPr/>
          </p:nvSpPr>
          <p:spPr>
            <a:xfrm>
              <a:off x="158832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4" name="Google Shape;2029;p56"/>
            <p:cNvSpPr/>
            <p:nvPr/>
          </p:nvSpPr>
          <p:spPr>
            <a:xfrm>
              <a:off x="1560240" y="4107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5" name="Google Shape;2030;p56"/>
            <p:cNvSpPr/>
            <p:nvPr/>
          </p:nvSpPr>
          <p:spPr>
            <a:xfrm>
              <a:off x="1560240" y="4079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6" name="Google Shape;2031;p56"/>
            <p:cNvSpPr/>
            <p:nvPr/>
          </p:nvSpPr>
          <p:spPr>
            <a:xfrm>
              <a:off x="1560240" y="4051080"/>
              <a:ext cx="20880" cy="18000"/>
            </a:xfrm>
            <a:custGeom>
              <a:avLst/>
              <a:gdLst>
                <a:gd name="textAreaLeft" fmla="*/ 0 w 20880"/>
                <a:gd name="textAreaRight" fmla="*/ 22680 w 20880"/>
                <a:gd name="textAreaTop" fmla="*/ 0 h 18000"/>
                <a:gd name="textAreaBottom" fmla="*/ 19800 h 18000"/>
              </a:gdLst>
              <a:ahLst/>
              <a:rect l="textAreaLeft" t="textAreaTop" r="textAreaRight" b="textAreaBottom"/>
              <a:pathLst>
                <a:path w="2488" h="2139">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7" name="Google Shape;2032;p56"/>
            <p:cNvSpPr/>
            <p:nvPr/>
          </p:nvSpPr>
          <p:spPr>
            <a:xfrm>
              <a:off x="156024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8" name="Google Shape;2033;p56"/>
            <p:cNvSpPr/>
            <p:nvPr/>
          </p:nvSpPr>
          <p:spPr>
            <a:xfrm>
              <a:off x="1560240" y="39952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6" h="2139">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399" name="Google Shape;2034;p56"/>
            <p:cNvSpPr/>
            <p:nvPr/>
          </p:nvSpPr>
          <p:spPr>
            <a:xfrm>
              <a:off x="1560240" y="3967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0" name="Google Shape;2035;p56"/>
            <p:cNvSpPr/>
            <p:nvPr/>
          </p:nvSpPr>
          <p:spPr>
            <a:xfrm>
              <a:off x="1560240" y="3939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1" name="Google Shape;2036;p56"/>
            <p:cNvSpPr/>
            <p:nvPr/>
          </p:nvSpPr>
          <p:spPr>
            <a:xfrm>
              <a:off x="156024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2" name="Google Shape;2037;p56"/>
            <p:cNvSpPr/>
            <p:nvPr/>
          </p:nvSpPr>
          <p:spPr>
            <a:xfrm>
              <a:off x="1560240" y="3883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3" name="Google Shape;2038;p56"/>
            <p:cNvSpPr/>
            <p:nvPr/>
          </p:nvSpPr>
          <p:spPr>
            <a:xfrm>
              <a:off x="156024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4" name="Google Shape;2039;p56"/>
            <p:cNvSpPr/>
            <p:nvPr/>
          </p:nvSpPr>
          <p:spPr>
            <a:xfrm>
              <a:off x="156024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5" name="Google Shape;2040;p56"/>
            <p:cNvSpPr/>
            <p:nvPr/>
          </p:nvSpPr>
          <p:spPr>
            <a:xfrm>
              <a:off x="1532520" y="4163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6" name="Google Shape;2041;p56"/>
            <p:cNvSpPr/>
            <p:nvPr/>
          </p:nvSpPr>
          <p:spPr>
            <a:xfrm>
              <a:off x="1532520" y="4135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7" name="Google Shape;2042;p56"/>
            <p:cNvSpPr/>
            <p:nvPr/>
          </p:nvSpPr>
          <p:spPr>
            <a:xfrm>
              <a:off x="153252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8" name="Google Shape;2043;p56"/>
            <p:cNvSpPr/>
            <p:nvPr/>
          </p:nvSpPr>
          <p:spPr>
            <a:xfrm>
              <a:off x="153252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09" name="Google Shape;2044;p56"/>
            <p:cNvSpPr/>
            <p:nvPr/>
          </p:nvSpPr>
          <p:spPr>
            <a:xfrm>
              <a:off x="1532520" y="40510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0" name="Google Shape;2045;p56"/>
            <p:cNvSpPr/>
            <p:nvPr/>
          </p:nvSpPr>
          <p:spPr>
            <a:xfrm>
              <a:off x="153252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1" name="Google Shape;2046;p56"/>
            <p:cNvSpPr/>
            <p:nvPr/>
          </p:nvSpPr>
          <p:spPr>
            <a:xfrm>
              <a:off x="1532520" y="39952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2" name="Google Shape;2047;p56"/>
            <p:cNvSpPr/>
            <p:nvPr/>
          </p:nvSpPr>
          <p:spPr>
            <a:xfrm>
              <a:off x="153252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3" name="Google Shape;2048;p56"/>
            <p:cNvSpPr/>
            <p:nvPr/>
          </p:nvSpPr>
          <p:spPr>
            <a:xfrm>
              <a:off x="153252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4" name="Google Shape;2049;p56"/>
            <p:cNvSpPr/>
            <p:nvPr/>
          </p:nvSpPr>
          <p:spPr>
            <a:xfrm>
              <a:off x="1532520" y="3911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5" name="Google Shape;2050;p56"/>
            <p:cNvSpPr/>
            <p:nvPr/>
          </p:nvSpPr>
          <p:spPr>
            <a:xfrm>
              <a:off x="1532520" y="3883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6" name="Google Shape;2051;p56"/>
            <p:cNvSpPr/>
            <p:nvPr/>
          </p:nvSpPr>
          <p:spPr>
            <a:xfrm>
              <a:off x="153252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7" name="Google Shape;2052;p56"/>
            <p:cNvSpPr/>
            <p:nvPr/>
          </p:nvSpPr>
          <p:spPr>
            <a:xfrm>
              <a:off x="153252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8" name="Google Shape;2053;p56"/>
            <p:cNvSpPr/>
            <p:nvPr/>
          </p:nvSpPr>
          <p:spPr>
            <a:xfrm>
              <a:off x="153252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19" name="Google Shape;2054;p56"/>
            <p:cNvSpPr/>
            <p:nvPr/>
          </p:nvSpPr>
          <p:spPr>
            <a:xfrm>
              <a:off x="1504440" y="4191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0" name="Google Shape;2055;p56"/>
            <p:cNvSpPr/>
            <p:nvPr/>
          </p:nvSpPr>
          <p:spPr>
            <a:xfrm>
              <a:off x="1504440" y="4163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1" name="Google Shape;2056;p56"/>
            <p:cNvSpPr/>
            <p:nvPr/>
          </p:nvSpPr>
          <p:spPr>
            <a:xfrm>
              <a:off x="1504440" y="4135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2" name="Google Shape;2057;p56"/>
            <p:cNvSpPr/>
            <p:nvPr/>
          </p:nvSpPr>
          <p:spPr>
            <a:xfrm>
              <a:off x="150444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3" name="Google Shape;2058;p56"/>
            <p:cNvSpPr/>
            <p:nvPr/>
          </p:nvSpPr>
          <p:spPr>
            <a:xfrm>
              <a:off x="150444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4" name="Google Shape;2059;p56"/>
            <p:cNvSpPr/>
            <p:nvPr/>
          </p:nvSpPr>
          <p:spPr>
            <a:xfrm>
              <a:off x="1504440" y="40510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5" name="Google Shape;2060;p56"/>
            <p:cNvSpPr/>
            <p:nvPr/>
          </p:nvSpPr>
          <p:spPr>
            <a:xfrm>
              <a:off x="150444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6" name="Google Shape;2061;p56"/>
            <p:cNvSpPr/>
            <p:nvPr/>
          </p:nvSpPr>
          <p:spPr>
            <a:xfrm>
              <a:off x="1504440" y="39952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505" h="2139">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7" name="Google Shape;2062;p56"/>
            <p:cNvSpPr/>
            <p:nvPr/>
          </p:nvSpPr>
          <p:spPr>
            <a:xfrm>
              <a:off x="150444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8" name="Google Shape;2063;p56"/>
            <p:cNvSpPr/>
            <p:nvPr/>
          </p:nvSpPr>
          <p:spPr>
            <a:xfrm>
              <a:off x="150444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29" name="Google Shape;2064;p56"/>
            <p:cNvSpPr/>
            <p:nvPr/>
          </p:nvSpPr>
          <p:spPr>
            <a:xfrm>
              <a:off x="150444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0" name="Google Shape;2065;p56"/>
            <p:cNvSpPr/>
            <p:nvPr/>
          </p:nvSpPr>
          <p:spPr>
            <a:xfrm>
              <a:off x="150444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1" name="Google Shape;2066;p56"/>
            <p:cNvSpPr/>
            <p:nvPr/>
          </p:nvSpPr>
          <p:spPr>
            <a:xfrm>
              <a:off x="150444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2" name="Google Shape;2067;p56"/>
            <p:cNvSpPr/>
            <p:nvPr/>
          </p:nvSpPr>
          <p:spPr>
            <a:xfrm>
              <a:off x="150444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3" name="Google Shape;2068;p56"/>
            <p:cNvSpPr/>
            <p:nvPr/>
          </p:nvSpPr>
          <p:spPr>
            <a:xfrm>
              <a:off x="150444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8">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4" name="Google Shape;2069;p56"/>
            <p:cNvSpPr/>
            <p:nvPr/>
          </p:nvSpPr>
          <p:spPr>
            <a:xfrm>
              <a:off x="150444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5" name="Google Shape;2070;p56"/>
            <p:cNvSpPr/>
            <p:nvPr/>
          </p:nvSpPr>
          <p:spPr>
            <a:xfrm>
              <a:off x="150444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6" name="Google Shape;2071;p56"/>
            <p:cNvSpPr/>
            <p:nvPr/>
          </p:nvSpPr>
          <p:spPr>
            <a:xfrm>
              <a:off x="1476360" y="4218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7" name="Google Shape;2072;p56"/>
            <p:cNvSpPr/>
            <p:nvPr/>
          </p:nvSpPr>
          <p:spPr>
            <a:xfrm>
              <a:off x="1476360" y="4191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8" name="Google Shape;2073;p56"/>
            <p:cNvSpPr/>
            <p:nvPr/>
          </p:nvSpPr>
          <p:spPr>
            <a:xfrm>
              <a:off x="1476360" y="4163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39" name="Google Shape;2074;p56"/>
            <p:cNvSpPr/>
            <p:nvPr/>
          </p:nvSpPr>
          <p:spPr>
            <a:xfrm>
              <a:off x="1476360" y="4135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0" name="Google Shape;2075;p56"/>
            <p:cNvSpPr/>
            <p:nvPr/>
          </p:nvSpPr>
          <p:spPr>
            <a:xfrm>
              <a:off x="1476360" y="4107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1" name="Google Shape;2076;p56"/>
            <p:cNvSpPr/>
            <p:nvPr/>
          </p:nvSpPr>
          <p:spPr>
            <a:xfrm>
              <a:off x="1476360" y="4079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2" name="Google Shape;2077;p56"/>
            <p:cNvSpPr/>
            <p:nvPr/>
          </p:nvSpPr>
          <p:spPr>
            <a:xfrm>
              <a:off x="1476360" y="4051080"/>
              <a:ext cx="20880" cy="18000"/>
            </a:xfrm>
            <a:custGeom>
              <a:avLst/>
              <a:gdLst>
                <a:gd name="textAreaLeft" fmla="*/ 0 w 20880"/>
                <a:gd name="textAreaRight" fmla="*/ 22680 w 20880"/>
                <a:gd name="textAreaTop" fmla="*/ 0 h 18000"/>
                <a:gd name="textAreaBottom" fmla="*/ 19800 h 18000"/>
              </a:gdLst>
              <a:ahLst/>
              <a:rect l="textAreaLeft" t="textAreaTop" r="textAreaRight" b="textAreaBottom"/>
              <a:pathLst>
                <a:path w="2489" h="213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3" name="Google Shape;2078;p56"/>
            <p:cNvSpPr/>
            <p:nvPr/>
          </p:nvSpPr>
          <p:spPr>
            <a:xfrm>
              <a:off x="1476360" y="4023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4" name="Google Shape;2079;p56"/>
            <p:cNvSpPr/>
            <p:nvPr/>
          </p:nvSpPr>
          <p:spPr>
            <a:xfrm>
              <a:off x="1476360" y="39952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5" name="Google Shape;2080;p56"/>
            <p:cNvSpPr/>
            <p:nvPr/>
          </p:nvSpPr>
          <p:spPr>
            <a:xfrm>
              <a:off x="147636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6" name="Google Shape;2081;p56"/>
            <p:cNvSpPr/>
            <p:nvPr/>
          </p:nvSpPr>
          <p:spPr>
            <a:xfrm>
              <a:off x="147636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7" name="Google Shape;2082;p56"/>
            <p:cNvSpPr/>
            <p:nvPr/>
          </p:nvSpPr>
          <p:spPr>
            <a:xfrm>
              <a:off x="147636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8" name="Google Shape;2083;p56"/>
            <p:cNvSpPr/>
            <p:nvPr/>
          </p:nvSpPr>
          <p:spPr>
            <a:xfrm>
              <a:off x="147636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49" name="Google Shape;2084;p56"/>
            <p:cNvSpPr/>
            <p:nvPr/>
          </p:nvSpPr>
          <p:spPr>
            <a:xfrm>
              <a:off x="147636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0" name="Google Shape;2085;p56"/>
            <p:cNvSpPr/>
            <p:nvPr/>
          </p:nvSpPr>
          <p:spPr>
            <a:xfrm>
              <a:off x="147636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1" name="Google Shape;2086;p56"/>
            <p:cNvSpPr/>
            <p:nvPr/>
          </p:nvSpPr>
          <p:spPr>
            <a:xfrm>
              <a:off x="1476360" y="379944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4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2" name="Google Shape;2087;p56"/>
            <p:cNvSpPr/>
            <p:nvPr/>
          </p:nvSpPr>
          <p:spPr>
            <a:xfrm>
              <a:off x="147636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3" name="Google Shape;2088;p56"/>
            <p:cNvSpPr/>
            <p:nvPr/>
          </p:nvSpPr>
          <p:spPr>
            <a:xfrm>
              <a:off x="147636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4" name="Google Shape;2089;p56"/>
            <p:cNvSpPr/>
            <p:nvPr/>
          </p:nvSpPr>
          <p:spPr>
            <a:xfrm>
              <a:off x="147636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5" name="Google Shape;2090;p56"/>
            <p:cNvSpPr/>
            <p:nvPr/>
          </p:nvSpPr>
          <p:spPr>
            <a:xfrm>
              <a:off x="147636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6" name="Google Shape;2091;p56"/>
            <p:cNvSpPr/>
            <p:nvPr/>
          </p:nvSpPr>
          <p:spPr>
            <a:xfrm>
              <a:off x="1448640" y="4302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7" name="Google Shape;2092;p56"/>
            <p:cNvSpPr/>
            <p:nvPr/>
          </p:nvSpPr>
          <p:spPr>
            <a:xfrm>
              <a:off x="1448640" y="4218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8" name="Google Shape;2093;p56"/>
            <p:cNvSpPr/>
            <p:nvPr/>
          </p:nvSpPr>
          <p:spPr>
            <a:xfrm>
              <a:off x="1448640" y="4191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59" name="Google Shape;2094;p56"/>
            <p:cNvSpPr/>
            <p:nvPr/>
          </p:nvSpPr>
          <p:spPr>
            <a:xfrm>
              <a:off x="1448640" y="4163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0" name="Google Shape;2095;p56"/>
            <p:cNvSpPr/>
            <p:nvPr/>
          </p:nvSpPr>
          <p:spPr>
            <a:xfrm>
              <a:off x="1448640" y="4135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1" name="Google Shape;2096;p56"/>
            <p:cNvSpPr/>
            <p:nvPr/>
          </p:nvSpPr>
          <p:spPr>
            <a:xfrm>
              <a:off x="1448640" y="4107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2" name="Google Shape;2097;p56"/>
            <p:cNvSpPr/>
            <p:nvPr/>
          </p:nvSpPr>
          <p:spPr>
            <a:xfrm>
              <a:off x="1448640" y="4079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3" name="Google Shape;2098;p56"/>
            <p:cNvSpPr/>
            <p:nvPr/>
          </p:nvSpPr>
          <p:spPr>
            <a:xfrm>
              <a:off x="1448640" y="40510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4" name="Google Shape;2099;p56"/>
            <p:cNvSpPr/>
            <p:nvPr/>
          </p:nvSpPr>
          <p:spPr>
            <a:xfrm>
              <a:off x="1448640" y="4023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5" name="Google Shape;2100;p56"/>
            <p:cNvSpPr/>
            <p:nvPr/>
          </p:nvSpPr>
          <p:spPr>
            <a:xfrm>
              <a:off x="1448640" y="399528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7" h="2139">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6" name="Google Shape;2101;p56"/>
            <p:cNvSpPr/>
            <p:nvPr/>
          </p:nvSpPr>
          <p:spPr>
            <a:xfrm>
              <a:off x="1448640" y="3967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7" name="Google Shape;2102;p56"/>
            <p:cNvSpPr/>
            <p:nvPr/>
          </p:nvSpPr>
          <p:spPr>
            <a:xfrm>
              <a:off x="1448640" y="3939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8" name="Google Shape;2103;p56"/>
            <p:cNvSpPr/>
            <p:nvPr/>
          </p:nvSpPr>
          <p:spPr>
            <a:xfrm>
              <a:off x="1448640" y="3911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69" name="Google Shape;2104;p56"/>
            <p:cNvSpPr/>
            <p:nvPr/>
          </p:nvSpPr>
          <p:spPr>
            <a:xfrm>
              <a:off x="1448640" y="3883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0" name="Google Shape;2105;p56"/>
            <p:cNvSpPr/>
            <p:nvPr/>
          </p:nvSpPr>
          <p:spPr>
            <a:xfrm>
              <a:off x="144864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1" name="Google Shape;2106;p56"/>
            <p:cNvSpPr/>
            <p:nvPr/>
          </p:nvSpPr>
          <p:spPr>
            <a:xfrm>
              <a:off x="144864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2" name="Google Shape;2107;p56"/>
            <p:cNvSpPr/>
            <p:nvPr/>
          </p:nvSpPr>
          <p:spPr>
            <a:xfrm>
              <a:off x="144864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3" name="Google Shape;2108;p56"/>
            <p:cNvSpPr/>
            <p:nvPr/>
          </p:nvSpPr>
          <p:spPr>
            <a:xfrm>
              <a:off x="1448640" y="3771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4" name="Google Shape;2109;p56"/>
            <p:cNvSpPr/>
            <p:nvPr/>
          </p:nvSpPr>
          <p:spPr>
            <a:xfrm>
              <a:off x="144864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5" name="Google Shape;2110;p56"/>
            <p:cNvSpPr/>
            <p:nvPr/>
          </p:nvSpPr>
          <p:spPr>
            <a:xfrm>
              <a:off x="144864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6" name="Google Shape;2111;p56"/>
            <p:cNvSpPr/>
            <p:nvPr/>
          </p:nvSpPr>
          <p:spPr>
            <a:xfrm>
              <a:off x="144864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7" name="Google Shape;2112;p56"/>
            <p:cNvSpPr/>
            <p:nvPr/>
          </p:nvSpPr>
          <p:spPr>
            <a:xfrm>
              <a:off x="144864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8" name="Google Shape;2113;p56"/>
            <p:cNvSpPr/>
            <p:nvPr/>
          </p:nvSpPr>
          <p:spPr>
            <a:xfrm>
              <a:off x="144864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79" name="Google Shape;2114;p56"/>
            <p:cNvSpPr/>
            <p:nvPr/>
          </p:nvSpPr>
          <p:spPr>
            <a:xfrm>
              <a:off x="144864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0" name="Google Shape;2115;p56"/>
            <p:cNvSpPr/>
            <p:nvPr/>
          </p:nvSpPr>
          <p:spPr>
            <a:xfrm>
              <a:off x="144864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1" name="Google Shape;2116;p56"/>
            <p:cNvSpPr/>
            <p:nvPr/>
          </p:nvSpPr>
          <p:spPr>
            <a:xfrm>
              <a:off x="1448640" y="2988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2" name="Google Shape;2117;p56"/>
            <p:cNvSpPr/>
            <p:nvPr/>
          </p:nvSpPr>
          <p:spPr>
            <a:xfrm>
              <a:off x="1420560" y="4302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3" name="Google Shape;2118;p56"/>
            <p:cNvSpPr/>
            <p:nvPr/>
          </p:nvSpPr>
          <p:spPr>
            <a:xfrm>
              <a:off x="1420560" y="4275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4" name="Google Shape;2119;p56"/>
            <p:cNvSpPr/>
            <p:nvPr/>
          </p:nvSpPr>
          <p:spPr>
            <a:xfrm>
              <a:off x="1420560" y="4246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5" name="Google Shape;2120;p56"/>
            <p:cNvSpPr/>
            <p:nvPr/>
          </p:nvSpPr>
          <p:spPr>
            <a:xfrm>
              <a:off x="1420560" y="4218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6" name="Google Shape;2121;p56"/>
            <p:cNvSpPr/>
            <p:nvPr/>
          </p:nvSpPr>
          <p:spPr>
            <a:xfrm>
              <a:off x="1420560" y="4191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7" name="Google Shape;2122;p56"/>
            <p:cNvSpPr/>
            <p:nvPr/>
          </p:nvSpPr>
          <p:spPr>
            <a:xfrm>
              <a:off x="1420560" y="4163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8" name="Google Shape;2123;p56"/>
            <p:cNvSpPr/>
            <p:nvPr/>
          </p:nvSpPr>
          <p:spPr>
            <a:xfrm>
              <a:off x="1420560" y="4135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89" name="Google Shape;2124;p56"/>
            <p:cNvSpPr/>
            <p:nvPr/>
          </p:nvSpPr>
          <p:spPr>
            <a:xfrm>
              <a:off x="1420560" y="39672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0" name="Google Shape;2125;p56"/>
            <p:cNvSpPr/>
            <p:nvPr/>
          </p:nvSpPr>
          <p:spPr>
            <a:xfrm>
              <a:off x="142056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1" name="Google Shape;2126;p56"/>
            <p:cNvSpPr/>
            <p:nvPr/>
          </p:nvSpPr>
          <p:spPr>
            <a:xfrm>
              <a:off x="142056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2" name="Google Shape;2127;p56"/>
            <p:cNvSpPr/>
            <p:nvPr/>
          </p:nvSpPr>
          <p:spPr>
            <a:xfrm>
              <a:off x="142056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3" name="Google Shape;2128;p56"/>
            <p:cNvSpPr/>
            <p:nvPr/>
          </p:nvSpPr>
          <p:spPr>
            <a:xfrm>
              <a:off x="142056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4">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4" name="Google Shape;2129;p56"/>
            <p:cNvSpPr/>
            <p:nvPr/>
          </p:nvSpPr>
          <p:spPr>
            <a:xfrm>
              <a:off x="142056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5" name="Google Shape;2130;p56"/>
            <p:cNvSpPr/>
            <p:nvPr/>
          </p:nvSpPr>
          <p:spPr>
            <a:xfrm>
              <a:off x="142056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8">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6" name="Google Shape;2131;p56"/>
            <p:cNvSpPr/>
            <p:nvPr/>
          </p:nvSpPr>
          <p:spPr>
            <a:xfrm>
              <a:off x="142056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7" name="Google Shape;2132;p56"/>
            <p:cNvSpPr/>
            <p:nvPr/>
          </p:nvSpPr>
          <p:spPr>
            <a:xfrm>
              <a:off x="142056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8" name="Google Shape;2133;p56"/>
            <p:cNvSpPr/>
            <p:nvPr/>
          </p:nvSpPr>
          <p:spPr>
            <a:xfrm>
              <a:off x="142056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499" name="Google Shape;2134;p56"/>
            <p:cNvSpPr/>
            <p:nvPr/>
          </p:nvSpPr>
          <p:spPr>
            <a:xfrm>
              <a:off x="142056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0" name="Google Shape;2135;p56"/>
            <p:cNvSpPr/>
            <p:nvPr/>
          </p:nvSpPr>
          <p:spPr>
            <a:xfrm>
              <a:off x="142056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1" name="Google Shape;2136;p56"/>
            <p:cNvSpPr/>
            <p:nvPr/>
          </p:nvSpPr>
          <p:spPr>
            <a:xfrm>
              <a:off x="142056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2" name="Google Shape;2137;p56"/>
            <p:cNvSpPr/>
            <p:nvPr/>
          </p:nvSpPr>
          <p:spPr>
            <a:xfrm>
              <a:off x="142056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3" name="Google Shape;2138;p56"/>
            <p:cNvSpPr/>
            <p:nvPr/>
          </p:nvSpPr>
          <p:spPr>
            <a:xfrm>
              <a:off x="142056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4" name="Google Shape;2139;p56"/>
            <p:cNvSpPr/>
            <p:nvPr/>
          </p:nvSpPr>
          <p:spPr>
            <a:xfrm>
              <a:off x="14205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5" name="Google Shape;2140;p56"/>
            <p:cNvSpPr/>
            <p:nvPr/>
          </p:nvSpPr>
          <p:spPr>
            <a:xfrm>
              <a:off x="142056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6" name="Google Shape;2141;p56"/>
            <p:cNvSpPr/>
            <p:nvPr/>
          </p:nvSpPr>
          <p:spPr>
            <a:xfrm>
              <a:off x="142056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7" name="Google Shape;2142;p56"/>
            <p:cNvSpPr/>
            <p:nvPr/>
          </p:nvSpPr>
          <p:spPr>
            <a:xfrm>
              <a:off x="142056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8" name="Google Shape;2143;p56"/>
            <p:cNvSpPr/>
            <p:nvPr/>
          </p:nvSpPr>
          <p:spPr>
            <a:xfrm>
              <a:off x="142056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09" name="Google Shape;2144;p56"/>
            <p:cNvSpPr/>
            <p:nvPr/>
          </p:nvSpPr>
          <p:spPr>
            <a:xfrm>
              <a:off x="142056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0" name="Google Shape;2145;p56"/>
            <p:cNvSpPr/>
            <p:nvPr/>
          </p:nvSpPr>
          <p:spPr>
            <a:xfrm>
              <a:off x="1392480" y="4275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1" name="Google Shape;2146;p56"/>
            <p:cNvSpPr/>
            <p:nvPr/>
          </p:nvSpPr>
          <p:spPr>
            <a:xfrm>
              <a:off x="1392480" y="4246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2" name="Google Shape;2147;p56"/>
            <p:cNvSpPr/>
            <p:nvPr/>
          </p:nvSpPr>
          <p:spPr>
            <a:xfrm>
              <a:off x="1392480" y="4218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3" name="Google Shape;2148;p56"/>
            <p:cNvSpPr/>
            <p:nvPr/>
          </p:nvSpPr>
          <p:spPr>
            <a:xfrm>
              <a:off x="1392480" y="3939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4" name="Google Shape;2149;p56"/>
            <p:cNvSpPr/>
            <p:nvPr/>
          </p:nvSpPr>
          <p:spPr>
            <a:xfrm>
              <a:off x="139248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5" name="Google Shape;2150;p56"/>
            <p:cNvSpPr/>
            <p:nvPr/>
          </p:nvSpPr>
          <p:spPr>
            <a:xfrm>
              <a:off x="139248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6" name="Google Shape;2151;p56"/>
            <p:cNvSpPr/>
            <p:nvPr/>
          </p:nvSpPr>
          <p:spPr>
            <a:xfrm>
              <a:off x="139248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7" name="Google Shape;2152;p56"/>
            <p:cNvSpPr/>
            <p:nvPr/>
          </p:nvSpPr>
          <p:spPr>
            <a:xfrm>
              <a:off x="139248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8" name="Google Shape;2153;p56"/>
            <p:cNvSpPr/>
            <p:nvPr/>
          </p:nvSpPr>
          <p:spPr>
            <a:xfrm>
              <a:off x="139248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8">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19" name="Google Shape;2154;p56"/>
            <p:cNvSpPr/>
            <p:nvPr/>
          </p:nvSpPr>
          <p:spPr>
            <a:xfrm>
              <a:off x="139248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0" name="Google Shape;2155;p56"/>
            <p:cNvSpPr/>
            <p:nvPr/>
          </p:nvSpPr>
          <p:spPr>
            <a:xfrm>
              <a:off x="139248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1" name="Google Shape;2156;p56"/>
            <p:cNvSpPr/>
            <p:nvPr/>
          </p:nvSpPr>
          <p:spPr>
            <a:xfrm>
              <a:off x="139248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2" name="Google Shape;2157;p56"/>
            <p:cNvSpPr/>
            <p:nvPr/>
          </p:nvSpPr>
          <p:spPr>
            <a:xfrm>
              <a:off x="139248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3" name="Google Shape;2158;p56"/>
            <p:cNvSpPr/>
            <p:nvPr/>
          </p:nvSpPr>
          <p:spPr>
            <a:xfrm>
              <a:off x="13924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4" name="Google Shape;2159;p56"/>
            <p:cNvSpPr/>
            <p:nvPr/>
          </p:nvSpPr>
          <p:spPr>
            <a:xfrm>
              <a:off x="139248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5" name="Google Shape;2160;p56"/>
            <p:cNvSpPr/>
            <p:nvPr/>
          </p:nvSpPr>
          <p:spPr>
            <a:xfrm>
              <a:off x="139248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6" name="Google Shape;2161;p56"/>
            <p:cNvSpPr/>
            <p:nvPr/>
          </p:nvSpPr>
          <p:spPr>
            <a:xfrm>
              <a:off x="139248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7" name="Google Shape;2162;p56"/>
            <p:cNvSpPr/>
            <p:nvPr/>
          </p:nvSpPr>
          <p:spPr>
            <a:xfrm>
              <a:off x="139248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8" name="Google Shape;2163;p56"/>
            <p:cNvSpPr/>
            <p:nvPr/>
          </p:nvSpPr>
          <p:spPr>
            <a:xfrm>
              <a:off x="139248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29" name="Google Shape;2164;p56"/>
            <p:cNvSpPr/>
            <p:nvPr/>
          </p:nvSpPr>
          <p:spPr>
            <a:xfrm>
              <a:off x="139248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0" name="Google Shape;2165;p56"/>
            <p:cNvSpPr/>
            <p:nvPr/>
          </p:nvSpPr>
          <p:spPr>
            <a:xfrm>
              <a:off x="13924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1" name="Google Shape;2166;p56"/>
            <p:cNvSpPr/>
            <p:nvPr/>
          </p:nvSpPr>
          <p:spPr>
            <a:xfrm>
              <a:off x="13924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2" name="Google Shape;2167;p56"/>
            <p:cNvSpPr/>
            <p:nvPr/>
          </p:nvSpPr>
          <p:spPr>
            <a:xfrm>
              <a:off x="139248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3" name="Google Shape;2168;p56"/>
            <p:cNvSpPr/>
            <p:nvPr/>
          </p:nvSpPr>
          <p:spPr>
            <a:xfrm>
              <a:off x="139248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4" name="Google Shape;2169;p56"/>
            <p:cNvSpPr/>
            <p:nvPr/>
          </p:nvSpPr>
          <p:spPr>
            <a:xfrm>
              <a:off x="139248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5" name="Google Shape;2170;p56"/>
            <p:cNvSpPr/>
            <p:nvPr/>
          </p:nvSpPr>
          <p:spPr>
            <a:xfrm>
              <a:off x="139248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6" name="Google Shape;2171;p56"/>
            <p:cNvSpPr/>
            <p:nvPr/>
          </p:nvSpPr>
          <p:spPr>
            <a:xfrm>
              <a:off x="136476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7" name="Google Shape;2172;p56"/>
            <p:cNvSpPr/>
            <p:nvPr/>
          </p:nvSpPr>
          <p:spPr>
            <a:xfrm>
              <a:off x="136476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8" name="Google Shape;2173;p56"/>
            <p:cNvSpPr/>
            <p:nvPr/>
          </p:nvSpPr>
          <p:spPr>
            <a:xfrm>
              <a:off x="136476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39" name="Google Shape;2174;p56"/>
            <p:cNvSpPr/>
            <p:nvPr/>
          </p:nvSpPr>
          <p:spPr>
            <a:xfrm>
              <a:off x="1364760" y="3827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0" name="Google Shape;2175;p56"/>
            <p:cNvSpPr/>
            <p:nvPr/>
          </p:nvSpPr>
          <p:spPr>
            <a:xfrm>
              <a:off x="136476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1" name="Google Shape;2176;p56"/>
            <p:cNvSpPr/>
            <p:nvPr/>
          </p:nvSpPr>
          <p:spPr>
            <a:xfrm>
              <a:off x="136476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2" name="Google Shape;2177;p56"/>
            <p:cNvSpPr/>
            <p:nvPr/>
          </p:nvSpPr>
          <p:spPr>
            <a:xfrm>
              <a:off x="136476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3" name="Google Shape;2178;p56"/>
            <p:cNvSpPr/>
            <p:nvPr/>
          </p:nvSpPr>
          <p:spPr>
            <a:xfrm>
              <a:off x="136476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4" name="Google Shape;2179;p56"/>
            <p:cNvSpPr/>
            <p:nvPr/>
          </p:nvSpPr>
          <p:spPr>
            <a:xfrm>
              <a:off x="136476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5" name="Google Shape;2180;p56"/>
            <p:cNvSpPr/>
            <p:nvPr/>
          </p:nvSpPr>
          <p:spPr>
            <a:xfrm>
              <a:off x="136476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6" name="Google Shape;2181;p56"/>
            <p:cNvSpPr/>
            <p:nvPr/>
          </p:nvSpPr>
          <p:spPr>
            <a:xfrm>
              <a:off x="136476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7" name="Google Shape;2182;p56"/>
            <p:cNvSpPr/>
            <p:nvPr/>
          </p:nvSpPr>
          <p:spPr>
            <a:xfrm>
              <a:off x="136476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8" name="Google Shape;2183;p56"/>
            <p:cNvSpPr/>
            <p:nvPr/>
          </p:nvSpPr>
          <p:spPr>
            <a:xfrm>
              <a:off x="136476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49" name="Google Shape;2184;p56"/>
            <p:cNvSpPr/>
            <p:nvPr/>
          </p:nvSpPr>
          <p:spPr>
            <a:xfrm>
              <a:off x="136476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0" name="Google Shape;2185;p56"/>
            <p:cNvSpPr/>
            <p:nvPr/>
          </p:nvSpPr>
          <p:spPr>
            <a:xfrm>
              <a:off x="13647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1" name="Google Shape;2186;p56"/>
            <p:cNvSpPr/>
            <p:nvPr/>
          </p:nvSpPr>
          <p:spPr>
            <a:xfrm>
              <a:off x="136476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2" name="Google Shape;2187;p56"/>
            <p:cNvSpPr/>
            <p:nvPr/>
          </p:nvSpPr>
          <p:spPr>
            <a:xfrm>
              <a:off x="136476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3" name="Google Shape;2188;p56"/>
            <p:cNvSpPr/>
            <p:nvPr/>
          </p:nvSpPr>
          <p:spPr>
            <a:xfrm>
              <a:off x="136476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4" name="Google Shape;2189;p56"/>
            <p:cNvSpPr/>
            <p:nvPr/>
          </p:nvSpPr>
          <p:spPr>
            <a:xfrm>
              <a:off x="1336680" y="3771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5" name="Google Shape;2190;p56"/>
            <p:cNvSpPr/>
            <p:nvPr/>
          </p:nvSpPr>
          <p:spPr>
            <a:xfrm>
              <a:off x="133668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6" name="Google Shape;2191;p56"/>
            <p:cNvSpPr/>
            <p:nvPr/>
          </p:nvSpPr>
          <p:spPr>
            <a:xfrm>
              <a:off x="133668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7" name="Google Shape;2192;p56"/>
            <p:cNvSpPr/>
            <p:nvPr/>
          </p:nvSpPr>
          <p:spPr>
            <a:xfrm>
              <a:off x="133668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8" name="Google Shape;2193;p56"/>
            <p:cNvSpPr/>
            <p:nvPr/>
          </p:nvSpPr>
          <p:spPr>
            <a:xfrm>
              <a:off x="133668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59" name="Google Shape;2194;p56"/>
            <p:cNvSpPr/>
            <p:nvPr/>
          </p:nvSpPr>
          <p:spPr>
            <a:xfrm>
              <a:off x="133668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0" name="Google Shape;2195;p56"/>
            <p:cNvSpPr/>
            <p:nvPr/>
          </p:nvSpPr>
          <p:spPr>
            <a:xfrm>
              <a:off x="133668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1" name="Google Shape;2196;p56"/>
            <p:cNvSpPr/>
            <p:nvPr/>
          </p:nvSpPr>
          <p:spPr>
            <a:xfrm>
              <a:off x="133668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2" name="Google Shape;2197;p56"/>
            <p:cNvSpPr/>
            <p:nvPr/>
          </p:nvSpPr>
          <p:spPr>
            <a:xfrm>
              <a:off x="13366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3" name="Google Shape;2198;p56"/>
            <p:cNvSpPr/>
            <p:nvPr/>
          </p:nvSpPr>
          <p:spPr>
            <a:xfrm>
              <a:off x="133668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4" name="Google Shape;2199;p56"/>
            <p:cNvSpPr/>
            <p:nvPr/>
          </p:nvSpPr>
          <p:spPr>
            <a:xfrm>
              <a:off x="133668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5" name="Google Shape;2200;p56"/>
            <p:cNvSpPr/>
            <p:nvPr/>
          </p:nvSpPr>
          <p:spPr>
            <a:xfrm>
              <a:off x="133668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6" name="Google Shape;2201;p56"/>
            <p:cNvSpPr/>
            <p:nvPr/>
          </p:nvSpPr>
          <p:spPr>
            <a:xfrm>
              <a:off x="133668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7" name="Google Shape;2202;p56"/>
            <p:cNvSpPr/>
            <p:nvPr/>
          </p:nvSpPr>
          <p:spPr>
            <a:xfrm>
              <a:off x="133668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8" name="Google Shape;2203;p56"/>
            <p:cNvSpPr/>
            <p:nvPr/>
          </p:nvSpPr>
          <p:spPr>
            <a:xfrm>
              <a:off x="133668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69" name="Google Shape;2204;p56"/>
            <p:cNvSpPr/>
            <p:nvPr/>
          </p:nvSpPr>
          <p:spPr>
            <a:xfrm>
              <a:off x="133668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0" name="Google Shape;2205;p56"/>
            <p:cNvSpPr/>
            <p:nvPr/>
          </p:nvSpPr>
          <p:spPr>
            <a:xfrm>
              <a:off x="133668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1" name="Google Shape;2206;p56"/>
            <p:cNvSpPr/>
            <p:nvPr/>
          </p:nvSpPr>
          <p:spPr>
            <a:xfrm>
              <a:off x="1336680" y="30168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2" name="Google Shape;2207;p56"/>
            <p:cNvSpPr/>
            <p:nvPr/>
          </p:nvSpPr>
          <p:spPr>
            <a:xfrm>
              <a:off x="130896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3" name="Google Shape;2208;p56"/>
            <p:cNvSpPr/>
            <p:nvPr/>
          </p:nvSpPr>
          <p:spPr>
            <a:xfrm>
              <a:off x="130896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4" name="Google Shape;2209;p56"/>
            <p:cNvSpPr/>
            <p:nvPr/>
          </p:nvSpPr>
          <p:spPr>
            <a:xfrm>
              <a:off x="130896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5" name="Google Shape;2210;p56"/>
            <p:cNvSpPr/>
            <p:nvPr/>
          </p:nvSpPr>
          <p:spPr>
            <a:xfrm>
              <a:off x="130896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6" name="Google Shape;2211;p56"/>
            <p:cNvSpPr/>
            <p:nvPr/>
          </p:nvSpPr>
          <p:spPr>
            <a:xfrm>
              <a:off x="130896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7" name="Google Shape;2212;p56"/>
            <p:cNvSpPr/>
            <p:nvPr/>
          </p:nvSpPr>
          <p:spPr>
            <a:xfrm>
              <a:off x="130896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8" name="Google Shape;2213;p56"/>
            <p:cNvSpPr/>
            <p:nvPr/>
          </p:nvSpPr>
          <p:spPr>
            <a:xfrm>
              <a:off x="130896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79" name="Google Shape;2214;p56"/>
            <p:cNvSpPr/>
            <p:nvPr/>
          </p:nvSpPr>
          <p:spPr>
            <a:xfrm>
              <a:off x="130896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0" name="Google Shape;2215;p56"/>
            <p:cNvSpPr/>
            <p:nvPr/>
          </p:nvSpPr>
          <p:spPr>
            <a:xfrm>
              <a:off x="130896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1" name="Google Shape;2216;p56"/>
            <p:cNvSpPr/>
            <p:nvPr/>
          </p:nvSpPr>
          <p:spPr>
            <a:xfrm>
              <a:off x="130896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2" name="Google Shape;2217;p56"/>
            <p:cNvSpPr/>
            <p:nvPr/>
          </p:nvSpPr>
          <p:spPr>
            <a:xfrm>
              <a:off x="130896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3" name="Google Shape;2218;p56"/>
            <p:cNvSpPr/>
            <p:nvPr/>
          </p:nvSpPr>
          <p:spPr>
            <a:xfrm>
              <a:off x="130896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4" name="Google Shape;2219;p56"/>
            <p:cNvSpPr/>
            <p:nvPr/>
          </p:nvSpPr>
          <p:spPr>
            <a:xfrm>
              <a:off x="13089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5" name="Google Shape;2220;p56"/>
            <p:cNvSpPr/>
            <p:nvPr/>
          </p:nvSpPr>
          <p:spPr>
            <a:xfrm>
              <a:off x="130896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6" name="Google Shape;2221;p56"/>
            <p:cNvSpPr/>
            <p:nvPr/>
          </p:nvSpPr>
          <p:spPr>
            <a:xfrm>
              <a:off x="130896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7" name="Google Shape;2222;p56"/>
            <p:cNvSpPr/>
            <p:nvPr/>
          </p:nvSpPr>
          <p:spPr>
            <a:xfrm>
              <a:off x="130896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8" name="Google Shape;2223;p56"/>
            <p:cNvSpPr/>
            <p:nvPr/>
          </p:nvSpPr>
          <p:spPr>
            <a:xfrm>
              <a:off x="128088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89" name="Google Shape;2224;p56"/>
            <p:cNvSpPr/>
            <p:nvPr/>
          </p:nvSpPr>
          <p:spPr>
            <a:xfrm>
              <a:off x="128088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0" name="Google Shape;2225;p56"/>
            <p:cNvSpPr/>
            <p:nvPr/>
          </p:nvSpPr>
          <p:spPr>
            <a:xfrm>
              <a:off x="128088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1" name="Google Shape;2226;p56"/>
            <p:cNvSpPr/>
            <p:nvPr/>
          </p:nvSpPr>
          <p:spPr>
            <a:xfrm>
              <a:off x="128088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2" name="Google Shape;2227;p56"/>
            <p:cNvSpPr/>
            <p:nvPr/>
          </p:nvSpPr>
          <p:spPr>
            <a:xfrm>
              <a:off x="128088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3" name="Google Shape;2228;p56"/>
            <p:cNvSpPr/>
            <p:nvPr/>
          </p:nvSpPr>
          <p:spPr>
            <a:xfrm>
              <a:off x="128088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4" name="Google Shape;2229;p56"/>
            <p:cNvSpPr/>
            <p:nvPr/>
          </p:nvSpPr>
          <p:spPr>
            <a:xfrm>
              <a:off x="128088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5" name="Google Shape;2230;p56"/>
            <p:cNvSpPr/>
            <p:nvPr/>
          </p:nvSpPr>
          <p:spPr>
            <a:xfrm>
              <a:off x="12808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6" name="Google Shape;2231;p56"/>
            <p:cNvSpPr/>
            <p:nvPr/>
          </p:nvSpPr>
          <p:spPr>
            <a:xfrm>
              <a:off x="128088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7" name="Google Shape;2232;p56"/>
            <p:cNvSpPr/>
            <p:nvPr/>
          </p:nvSpPr>
          <p:spPr>
            <a:xfrm>
              <a:off x="128088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8" name="Google Shape;2233;p56"/>
            <p:cNvSpPr/>
            <p:nvPr/>
          </p:nvSpPr>
          <p:spPr>
            <a:xfrm>
              <a:off x="128088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599" name="Google Shape;2234;p56"/>
            <p:cNvSpPr/>
            <p:nvPr/>
          </p:nvSpPr>
          <p:spPr>
            <a:xfrm>
              <a:off x="128088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0" name="Google Shape;2235;p56"/>
            <p:cNvSpPr/>
            <p:nvPr/>
          </p:nvSpPr>
          <p:spPr>
            <a:xfrm>
              <a:off x="128088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1" name="Google Shape;2236;p56"/>
            <p:cNvSpPr/>
            <p:nvPr/>
          </p:nvSpPr>
          <p:spPr>
            <a:xfrm>
              <a:off x="12808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2" name="Google Shape;2237;p56"/>
            <p:cNvSpPr/>
            <p:nvPr/>
          </p:nvSpPr>
          <p:spPr>
            <a:xfrm>
              <a:off x="128088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3" name="Google Shape;2238;p56"/>
            <p:cNvSpPr/>
            <p:nvPr/>
          </p:nvSpPr>
          <p:spPr>
            <a:xfrm>
              <a:off x="128088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4" name="Google Shape;2239;p56"/>
            <p:cNvSpPr/>
            <p:nvPr/>
          </p:nvSpPr>
          <p:spPr>
            <a:xfrm>
              <a:off x="125280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5" name="Google Shape;2240;p56"/>
            <p:cNvSpPr/>
            <p:nvPr/>
          </p:nvSpPr>
          <p:spPr>
            <a:xfrm>
              <a:off x="125280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6" name="Google Shape;2241;p56"/>
            <p:cNvSpPr/>
            <p:nvPr/>
          </p:nvSpPr>
          <p:spPr>
            <a:xfrm>
              <a:off x="125280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7" name="Google Shape;2242;p56"/>
            <p:cNvSpPr/>
            <p:nvPr/>
          </p:nvSpPr>
          <p:spPr>
            <a:xfrm>
              <a:off x="125280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8" name="Google Shape;2243;p56"/>
            <p:cNvSpPr/>
            <p:nvPr/>
          </p:nvSpPr>
          <p:spPr>
            <a:xfrm>
              <a:off x="125280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09" name="Google Shape;2244;p56"/>
            <p:cNvSpPr/>
            <p:nvPr/>
          </p:nvSpPr>
          <p:spPr>
            <a:xfrm>
              <a:off x="125280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0" name="Google Shape;2245;p56"/>
            <p:cNvSpPr/>
            <p:nvPr/>
          </p:nvSpPr>
          <p:spPr>
            <a:xfrm>
              <a:off x="125280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1" name="Google Shape;2246;p56"/>
            <p:cNvSpPr/>
            <p:nvPr/>
          </p:nvSpPr>
          <p:spPr>
            <a:xfrm>
              <a:off x="125280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2" name="Google Shape;2247;p56"/>
            <p:cNvSpPr/>
            <p:nvPr/>
          </p:nvSpPr>
          <p:spPr>
            <a:xfrm>
              <a:off x="125280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3" name="Google Shape;2248;p56"/>
            <p:cNvSpPr/>
            <p:nvPr/>
          </p:nvSpPr>
          <p:spPr>
            <a:xfrm>
              <a:off x="125280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4" name="Google Shape;2249;p56"/>
            <p:cNvSpPr/>
            <p:nvPr/>
          </p:nvSpPr>
          <p:spPr>
            <a:xfrm>
              <a:off x="125280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5" name="Google Shape;2250;p56"/>
            <p:cNvSpPr/>
            <p:nvPr/>
          </p:nvSpPr>
          <p:spPr>
            <a:xfrm>
              <a:off x="125280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6" name="Google Shape;2251;p56"/>
            <p:cNvSpPr/>
            <p:nvPr/>
          </p:nvSpPr>
          <p:spPr>
            <a:xfrm>
              <a:off x="125280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7" name="Google Shape;2252;p56"/>
            <p:cNvSpPr/>
            <p:nvPr/>
          </p:nvSpPr>
          <p:spPr>
            <a:xfrm>
              <a:off x="12528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8" name="Google Shape;2253;p56"/>
            <p:cNvSpPr/>
            <p:nvPr/>
          </p:nvSpPr>
          <p:spPr>
            <a:xfrm>
              <a:off x="12528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19" name="Google Shape;2254;p56"/>
            <p:cNvSpPr/>
            <p:nvPr/>
          </p:nvSpPr>
          <p:spPr>
            <a:xfrm>
              <a:off x="12528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0" name="Google Shape;2255;p56"/>
            <p:cNvSpPr/>
            <p:nvPr/>
          </p:nvSpPr>
          <p:spPr>
            <a:xfrm>
              <a:off x="125280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1" name="Google Shape;2256;p56"/>
            <p:cNvSpPr/>
            <p:nvPr/>
          </p:nvSpPr>
          <p:spPr>
            <a:xfrm>
              <a:off x="125280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2" name="Google Shape;2257;p56"/>
            <p:cNvSpPr/>
            <p:nvPr/>
          </p:nvSpPr>
          <p:spPr>
            <a:xfrm>
              <a:off x="1224720" y="3687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3" name="Google Shape;2258;p56"/>
            <p:cNvSpPr/>
            <p:nvPr/>
          </p:nvSpPr>
          <p:spPr>
            <a:xfrm>
              <a:off x="122472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4" name="Google Shape;2259;p56"/>
            <p:cNvSpPr/>
            <p:nvPr/>
          </p:nvSpPr>
          <p:spPr>
            <a:xfrm>
              <a:off x="122472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5" name="Google Shape;2260;p56"/>
            <p:cNvSpPr/>
            <p:nvPr/>
          </p:nvSpPr>
          <p:spPr>
            <a:xfrm>
              <a:off x="122472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6" name="Google Shape;2261;p56"/>
            <p:cNvSpPr/>
            <p:nvPr/>
          </p:nvSpPr>
          <p:spPr>
            <a:xfrm>
              <a:off x="122472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7" name="Google Shape;2262;p56"/>
            <p:cNvSpPr/>
            <p:nvPr/>
          </p:nvSpPr>
          <p:spPr>
            <a:xfrm>
              <a:off x="122472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8" name="Google Shape;2263;p56"/>
            <p:cNvSpPr/>
            <p:nvPr/>
          </p:nvSpPr>
          <p:spPr>
            <a:xfrm>
              <a:off x="12247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29" name="Google Shape;2264;p56"/>
            <p:cNvSpPr/>
            <p:nvPr/>
          </p:nvSpPr>
          <p:spPr>
            <a:xfrm>
              <a:off x="122472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0" name="Google Shape;2265;p56"/>
            <p:cNvSpPr/>
            <p:nvPr/>
          </p:nvSpPr>
          <p:spPr>
            <a:xfrm>
              <a:off x="122472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1" name="Google Shape;2266;p56"/>
            <p:cNvSpPr/>
            <p:nvPr/>
          </p:nvSpPr>
          <p:spPr>
            <a:xfrm>
              <a:off x="122472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2" name="Google Shape;2267;p56"/>
            <p:cNvSpPr/>
            <p:nvPr/>
          </p:nvSpPr>
          <p:spPr>
            <a:xfrm>
              <a:off x="122472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3" name="Google Shape;2268;p56"/>
            <p:cNvSpPr/>
            <p:nvPr/>
          </p:nvSpPr>
          <p:spPr>
            <a:xfrm>
              <a:off x="122472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4" name="Google Shape;2269;p56"/>
            <p:cNvSpPr/>
            <p:nvPr/>
          </p:nvSpPr>
          <p:spPr>
            <a:xfrm>
              <a:off x="122472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5" name="Google Shape;2270;p56"/>
            <p:cNvSpPr/>
            <p:nvPr/>
          </p:nvSpPr>
          <p:spPr>
            <a:xfrm>
              <a:off x="122472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6" name="Google Shape;2271;p56"/>
            <p:cNvSpPr/>
            <p:nvPr/>
          </p:nvSpPr>
          <p:spPr>
            <a:xfrm>
              <a:off x="122472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7" name="Google Shape;2272;p56"/>
            <p:cNvSpPr/>
            <p:nvPr/>
          </p:nvSpPr>
          <p:spPr>
            <a:xfrm>
              <a:off x="122472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8" name="Google Shape;2273;p56"/>
            <p:cNvSpPr/>
            <p:nvPr/>
          </p:nvSpPr>
          <p:spPr>
            <a:xfrm>
              <a:off x="119700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39" name="Google Shape;2274;p56"/>
            <p:cNvSpPr/>
            <p:nvPr/>
          </p:nvSpPr>
          <p:spPr>
            <a:xfrm>
              <a:off x="119700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0" name="Google Shape;2275;p56"/>
            <p:cNvSpPr/>
            <p:nvPr/>
          </p:nvSpPr>
          <p:spPr>
            <a:xfrm>
              <a:off x="119700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1" name="Google Shape;2276;p56"/>
            <p:cNvSpPr/>
            <p:nvPr/>
          </p:nvSpPr>
          <p:spPr>
            <a:xfrm>
              <a:off x="119700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2" name="Google Shape;2277;p56"/>
            <p:cNvSpPr/>
            <p:nvPr/>
          </p:nvSpPr>
          <p:spPr>
            <a:xfrm>
              <a:off x="119700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3" name="Google Shape;2278;p56"/>
            <p:cNvSpPr/>
            <p:nvPr/>
          </p:nvSpPr>
          <p:spPr>
            <a:xfrm>
              <a:off x="119700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4" name="Google Shape;2279;p56"/>
            <p:cNvSpPr/>
            <p:nvPr/>
          </p:nvSpPr>
          <p:spPr>
            <a:xfrm>
              <a:off x="119700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5" name="Google Shape;2280;p56"/>
            <p:cNvSpPr/>
            <p:nvPr/>
          </p:nvSpPr>
          <p:spPr>
            <a:xfrm>
              <a:off x="119700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6" name="Google Shape;2281;p56"/>
            <p:cNvSpPr/>
            <p:nvPr/>
          </p:nvSpPr>
          <p:spPr>
            <a:xfrm>
              <a:off x="119700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7" name="Google Shape;2282;p56"/>
            <p:cNvSpPr/>
            <p:nvPr/>
          </p:nvSpPr>
          <p:spPr>
            <a:xfrm>
              <a:off x="119700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8" name="Google Shape;2283;p56"/>
            <p:cNvSpPr/>
            <p:nvPr/>
          </p:nvSpPr>
          <p:spPr>
            <a:xfrm>
              <a:off x="119700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49" name="Google Shape;2284;p56"/>
            <p:cNvSpPr/>
            <p:nvPr/>
          </p:nvSpPr>
          <p:spPr>
            <a:xfrm>
              <a:off x="119700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0" name="Google Shape;2285;p56"/>
            <p:cNvSpPr/>
            <p:nvPr/>
          </p:nvSpPr>
          <p:spPr>
            <a:xfrm>
              <a:off x="119700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1" name="Google Shape;2286;p56"/>
            <p:cNvSpPr/>
            <p:nvPr/>
          </p:nvSpPr>
          <p:spPr>
            <a:xfrm>
              <a:off x="119700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2" name="Google Shape;2287;p56"/>
            <p:cNvSpPr/>
            <p:nvPr/>
          </p:nvSpPr>
          <p:spPr>
            <a:xfrm>
              <a:off x="119700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3" name="Google Shape;2288;p56"/>
            <p:cNvSpPr/>
            <p:nvPr/>
          </p:nvSpPr>
          <p:spPr>
            <a:xfrm>
              <a:off x="119700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4" name="Google Shape;2289;p56"/>
            <p:cNvSpPr/>
            <p:nvPr/>
          </p:nvSpPr>
          <p:spPr>
            <a:xfrm>
              <a:off x="119700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5" name="Google Shape;2290;p56"/>
            <p:cNvSpPr/>
            <p:nvPr/>
          </p:nvSpPr>
          <p:spPr>
            <a:xfrm>
              <a:off x="119700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6" name="Google Shape;2291;p56"/>
            <p:cNvSpPr/>
            <p:nvPr/>
          </p:nvSpPr>
          <p:spPr>
            <a:xfrm>
              <a:off x="1197000" y="3072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7" name="Google Shape;2292;p56"/>
            <p:cNvSpPr/>
            <p:nvPr/>
          </p:nvSpPr>
          <p:spPr>
            <a:xfrm>
              <a:off x="116892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8" name="Google Shape;2293;p56"/>
            <p:cNvSpPr/>
            <p:nvPr/>
          </p:nvSpPr>
          <p:spPr>
            <a:xfrm>
              <a:off x="116892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59" name="Google Shape;2294;p56"/>
            <p:cNvSpPr/>
            <p:nvPr/>
          </p:nvSpPr>
          <p:spPr>
            <a:xfrm>
              <a:off x="116892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0" name="Google Shape;2295;p56"/>
            <p:cNvSpPr/>
            <p:nvPr/>
          </p:nvSpPr>
          <p:spPr>
            <a:xfrm>
              <a:off x="116892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1" name="Google Shape;2296;p56"/>
            <p:cNvSpPr/>
            <p:nvPr/>
          </p:nvSpPr>
          <p:spPr>
            <a:xfrm>
              <a:off x="116892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2" name="Google Shape;2297;p56"/>
            <p:cNvSpPr/>
            <p:nvPr/>
          </p:nvSpPr>
          <p:spPr>
            <a:xfrm>
              <a:off x="116892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3" name="Google Shape;2298;p56"/>
            <p:cNvSpPr/>
            <p:nvPr/>
          </p:nvSpPr>
          <p:spPr>
            <a:xfrm>
              <a:off x="116892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4" name="Google Shape;2299;p56"/>
            <p:cNvSpPr/>
            <p:nvPr/>
          </p:nvSpPr>
          <p:spPr>
            <a:xfrm>
              <a:off x="11689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5" name="Google Shape;2300;p56"/>
            <p:cNvSpPr/>
            <p:nvPr/>
          </p:nvSpPr>
          <p:spPr>
            <a:xfrm>
              <a:off x="116892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6" name="Google Shape;2301;p56"/>
            <p:cNvSpPr/>
            <p:nvPr/>
          </p:nvSpPr>
          <p:spPr>
            <a:xfrm>
              <a:off x="116892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7" name="Google Shape;2302;p56"/>
            <p:cNvSpPr/>
            <p:nvPr/>
          </p:nvSpPr>
          <p:spPr>
            <a:xfrm>
              <a:off x="116892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8" name="Google Shape;2303;p56"/>
            <p:cNvSpPr/>
            <p:nvPr/>
          </p:nvSpPr>
          <p:spPr>
            <a:xfrm>
              <a:off x="116892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69" name="Google Shape;2304;p56"/>
            <p:cNvSpPr/>
            <p:nvPr/>
          </p:nvSpPr>
          <p:spPr>
            <a:xfrm>
              <a:off x="116892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0" name="Google Shape;2305;p56"/>
            <p:cNvSpPr/>
            <p:nvPr/>
          </p:nvSpPr>
          <p:spPr>
            <a:xfrm>
              <a:off x="116892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1" name="Google Shape;2306;p56"/>
            <p:cNvSpPr/>
            <p:nvPr/>
          </p:nvSpPr>
          <p:spPr>
            <a:xfrm>
              <a:off x="11689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2" name="Google Shape;2307;p56"/>
            <p:cNvSpPr/>
            <p:nvPr/>
          </p:nvSpPr>
          <p:spPr>
            <a:xfrm>
              <a:off x="11689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3" name="Google Shape;2308;p56"/>
            <p:cNvSpPr/>
            <p:nvPr/>
          </p:nvSpPr>
          <p:spPr>
            <a:xfrm>
              <a:off x="11689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4" name="Google Shape;2309;p56"/>
            <p:cNvSpPr/>
            <p:nvPr/>
          </p:nvSpPr>
          <p:spPr>
            <a:xfrm>
              <a:off x="11689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5" name="Google Shape;2310;p56"/>
            <p:cNvSpPr/>
            <p:nvPr/>
          </p:nvSpPr>
          <p:spPr>
            <a:xfrm>
              <a:off x="114120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6" name="Google Shape;2311;p56"/>
            <p:cNvSpPr/>
            <p:nvPr/>
          </p:nvSpPr>
          <p:spPr>
            <a:xfrm>
              <a:off x="114120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7" name="Google Shape;2312;p56"/>
            <p:cNvSpPr/>
            <p:nvPr/>
          </p:nvSpPr>
          <p:spPr>
            <a:xfrm>
              <a:off x="114120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8" name="Google Shape;2313;p56"/>
            <p:cNvSpPr/>
            <p:nvPr/>
          </p:nvSpPr>
          <p:spPr>
            <a:xfrm>
              <a:off x="114120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79" name="Google Shape;2314;p56"/>
            <p:cNvSpPr/>
            <p:nvPr/>
          </p:nvSpPr>
          <p:spPr>
            <a:xfrm>
              <a:off x="114120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0" name="Google Shape;2315;p56"/>
            <p:cNvSpPr/>
            <p:nvPr/>
          </p:nvSpPr>
          <p:spPr>
            <a:xfrm>
              <a:off x="114120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1" name="Google Shape;2316;p56"/>
            <p:cNvSpPr/>
            <p:nvPr/>
          </p:nvSpPr>
          <p:spPr>
            <a:xfrm>
              <a:off x="114120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2" name="Google Shape;2317;p56"/>
            <p:cNvSpPr/>
            <p:nvPr/>
          </p:nvSpPr>
          <p:spPr>
            <a:xfrm>
              <a:off x="114120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3" name="Google Shape;2318;p56"/>
            <p:cNvSpPr/>
            <p:nvPr/>
          </p:nvSpPr>
          <p:spPr>
            <a:xfrm>
              <a:off x="114120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4" name="Google Shape;2319;p56"/>
            <p:cNvSpPr/>
            <p:nvPr/>
          </p:nvSpPr>
          <p:spPr>
            <a:xfrm>
              <a:off x="114120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5" name="Google Shape;2320;p56"/>
            <p:cNvSpPr/>
            <p:nvPr/>
          </p:nvSpPr>
          <p:spPr>
            <a:xfrm>
              <a:off x="114120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6" name="Google Shape;2321;p56"/>
            <p:cNvSpPr/>
            <p:nvPr/>
          </p:nvSpPr>
          <p:spPr>
            <a:xfrm>
              <a:off x="114120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7" name="Google Shape;2322;p56"/>
            <p:cNvSpPr/>
            <p:nvPr/>
          </p:nvSpPr>
          <p:spPr>
            <a:xfrm>
              <a:off x="11412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8" name="Google Shape;2323;p56"/>
            <p:cNvSpPr/>
            <p:nvPr/>
          </p:nvSpPr>
          <p:spPr>
            <a:xfrm>
              <a:off x="11412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89" name="Google Shape;2324;p56"/>
            <p:cNvSpPr/>
            <p:nvPr/>
          </p:nvSpPr>
          <p:spPr>
            <a:xfrm>
              <a:off x="11412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0" name="Google Shape;2325;p56"/>
            <p:cNvSpPr/>
            <p:nvPr/>
          </p:nvSpPr>
          <p:spPr>
            <a:xfrm>
              <a:off x="114120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1" name="Google Shape;2326;p56"/>
            <p:cNvSpPr/>
            <p:nvPr/>
          </p:nvSpPr>
          <p:spPr>
            <a:xfrm>
              <a:off x="114120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2" name="Google Shape;2327;p56"/>
            <p:cNvSpPr/>
            <p:nvPr/>
          </p:nvSpPr>
          <p:spPr>
            <a:xfrm>
              <a:off x="111312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3" name="Google Shape;2328;p56"/>
            <p:cNvSpPr/>
            <p:nvPr/>
          </p:nvSpPr>
          <p:spPr>
            <a:xfrm>
              <a:off x="111312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4" name="Google Shape;2329;p56"/>
            <p:cNvSpPr/>
            <p:nvPr/>
          </p:nvSpPr>
          <p:spPr>
            <a:xfrm>
              <a:off x="111312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5" name="Google Shape;2330;p56"/>
            <p:cNvSpPr/>
            <p:nvPr/>
          </p:nvSpPr>
          <p:spPr>
            <a:xfrm>
              <a:off x="111312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6" name="Google Shape;2331;p56"/>
            <p:cNvSpPr/>
            <p:nvPr/>
          </p:nvSpPr>
          <p:spPr>
            <a:xfrm>
              <a:off x="111312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7" name="Google Shape;2332;p56"/>
            <p:cNvSpPr/>
            <p:nvPr/>
          </p:nvSpPr>
          <p:spPr>
            <a:xfrm>
              <a:off x="111312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8" name="Google Shape;2333;p56"/>
            <p:cNvSpPr/>
            <p:nvPr/>
          </p:nvSpPr>
          <p:spPr>
            <a:xfrm>
              <a:off x="11131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699" name="Google Shape;2334;p56"/>
            <p:cNvSpPr/>
            <p:nvPr/>
          </p:nvSpPr>
          <p:spPr>
            <a:xfrm>
              <a:off x="111312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0" name="Google Shape;2335;p56"/>
            <p:cNvSpPr/>
            <p:nvPr/>
          </p:nvSpPr>
          <p:spPr>
            <a:xfrm>
              <a:off x="111312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1" name="Google Shape;2336;p56"/>
            <p:cNvSpPr/>
            <p:nvPr/>
          </p:nvSpPr>
          <p:spPr>
            <a:xfrm>
              <a:off x="111312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2" name="Google Shape;2337;p56"/>
            <p:cNvSpPr/>
            <p:nvPr/>
          </p:nvSpPr>
          <p:spPr>
            <a:xfrm>
              <a:off x="111312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3" name="Google Shape;2338;p56"/>
            <p:cNvSpPr/>
            <p:nvPr/>
          </p:nvSpPr>
          <p:spPr>
            <a:xfrm>
              <a:off x="111312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4" name="Google Shape;2339;p56"/>
            <p:cNvSpPr/>
            <p:nvPr/>
          </p:nvSpPr>
          <p:spPr>
            <a:xfrm>
              <a:off x="111312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5" name="Google Shape;2340;p56"/>
            <p:cNvSpPr/>
            <p:nvPr/>
          </p:nvSpPr>
          <p:spPr>
            <a:xfrm>
              <a:off x="11131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6" name="Google Shape;2341;p56"/>
            <p:cNvSpPr/>
            <p:nvPr/>
          </p:nvSpPr>
          <p:spPr>
            <a:xfrm>
              <a:off x="11131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7" name="Google Shape;2342;p56"/>
            <p:cNvSpPr/>
            <p:nvPr/>
          </p:nvSpPr>
          <p:spPr>
            <a:xfrm>
              <a:off x="11131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8" name="Google Shape;2343;p56"/>
            <p:cNvSpPr/>
            <p:nvPr/>
          </p:nvSpPr>
          <p:spPr>
            <a:xfrm>
              <a:off x="11131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09" name="Google Shape;2344;p56"/>
            <p:cNvSpPr/>
            <p:nvPr/>
          </p:nvSpPr>
          <p:spPr>
            <a:xfrm>
              <a:off x="111312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0" name="Google Shape;2345;p56"/>
            <p:cNvSpPr/>
            <p:nvPr/>
          </p:nvSpPr>
          <p:spPr>
            <a:xfrm>
              <a:off x="108504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1" name="Google Shape;2346;p56"/>
            <p:cNvSpPr/>
            <p:nvPr/>
          </p:nvSpPr>
          <p:spPr>
            <a:xfrm>
              <a:off x="108504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2" name="Google Shape;2347;p56"/>
            <p:cNvSpPr/>
            <p:nvPr/>
          </p:nvSpPr>
          <p:spPr>
            <a:xfrm>
              <a:off x="108504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3" name="Google Shape;2348;p56"/>
            <p:cNvSpPr/>
            <p:nvPr/>
          </p:nvSpPr>
          <p:spPr>
            <a:xfrm>
              <a:off x="108504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4" name="Google Shape;2349;p56"/>
            <p:cNvSpPr/>
            <p:nvPr/>
          </p:nvSpPr>
          <p:spPr>
            <a:xfrm>
              <a:off x="108504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5" name="Google Shape;2350;p56"/>
            <p:cNvSpPr/>
            <p:nvPr/>
          </p:nvSpPr>
          <p:spPr>
            <a:xfrm>
              <a:off x="108504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6" name="Google Shape;2351;p56"/>
            <p:cNvSpPr/>
            <p:nvPr/>
          </p:nvSpPr>
          <p:spPr>
            <a:xfrm>
              <a:off x="108504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7" name="Google Shape;2352;p56"/>
            <p:cNvSpPr/>
            <p:nvPr/>
          </p:nvSpPr>
          <p:spPr>
            <a:xfrm>
              <a:off x="108504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8" name="Google Shape;2353;p56"/>
            <p:cNvSpPr/>
            <p:nvPr/>
          </p:nvSpPr>
          <p:spPr>
            <a:xfrm>
              <a:off x="108504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19" name="Google Shape;2354;p56"/>
            <p:cNvSpPr/>
            <p:nvPr/>
          </p:nvSpPr>
          <p:spPr>
            <a:xfrm>
              <a:off x="108504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0" name="Google Shape;2355;p56"/>
            <p:cNvSpPr/>
            <p:nvPr/>
          </p:nvSpPr>
          <p:spPr>
            <a:xfrm>
              <a:off x="108504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1" name="Google Shape;2356;p56"/>
            <p:cNvSpPr/>
            <p:nvPr/>
          </p:nvSpPr>
          <p:spPr>
            <a:xfrm>
              <a:off x="108504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2" name="Google Shape;2357;p56"/>
            <p:cNvSpPr/>
            <p:nvPr/>
          </p:nvSpPr>
          <p:spPr>
            <a:xfrm>
              <a:off x="108504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3" name="Google Shape;2358;p56"/>
            <p:cNvSpPr/>
            <p:nvPr/>
          </p:nvSpPr>
          <p:spPr>
            <a:xfrm>
              <a:off x="108504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4" name="Google Shape;2359;p56"/>
            <p:cNvSpPr/>
            <p:nvPr/>
          </p:nvSpPr>
          <p:spPr>
            <a:xfrm>
              <a:off x="108504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5" name="Google Shape;2360;p56"/>
            <p:cNvSpPr/>
            <p:nvPr/>
          </p:nvSpPr>
          <p:spPr>
            <a:xfrm>
              <a:off x="105732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6" name="Google Shape;2361;p56"/>
            <p:cNvSpPr/>
            <p:nvPr/>
          </p:nvSpPr>
          <p:spPr>
            <a:xfrm>
              <a:off x="105732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7" name="Google Shape;2362;p56"/>
            <p:cNvSpPr/>
            <p:nvPr/>
          </p:nvSpPr>
          <p:spPr>
            <a:xfrm>
              <a:off x="10573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8" name="Google Shape;2363;p56"/>
            <p:cNvSpPr/>
            <p:nvPr/>
          </p:nvSpPr>
          <p:spPr>
            <a:xfrm>
              <a:off x="105732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29" name="Google Shape;2364;p56"/>
            <p:cNvSpPr/>
            <p:nvPr/>
          </p:nvSpPr>
          <p:spPr>
            <a:xfrm>
              <a:off x="105732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0" name="Google Shape;2365;p56"/>
            <p:cNvSpPr/>
            <p:nvPr/>
          </p:nvSpPr>
          <p:spPr>
            <a:xfrm>
              <a:off x="105732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1" name="Google Shape;2366;p56"/>
            <p:cNvSpPr/>
            <p:nvPr/>
          </p:nvSpPr>
          <p:spPr>
            <a:xfrm>
              <a:off x="105732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2" name="Google Shape;2367;p56"/>
            <p:cNvSpPr/>
            <p:nvPr/>
          </p:nvSpPr>
          <p:spPr>
            <a:xfrm>
              <a:off x="105732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3" name="Google Shape;2368;p56"/>
            <p:cNvSpPr/>
            <p:nvPr/>
          </p:nvSpPr>
          <p:spPr>
            <a:xfrm>
              <a:off x="105732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4" name="Google Shape;2369;p56"/>
            <p:cNvSpPr/>
            <p:nvPr/>
          </p:nvSpPr>
          <p:spPr>
            <a:xfrm>
              <a:off x="105732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5" name="Google Shape;2370;p56"/>
            <p:cNvSpPr/>
            <p:nvPr/>
          </p:nvSpPr>
          <p:spPr>
            <a:xfrm>
              <a:off x="105732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6" name="Google Shape;2371;p56"/>
            <p:cNvSpPr/>
            <p:nvPr/>
          </p:nvSpPr>
          <p:spPr>
            <a:xfrm>
              <a:off x="105732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7" name="Google Shape;2372;p56"/>
            <p:cNvSpPr/>
            <p:nvPr/>
          </p:nvSpPr>
          <p:spPr>
            <a:xfrm>
              <a:off x="105732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8" name="Google Shape;2373;p56"/>
            <p:cNvSpPr/>
            <p:nvPr/>
          </p:nvSpPr>
          <p:spPr>
            <a:xfrm>
              <a:off x="105732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39" name="Google Shape;2374;p56"/>
            <p:cNvSpPr/>
            <p:nvPr/>
          </p:nvSpPr>
          <p:spPr>
            <a:xfrm>
              <a:off x="1057320" y="3072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0" name="Google Shape;2375;p56"/>
            <p:cNvSpPr/>
            <p:nvPr/>
          </p:nvSpPr>
          <p:spPr>
            <a:xfrm>
              <a:off x="102924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1" name="Google Shape;2376;p56"/>
            <p:cNvSpPr/>
            <p:nvPr/>
          </p:nvSpPr>
          <p:spPr>
            <a:xfrm>
              <a:off x="102924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2" name="Google Shape;2377;p56"/>
            <p:cNvSpPr/>
            <p:nvPr/>
          </p:nvSpPr>
          <p:spPr>
            <a:xfrm>
              <a:off x="102924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3" name="Google Shape;2378;p56"/>
            <p:cNvSpPr/>
            <p:nvPr/>
          </p:nvSpPr>
          <p:spPr>
            <a:xfrm>
              <a:off x="102924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4" name="Google Shape;2379;p56"/>
            <p:cNvSpPr/>
            <p:nvPr/>
          </p:nvSpPr>
          <p:spPr>
            <a:xfrm>
              <a:off x="102924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5" name="Google Shape;2380;p56"/>
            <p:cNvSpPr/>
            <p:nvPr/>
          </p:nvSpPr>
          <p:spPr>
            <a:xfrm>
              <a:off x="102924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6" name="Google Shape;2381;p56"/>
            <p:cNvSpPr/>
            <p:nvPr/>
          </p:nvSpPr>
          <p:spPr>
            <a:xfrm>
              <a:off x="102924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7" name="Google Shape;2382;p56"/>
            <p:cNvSpPr/>
            <p:nvPr/>
          </p:nvSpPr>
          <p:spPr>
            <a:xfrm>
              <a:off x="102924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8" name="Google Shape;2383;p56"/>
            <p:cNvSpPr/>
            <p:nvPr/>
          </p:nvSpPr>
          <p:spPr>
            <a:xfrm>
              <a:off x="102924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49" name="Google Shape;2384;p56"/>
            <p:cNvSpPr/>
            <p:nvPr/>
          </p:nvSpPr>
          <p:spPr>
            <a:xfrm>
              <a:off x="100116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0" name="Google Shape;2385;p56"/>
            <p:cNvSpPr/>
            <p:nvPr/>
          </p:nvSpPr>
          <p:spPr>
            <a:xfrm>
              <a:off x="100116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1" name="Google Shape;2386;p56"/>
            <p:cNvSpPr/>
            <p:nvPr/>
          </p:nvSpPr>
          <p:spPr>
            <a:xfrm>
              <a:off x="100116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2" name="Google Shape;2387;p56"/>
            <p:cNvSpPr/>
            <p:nvPr/>
          </p:nvSpPr>
          <p:spPr>
            <a:xfrm>
              <a:off x="100116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3" name="Google Shape;2388;p56"/>
            <p:cNvSpPr/>
            <p:nvPr/>
          </p:nvSpPr>
          <p:spPr>
            <a:xfrm>
              <a:off x="100116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4" name="Google Shape;2389;p56"/>
            <p:cNvSpPr/>
            <p:nvPr/>
          </p:nvSpPr>
          <p:spPr>
            <a:xfrm>
              <a:off x="10011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5" name="Google Shape;2390;p56"/>
            <p:cNvSpPr/>
            <p:nvPr/>
          </p:nvSpPr>
          <p:spPr>
            <a:xfrm>
              <a:off x="100116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6" name="Google Shape;2391;p56"/>
            <p:cNvSpPr/>
            <p:nvPr/>
          </p:nvSpPr>
          <p:spPr>
            <a:xfrm>
              <a:off x="97344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7" name="Google Shape;2392;p56"/>
            <p:cNvSpPr/>
            <p:nvPr/>
          </p:nvSpPr>
          <p:spPr>
            <a:xfrm>
              <a:off x="97344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8" name="Google Shape;2393;p56"/>
            <p:cNvSpPr/>
            <p:nvPr/>
          </p:nvSpPr>
          <p:spPr>
            <a:xfrm>
              <a:off x="97344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59" name="Google Shape;2394;p56"/>
            <p:cNvSpPr/>
            <p:nvPr/>
          </p:nvSpPr>
          <p:spPr>
            <a:xfrm>
              <a:off x="97344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0" name="Google Shape;2395;p56"/>
            <p:cNvSpPr/>
            <p:nvPr/>
          </p:nvSpPr>
          <p:spPr>
            <a:xfrm>
              <a:off x="97344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1" name="Google Shape;2396;p56"/>
            <p:cNvSpPr/>
            <p:nvPr/>
          </p:nvSpPr>
          <p:spPr>
            <a:xfrm>
              <a:off x="97344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2" name="Google Shape;2397;p56"/>
            <p:cNvSpPr/>
            <p:nvPr/>
          </p:nvSpPr>
          <p:spPr>
            <a:xfrm>
              <a:off x="94536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3" name="Google Shape;2398;p56"/>
            <p:cNvSpPr/>
            <p:nvPr/>
          </p:nvSpPr>
          <p:spPr>
            <a:xfrm>
              <a:off x="94536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4" name="Google Shape;2399;p56"/>
            <p:cNvSpPr/>
            <p:nvPr/>
          </p:nvSpPr>
          <p:spPr>
            <a:xfrm>
              <a:off x="94536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5" name="Google Shape;2400;p56"/>
            <p:cNvSpPr/>
            <p:nvPr/>
          </p:nvSpPr>
          <p:spPr>
            <a:xfrm>
              <a:off x="94536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6" name="Google Shape;2401;p56"/>
            <p:cNvSpPr/>
            <p:nvPr/>
          </p:nvSpPr>
          <p:spPr>
            <a:xfrm>
              <a:off x="91728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7" name="Google Shape;2402;p56"/>
            <p:cNvSpPr/>
            <p:nvPr/>
          </p:nvSpPr>
          <p:spPr>
            <a:xfrm>
              <a:off x="91728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8" name="Google Shape;2403;p56"/>
            <p:cNvSpPr/>
            <p:nvPr/>
          </p:nvSpPr>
          <p:spPr>
            <a:xfrm>
              <a:off x="9172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69" name="Google Shape;2404;p56"/>
            <p:cNvSpPr/>
            <p:nvPr/>
          </p:nvSpPr>
          <p:spPr>
            <a:xfrm>
              <a:off x="9172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0" name="Google Shape;2405;p56"/>
            <p:cNvSpPr/>
            <p:nvPr/>
          </p:nvSpPr>
          <p:spPr>
            <a:xfrm>
              <a:off x="88956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1" name="Google Shape;2406;p56"/>
            <p:cNvSpPr/>
            <p:nvPr/>
          </p:nvSpPr>
          <p:spPr>
            <a:xfrm>
              <a:off x="88956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2" name="Google Shape;2407;p56"/>
            <p:cNvSpPr/>
            <p:nvPr/>
          </p:nvSpPr>
          <p:spPr>
            <a:xfrm>
              <a:off x="8895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3" name="Google Shape;2408;p56"/>
            <p:cNvSpPr/>
            <p:nvPr/>
          </p:nvSpPr>
          <p:spPr>
            <a:xfrm>
              <a:off x="88956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4" name="Google Shape;2409;p56"/>
            <p:cNvSpPr/>
            <p:nvPr/>
          </p:nvSpPr>
          <p:spPr>
            <a:xfrm>
              <a:off x="86148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5" name="Google Shape;2410;p56"/>
            <p:cNvSpPr/>
            <p:nvPr/>
          </p:nvSpPr>
          <p:spPr>
            <a:xfrm>
              <a:off x="86148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6" name="Google Shape;2411;p56"/>
            <p:cNvSpPr/>
            <p:nvPr/>
          </p:nvSpPr>
          <p:spPr>
            <a:xfrm>
              <a:off x="86148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7" name="Google Shape;2412;p56"/>
            <p:cNvSpPr/>
            <p:nvPr/>
          </p:nvSpPr>
          <p:spPr>
            <a:xfrm>
              <a:off x="86148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8" name="Google Shape;2413;p56"/>
            <p:cNvSpPr/>
            <p:nvPr/>
          </p:nvSpPr>
          <p:spPr>
            <a:xfrm>
              <a:off x="83340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79" name="Google Shape;2414;p56"/>
            <p:cNvSpPr/>
            <p:nvPr/>
          </p:nvSpPr>
          <p:spPr>
            <a:xfrm>
              <a:off x="83340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0" name="Google Shape;2415;p56"/>
            <p:cNvSpPr/>
            <p:nvPr/>
          </p:nvSpPr>
          <p:spPr>
            <a:xfrm>
              <a:off x="83340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1" name="Google Shape;2416;p56"/>
            <p:cNvSpPr/>
            <p:nvPr/>
          </p:nvSpPr>
          <p:spPr>
            <a:xfrm>
              <a:off x="83340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2" name="Google Shape;2417;p56"/>
            <p:cNvSpPr/>
            <p:nvPr/>
          </p:nvSpPr>
          <p:spPr>
            <a:xfrm>
              <a:off x="80568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1">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3" name="Google Shape;2418;p56"/>
            <p:cNvSpPr/>
            <p:nvPr/>
          </p:nvSpPr>
          <p:spPr>
            <a:xfrm>
              <a:off x="80568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2">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4" name="Google Shape;2419;p56"/>
            <p:cNvSpPr/>
            <p:nvPr/>
          </p:nvSpPr>
          <p:spPr>
            <a:xfrm>
              <a:off x="80568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5" name="Google Shape;2420;p56"/>
            <p:cNvSpPr/>
            <p:nvPr/>
          </p:nvSpPr>
          <p:spPr>
            <a:xfrm>
              <a:off x="80568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6" name="Google Shape;2421;p56"/>
            <p:cNvSpPr/>
            <p:nvPr/>
          </p:nvSpPr>
          <p:spPr>
            <a:xfrm>
              <a:off x="80568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1">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7" name="Google Shape;2422;p56"/>
            <p:cNvSpPr/>
            <p:nvPr/>
          </p:nvSpPr>
          <p:spPr>
            <a:xfrm>
              <a:off x="77760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8" name="Google Shape;2423;p56"/>
            <p:cNvSpPr/>
            <p:nvPr/>
          </p:nvSpPr>
          <p:spPr>
            <a:xfrm>
              <a:off x="77760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89" name="Google Shape;2424;p56"/>
            <p:cNvSpPr/>
            <p:nvPr/>
          </p:nvSpPr>
          <p:spPr>
            <a:xfrm>
              <a:off x="77760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0" name="Google Shape;2425;p56"/>
            <p:cNvSpPr/>
            <p:nvPr/>
          </p:nvSpPr>
          <p:spPr>
            <a:xfrm>
              <a:off x="77760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1" name="Google Shape;2426;p56"/>
            <p:cNvSpPr/>
            <p:nvPr/>
          </p:nvSpPr>
          <p:spPr>
            <a:xfrm>
              <a:off x="7776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2" name="Google Shape;2427;p56"/>
            <p:cNvSpPr/>
            <p:nvPr/>
          </p:nvSpPr>
          <p:spPr>
            <a:xfrm>
              <a:off x="7776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3" name="Google Shape;2428;p56"/>
            <p:cNvSpPr/>
            <p:nvPr/>
          </p:nvSpPr>
          <p:spPr>
            <a:xfrm>
              <a:off x="74952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4" name="Google Shape;2429;p56"/>
            <p:cNvSpPr/>
            <p:nvPr/>
          </p:nvSpPr>
          <p:spPr>
            <a:xfrm>
              <a:off x="74952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5" name="Google Shape;2430;p56"/>
            <p:cNvSpPr/>
            <p:nvPr/>
          </p:nvSpPr>
          <p:spPr>
            <a:xfrm>
              <a:off x="7495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6" name="Google Shape;2431;p56"/>
            <p:cNvSpPr/>
            <p:nvPr/>
          </p:nvSpPr>
          <p:spPr>
            <a:xfrm>
              <a:off x="7495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7" name="Google Shape;2432;p56"/>
            <p:cNvSpPr/>
            <p:nvPr/>
          </p:nvSpPr>
          <p:spPr>
            <a:xfrm>
              <a:off x="228708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8" name="Google Shape;2433;p56"/>
            <p:cNvSpPr/>
            <p:nvPr/>
          </p:nvSpPr>
          <p:spPr>
            <a:xfrm>
              <a:off x="228708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799" name="Google Shape;2434;p56"/>
            <p:cNvSpPr/>
            <p:nvPr/>
          </p:nvSpPr>
          <p:spPr>
            <a:xfrm>
              <a:off x="231516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0" name="Google Shape;2435;p56"/>
            <p:cNvSpPr/>
            <p:nvPr/>
          </p:nvSpPr>
          <p:spPr>
            <a:xfrm>
              <a:off x="231516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1" name="Google Shape;2436;p56"/>
            <p:cNvSpPr/>
            <p:nvPr/>
          </p:nvSpPr>
          <p:spPr>
            <a:xfrm>
              <a:off x="234324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2" name="Google Shape;2437;p56"/>
            <p:cNvSpPr/>
            <p:nvPr/>
          </p:nvSpPr>
          <p:spPr>
            <a:xfrm>
              <a:off x="231516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3" name="Google Shape;2438;p56"/>
            <p:cNvSpPr/>
            <p:nvPr/>
          </p:nvSpPr>
          <p:spPr>
            <a:xfrm>
              <a:off x="253872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4" name="Google Shape;2439;p56"/>
            <p:cNvSpPr/>
            <p:nvPr/>
          </p:nvSpPr>
          <p:spPr>
            <a:xfrm>
              <a:off x="253872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5" name="Google Shape;2440;p56"/>
            <p:cNvSpPr/>
            <p:nvPr/>
          </p:nvSpPr>
          <p:spPr>
            <a:xfrm>
              <a:off x="253872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6" name="Google Shape;2441;p56"/>
            <p:cNvSpPr/>
            <p:nvPr/>
          </p:nvSpPr>
          <p:spPr>
            <a:xfrm>
              <a:off x="253872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7" name="Google Shape;2442;p56"/>
            <p:cNvSpPr/>
            <p:nvPr/>
          </p:nvSpPr>
          <p:spPr>
            <a:xfrm>
              <a:off x="253872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8" name="Google Shape;2443;p56"/>
            <p:cNvSpPr/>
            <p:nvPr/>
          </p:nvSpPr>
          <p:spPr>
            <a:xfrm>
              <a:off x="253872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09" name="Google Shape;2444;p56"/>
            <p:cNvSpPr/>
            <p:nvPr/>
          </p:nvSpPr>
          <p:spPr>
            <a:xfrm>
              <a:off x="253872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0" name="Google Shape;2445;p56"/>
            <p:cNvSpPr/>
            <p:nvPr/>
          </p:nvSpPr>
          <p:spPr>
            <a:xfrm>
              <a:off x="253872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1" name="Google Shape;2446;p56"/>
            <p:cNvSpPr/>
            <p:nvPr/>
          </p:nvSpPr>
          <p:spPr>
            <a:xfrm>
              <a:off x="253872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2" name="Google Shape;2447;p56"/>
            <p:cNvSpPr/>
            <p:nvPr/>
          </p:nvSpPr>
          <p:spPr>
            <a:xfrm>
              <a:off x="253872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3" name="Google Shape;2448;p56"/>
            <p:cNvSpPr/>
            <p:nvPr/>
          </p:nvSpPr>
          <p:spPr>
            <a:xfrm>
              <a:off x="25387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2" h="2137">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4" name="Google Shape;2449;p56"/>
            <p:cNvSpPr/>
            <p:nvPr/>
          </p:nvSpPr>
          <p:spPr>
            <a:xfrm>
              <a:off x="253872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5" name="Google Shape;2450;p56"/>
            <p:cNvSpPr/>
            <p:nvPr/>
          </p:nvSpPr>
          <p:spPr>
            <a:xfrm>
              <a:off x="253872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6" name="Google Shape;2451;p56"/>
            <p:cNvSpPr/>
            <p:nvPr/>
          </p:nvSpPr>
          <p:spPr>
            <a:xfrm>
              <a:off x="253872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2">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7" name="Google Shape;2452;p56"/>
            <p:cNvSpPr/>
            <p:nvPr/>
          </p:nvSpPr>
          <p:spPr>
            <a:xfrm>
              <a:off x="239904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8" name="Google Shape;2453;p56"/>
            <p:cNvSpPr/>
            <p:nvPr/>
          </p:nvSpPr>
          <p:spPr>
            <a:xfrm>
              <a:off x="239904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19" name="Google Shape;2454;p56"/>
            <p:cNvSpPr/>
            <p:nvPr/>
          </p:nvSpPr>
          <p:spPr>
            <a:xfrm>
              <a:off x="239904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0" name="Google Shape;2455;p56"/>
            <p:cNvSpPr/>
            <p:nvPr/>
          </p:nvSpPr>
          <p:spPr>
            <a:xfrm>
              <a:off x="239904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1" name="Google Shape;2456;p56"/>
            <p:cNvSpPr/>
            <p:nvPr/>
          </p:nvSpPr>
          <p:spPr>
            <a:xfrm>
              <a:off x="239904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2" name="Google Shape;2457;p56"/>
            <p:cNvSpPr/>
            <p:nvPr/>
          </p:nvSpPr>
          <p:spPr>
            <a:xfrm>
              <a:off x="239904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3" name="Google Shape;2458;p56"/>
            <p:cNvSpPr/>
            <p:nvPr/>
          </p:nvSpPr>
          <p:spPr>
            <a:xfrm>
              <a:off x="239904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4" name="Google Shape;2459;p56"/>
            <p:cNvSpPr/>
            <p:nvPr/>
          </p:nvSpPr>
          <p:spPr>
            <a:xfrm>
              <a:off x="239904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5" name="Google Shape;2460;p56"/>
            <p:cNvSpPr/>
            <p:nvPr/>
          </p:nvSpPr>
          <p:spPr>
            <a:xfrm>
              <a:off x="239904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6" name="Google Shape;2461;p56"/>
            <p:cNvSpPr/>
            <p:nvPr/>
          </p:nvSpPr>
          <p:spPr>
            <a:xfrm>
              <a:off x="239904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7" name="Google Shape;2462;p56"/>
            <p:cNvSpPr/>
            <p:nvPr/>
          </p:nvSpPr>
          <p:spPr>
            <a:xfrm>
              <a:off x="239904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8" name="Google Shape;2463;p56"/>
            <p:cNvSpPr/>
            <p:nvPr/>
          </p:nvSpPr>
          <p:spPr>
            <a:xfrm>
              <a:off x="239904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29" name="Google Shape;2464;p56"/>
            <p:cNvSpPr/>
            <p:nvPr/>
          </p:nvSpPr>
          <p:spPr>
            <a:xfrm>
              <a:off x="225936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0" name="Google Shape;2465;p56"/>
            <p:cNvSpPr/>
            <p:nvPr/>
          </p:nvSpPr>
          <p:spPr>
            <a:xfrm>
              <a:off x="225936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1" name="Google Shape;2466;p56"/>
            <p:cNvSpPr/>
            <p:nvPr/>
          </p:nvSpPr>
          <p:spPr>
            <a:xfrm>
              <a:off x="225936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2" name="Google Shape;2467;p56"/>
            <p:cNvSpPr/>
            <p:nvPr/>
          </p:nvSpPr>
          <p:spPr>
            <a:xfrm>
              <a:off x="225936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3" name="Google Shape;2468;p56"/>
            <p:cNvSpPr/>
            <p:nvPr/>
          </p:nvSpPr>
          <p:spPr>
            <a:xfrm>
              <a:off x="22870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4" name="Google Shape;2469;p56"/>
            <p:cNvSpPr/>
            <p:nvPr/>
          </p:nvSpPr>
          <p:spPr>
            <a:xfrm>
              <a:off x="228708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5" name="Google Shape;2470;p56"/>
            <p:cNvSpPr/>
            <p:nvPr/>
          </p:nvSpPr>
          <p:spPr>
            <a:xfrm>
              <a:off x="231516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6" name="Google Shape;2471;p56"/>
            <p:cNvSpPr/>
            <p:nvPr/>
          </p:nvSpPr>
          <p:spPr>
            <a:xfrm>
              <a:off x="23151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7" name="Google Shape;2472;p56"/>
            <p:cNvSpPr/>
            <p:nvPr/>
          </p:nvSpPr>
          <p:spPr>
            <a:xfrm>
              <a:off x="231516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8" name="Google Shape;2473;p56"/>
            <p:cNvSpPr/>
            <p:nvPr/>
          </p:nvSpPr>
          <p:spPr>
            <a:xfrm>
              <a:off x="231516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39" name="Google Shape;2474;p56"/>
            <p:cNvSpPr/>
            <p:nvPr/>
          </p:nvSpPr>
          <p:spPr>
            <a:xfrm>
              <a:off x="231516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0" name="Google Shape;2475;p56"/>
            <p:cNvSpPr/>
            <p:nvPr/>
          </p:nvSpPr>
          <p:spPr>
            <a:xfrm>
              <a:off x="231516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1" name="Google Shape;2476;p56"/>
            <p:cNvSpPr/>
            <p:nvPr/>
          </p:nvSpPr>
          <p:spPr>
            <a:xfrm>
              <a:off x="231516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2" name="Google Shape;2477;p56"/>
            <p:cNvSpPr/>
            <p:nvPr/>
          </p:nvSpPr>
          <p:spPr>
            <a:xfrm>
              <a:off x="231516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3" name="Google Shape;2478;p56"/>
            <p:cNvSpPr/>
            <p:nvPr/>
          </p:nvSpPr>
          <p:spPr>
            <a:xfrm>
              <a:off x="231516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4" name="Google Shape;2479;p56"/>
            <p:cNvSpPr/>
            <p:nvPr/>
          </p:nvSpPr>
          <p:spPr>
            <a:xfrm>
              <a:off x="231516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5" name="Google Shape;2480;p56"/>
            <p:cNvSpPr/>
            <p:nvPr/>
          </p:nvSpPr>
          <p:spPr>
            <a:xfrm>
              <a:off x="231516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6" name="Google Shape;2481;p56"/>
            <p:cNvSpPr/>
            <p:nvPr/>
          </p:nvSpPr>
          <p:spPr>
            <a:xfrm>
              <a:off x="231516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7" name="Google Shape;2482;p56"/>
            <p:cNvSpPr/>
            <p:nvPr/>
          </p:nvSpPr>
          <p:spPr>
            <a:xfrm>
              <a:off x="234324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8" name="Google Shape;2483;p56"/>
            <p:cNvSpPr/>
            <p:nvPr/>
          </p:nvSpPr>
          <p:spPr>
            <a:xfrm>
              <a:off x="234324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49" name="Google Shape;2484;p56"/>
            <p:cNvSpPr/>
            <p:nvPr/>
          </p:nvSpPr>
          <p:spPr>
            <a:xfrm>
              <a:off x="234324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0" name="Google Shape;2485;p56"/>
            <p:cNvSpPr/>
            <p:nvPr/>
          </p:nvSpPr>
          <p:spPr>
            <a:xfrm>
              <a:off x="234324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1" name="Google Shape;2486;p56"/>
            <p:cNvSpPr/>
            <p:nvPr/>
          </p:nvSpPr>
          <p:spPr>
            <a:xfrm>
              <a:off x="234324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2" name="Google Shape;2487;p56"/>
            <p:cNvSpPr/>
            <p:nvPr/>
          </p:nvSpPr>
          <p:spPr>
            <a:xfrm>
              <a:off x="234324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3" name="Google Shape;2488;p56"/>
            <p:cNvSpPr/>
            <p:nvPr/>
          </p:nvSpPr>
          <p:spPr>
            <a:xfrm>
              <a:off x="234324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4" name="Google Shape;2489;p56"/>
            <p:cNvSpPr/>
            <p:nvPr/>
          </p:nvSpPr>
          <p:spPr>
            <a:xfrm>
              <a:off x="234324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5" name="Google Shape;2490;p56"/>
            <p:cNvSpPr/>
            <p:nvPr/>
          </p:nvSpPr>
          <p:spPr>
            <a:xfrm>
              <a:off x="234324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6" name="Google Shape;2491;p56"/>
            <p:cNvSpPr/>
            <p:nvPr/>
          </p:nvSpPr>
          <p:spPr>
            <a:xfrm>
              <a:off x="234324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7" name="Google Shape;2492;p56"/>
            <p:cNvSpPr/>
            <p:nvPr/>
          </p:nvSpPr>
          <p:spPr>
            <a:xfrm>
              <a:off x="234324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8" name="Google Shape;2493;p56"/>
            <p:cNvSpPr/>
            <p:nvPr/>
          </p:nvSpPr>
          <p:spPr>
            <a:xfrm>
              <a:off x="234324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59" name="Google Shape;2494;p56"/>
            <p:cNvSpPr/>
            <p:nvPr/>
          </p:nvSpPr>
          <p:spPr>
            <a:xfrm>
              <a:off x="23713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0" name="Google Shape;2495;p56"/>
            <p:cNvSpPr/>
            <p:nvPr/>
          </p:nvSpPr>
          <p:spPr>
            <a:xfrm>
              <a:off x="23713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1" name="Google Shape;2496;p56"/>
            <p:cNvSpPr/>
            <p:nvPr/>
          </p:nvSpPr>
          <p:spPr>
            <a:xfrm>
              <a:off x="23713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2" name="Google Shape;2497;p56"/>
            <p:cNvSpPr/>
            <p:nvPr/>
          </p:nvSpPr>
          <p:spPr>
            <a:xfrm>
              <a:off x="237132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3" name="Google Shape;2498;p56"/>
            <p:cNvSpPr/>
            <p:nvPr/>
          </p:nvSpPr>
          <p:spPr>
            <a:xfrm>
              <a:off x="237132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4" name="Google Shape;2499;p56"/>
            <p:cNvSpPr/>
            <p:nvPr/>
          </p:nvSpPr>
          <p:spPr>
            <a:xfrm>
              <a:off x="237132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5" name="Google Shape;2500;p56"/>
            <p:cNvSpPr/>
            <p:nvPr/>
          </p:nvSpPr>
          <p:spPr>
            <a:xfrm>
              <a:off x="237132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6" name="Google Shape;2501;p56"/>
            <p:cNvSpPr/>
            <p:nvPr/>
          </p:nvSpPr>
          <p:spPr>
            <a:xfrm>
              <a:off x="237132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7" name="Google Shape;2502;p56"/>
            <p:cNvSpPr/>
            <p:nvPr/>
          </p:nvSpPr>
          <p:spPr>
            <a:xfrm>
              <a:off x="237132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8" name="Google Shape;2503;p56"/>
            <p:cNvSpPr/>
            <p:nvPr/>
          </p:nvSpPr>
          <p:spPr>
            <a:xfrm>
              <a:off x="23713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69" name="Google Shape;2504;p56"/>
            <p:cNvSpPr/>
            <p:nvPr/>
          </p:nvSpPr>
          <p:spPr>
            <a:xfrm>
              <a:off x="237132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0" name="Google Shape;2505;p56"/>
            <p:cNvSpPr/>
            <p:nvPr/>
          </p:nvSpPr>
          <p:spPr>
            <a:xfrm>
              <a:off x="237132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1" name="Google Shape;2506;p56"/>
            <p:cNvSpPr/>
            <p:nvPr/>
          </p:nvSpPr>
          <p:spPr>
            <a:xfrm>
              <a:off x="239904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2" name="Google Shape;2507;p56"/>
            <p:cNvSpPr/>
            <p:nvPr/>
          </p:nvSpPr>
          <p:spPr>
            <a:xfrm>
              <a:off x="239904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3" name="Google Shape;2508;p56"/>
            <p:cNvSpPr/>
            <p:nvPr/>
          </p:nvSpPr>
          <p:spPr>
            <a:xfrm>
              <a:off x="242712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4" name="Google Shape;2509;p56"/>
            <p:cNvSpPr/>
            <p:nvPr/>
          </p:nvSpPr>
          <p:spPr>
            <a:xfrm>
              <a:off x="242712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5" name="Google Shape;2510;p56"/>
            <p:cNvSpPr/>
            <p:nvPr/>
          </p:nvSpPr>
          <p:spPr>
            <a:xfrm>
              <a:off x="242712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6" name="Google Shape;2511;p56"/>
            <p:cNvSpPr/>
            <p:nvPr/>
          </p:nvSpPr>
          <p:spPr>
            <a:xfrm>
              <a:off x="242712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7" name="Google Shape;2512;p56"/>
            <p:cNvSpPr/>
            <p:nvPr/>
          </p:nvSpPr>
          <p:spPr>
            <a:xfrm>
              <a:off x="242712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8" name="Google Shape;2513;p56"/>
            <p:cNvSpPr/>
            <p:nvPr/>
          </p:nvSpPr>
          <p:spPr>
            <a:xfrm>
              <a:off x="242712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79" name="Google Shape;2514;p56"/>
            <p:cNvSpPr/>
            <p:nvPr/>
          </p:nvSpPr>
          <p:spPr>
            <a:xfrm>
              <a:off x="242712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0" name="Google Shape;2515;p56"/>
            <p:cNvSpPr/>
            <p:nvPr/>
          </p:nvSpPr>
          <p:spPr>
            <a:xfrm>
              <a:off x="242712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1" name="Google Shape;2516;p56"/>
            <p:cNvSpPr/>
            <p:nvPr/>
          </p:nvSpPr>
          <p:spPr>
            <a:xfrm>
              <a:off x="242712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2" name="Google Shape;2517;p56"/>
            <p:cNvSpPr/>
            <p:nvPr/>
          </p:nvSpPr>
          <p:spPr>
            <a:xfrm>
              <a:off x="242712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3" name="Google Shape;2518;p56"/>
            <p:cNvSpPr/>
            <p:nvPr/>
          </p:nvSpPr>
          <p:spPr>
            <a:xfrm>
              <a:off x="24271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2"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4" name="Google Shape;2519;p56"/>
            <p:cNvSpPr/>
            <p:nvPr/>
          </p:nvSpPr>
          <p:spPr>
            <a:xfrm>
              <a:off x="242712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5" name="Google Shape;2520;p56"/>
            <p:cNvSpPr/>
            <p:nvPr/>
          </p:nvSpPr>
          <p:spPr>
            <a:xfrm>
              <a:off x="242712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6" name="Google Shape;2521;p56"/>
            <p:cNvSpPr/>
            <p:nvPr/>
          </p:nvSpPr>
          <p:spPr>
            <a:xfrm>
              <a:off x="242712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7" name="Google Shape;2522;p56"/>
            <p:cNvSpPr/>
            <p:nvPr/>
          </p:nvSpPr>
          <p:spPr>
            <a:xfrm>
              <a:off x="245484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8" name="Google Shape;2523;p56"/>
            <p:cNvSpPr/>
            <p:nvPr/>
          </p:nvSpPr>
          <p:spPr>
            <a:xfrm>
              <a:off x="245484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89" name="Google Shape;2524;p56"/>
            <p:cNvSpPr/>
            <p:nvPr/>
          </p:nvSpPr>
          <p:spPr>
            <a:xfrm>
              <a:off x="245484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0" name="Google Shape;2525;p56"/>
            <p:cNvSpPr/>
            <p:nvPr/>
          </p:nvSpPr>
          <p:spPr>
            <a:xfrm>
              <a:off x="245484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1" name="Google Shape;2526;p56"/>
            <p:cNvSpPr/>
            <p:nvPr/>
          </p:nvSpPr>
          <p:spPr>
            <a:xfrm>
              <a:off x="245484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2" name="Google Shape;2527;p56"/>
            <p:cNvSpPr/>
            <p:nvPr/>
          </p:nvSpPr>
          <p:spPr>
            <a:xfrm>
              <a:off x="245484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3" name="Google Shape;2528;p56"/>
            <p:cNvSpPr/>
            <p:nvPr/>
          </p:nvSpPr>
          <p:spPr>
            <a:xfrm>
              <a:off x="245484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4" name="Google Shape;2529;p56"/>
            <p:cNvSpPr/>
            <p:nvPr/>
          </p:nvSpPr>
          <p:spPr>
            <a:xfrm>
              <a:off x="245484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5" name="Google Shape;2530;p56"/>
            <p:cNvSpPr/>
            <p:nvPr/>
          </p:nvSpPr>
          <p:spPr>
            <a:xfrm>
              <a:off x="245484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6" name="Google Shape;2531;p56"/>
            <p:cNvSpPr/>
            <p:nvPr/>
          </p:nvSpPr>
          <p:spPr>
            <a:xfrm>
              <a:off x="245484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7" name="Google Shape;2532;p56"/>
            <p:cNvSpPr/>
            <p:nvPr/>
          </p:nvSpPr>
          <p:spPr>
            <a:xfrm>
              <a:off x="245484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8" name="Google Shape;2533;p56"/>
            <p:cNvSpPr/>
            <p:nvPr/>
          </p:nvSpPr>
          <p:spPr>
            <a:xfrm>
              <a:off x="245484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899" name="Google Shape;2534;p56"/>
            <p:cNvSpPr/>
            <p:nvPr/>
          </p:nvSpPr>
          <p:spPr>
            <a:xfrm>
              <a:off x="245484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0" name="Google Shape;2535;p56"/>
            <p:cNvSpPr/>
            <p:nvPr/>
          </p:nvSpPr>
          <p:spPr>
            <a:xfrm>
              <a:off x="245484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1" name="Google Shape;2536;p56"/>
            <p:cNvSpPr/>
            <p:nvPr/>
          </p:nvSpPr>
          <p:spPr>
            <a:xfrm>
              <a:off x="245484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2" name="Google Shape;2537;p56"/>
            <p:cNvSpPr/>
            <p:nvPr/>
          </p:nvSpPr>
          <p:spPr>
            <a:xfrm>
              <a:off x="24829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3" name="Google Shape;2538;p56"/>
            <p:cNvSpPr/>
            <p:nvPr/>
          </p:nvSpPr>
          <p:spPr>
            <a:xfrm>
              <a:off x="24829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4" name="Google Shape;2539;p56"/>
            <p:cNvSpPr/>
            <p:nvPr/>
          </p:nvSpPr>
          <p:spPr>
            <a:xfrm>
              <a:off x="24829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5" name="Google Shape;2540;p56"/>
            <p:cNvSpPr/>
            <p:nvPr/>
          </p:nvSpPr>
          <p:spPr>
            <a:xfrm>
              <a:off x="248292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6" name="Google Shape;2541;p56"/>
            <p:cNvSpPr/>
            <p:nvPr/>
          </p:nvSpPr>
          <p:spPr>
            <a:xfrm>
              <a:off x="248292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7" name="Google Shape;2542;p56"/>
            <p:cNvSpPr/>
            <p:nvPr/>
          </p:nvSpPr>
          <p:spPr>
            <a:xfrm>
              <a:off x="248292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8" name="Google Shape;2543;p56"/>
            <p:cNvSpPr/>
            <p:nvPr/>
          </p:nvSpPr>
          <p:spPr>
            <a:xfrm>
              <a:off x="248292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09" name="Google Shape;2544;p56"/>
            <p:cNvSpPr/>
            <p:nvPr/>
          </p:nvSpPr>
          <p:spPr>
            <a:xfrm>
              <a:off x="248292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0" name="Google Shape;2545;p56"/>
            <p:cNvSpPr/>
            <p:nvPr/>
          </p:nvSpPr>
          <p:spPr>
            <a:xfrm>
              <a:off x="248292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1" name="Google Shape;2546;p56"/>
            <p:cNvSpPr/>
            <p:nvPr/>
          </p:nvSpPr>
          <p:spPr>
            <a:xfrm>
              <a:off x="24829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2" name="Google Shape;2547;p56"/>
            <p:cNvSpPr/>
            <p:nvPr/>
          </p:nvSpPr>
          <p:spPr>
            <a:xfrm>
              <a:off x="248292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3" name="Google Shape;2548;p56"/>
            <p:cNvSpPr/>
            <p:nvPr/>
          </p:nvSpPr>
          <p:spPr>
            <a:xfrm>
              <a:off x="248292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4" name="Google Shape;2549;p56"/>
            <p:cNvSpPr/>
            <p:nvPr/>
          </p:nvSpPr>
          <p:spPr>
            <a:xfrm>
              <a:off x="248292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5" name="Google Shape;2550;p56"/>
            <p:cNvSpPr/>
            <p:nvPr/>
          </p:nvSpPr>
          <p:spPr>
            <a:xfrm>
              <a:off x="248292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6" name="Google Shape;2551;p56"/>
            <p:cNvSpPr/>
            <p:nvPr/>
          </p:nvSpPr>
          <p:spPr>
            <a:xfrm>
              <a:off x="25110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7" name="Google Shape;2552;p56"/>
            <p:cNvSpPr/>
            <p:nvPr/>
          </p:nvSpPr>
          <p:spPr>
            <a:xfrm>
              <a:off x="25110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8" name="Google Shape;2553;p56"/>
            <p:cNvSpPr/>
            <p:nvPr/>
          </p:nvSpPr>
          <p:spPr>
            <a:xfrm>
              <a:off x="251100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19" name="Google Shape;2554;p56"/>
            <p:cNvSpPr/>
            <p:nvPr/>
          </p:nvSpPr>
          <p:spPr>
            <a:xfrm>
              <a:off x="251100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0" name="Google Shape;2555;p56"/>
            <p:cNvSpPr/>
            <p:nvPr/>
          </p:nvSpPr>
          <p:spPr>
            <a:xfrm>
              <a:off x="251100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1" name="Google Shape;2556;p56"/>
            <p:cNvSpPr/>
            <p:nvPr/>
          </p:nvSpPr>
          <p:spPr>
            <a:xfrm>
              <a:off x="251100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2" name="Google Shape;2557;p56"/>
            <p:cNvSpPr/>
            <p:nvPr/>
          </p:nvSpPr>
          <p:spPr>
            <a:xfrm>
              <a:off x="251100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3" name="Google Shape;2558;p56"/>
            <p:cNvSpPr/>
            <p:nvPr/>
          </p:nvSpPr>
          <p:spPr>
            <a:xfrm>
              <a:off x="251100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4" name="Google Shape;2559;p56"/>
            <p:cNvSpPr/>
            <p:nvPr/>
          </p:nvSpPr>
          <p:spPr>
            <a:xfrm>
              <a:off x="251100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5" name="Google Shape;2560;p56"/>
            <p:cNvSpPr/>
            <p:nvPr/>
          </p:nvSpPr>
          <p:spPr>
            <a:xfrm>
              <a:off x="251100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6" name="Google Shape;2561;p56"/>
            <p:cNvSpPr/>
            <p:nvPr/>
          </p:nvSpPr>
          <p:spPr>
            <a:xfrm>
              <a:off x="251100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7" name="Google Shape;2562;p56"/>
            <p:cNvSpPr/>
            <p:nvPr/>
          </p:nvSpPr>
          <p:spPr>
            <a:xfrm>
              <a:off x="251100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8" name="Google Shape;2563;p56"/>
            <p:cNvSpPr/>
            <p:nvPr/>
          </p:nvSpPr>
          <p:spPr>
            <a:xfrm>
              <a:off x="251100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29" name="Google Shape;2564;p56"/>
            <p:cNvSpPr/>
            <p:nvPr/>
          </p:nvSpPr>
          <p:spPr>
            <a:xfrm>
              <a:off x="251100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0" name="Google Shape;2565;p56"/>
            <p:cNvSpPr/>
            <p:nvPr/>
          </p:nvSpPr>
          <p:spPr>
            <a:xfrm>
              <a:off x="253872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1" name="Google Shape;2566;p56"/>
            <p:cNvSpPr/>
            <p:nvPr/>
          </p:nvSpPr>
          <p:spPr>
            <a:xfrm>
              <a:off x="253872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2" name="Google Shape;2567;p56"/>
            <p:cNvSpPr/>
            <p:nvPr/>
          </p:nvSpPr>
          <p:spPr>
            <a:xfrm>
              <a:off x="256680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3" name="Google Shape;2568;p56"/>
            <p:cNvSpPr/>
            <p:nvPr/>
          </p:nvSpPr>
          <p:spPr>
            <a:xfrm>
              <a:off x="25668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4" name="Google Shape;2569;p56"/>
            <p:cNvSpPr/>
            <p:nvPr/>
          </p:nvSpPr>
          <p:spPr>
            <a:xfrm>
              <a:off x="25668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5" name="Google Shape;2570;p56"/>
            <p:cNvSpPr/>
            <p:nvPr/>
          </p:nvSpPr>
          <p:spPr>
            <a:xfrm>
              <a:off x="25668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6" name="Google Shape;2571;p56"/>
            <p:cNvSpPr/>
            <p:nvPr/>
          </p:nvSpPr>
          <p:spPr>
            <a:xfrm>
              <a:off x="256680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7" name="Google Shape;2572;p56"/>
            <p:cNvSpPr/>
            <p:nvPr/>
          </p:nvSpPr>
          <p:spPr>
            <a:xfrm>
              <a:off x="256680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8" name="Google Shape;2573;p56"/>
            <p:cNvSpPr/>
            <p:nvPr/>
          </p:nvSpPr>
          <p:spPr>
            <a:xfrm>
              <a:off x="256680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39" name="Google Shape;2574;p56"/>
            <p:cNvSpPr/>
            <p:nvPr/>
          </p:nvSpPr>
          <p:spPr>
            <a:xfrm>
              <a:off x="256680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0" name="Google Shape;2575;p56"/>
            <p:cNvSpPr/>
            <p:nvPr/>
          </p:nvSpPr>
          <p:spPr>
            <a:xfrm>
              <a:off x="256680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1" name="Google Shape;2576;p56"/>
            <p:cNvSpPr/>
            <p:nvPr/>
          </p:nvSpPr>
          <p:spPr>
            <a:xfrm>
              <a:off x="256680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2" name="Google Shape;2577;p56"/>
            <p:cNvSpPr/>
            <p:nvPr/>
          </p:nvSpPr>
          <p:spPr>
            <a:xfrm>
              <a:off x="256680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3" name="Google Shape;2578;p56"/>
            <p:cNvSpPr/>
            <p:nvPr/>
          </p:nvSpPr>
          <p:spPr>
            <a:xfrm>
              <a:off x="256680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4" name="Google Shape;2579;p56"/>
            <p:cNvSpPr/>
            <p:nvPr/>
          </p:nvSpPr>
          <p:spPr>
            <a:xfrm>
              <a:off x="256680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5" name="Google Shape;2580;p56"/>
            <p:cNvSpPr/>
            <p:nvPr/>
          </p:nvSpPr>
          <p:spPr>
            <a:xfrm>
              <a:off x="256680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6" name="Google Shape;2581;p56"/>
            <p:cNvSpPr/>
            <p:nvPr/>
          </p:nvSpPr>
          <p:spPr>
            <a:xfrm>
              <a:off x="256680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7" name="Google Shape;2582;p56"/>
            <p:cNvSpPr/>
            <p:nvPr/>
          </p:nvSpPr>
          <p:spPr>
            <a:xfrm>
              <a:off x="256680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8" name="Google Shape;2583;p56"/>
            <p:cNvSpPr/>
            <p:nvPr/>
          </p:nvSpPr>
          <p:spPr>
            <a:xfrm>
              <a:off x="256680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49" name="Google Shape;2584;p56"/>
            <p:cNvSpPr/>
            <p:nvPr/>
          </p:nvSpPr>
          <p:spPr>
            <a:xfrm>
              <a:off x="256680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0" name="Google Shape;2585;p56"/>
            <p:cNvSpPr/>
            <p:nvPr/>
          </p:nvSpPr>
          <p:spPr>
            <a:xfrm>
              <a:off x="259488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1" name="Google Shape;2586;p56"/>
            <p:cNvSpPr/>
            <p:nvPr/>
          </p:nvSpPr>
          <p:spPr>
            <a:xfrm>
              <a:off x="259488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2" name="Google Shape;2587;p56"/>
            <p:cNvSpPr/>
            <p:nvPr/>
          </p:nvSpPr>
          <p:spPr>
            <a:xfrm>
              <a:off x="259488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3" name="Google Shape;2588;p56"/>
            <p:cNvSpPr/>
            <p:nvPr/>
          </p:nvSpPr>
          <p:spPr>
            <a:xfrm>
              <a:off x="25948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4" name="Google Shape;2589;p56"/>
            <p:cNvSpPr/>
            <p:nvPr/>
          </p:nvSpPr>
          <p:spPr>
            <a:xfrm>
              <a:off x="25948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5" name="Google Shape;2590;p56"/>
            <p:cNvSpPr/>
            <p:nvPr/>
          </p:nvSpPr>
          <p:spPr>
            <a:xfrm>
              <a:off x="259488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6" name="Google Shape;2591;p56"/>
            <p:cNvSpPr/>
            <p:nvPr/>
          </p:nvSpPr>
          <p:spPr>
            <a:xfrm>
              <a:off x="259488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7" name="Google Shape;2592;p56"/>
            <p:cNvSpPr/>
            <p:nvPr/>
          </p:nvSpPr>
          <p:spPr>
            <a:xfrm>
              <a:off x="259488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8" name="Google Shape;2593;p56"/>
            <p:cNvSpPr/>
            <p:nvPr/>
          </p:nvSpPr>
          <p:spPr>
            <a:xfrm>
              <a:off x="259488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59" name="Google Shape;2594;p56"/>
            <p:cNvSpPr/>
            <p:nvPr/>
          </p:nvSpPr>
          <p:spPr>
            <a:xfrm>
              <a:off x="259488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0" name="Google Shape;2595;p56"/>
            <p:cNvSpPr/>
            <p:nvPr/>
          </p:nvSpPr>
          <p:spPr>
            <a:xfrm>
              <a:off x="259488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1" name="Google Shape;2596;p56"/>
            <p:cNvSpPr/>
            <p:nvPr/>
          </p:nvSpPr>
          <p:spPr>
            <a:xfrm>
              <a:off x="259488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2" name="Google Shape;2597;p56"/>
            <p:cNvSpPr/>
            <p:nvPr/>
          </p:nvSpPr>
          <p:spPr>
            <a:xfrm>
              <a:off x="25948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3" name="Google Shape;2598;p56"/>
            <p:cNvSpPr/>
            <p:nvPr/>
          </p:nvSpPr>
          <p:spPr>
            <a:xfrm>
              <a:off x="259488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4" name="Google Shape;2599;p56"/>
            <p:cNvSpPr/>
            <p:nvPr/>
          </p:nvSpPr>
          <p:spPr>
            <a:xfrm>
              <a:off x="259488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5" name="Google Shape;2600;p56"/>
            <p:cNvSpPr/>
            <p:nvPr/>
          </p:nvSpPr>
          <p:spPr>
            <a:xfrm>
              <a:off x="259488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6" name="Google Shape;2601;p56"/>
            <p:cNvSpPr/>
            <p:nvPr/>
          </p:nvSpPr>
          <p:spPr>
            <a:xfrm>
              <a:off x="259488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7" name="Google Shape;2602;p56"/>
            <p:cNvSpPr/>
            <p:nvPr/>
          </p:nvSpPr>
          <p:spPr>
            <a:xfrm>
              <a:off x="259488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8" name="Google Shape;2603;p56"/>
            <p:cNvSpPr/>
            <p:nvPr/>
          </p:nvSpPr>
          <p:spPr>
            <a:xfrm>
              <a:off x="262260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69" name="Google Shape;2604;p56"/>
            <p:cNvSpPr/>
            <p:nvPr/>
          </p:nvSpPr>
          <p:spPr>
            <a:xfrm>
              <a:off x="262260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0" name="Google Shape;2605;p56"/>
            <p:cNvSpPr/>
            <p:nvPr/>
          </p:nvSpPr>
          <p:spPr>
            <a:xfrm>
              <a:off x="262260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1" name="Google Shape;2606;p56"/>
            <p:cNvSpPr/>
            <p:nvPr/>
          </p:nvSpPr>
          <p:spPr>
            <a:xfrm>
              <a:off x="262260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2" name="Google Shape;2607;p56"/>
            <p:cNvSpPr/>
            <p:nvPr/>
          </p:nvSpPr>
          <p:spPr>
            <a:xfrm>
              <a:off x="262260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3" name="Google Shape;2608;p56"/>
            <p:cNvSpPr/>
            <p:nvPr/>
          </p:nvSpPr>
          <p:spPr>
            <a:xfrm>
              <a:off x="262260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4" name="Google Shape;2609;p56"/>
            <p:cNvSpPr/>
            <p:nvPr/>
          </p:nvSpPr>
          <p:spPr>
            <a:xfrm>
              <a:off x="262260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5" name="Google Shape;2610;p56"/>
            <p:cNvSpPr/>
            <p:nvPr/>
          </p:nvSpPr>
          <p:spPr>
            <a:xfrm>
              <a:off x="262260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6" name="Google Shape;2611;p56"/>
            <p:cNvSpPr/>
            <p:nvPr/>
          </p:nvSpPr>
          <p:spPr>
            <a:xfrm>
              <a:off x="262260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7" name="Google Shape;2612;p56"/>
            <p:cNvSpPr/>
            <p:nvPr/>
          </p:nvSpPr>
          <p:spPr>
            <a:xfrm>
              <a:off x="262260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8" name="Google Shape;2613;p56"/>
            <p:cNvSpPr/>
            <p:nvPr/>
          </p:nvSpPr>
          <p:spPr>
            <a:xfrm>
              <a:off x="262260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79" name="Google Shape;2614;p56"/>
            <p:cNvSpPr/>
            <p:nvPr/>
          </p:nvSpPr>
          <p:spPr>
            <a:xfrm>
              <a:off x="262260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0" name="Google Shape;2615;p56"/>
            <p:cNvSpPr/>
            <p:nvPr/>
          </p:nvSpPr>
          <p:spPr>
            <a:xfrm>
              <a:off x="262260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1" name="Google Shape;2616;p56"/>
            <p:cNvSpPr/>
            <p:nvPr/>
          </p:nvSpPr>
          <p:spPr>
            <a:xfrm>
              <a:off x="262260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2" name="Google Shape;2617;p56"/>
            <p:cNvSpPr/>
            <p:nvPr/>
          </p:nvSpPr>
          <p:spPr>
            <a:xfrm>
              <a:off x="262260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3" name="Google Shape;2618;p56"/>
            <p:cNvSpPr/>
            <p:nvPr/>
          </p:nvSpPr>
          <p:spPr>
            <a:xfrm>
              <a:off x="262260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4" name="Google Shape;2619;p56"/>
            <p:cNvSpPr/>
            <p:nvPr/>
          </p:nvSpPr>
          <p:spPr>
            <a:xfrm>
              <a:off x="262260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5" name="Google Shape;2620;p56"/>
            <p:cNvSpPr/>
            <p:nvPr/>
          </p:nvSpPr>
          <p:spPr>
            <a:xfrm>
              <a:off x="265068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6" name="Google Shape;2621;p56"/>
            <p:cNvSpPr/>
            <p:nvPr/>
          </p:nvSpPr>
          <p:spPr>
            <a:xfrm>
              <a:off x="265068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7" name="Google Shape;2622;p56"/>
            <p:cNvSpPr/>
            <p:nvPr/>
          </p:nvSpPr>
          <p:spPr>
            <a:xfrm>
              <a:off x="265068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8" name="Google Shape;2623;p56"/>
            <p:cNvSpPr/>
            <p:nvPr/>
          </p:nvSpPr>
          <p:spPr>
            <a:xfrm>
              <a:off x="265068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89" name="Google Shape;2624;p56"/>
            <p:cNvSpPr/>
            <p:nvPr/>
          </p:nvSpPr>
          <p:spPr>
            <a:xfrm>
              <a:off x="265068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0" name="Google Shape;2625;p56"/>
            <p:cNvSpPr/>
            <p:nvPr/>
          </p:nvSpPr>
          <p:spPr>
            <a:xfrm>
              <a:off x="265068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1" name="Google Shape;2626;p56"/>
            <p:cNvSpPr/>
            <p:nvPr/>
          </p:nvSpPr>
          <p:spPr>
            <a:xfrm>
              <a:off x="265068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2" name="Google Shape;2627;p56"/>
            <p:cNvSpPr/>
            <p:nvPr/>
          </p:nvSpPr>
          <p:spPr>
            <a:xfrm>
              <a:off x="265068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3" name="Google Shape;2628;p56"/>
            <p:cNvSpPr/>
            <p:nvPr/>
          </p:nvSpPr>
          <p:spPr>
            <a:xfrm>
              <a:off x="265068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4" name="Google Shape;2629;p56"/>
            <p:cNvSpPr/>
            <p:nvPr/>
          </p:nvSpPr>
          <p:spPr>
            <a:xfrm>
              <a:off x="265068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5" name="Google Shape;2630;p56"/>
            <p:cNvSpPr/>
            <p:nvPr/>
          </p:nvSpPr>
          <p:spPr>
            <a:xfrm>
              <a:off x="265068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6" name="Google Shape;2631;p56"/>
            <p:cNvSpPr/>
            <p:nvPr/>
          </p:nvSpPr>
          <p:spPr>
            <a:xfrm>
              <a:off x="265068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7" name="Google Shape;2632;p56"/>
            <p:cNvSpPr/>
            <p:nvPr/>
          </p:nvSpPr>
          <p:spPr>
            <a:xfrm>
              <a:off x="26506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8" name="Google Shape;2633;p56"/>
            <p:cNvSpPr/>
            <p:nvPr/>
          </p:nvSpPr>
          <p:spPr>
            <a:xfrm>
              <a:off x="265068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999" name="Google Shape;2634;p56"/>
            <p:cNvSpPr/>
            <p:nvPr/>
          </p:nvSpPr>
          <p:spPr>
            <a:xfrm>
              <a:off x="265068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0" name="Google Shape;2635;p56"/>
            <p:cNvSpPr/>
            <p:nvPr/>
          </p:nvSpPr>
          <p:spPr>
            <a:xfrm>
              <a:off x="265068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1" name="Google Shape;2636;p56"/>
            <p:cNvSpPr/>
            <p:nvPr/>
          </p:nvSpPr>
          <p:spPr>
            <a:xfrm>
              <a:off x="265068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2" name="Google Shape;2637;p56"/>
            <p:cNvSpPr/>
            <p:nvPr/>
          </p:nvSpPr>
          <p:spPr>
            <a:xfrm>
              <a:off x="265068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3" name="Google Shape;2638;p56"/>
            <p:cNvSpPr/>
            <p:nvPr/>
          </p:nvSpPr>
          <p:spPr>
            <a:xfrm>
              <a:off x="267876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4" name="Google Shape;2639;p56"/>
            <p:cNvSpPr/>
            <p:nvPr/>
          </p:nvSpPr>
          <p:spPr>
            <a:xfrm>
              <a:off x="267876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5" name="Google Shape;2640;p56"/>
            <p:cNvSpPr/>
            <p:nvPr/>
          </p:nvSpPr>
          <p:spPr>
            <a:xfrm>
              <a:off x="267876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6" name="Google Shape;2641;p56"/>
            <p:cNvSpPr/>
            <p:nvPr/>
          </p:nvSpPr>
          <p:spPr>
            <a:xfrm>
              <a:off x="267876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7" name="Google Shape;2642;p56"/>
            <p:cNvSpPr/>
            <p:nvPr/>
          </p:nvSpPr>
          <p:spPr>
            <a:xfrm>
              <a:off x="267876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8" name="Google Shape;2643;p56"/>
            <p:cNvSpPr/>
            <p:nvPr/>
          </p:nvSpPr>
          <p:spPr>
            <a:xfrm>
              <a:off x="298620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09" name="Google Shape;2644;p56"/>
            <p:cNvSpPr/>
            <p:nvPr/>
          </p:nvSpPr>
          <p:spPr>
            <a:xfrm>
              <a:off x="29862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0" name="Google Shape;2645;p56"/>
            <p:cNvSpPr/>
            <p:nvPr/>
          </p:nvSpPr>
          <p:spPr>
            <a:xfrm>
              <a:off x="301428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1" name="Google Shape;2646;p56"/>
            <p:cNvSpPr/>
            <p:nvPr/>
          </p:nvSpPr>
          <p:spPr>
            <a:xfrm>
              <a:off x="301428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2" name="Google Shape;2647;p56"/>
            <p:cNvSpPr/>
            <p:nvPr/>
          </p:nvSpPr>
          <p:spPr>
            <a:xfrm>
              <a:off x="304200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3" name="Google Shape;2648;p56"/>
            <p:cNvSpPr/>
            <p:nvPr/>
          </p:nvSpPr>
          <p:spPr>
            <a:xfrm>
              <a:off x="304200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4" name="Google Shape;2649;p56"/>
            <p:cNvSpPr/>
            <p:nvPr/>
          </p:nvSpPr>
          <p:spPr>
            <a:xfrm>
              <a:off x="304200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5" name="Google Shape;2650;p56"/>
            <p:cNvSpPr/>
            <p:nvPr/>
          </p:nvSpPr>
          <p:spPr>
            <a:xfrm>
              <a:off x="307008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6" name="Google Shape;2651;p56"/>
            <p:cNvSpPr/>
            <p:nvPr/>
          </p:nvSpPr>
          <p:spPr>
            <a:xfrm>
              <a:off x="307008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7" name="Google Shape;2652;p56"/>
            <p:cNvSpPr/>
            <p:nvPr/>
          </p:nvSpPr>
          <p:spPr>
            <a:xfrm>
              <a:off x="309816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8" name="Google Shape;2653;p56"/>
            <p:cNvSpPr/>
            <p:nvPr/>
          </p:nvSpPr>
          <p:spPr>
            <a:xfrm>
              <a:off x="326592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19" name="Google Shape;2654;p56"/>
            <p:cNvSpPr/>
            <p:nvPr/>
          </p:nvSpPr>
          <p:spPr>
            <a:xfrm>
              <a:off x="312588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0" name="Google Shape;2655;p56"/>
            <p:cNvSpPr/>
            <p:nvPr/>
          </p:nvSpPr>
          <p:spPr>
            <a:xfrm>
              <a:off x="315396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1" name="Google Shape;2656;p56"/>
            <p:cNvSpPr/>
            <p:nvPr/>
          </p:nvSpPr>
          <p:spPr>
            <a:xfrm>
              <a:off x="318204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2" name="Google Shape;2657;p56"/>
            <p:cNvSpPr/>
            <p:nvPr/>
          </p:nvSpPr>
          <p:spPr>
            <a:xfrm>
              <a:off x="323784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3" name="Google Shape;2658;p56"/>
            <p:cNvSpPr/>
            <p:nvPr/>
          </p:nvSpPr>
          <p:spPr>
            <a:xfrm>
              <a:off x="320976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4" name="Google Shape;2659;p56"/>
            <p:cNvSpPr/>
            <p:nvPr/>
          </p:nvSpPr>
          <p:spPr>
            <a:xfrm>
              <a:off x="318204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5" name="Google Shape;2660;p56"/>
            <p:cNvSpPr/>
            <p:nvPr/>
          </p:nvSpPr>
          <p:spPr>
            <a:xfrm>
              <a:off x="315396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6" name="Google Shape;2661;p56"/>
            <p:cNvSpPr/>
            <p:nvPr/>
          </p:nvSpPr>
          <p:spPr>
            <a:xfrm>
              <a:off x="312588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7" name="Google Shape;2662;p56"/>
            <p:cNvSpPr/>
            <p:nvPr/>
          </p:nvSpPr>
          <p:spPr>
            <a:xfrm>
              <a:off x="309816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8" name="Google Shape;2663;p56"/>
            <p:cNvSpPr/>
            <p:nvPr/>
          </p:nvSpPr>
          <p:spPr>
            <a:xfrm>
              <a:off x="309816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29" name="Google Shape;2664;p56"/>
            <p:cNvSpPr/>
            <p:nvPr/>
          </p:nvSpPr>
          <p:spPr>
            <a:xfrm>
              <a:off x="30700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0" name="Google Shape;2665;p56"/>
            <p:cNvSpPr/>
            <p:nvPr/>
          </p:nvSpPr>
          <p:spPr>
            <a:xfrm>
              <a:off x="304200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1" name="Google Shape;2666;p56"/>
            <p:cNvSpPr/>
            <p:nvPr/>
          </p:nvSpPr>
          <p:spPr>
            <a:xfrm>
              <a:off x="301428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2" name="Google Shape;2667;p56"/>
            <p:cNvSpPr/>
            <p:nvPr/>
          </p:nvSpPr>
          <p:spPr>
            <a:xfrm>
              <a:off x="29862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3" name="Google Shape;2668;p56"/>
            <p:cNvSpPr/>
            <p:nvPr/>
          </p:nvSpPr>
          <p:spPr>
            <a:xfrm>
              <a:off x="281844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4" name="Google Shape;2669;p56"/>
            <p:cNvSpPr/>
            <p:nvPr/>
          </p:nvSpPr>
          <p:spPr>
            <a:xfrm>
              <a:off x="281844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5" name="Google Shape;2670;p56"/>
            <p:cNvSpPr/>
            <p:nvPr/>
          </p:nvSpPr>
          <p:spPr>
            <a:xfrm>
              <a:off x="284652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6" name="Google Shape;2671;p56"/>
            <p:cNvSpPr/>
            <p:nvPr/>
          </p:nvSpPr>
          <p:spPr>
            <a:xfrm>
              <a:off x="28465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7" name="Google Shape;2672;p56"/>
            <p:cNvSpPr/>
            <p:nvPr/>
          </p:nvSpPr>
          <p:spPr>
            <a:xfrm>
              <a:off x="28465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8" name="Google Shape;2673;p56"/>
            <p:cNvSpPr/>
            <p:nvPr/>
          </p:nvSpPr>
          <p:spPr>
            <a:xfrm>
              <a:off x="28465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39" name="Google Shape;2674;p56"/>
            <p:cNvSpPr/>
            <p:nvPr/>
          </p:nvSpPr>
          <p:spPr>
            <a:xfrm>
              <a:off x="28465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0" name="Google Shape;2675;p56"/>
            <p:cNvSpPr/>
            <p:nvPr/>
          </p:nvSpPr>
          <p:spPr>
            <a:xfrm>
              <a:off x="284652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1" name="Google Shape;2676;p56"/>
            <p:cNvSpPr/>
            <p:nvPr/>
          </p:nvSpPr>
          <p:spPr>
            <a:xfrm>
              <a:off x="284652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2" name="Google Shape;2677;p56"/>
            <p:cNvSpPr/>
            <p:nvPr/>
          </p:nvSpPr>
          <p:spPr>
            <a:xfrm>
              <a:off x="284652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3" name="Google Shape;2678;p56"/>
            <p:cNvSpPr/>
            <p:nvPr/>
          </p:nvSpPr>
          <p:spPr>
            <a:xfrm>
              <a:off x="284652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4" name="Google Shape;2679;p56"/>
            <p:cNvSpPr/>
            <p:nvPr/>
          </p:nvSpPr>
          <p:spPr>
            <a:xfrm>
              <a:off x="287424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5" name="Google Shape;2680;p56"/>
            <p:cNvSpPr/>
            <p:nvPr/>
          </p:nvSpPr>
          <p:spPr>
            <a:xfrm>
              <a:off x="287424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6" name="Google Shape;2681;p56"/>
            <p:cNvSpPr/>
            <p:nvPr/>
          </p:nvSpPr>
          <p:spPr>
            <a:xfrm>
              <a:off x="287424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7" name="Google Shape;2682;p56"/>
            <p:cNvSpPr/>
            <p:nvPr/>
          </p:nvSpPr>
          <p:spPr>
            <a:xfrm>
              <a:off x="287424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8" name="Google Shape;2683;p56"/>
            <p:cNvSpPr/>
            <p:nvPr/>
          </p:nvSpPr>
          <p:spPr>
            <a:xfrm>
              <a:off x="287424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49" name="Google Shape;2684;p56"/>
            <p:cNvSpPr/>
            <p:nvPr/>
          </p:nvSpPr>
          <p:spPr>
            <a:xfrm>
              <a:off x="287424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0" name="Google Shape;2685;p56"/>
            <p:cNvSpPr/>
            <p:nvPr/>
          </p:nvSpPr>
          <p:spPr>
            <a:xfrm>
              <a:off x="287424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1" name="Google Shape;2686;p56"/>
            <p:cNvSpPr/>
            <p:nvPr/>
          </p:nvSpPr>
          <p:spPr>
            <a:xfrm>
              <a:off x="287424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2" name="Google Shape;2687;p56"/>
            <p:cNvSpPr/>
            <p:nvPr/>
          </p:nvSpPr>
          <p:spPr>
            <a:xfrm>
              <a:off x="290232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3" name="Google Shape;2688;p56"/>
            <p:cNvSpPr/>
            <p:nvPr/>
          </p:nvSpPr>
          <p:spPr>
            <a:xfrm>
              <a:off x="290232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4" name="Google Shape;2689;p56"/>
            <p:cNvSpPr/>
            <p:nvPr/>
          </p:nvSpPr>
          <p:spPr>
            <a:xfrm>
              <a:off x="290232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5" name="Google Shape;2690;p56"/>
            <p:cNvSpPr/>
            <p:nvPr/>
          </p:nvSpPr>
          <p:spPr>
            <a:xfrm>
              <a:off x="290232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6" name="Google Shape;2691;p56"/>
            <p:cNvSpPr/>
            <p:nvPr/>
          </p:nvSpPr>
          <p:spPr>
            <a:xfrm>
              <a:off x="290232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7" name="Google Shape;2692;p56"/>
            <p:cNvSpPr/>
            <p:nvPr/>
          </p:nvSpPr>
          <p:spPr>
            <a:xfrm>
              <a:off x="290232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8" name="Google Shape;2693;p56"/>
            <p:cNvSpPr/>
            <p:nvPr/>
          </p:nvSpPr>
          <p:spPr>
            <a:xfrm>
              <a:off x="2902320" y="3296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59" name="Google Shape;2694;p56"/>
            <p:cNvSpPr/>
            <p:nvPr/>
          </p:nvSpPr>
          <p:spPr>
            <a:xfrm>
              <a:off x="2902320" y="33242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0" name="Google Shape;2695;p56"/>
            <p:cNvSpPr/>
            <p:nvPr/>
          </p:nvSpPr>
          <p:spPr>
            <a:xfrm>
              <a:off x="293040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1" name="Google Shape;2696;p56"/>
            <p:cNvSpPr/>
            <p:nvPr/>
          </p:nvSpPr>
          <p:spPr>
            <a:xfrm>
              <a:off x="29304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2" name="Google Shape;2697;p56"/>
            <p:cNvSpPr/>
            <p:nvPr/>
          </p:nvSpPr>
          <p:spPr>
            <a:xfrm>
              <a:off x="293040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3" name="Google Shape;2698;p56"/>
            <p:cNvSpPr/>
            <p:nvPr/>
          </p:nvSpPr>
          <p:spPr>
            <a:xfrm>
              <a:off x="295812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4" name="Google Shape;2699;p56"/>
            <p:cNvSpPr/>
            <p:nvPr/>
          </p:nvSpPr>
          <p:spPr>
            <a:xfrm>
              <a:off x="29581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5" name="Google Shape;2700;p56"/>
            <p:cNvSpPr/>
            <p:nvPr/>
          </p:nvSpPr>
          <p:spPr>
            <a:xfrm>
              <a:off x="29581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6" name="Google Shape;2701;p56"/>
            <p:cNvSpPr/>
            <p:nvPr/>
          </p:nvSpPr>
          <p:spPr>
            <a:xfrm>
              <a:off x="29581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7" name="Google Shape;2702;p56"/>
            <p:cNvSpPr/>
            <p:nvPr/>
          </p:nvSpPr>
          <p:spPr>
            <a:xfrm>
              <a:off x="29304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8" name="Google Shape;2703;p56"/>
            <p:cNvSpPr/>
            <p:nvPr/>
          </p:nvSpPr>
          <p:spPr>
            <a:xfrm>
              <a:off x="293040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69" name="Google Shape;2704;p56"/>
            <p:cNvSpPr/>
            <p:nvPr/>
          </p:nvSpPr>
          <p:spPr>
            <a:xfrm>
              <a:off x="293040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0" name="Google Shape;2705;p56"/>
            <p:cNvSpPr/>
            <p:nvPr/>
          </p:nvSpPr>
          <p:spPr>
            <a:xfrm>
              <a:off x="293040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1" name="Google Shape;2706;p56"/>
            <p:cNvSpPr/>
            <p:nvPr/>
          </p:nvSpPr>
          <p:spPr>
            <a:xfrm>
              <a:off x="293040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2" name="Google Shape;2707;p56"/>
            <p:cNvSpPr/>
            <p:nvPr/>
          </p:nvSpPr>
          <p:spPr>
            <a:xfrm>
              <a:off x="293040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3" name="Google Shape;2708;p56"/>
            <p:cNvSpPr/>
            <p:nvPr/>
          </p:nvSpPr>
          <p:spPr>
            <a:xfrm>
              <a:off x="290232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4" name="Google Shape;2709;p56"/>
            <p:cNvSpPr/>
            <p:nvPr/>
          </p:nvSpPr>
          <p:spPr>
            <a:xfrm>
              <a:off x="2874240" y="33523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5" name="Google Shape;2710;p56"/>
            <p:cNvSpPr/>
            <p:nvPr/>
          </p:nvSpPr>
          <p:spPr>
            <a:xfrm>
              <a:off x="287424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6" name="Google Shape;2711;p56"/>
            <p:cNvSpPr/>
            <p:nvPr/>
          </p:nvSpPr>
          <p:spPr>
            <a:xfrm>
              <a:off x="284652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7" name="Google Shape;2712;p56"/>
            <p:cNvSpPr/>
            <p:nvPr/>
          </p:nvSpPr>
          <p:spPr>
            <a:xfrm>
              <a:off x="26787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8" name="Google Shape;2713;p56"/>
            <p:cNvSpPr/>
            <p:nvPr/>
          </p:nvSpPr>
          <p:spPr>
            <a:xfrm>
              <a:off x="267876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79" name="Google Shape;2714;p56"/>
            <p:cNvSpPr/>
            <p:nvPr/>
          </p:nvSpPr>
          <p:spPr>
            <a:xfrm>
              <a:off x="267876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0" name="Google Shape;2715;p56"/>
            <p:cNvSpPr/>
            <p:nvPr/>
          </p:nvSpPr>
          <p:spPr>
            <a:xfrm>
              <a:off x="267876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1" name="Google Shape;2716;p56"/>
            <p:cNvSpPr/>
            <p:nvPr/>
          </p:nvSpPr>
          <p:spPr>
            <a:xfrm>
              <a:off x="267876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2" name="Google Shape;2717;p56"/>
            <p:cNvSpPr/>
            <p:nvPr/>
          </p:nvSpPr>
          <p:spPr>
            <a:xfrm>
              <a:off x="267876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3" name="Google Shape;2718;p56"/>
            <p:cNvSpPr/>
            <p:nvPr/>
          </p:nvSpPr>
          <p:spPr>
            <a:xfrm>
              <a:off x="267876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4" name="Google Shape;2719;p56"/>
            <p:cNvSpPr/>
            <p:nvPr/>
          </p:nvSpPr>
          <p:spPr>
            <a:xfrm>
              <a:off x="267876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5" name="Google Shape;2720;p56"/>
            <p:cNvSpPr/>
            <p:nvPr/>
          </p:nvSpPr>
          <p:spPr>
            <a:xfrm>
              <a:off x="267876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6" name="Google Shape;2721;p56"/>
            <p:cNvSpPr/>
            <p:nvPr/>
          </p:nvSpPr>
          <p:spPr>
            <a:xfrm>
              <a:off x="267876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7" name="Google Shape;2722;p56"/>
            <p:cNvSpPr/>
            <p:nvPr/>
          </p:nvSpPr>
          <p:spPr>
            <a:xfrm>
              <a:off x="267876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8" name="Google Shape;2723;p56"/>
            <p:cNvSpPr/>
            <p:nvPr/>
          </p:nvSpPr>
          <p:spPr>
            <a:xfrm>
              <a:off x="267876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89" name="Google Shape;2724;p56"/>
            <p:cNvSpPr/>
            <p:nvPr/>
          </p:nvSpPr>
          <p:spPr>
            <a:xfrm>
              <a:off x="267876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0" name="Google Shape;2725;p56"/>
            <p:cNvSpPr/>
            <p:nvPr/>
          </p:nvSpPr>
          <p:spPr>
            <a:xfrm>
              <a:off x="267876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1" name="Google Shape;2726;p56"/>
            <p:cNvSpPr/>
            <p:nvPr/>
          </p:nvSpPr>
          <p:spPr>
            <a:xfrm>
              <a:off x="267876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2" name="Google Shape;2727;p56"/>
            <p:cNvSpPr/>
            <p:nvPr/>
          </p:nvSpPr>
          <p:spPr>
            <a:xfrm>
              <a:off x="270648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3" name="Google Shape;2728;p56"/>
            <p:cNvSpPr/>
            <p:nvPr/>
          </p:nvSpPr>
          <p:spPr>
            <a:xfrm>
              <a:off x="270648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4" name="Google Shape;2729;p56"/>
            <p:cNvSpPr/>
            <p:nvPr/>
          </p:nvSpPr>
          <p:spPr>
            <a:xfrm>
              <a:off x="270648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5" name="Google Shape;2730;p56"/>
            <p:cNvSpPr/>
            <p:nvPr/>
          </p:nvSpPr>
          <p:spPr>
            <a:xfrm>
              <a:off x="270648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6" name="Google Shape;2731;p56"/>
            <p:cNvSpPr/>
            <p:nvPr/>
          </p:nvSpPr>
          <p:spPr>
            <a:xfrm>
              <a:off x="27064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7" name="Google Shape;2732;p56"/>
            <p:cNvSpPr/>
            <p:nvPr/>
          </p:nvSpPr>
          <p:spPr>
            <a:xfrm>
              <a:off x="27064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8" name="Google Shape;2733;p56"/>
            <p:cNvSpPr/>
            <p:nvPr/>
          </p:nvSpPr>
          <p:spPr>
            <a:xfrm>
              <a:off x="270648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099" name="Google Shape;2734;p56"/>
            <p:cNvSpPr/>
            <p:nvPr/>
          </p:nvSpPr>
          <p:spPr>
            <a:xfrm>
              <a:off x="270648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0" name="Google Shape;2735;p56"/>
            <p:cNvSpPr/>
            <p:nvPr/>
          </p:nvSpPr>
          <p:spPr>
            <a:xfrm>
              <a:off x="270648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1" name="Google Shape;2736;p56"/>
            <p:cNvSpPr/>
            <p:nvPr/>
          </p:nvSpPr>
          <p:spPr>
            <a:xfrm>
              <a:off x="270648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2" name="Google Shape;2737;p56"/>
            <p:cNvSpPr/>
            <p:nvPr/>
          </p:nvSpPr>
          <p:spPr>
            <a:xfrm>
              <a:off x="270648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3" name="Google Shape;2738;p56"/>
            <p:cNvSpPr/>
            <p:nvPr/>
          </p:nvSpPr>
          <p:spPr>
            <a:xfrm>
              <a:off x="270648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4" name="Google Shape;2739;p56"/>
            <p:cNvSpPr/>
            <p:nvPr/>
          </p:nvSpPr>
          <p:spPr>
            <a:xfrm>
              <a:off x="270648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5" name="Google Shape;2740;p56"/>
            <p:cNvSpPr/>
            <p:nvPr/>
          </p:nvSpPr>
          <p:spPr>
            <a:xfrm>
              <a:off x="27064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6" name="Google Shape;2741;p56"/>
            <p:cNvSpPr/>
            <p:nvPr/>
          </p:nvSpPr>
          <p:spPr>
            <a:xfrm>
              <a:off x="270648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7" name="Google Shape;2742;p56"/>
            <p:cNvSpPr/>
            <p:nvPr/>
          </p:nvSpPr>
          <p:spPr>
            <a:xfrm>
              <a:off x="270648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8" name="Google Shape;2743;p56"/>
            <p:cNvSpPr/>
            <p:nvPr/>
          </p:nvSpPr>
          <p:spPr>
            <a:xfrm>
              <a:off x="270648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09" name="Google Shape;2744;p56"/>
            <p:cNvSpPr/>
            <p:nvPr/>
          </p:nvSpPr>
          <p:spPr>
            <a:xfrm>
              <a:off x="270648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0" name="Google Shape;2745;p56"/>
            <p:cNvSpPr/>
            <p:nvPr/>
          </p:nvSpPr>
          <p:spPr>
            <a:xfrm>
              <a:off x="270648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1" name="Google Shape;2746;p56"/>
            <p:cNvSpPr/>
            <p:nvPr/>
          </p:nvSpPr>
          <p:spPr>
            <a:xfrm>
              <a:off x="270648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2" name="Google Shape;2747;p56"/>
            <p:cNvSpPr/>
            <p:nvPr/>
          </p:nvSpPr>
          <p:spPr>
            <a:xfrm>
              <a:off x="270648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3" name="Google Shape;2748;p56"/>
            <p:cNvSpPr/>
            <p:nvPr/>
          </p:nvSpPr>
          <p:spPr>
            <a:xfrm>
              <a:off x="273456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4" name="Google Shape;2749;p56"/>
            <p:cNvSpPr/>
            <p:nvPr/>
          </p:nvSpPr>
          <p:spPr>
            <a:xfrm>
              <a:off x="273456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5" name="Google Shape;2750;p56"/>
            <p:cNvSpPr/>
            <p:nvPr/>
          </p:nvSpPr>
          <p:spPr>
            <a:xfrm>
              <a:off x="273456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6" name="Google Shape;2751;p56"/>
            <p:cNvSpPr/>
            <p:nvPr/>
          </p:nvSpPr>
          <p:spPr>
            <a:xfrm>
              <a:off x="27345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7" name="Google Shape;2752;p56"/>
            <p:cNvSpPr/>
            <p:nvPr/>
          </p:nvSpPr>
          <p:spPr>
            <a:xfrm>
              <a:off x="273456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8" name="Google Shape;2753;p56"/>
            <p:cNvSpPr/>
            <p:nvPr/>
          </p:nvSpPr>
          <p:spPr>
            <a:xfrm>
              <a:off x="273456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19" name="Google Shape;2754;p56"/>
            <p:cNvSpPr/>
            <p:nvPr/>
          </p:nvSpPr>
          <p:spPr>
            <a:xfrm>
              <a:off x="273456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0" name="Google Shape;2755;p56"/>
            <p:cNvSpPr/>
            <p:nvPr/>
          </p:nvSpPr>
          <p:spPr>
            <a:xfrm>
              <a:off x="273456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1" name="Google Shape;2756;p56"/>
            <p:cNvSpPr/>
            <p:nvPr/>
          </p:nvSpPr>
          <p:spPr>
            <a:xfrm>
              <a:off x="273456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2" name="Google Shape;2757;p56"/>
            <p:cNvSpPr/>
            <p:nvPr/>
          </p:nvSpPr>
          <p:spPr>
            <a:xfrm>
              <a:off x="273456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3" name="Google Shape;2758;p56"/>
            <p:cNvSpPr/>
            <p:nvPr/>
          </p:nvSpPr>
          <p:spPr>
            <a:xfrm>
              <a:off x="273456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4" name="Google Shape;2759;p56"/>
            <p:cNvSpPr/>
            <p:nvPr/>
          </p:nvSpPr>
          <p:spPr>
            <a:xfrm>
              <a:off x="273456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5" name="Google Shape;2760;p56"/>
            <p:cNvSpPr/>
            <p:nvPr/>
          </p:nvSpPr>
          <p:spPr>
            <a:xfrm>
              <a:off x="273456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6" name="Google Shape;2761;p56"/>
            <p:cNvSpPr/>
            <p:nvPr/>
          </p:nvSpPr>
          <p:spPr>
            <a:xfrm>
              <a:off x="273456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7" name="Google Shape;2762;p56"/>
            <p:cNvSpPr/>
            <p:nvPr/>
          </p:nvSpPr>
          <p:spPr>
            <a:xfrm>
              <a:off x="273456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8" name="Google Shape;2763;p56"/>
            <p:cNvSpPr/>
            <p:nvPr/>
          </p:nvSpPr>
          <p:spPr>
            <a:xfrm>
              <a:off x="273456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29" name="Google Shape;2764;p56"/>
            <p:cNvSpPr/>
            <p:nvPr/>
          </p:nvSpPr>
          <p:spPr>
            <a:xfrm>
              <a:off x="273456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0" name="Google Shape;2765;p56"/>
            <p:cNvSpPr/>
            <p:nvPr/>
          </p:nvSpPr>
          <p:spPr>
            <a:xfrm>
              <a:off x="276264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1" name="Google Shape;2766;p56"/>
            <p:cNvSpPr/>
            <p:nvPr/>
          </p:nvSpPr>
          <p:spPr>
            <a:xfrm>
              <a:off x="276264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2" name="Google Shape;2767;p56"/>
            <p:cNvSpPr/>
            <p:nvPr/>
          </p:nvSpPr>
          <p:spPr>
            <a:xfrm>
              <a:off x="276264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3" name="Google Shape;2768;p56"/>
            <p:cNvSpPr/>
            <p:nvPr/>
          </p:nvSpPr>
          <p:spPr>
            <a:xfrm>
              <a:off x="276264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4" name="Google Shape;2769;p56"/>
            <p:cNvSpPr/>
            <p:nvPr/>
          </p:nvSpPr>
          <p:spPr>
            <a:xfrm>
              <a:off x="276264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5" name="Google Shape;2770;p56"/>
            <p:cNvSpPr/>
            <p:nvPr/>
          </p:nvSpPr>
          <p:spPr>
            <a:xfrm>
              <a:off x="276264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6" name="Google Shape;2771;p56"/>
            <p:cNvSpPr/>
            <p:nvPr/>
          </p:nvSpPr>
          <p:spPr>
            <a:xfrm>
              <a:off x="276264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7" name="Google Shape;2772;p56"/>
            <p:cNvSpPr/>
            <p:nvPr/>
          </p:nvSpPr>
          <p:spPr>
            <a:xfrm>
              <a:off x="276264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8" name="Google Shape;2773;p56"/>
            <p:cNvSpPr/>
            <p:nvPr/>
          </p:nvSpPr>
          <p:spPr>
            <a:xfrm>
              <a:off x="276264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39" name="Google Shape;2774;p56"/>
            <p:cNvSpPr/>
            <p:nvPr/>
          </p:nvSpPr>
          <p:spPr>
            <a:xfrm>
              <a:off x="276264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0" name="Google Shape;2775;p56"/>
            <p:cNvSpPr/>
            <p:nvPr/>
          </p:nvSpPr>
          <p:spPr>
            <a:xfrm>
              <a:off x="276264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1" name="Google Shape;2776;p56"/>
            <p:cNvSpPr/>
            <p:nvPr/>
          </p:nvSpPr>
          <p:spPr>
            <a:xfrm>
              <a:off x="276264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2" name="Google Shape;2777;p56"/>
            <p:cNvSpPr/>
            <p:nvPr/>
          </p:nvSpPr>
          <p:spPr>
            <a:xfrm>
              <a:off x="276264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3" name="Google Shape;2778;p56"/>
            <p:cNvSpPr/>
            <p:nvPr/>
          </p:nvSpPr>
          <p:spPr>
            <a:xfrm>
              <a:off x="276264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4" name="Google Shape;2779;p56"/>
            <p:cNvSpPr/>
            <p:nvPr/>
          </p:nvSpPr>
          <p:spPr>
            <a:xfrm>
              <a:off x="276264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5" name="Google Shape;2780;p56"/>
            <p:cNvSpPr/>
            <p:nvPr/>
          </p:nvSpPr>
          <p:spPr>
            <a:xfrm>
              <a:off x="276264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6" name="Google Shape;2781;p56"/>
            <p:cNvSpPr/>
            <p:nvPr/>
          </p:nvSpPr>
          <p:spPr>
            <a:xfrm>
              <a:off x="279072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7" name="Google Shape;2782;p56"/>
            <p:cNvSpPr/>
            <p:nvPr/>
          </p:nvSpPr>
          <p:spPr>
            <a:xfrm>
              <a:off x="27907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1">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8" name="Google Shape;2783;p56"/>
            <p:cNvSpPr/>
            <p:nvPr/>
          </p:nvSpPr>
          <p:spPr>
            <a:xfrm>
              <a:off x="279072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1">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49" name="Google Shape;2784;p56"/>
            <p:cNvSpPr/>
            <p:nvPr/>
          </p:nvSpPr>
          <p:spPr>
            <a:xfrm>
              <a:off x="279072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0" name="Google Shape;2785;p56"/>
            <p:cNvSpPr/>
            <p:nvPr/>
          </p:nvSpPr>
          <p:spPr>
            <a:xfrm>
              <a:off x="27907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1" name="Google Shape;2786;p56"/>
            <p:cNvSpPr/>
            <p:nvPr/>
          </p:nvSpPr>
          <p:spPr>
            <a:xfrm>
              <a:off x="279072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2">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2" name="Google Shape;2787;p56"/>
            <p:cNvSpPr/>
            <p:nvPr/>
          </p:nvSpPr>
          <p:spPr>
            <a:xfrm>
              <a:off x="279072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3" name="Google Shape;2788;p56"/>
            <p:cNvSpPr/>
            <p:nvPr/>
          </p:nvSpPr>
          <p:spPr>
            <a:xfrm>
              <a:off x="2790720" y="3324240"/>
              <a:ext cx="20880" cy="18000"/>
            </a:xfrm>
            <a:custGeom>
              <a:avLst/>
              <a:gdLst>
                <a:gd name="textAreaLeft" fmla="*/ 0 w 20880"/>
                <a:gd name="textAreaRight" fmla="*/ 22680 w 20880"/>
                <a:gd name="textAreaTop" fmla="*/ 0 h 18000"/>
                <a:gd name="textAreaBottom" fmla="*/ 19800 h 18000"/>
              </a:gdLst>
              <a:ahLst/>
              <a:rect l="textAreaLeft" t="textAreaTop" r="textAreaRight" b="textAreaBottom"/>
              <a:pathLst>
                <a:path w="2488" h="214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4" name="Google Shape;2789;p56"/>
            <p:cNvSpPr/>
            <p:nvPr/>
          </p:nvSpPr>
          <p:spPr>
            <a:xfrm>
              <a:off x="279072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5" name="Google Shape;2790;p56"/>
            <p:cNvSpPr/>
            <p:nvPr/>
          </p:nvSpPr>
          <p:spPr>
            <a:xfrm>
              <a:off x="281844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6" name="Google Shape;2791;p56"/>
            <p:cNvSpPr/>
            <p:nvPr/>
          </p:nvSpPr>
          <p:spPr>
            <a:xfrm>
              <a:off x="281844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7" name="Google Shape;2792;p56"/>
            <p:cNvSpPr/>
            <p:nvPr/>
          </p:nvSpPr>
          <p:spPr>
            <a:xfrm>
              <a:off x="281844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8" name="Google Shape;2793;p56"/>
            <p:cNvSpPr/>
            <p:nvPr/>
          </p:nvSpPr>
          <p:spPr>
            <a:xfrm>
              <a:off x="281844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59" name="Google Shape;2794;p56"/>
            <p:cNvSpPr/>
            <p:nvPr/>
          </p:nvSpPr>
          <p:spPr>
            <a:xfrm>
              <a:off x="281844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0" name="Google Shape;2795;p56"/>
            <p:cNvSpPr/>
            <p:nvPr/>
          </p:nvSpPr>
          <p:spPr>
            <a:xfrm>
              <a:off x="281844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1" name="Google Shape;2796;p56"/>
            <p:cNvSpPr/>
            <p:nvPr/>
          </p:nvSpPr>
          <p:spPr>
            <a:xfrm>
              <a:off x="281844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2" name="Google Shape;2797;p56"/>
            <p:cNvSpPr/>
            <p:nvPr/>
          </p:nvSpPr>
          <p:spPr>
            <a:xfrm>
              <a:off x="281844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3" name="Google Shape;2798;p56"/>
            <p:cNvSpPr/>
            <p:nvPr/>
          </p:nvSpPr>
          <p:spPr>
            <a:xfrm>
              <a:off x="281844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4" name="Google Shape;2799;p56"/>
            <p:cNvSpPr/>
            <p:nvPr/>
          </p:nvSpPr>
          <p:spPr>
            <a:xfrm>
              <a:off x="281844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5" name="Google Shape;2800;p56"/>
            <p:cNvSpPr/>
            <p:nvPr/>
          </p:nvSpPr>
          <p:spPr>
            <a:xfrm>
              <a:off x="279072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6" name="Google Shape;2801;p56"/>
            <p:cNvSpPr/>
            <p:nvPr/>
          </p:nvSpPr>
          <p:spPr>
            <a:xfrm>
              <a:off x="279072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7" name="Google Shape;2802;p56"/>
            <p:cNvSpPr/>
            <p:nvPr/>
          </p:nvSpPr>
          <p:spPr>
            <a:xfrm>
              <a:off x="27907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8" name="Google Shape;2803;p56"/>
            <p:cNvSpPr/>
            <p:nvPr/>
          </p:nvSpPr>
          <p:spPr>
            <a:xfrm>
              <a:off x="279072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69" name="Google Shape;2804;p56"/>
            <p:cNvSpPr/>
            <p:nvPr/>
          </p:nvSpPr>
          <p:spPr>
            <a:xfrm>
              <a:off x="279036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0" name="Google Shape;2805;p56"/>
            <p:cNvSpPr/>
            <p:nvPr/>
          </p:nvSpPr>
          <p:spPr>
            <a:xfrm>
              <a:off x="279072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1" name="Google Shape;2806;p56"/>
            <p:cNvSpPr/>
            <p:nvPr/>
          </p:nvSpPr>
          <p:spPr>
            <a:xfrm>
              <a:off x="279036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2" name="Google Shape;2807;p56"/>
            <p:cNvSpPr/>
            <p:nvPr/>
          </p:nvSpPr>
          <p:spPr>
            <a:xfrm>
              <a:off x="279072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1">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3" name="Google Shape;2808;p56"/>
            <p:cNvSpPr/>
            <p:nvPr/>
          </p:nvSpPr>
          <p:spPr>
            <a:xfrm>
              <a:off x="276264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4" name="Google Shape;2809;p56"/>
            <p:cNvSpPr/>
            <p:nvPr/>
          </p:nvSpPr>
          <p:spPr>
            <a:xfrm>
              <a:off x="273456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5" name="Google Shape;2810;p56"/>
            <p:cNvSpPr/>
            <p:nvPr/>
          </p:nvSpPr>
          <p:spPr>
            <a:xfrm>
              <a:off x="270648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6" name="Google Shape;2811;p56"/>
            <p:cNvSpPr/>
            <p:nvPr/>
          </p:nvSpPr>
          <p:spPr>
            <a:xfrm>
              <a:off x="267876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7" name="Google Shape;2812;p56"/>
            <p:cNvSpPr/>
            <p:nvPr/>
          </p:nvSpPr>
          <p:spPr>
            <a:xfrm>
              <a:off x="265068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8" name="Google Shape;2813;p56"/>
            <p:cNvSpPr/>
            <p:nvPr/>
          </p:nvSpPr>
          <p:spPr>
            <a:xfrm>
              <a:off x="262260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79" name="Google Shape;2814;p56"/>
            <p:cNvSpPr/>
            <p:nvPr/>
          </p:nvSpPr>
          <p:spPr>
            <a:xfrm>
              <a:off x="287424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0" name="Google Shape;2815;p56"/>
            <p:cNvSpPr/>
            <p:nvPr/>
          </p:nvSpPr>
          <p:spPr>
            <a:xfrm>
              <a:off x="287424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1" name="Google Shape;2816;p56"/>
            <p:cNvSpPr/>
            <p:nvPr/>
          </p:nvSpPr>
          <p:spPr>
            <a:xfrm>
              <a:off x="2902320" y="3771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2" name="Google Shape;2817;p56"/>
            <p:cNvSpPr/>
            <p:nvPr/>
          </p:nvSpPr>
          <p:spPr>
            <a:xfrm>
              <a:off x="2902320" y="3743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3" name="Google Shape;2818;p56"/>
            <p:cNvSpPr/>
            <p:nvPr/>
          </p:nvSpPr>
          <p:spPr>
            <a:xfrm>
              <a:off x="284652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4" name="Google Shape;2819;p56"/>
            <p:cNvSpPr/>
            <p:nvPr/>
          </p:nvSpPr>
          <p:spPr>
            <a:xfrm>
              <a:off x="284652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5" name="Google Shape;2820;p56"/>
            <p:cNvSpPr/>
            <p:nvPr/>
          </p:nvSpPr>
          <p:spPr>
            <a:xfrm>
              <a:off x="2818440" y="3855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6" name="Google Shape;2821;p56"/>
            <p:cNvSpPr/>
            <p:nvPr/>
          </p:nvSpPr>
          <p:spPr>
            <a:xfrm>
              <a:off x="2818440" y="3827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7" name="Google Shape;2822;p56"/>
            <p:cNvSpPr/>
            <p:nvPr/>
          </p:nvSpPr>
          <p:spPr>
            <a:xfrm>
              <a:off x="2818440" y="3799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8" name="Google Shape;2823;p56"/>
            <p:cNvSpPr/>
            <p:nvPr/>
          </p:nvSpPr>
          <p:spPr>
            <a:xfrm>
              <a:off x="279036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8">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89" name="Google Shape;2824;p56"/>
            <p:cNvSpPr/>
            <p:nvPr/>
          </p:nvSpPr>
          <p:spPr>
            <a:xfrm>
              <a:off x="279036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0" name="Google Shape;2825;p56"/>
            <p:cNvSpPr/>
            <p:nvPr/>
          </p:nvSpPr>
          <p:spPr>
            <a:xfrm>
              <a:off x="2874240" y="3911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1" name="Google Shape;2826;p56"/>
            <p:cNvSpPr/>
            <p:nvPr/>
          </p:nvSpPr>
          <p:spPr>
            <a:xfrm>
              <a:off x="284652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2" name="Google Shape;2827;p56"/>
            <p:cNvSpPr/>
            <p:nvPr/>
          </p:nvSpPr>
          <p:spPr>
            <a:xfrm>
              <a:off x="281844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3" name="Google Shape;2828;p56"/>
            <p:cNvSpPr/>
            <p:nvPr/>
          </p:nvSpPr>
          <p:spPr>
            <a:xfrm>
              <a:off x="2790360" y="3911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2">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4" name="Google Shape;2829;p56"/>
            <p:cNvSpPr/>
            <p:nvPr/>
          </p:nvSpPr>
          <p:spPr>
            <a:xfrm>
              <a:off x="2762640" y="3911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6" h="2132">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5" name="Google Shape;2830;p56"/>
            <p:cNvSpPr/>
            <p:nvPr/>
          </p:nvSpPr>
          <p:spPr>
            <a:xfrm>
              <a:off x="276264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6" name="Google Shape;2831;p56"/>
            <p:cNvSpPr/>
            <p:nvPr/>
          </p:nvSpPr>
          <p:spPr>
            <a:xfrm>
              <a:off x="2734560" y="3883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7" name="Google Shape;2832;p56"/>
            <p:cNvSpPr/>
            <p:nvPr/>
          </p:nvSpPr>
          <p:spPr>
            <a:xfrm>
              <a:off x="273456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8" name="Google Shape;2833;p56"/>
            <p:cNvSpPr/>
            <p:nvPr/>
          </p:nvSpPr>
          <p:spPr>
            <a:xfrm>
              <a:off x="2706480" y="3855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199" name="Google Shape;2834;p56"/>
            <p:cNvSpPr/>
            <p:nvPr/>
          </p:nvSpPr>
          <p:spPr>
            <a:xfrm>
              <a:off x="270648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0" name="Google Shape;2835;p56"/>
            <p:cNvSpPr/>
            <p:nvPr/>
          </p:nvSpPr>
          <p:spPr>
            <a:xfrm>
              <a:off x="2678760" y="38275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1" name="Google Shape;2836;p56"/>
            <p:cNvSpPr/>
            <p:nvPr/>
          </p:nvSpPr>
          <p:spPr>
            <a:xfrm>
              <a:off x="2678760" y="3799440"/>
              <a:ext cx="21240" cy="18000"/>
            </a:xfrm>
            <a:custGeom>
              <a:avLst/>
              <a:gdLst>
                <a:gd name="textAreaLeft" fmla="*/ 0 w 21240"/>
                <a:gd name="textAreaRight" fmla="*/ 23040 w 21240"/>
                <a:gd name="textAreaTop" fmla="*/ 0 h 18000"/>
                <a:gd name="textAreaBottom" fmla="*/ 19800 h 18000"/>
              </a:gdLst>
              <a:ahLst/>
              <a:rect l="textAreaLeft" t="textAreaTop" r="textAreaRight" b="textAreaBottom"/>
              <a:pathLst>
                <a:path w="2494" h="214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2" name="Google Shape;2837;p56"/>
            <p:cNvSpPr/>
            <p:nvPr/>
          </p:nvSpPr>
          <p:spPr>
            <a:xfrm>
              <a:off x="2734560" y="3799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8">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3" name="Google Shape;2838;p56"/>
            <p:cNvSpPr/>
            <p:nvPr/>
          </p:nvSpPr>
          <p:spPr>
            <a:xfrm>
              <a:off x="2706480" y="3771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4" name="Google Shape;2839;p56"/>
            <p:cNvSpPr/>
            <p:nvPr/>
          </p:nvSpPr>
          <p:spPr>
            <a:xfrm>
              <a:off x="267876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5" name="Google Shape;2840;p56"/>
            <p:cNvSpPr/>
            <p:nvPr/>
          </p:nvSpPr>
          <p:spPr>
            <a:xfrm>
              <a:off x="3349440" y="31564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6" name="Google Shape;2841;p56"/>
            <p:cNvSpPr/>
            <p:nvPr/>
          </p:nvSpPr>
          <p:spPr>
            <a:xfrm>
              <a:off x="33217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7" name="Google Shape;2842;p56"/>
            <p:cNvSpPr/>
            <p:nvPr/>
          </p:nvSpPr>
          <p:spPr>
            <a:xfrm>
              <a:off x="332172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8" name="Google Shape;2843;p56"/>
            <p:cNvSpPr/>
            <p:nvPr/>
          </p:nvSpPr>
          <p:spPr>
            <a:xfrm>
              <a:off x="329364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09" name="Google Shape;2844;p56"/>
            <p:cNvSpPr/>
            <p:nvPr/>
          </p:nvSpPr>
          <p:spPr>
            <a:xfrm>
              <a:off x="329364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0" name="Google Shape;2845;p56"/>
            <p:cNvSpPr/>
            <p:nvPr/>
          </p:nvSpPr>
          <p:spPr>
            <a:xfrm>
              <a:off x="326592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1" name="Google Shape;2846;p56"/>
            <p:cNvSpPr/>
            <p:nvPr/>
          </p:nvSpPr>
          <p:spPr>
            <a:xfrm>
              <a:off x="326592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2" name="Google Shape;2847;p56"/>
            <p:cNvSpPr/>
            <p:nvPr/>
          </p:nvSpPr>
          <p:spPr>
            <a:xfrm>
              <a:off x="323784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3" name="Google Shape;2848;p56"/>
            <p:cNvSpPr/>
            <p:nvPr/>
          </p:nvSpPr>
          <p:spPr>
            <a:xfrm>
              <a:off x="323784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4" name="Google Shape;2849;p56"/>
            <p:cNvSpPr/>
            <p:nvPr/>
          </p:nvSpPr>
          <p:spPr>
            <a:xfrm>
              <a:off x="32097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5" name="Google Shape;2850;p56"/>
            <p:cNvSpPr/>
            <p:nvPr/>
          </p:nvSpPr>
          <p:spPr>
            <a:xfrm>
              <a:off x="320976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6" name="Google Shape;2851;p56"/>
            <p:cNvSpPr/>
            <p:nvPr/>
          </p:nvSpPr>
          <p:spPr>
            <a:xfrm>
              <a:off x="320976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7" name="Google Shape;2852;p56"/>
            <p:cNvSpPr/>
            <p:nvPr/>
          </p:nvSpPr>
          <p:spPr>
            <a:xfrm>
              <a:off x="320976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8" name="Google Shape;2853;p56"/>
            <p:cNvSpPr/>
            <p:nvPr/>
          </p:nvSpPr>
          <p:spPr>
            <a:xfrm>
              <a:off x="318204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19" name="Google Shape;2854;p56"/>
            <p:cNvSpPr/>
            <p:nvPr/>
          </p:nvSpPr>
          <p:spPr>
            <a:xfrm>
              <a:off x="318204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0" name="Google Shape;2855;p56"/>
            <p:cNvSpPr/>
            <p:nvPr/>
          </p:nvSpPr>
          <p:spPr>
            <a:xfrm>
              <a:off x="318204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1" name="Google Shape;2856;p56"/>
            <p:cNvSpPr/>
            <p:nvPr/>
          </p:nvSpPr>
          <p:spPr>
            <a:xfrm>
              <a:off x="318204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2" name="Google Shape;2857;p56"/>
            <p:cNvSpPr/>
            <p:nvPr/>
          </p:nvSpPr>
          <p:spPr>
            <a:xfrm>
              <a:off x="315396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3" name="Google Shape;2858;p56"/>
            <p:cNvSpPr/>
            <p:nvPr/>
          </p:nvSpPr>
          <p:spPr>
            <a:xfrm>
              <a:off x="3153960" y="32403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4" name="Google Shape;2859;p56"/>
            <p:cNvSpPr/>
            <p:nvPr/>
          </p:nvSpPr>
          <p:spPr>
            <a:xfrm>
              <a:off x="3153960" y="31845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5" name="Google Shape;2860;p56"/>
            <p:cNvSpPr/>
            <p:nvPr/>
          </p:nvSpPr>
          <p:spPr>
            <a:xfrm>
              <a:off x="315396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6" name="Google Shape;2861;p56"/>
            <p:cNvSpPr/>
            <p:nvPr/>
          </p:nvSpPr>
          <p:spPr>
            <a:xfrm>
              <a:off x="312588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7" name="Google Shape;2862;p56"/>
            <p:cNvSpPr/>
            <p:nvPr/>
          </p:nvSpPr>
          <p:spPr>
            <a:xfrm>
              <a:off x="312588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8" name="Google Shape;2863;p56"/>
            <p:cNvSpPr/>
            <p:nvPr/>
          </p:nvSpPr>
          <p:spPr>
            <a:xfrm>
              <a:off x="31258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29" name="Google Shape;2864;p56"/>
            <p:cNvSpPr/>
            <p:nvPr/>
          </p:nvSpPr>
          <p:spPr>
            <a:xfrm>
              <a:off x="3125880" y="31845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0" name="Google Shape;2865;p56"/>
            <p:cNvSpPr/>
            <p:nvPr/>
          </p:nvSpPr>
          <p:spPr>
            <a:xfrm>
              <a:off x="312588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1" name="Google Shape;2866;p56"/>
            <p:cNvSpPr/>
            <p:nvPr/>
          </p:nvSpPr>
          <p:spPr>
            <a:xfrm>
              <a:off x="309816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2" name="Google Shape;2867;p56"/>
            <p:cNvSpPr/>
            <p:nvPr/>
          </p:nvSpPr>
          <p:spPr>
            <a:xfrm>
              <a:off x="309816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3" name="Google Shape;2868;p56"/>
            <p:cNvSpPr/>
            <p:nvPr/>
          </p:nvSpPr>
          <p:spPr>
            <a:xfrm>
              <a:off x="307008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4" name="Google Shape;2869;p56"/>
            <p:cNvSpPr/>
            <p:nvPr/>
          </p:nvSpPr>
          <p:spPr>
            <a:xfrm>
              <a:off x="307008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5" name="Google Shape;2870;p56"/>
            <p:cNvSpPr/>
            <p:nvPr/>
          </p:nvSpPr>
          <p:spPr>
            <a:xfrm>
              <a:off x="307008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6" name="Google Shape;2871;p56"/>
            <p:cNvSpPr/>
            <p:nvPr/>
          </p:nvSpPr>
          <p:spPr>
            <a:xfrm>
              <a:off x="304200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7" name="Google Shape;2872;p56"/>
            <p:cNvSpPr/>
            <p:nvPr/>
          </p:nvSpPr>
          <p:spPr>
            <a:xfrm>
              <a:off x="3042000" y="3072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8" name="Google Shape;2873;p56"/>
            <p:cNvSpPr/>
            <p:nvPr/>
          </p:nvSpPr>
          <p:spPr>
            <a:xfrm>
              <a:off x="301428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39" name="Google Shape;2874;p56"/>
            <p:cNvSpPr/>
            <p:nvPr/>
          </p:nvSpPr>
          <p:spPr>
            <a:xfrm>
              <a:off x="30142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0" name="Google Shape;2875;p56"/>
            <p:cNvSpPr/>
            <p:nvPr/>
          </p:nvSpPr>
          <p:spPr>
            <a:xfrm>
              <a:off x="301428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1" name="Google Shape;2876;p56"/>
            <p:cNvSpPr/>
            <p:nvPr/>
          </p:nvSpPr>
          <p:spPr>
            <a:xfrm>
              <a:off x="3014280" y="32684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2" name="Google Shape;2877;p56"/>
            <p:cNvSpPr/>
            <p:nvPr/>
          </p:nvSpPr>
          <p:spPr>
            <a:xfrm>
              <a:off x="3014280" y="3212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3" name="Google Shape;2878;p56"/>
            <p:cNvSpPr/>
            <p:nvPr/>
          </p:nvSpPr>
          <p:spPr>
            <a:xfrm>
              <a:off x="301428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4" name="Google Shape;2879;p56"/>
            <p:cNvSpPr/>
            <p:nvPr/>
          </p:nvSpPr>
          <p:spPr>
            <a:xfrm>
              <a:off x="3014280" y="3072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5" name="Google Shape;2880;p56"/>
            <p:cNvSpPr/>
            <p:nvPr/>
          </p:nvSpPr>
          <p:spPr>
            <a:xfrm>
              <a:off x="298620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6" name="Google Shape;2881;p56"/>
            <p:cNvSpPr/>
            <p:nvPr/>
          </p:nvSpPr>
          <p:spPr>
            <a:xfrm>
              <a:off x="298620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7" name="Google Shape;2882;p56"/>
            <p:cNvSpPr/>
            <p:nvPr/>
          </p:nvSpPr>
          <p:spPr>
            <a:xfrm>
              <a:off x="298620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8" name="Google Shape;2883;p56"/>
            <p:cNvSpPr/>
            <p:nvPr/>
          </p:nvSpPr>
          <p:spPr>
            <a:xfrm>
              <a:off x="298620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49" name="Google Shape;2884;p56"/>
            <p:cNvSpPr/>
            <p:nvPr/>
          </p:nvSpPr>
          <p:spPr>
            <a:xfrm>
              <a:off x="298620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0" name="Google Shape;2885;p56"/>
            <p:cNvSpPr/>
            <p:nvPr/>
          </p:nvSpPr>
          <p:spPr>
            <a:xfrm>
              <a:off x="2986200" y="3212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1" name="Google Shape;2886;p56"/>
            <p:cNvSpPr/>
            <p:nvPr/>
          </p:nvSpPr>
          <p:spPr>
            <a:xfrm>
              <a:off x="298620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2" name="Google Shape;2887;p56"/>
            <p:cNvSpPr/>
            <p:nvPr/>
          </p:nvSpPr>
          <p:spPr>
            <a:xfrm>
              <a:off x="295812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3" name="Google Shape;2888;p56"/>
            <p:cNvSpPr/>
            <p:nvPr/>
          </p:nvSpPr>
          <p:spPr>
            <a:xfrm>
              <a:off x="295812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4" name="Google Shape;2889;p56"/>
            <p:cNvSpPr/>
            <p:nvPr/>
          </p:nvSpPr>
          <p:spPr>
            <a:xfrm>
              <a:off x="2958120" y="33523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5" name="Google Shape;2890;p56"/>
            <p:cNvSpPr/>
            <p:nvPr/>
          </p:nvSpPr>
          <p:spPr>
            <a:xfrm>
              <a:off x="2958120" y="33242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6" name="Google Shape;2891;p56"/>
            <p:cNvSpPr/>
            <p:nvPr/>
          </p:nvSpPr>
          <p:spPr>
            <a:xfrm>
              <a:off x="2958120" y="32965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7" name="Google Shape;2892;p56"/>
            <p:cNvSpPr/>
            <p:nvPr/>
          </p:nvSpPr>
          <p:spPr>
            <a:xfrm>
              <a:off x="2958120" y="32684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8" name="Google Shape;2893;p56"/>
            <p:cNvSpPr/>
            <p:nvPr/>
          </p:nvSpPr>
          <p:spPr>
            <a:xfrm>
              <a:off x="2958120" y="32403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59" name="Google Shape;2894;p56"/>
            <p:cNvSpPr/>
            <p:nvPr/>
          </p:nvSpPr>
          <p:spPr>
            <a:xfrm>
              <a:off x="295812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0" name="Google Shape;2895;p56"/>
            <p:cNvSpPr/>
            <p:nvPr/>
          </p:nvSpPr>
          <p:spPr>
            <a:xfrm>
              <a:off x="293040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1" name="Google Shape;2896;p56"/>
            <p:cNvSpPr/>
            <p:nvPr/>
          </p:nvSpPr>
          <p:spPr>
            <a:xfrm>
              <a:off x="293040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2" name="Google Shape;2897;p56"/>
            <p:cNvSpPr/>
            <p:nvPr/>
          </p:nvSpPr>
          <p:spPr>
            <a:xfrm>
              <a:off x="2930400" y="33804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3" name="Google Shape;2898;p56"/>
            <p:cNvSpPr/>
            <p:nvPr/>
          </p:nvSpPr>
          <p:spPr>
            <a:xfrm>
              <a:off x="293040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4" name="Google Shape;2899;p56"/>
            <p:cNvSpPr/>
            <p:nvPr/>
          </p:nvSpPr>
          <p:spPr>
            <a:xfrm>
              <a:off x="290232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5" name="Google Shape;2900;p56"/>
            <p:cNvSpPr/>
            <p:nvPr/>
          </p:nvSpPr>
          <p:spPr>
            <a:xfrm>
              <a:off x="290232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6" name="Google Shape;2901;p56"/>
            <p:cNvSpPr/>
            <p:nvPr/>
          </p:nvSpPr>
          <p:spPr>
            <a:xfrm>
              <a:off x="290232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7" name="Google Shape;2902;p56"/>
            <p:cNvSpPr/>
            <p:nvPr/>
          </p:nvSpPr>
          <p:spPr>
            <a:xfrm>
              <a:off x="2902320" y="33804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8" name="Google Shape;2903;p56"/>
            <p:cNvSpPr/>
            <p:nvPr/>
          </p:nvSpPr>
          <p:spPr>
            <a:xfrm>
              <a:off x="290232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69" name="Google Shape;2904;p56"/>
            <p:cNvSpPr/>
            <p:nvPr/>
          </p:nvSpPr>
          <p:spPr>
            <a:xfrm>
              <a:off x="2874240" y="34081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0" name="Google Shape;2905;p56"/>
            <p:cNvSpPr/>
            <p:nvPr/>
          </p:nvSpPr>
          <p:spPr>
            <a:xfrm>
              <a:off x="287424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1" name="Google Shape;2906;p56"/>
            <p:cNvSpPr/>
            <p:nvPr/>
          </p:nvSpPr>
          <p:spPr>
            <a:xfrm>
              <a:off x="284652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2" name="Google Shape;2907;p56"/>
            <p:cNvSpPr/>
            <p:nvPr/>
          </p:nvSpPr>
          <p:spPr>
            <a:xfrm>
              <a:off x="284652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3" name="Google Shape;2908;p56"/>
            <p:cNvSpPr/>
            <p:nvPr/>
          </p:nvSpPr>
          <p:spPr>
            <a:xfrm>
              <a:off x="284652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4" name="Google Shape;2909;p56"/>
            <p:cNvSpPr/>
            <p:nvPr/>
          </p:nvSpPr>
          <p:spPr>
            <a:xfrm>
              <a:off x="2846520" y="34081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5" name="Google Shape;2910;p56"/>
            <p:cNvSpPr/>
            <p:nvPr/>
          </p:nvSpPr>
          <p:spPr>
            <a:xfrm>
              <a:off x="284652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6" name="Google Shape;2911;p56"/>
            <p:cNvSpPr/>
            <p:nvPr/>
          </p:nvSpPr>
          <p:spPr>
            <a:xfrm>
              <a:off x="281844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7" name="Google Shape;2912;p56"/>
            <p:cNvSpPr/>
            <p:nvPr/>
          </p:nvSpPr>
          <p:spPr>
            <a:xfrm>
              <a:off x="281844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8" name="Google Shape;2913;p56"/>
            <p:cNvSpPr/>
            <p:nvPr/>
          </p:nvSpPr>
          <p:spPr>
            <a:xfrm>
              <a:off x="281844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79" name="Google Shape;2914;p56"/>
            <p:cNvSpPr/>
            <p:nvPr/>
          </p:nvSpPr>
          <p:spPr>
            <a:xfrm>
              <a:off x="281844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0" name="Google Shape;2915;p56"/>
            <p:cNvSpPr/>
            <p:nvPr/>
          </p:nvSpPr>
          <p:spPr>
            <a:xfrm>
              <a:off x="281844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1" name="Google Shape;2916;p56"/>
            <p:cNvSpPr/>
            <p:nvPr/>
          </p:nvSpPr>
          <p:spPr>
            <a:xfrm>
              <a:off x="281844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2" name="Google Shape;2917;p56"/>
            <p:cNvSpPr/>
            <p:nvPr/>
          </p:nvSpPr>
          <p:spPr>
            <a:xfrm>
              <a:off x="281844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3" name="Google Shape;2918;p56"/>
            <p:cNvSpPr/>
            <p:nvPr/>
          </p:nvSpPr>
          <p:spPr>
            <a:xfrm>
              <a:off x="279072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4" name="Google Shape;2919;p56"/>
            <p:cNvSpPr/>
            <p:nvPr/>
          </p:nvSpPr>
          <p:spPr>
            <a:xfrm>
              <a:off x="279072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5" name="Google Shape;2920;p56"/>
            <p:cNvSpPr/>
            <p:nvPr/>
          </p:nvSpPr>
          <p:spPr>
            <a:xfrm>
              <a:off x="279036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6" name="Google Shape;2921;p56"/>
            <p:cNvSpPr/>
            <p:nvPr/>
          </p:nvSpPr>
          <p:spPr>
            <a:xfrm>
              <a:off x="2762640" y="37436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7" name="Google Shape;2922;p56"/>
            <p:cNvSpPr/>
            <p:nvPr/>
          </p:nvSpPr>
          <p:spPr>
            <a:xfrm>
              <a:off x="276264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8" name="Google Shape;2923;p56"/>
            <p:cNvSpPr/>
            <p:nvPr/>
          </p:nvSpPr>
          <p:spPr>
            <a:xfrm>
              <a:off x="276264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89" name="Google Shape;2924;p56"/>
            <p:cNvSpPr/>
            <p:nvPr/>
          </p:nvSpPr>
          <p:spPr>
            <a:xfrm>
              <a:off x="276264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0" name="Google Shape;2925;p56"/>
            <p:cNvSpPr/>
            <p:nvPr/>
          </p:nvSpPr>
          <p:spPr>
            <a:xfrm>
              <a:off x="276264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1" name="Google Shape;2926;p56"/>
            <p:cNvSpPr/>
            <p:nvPr/>
          </p:nvSpPr>
          <p:spPr>
            <a:xfrm>
              <a:off x="276264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5" h="2137">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2" name="Google Shape;2927;p56"/>
            <p:cNvSpPr/>
            <p:nvPr/>
          </p:nvSpPr>
          <p:spPr>
            <a:xfrm>
              <a:off x="273456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3" name="Google Shape;2928;p56"/>
            <p:cNvSpPr/>
            <p:nvPr/>
          </p:nvSpPr>
          <p:spPr>
            <a:xfrm>
              <a:off x="273456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4" name="Google Shape;2929;p56"/>
            <p:cNvSpPr/>
            <p:nvPr/>
          </p:nvSpPr>
          <p:spPr>
            <a:xfrm>
              <a:off x="273456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5" name="Google Shape;2930;p56"/>
            <p:cNvSpPr/>
            <p:nvPr/>
          </p:nvSpPr>
          <p:spPr>
            <a:xfrm>
              <a:off x="273456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6" name="Google Shape;2931;p56"/>
            <p:cNvSpPr/>
            <p:nvPr/>
          </p:nvSpPr>
          <p:spPr>
            <a:xfrm>
              <a:off x="273456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7" name="Google Shape;2932;p56"/>
            <p:cNvSpPr/>
            <p:nvPr/>
          </p:nvSpPr>
          <p:spPr>
            <a:xfrm>
              <a:off x="273456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8" name="Google Shape;2933;p56"/>
            <p:cNvSpPr/>
            <p:nvPr/>
          </p:nvSpPr>
          <p:spPr>
            <a:xfrm>
              <a:off x="270648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299" name="Google Shape;2934;p56"/>
            <p:cNvSpPr/>
            <p:nvPr/>
          </p:nvSpPr>
          <p:spPr>
            <a:xfrm>
              <a:off x="270648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0" name="Google Shape;2935;p56"/>
            <p:cNvSpPr/>
            <p:nvPr/>
          </p:nvSpPr>
          <p:spPr>
            <a:xfrm>
              <a:off x="270648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3">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1" name="Google Shape;2936;p56"/>
            <p:cNvSpPr/>
            <p:nvPr/>
          </p:nvSpPr>
          <p:spPr>
            <a:xfrm>
              <a:off x="267876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2" name="Google Shape;2937;p56"/>
            <p:cNvSpPr/>
            <p:nvPr/>
          </p:nvSpPr>
          <p:spPr>
            <a:xfrm>
              <a:off x="267876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3" name="Google Shape;2938;p56"/>
            <p:cNvSpPr/>
            <p:nvPr/>
          </p:nvSpPr>
          <p:spPr>
            <a:xfrm>
              <a:off x="267876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3">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4" name="Google Shape;2939;p56"/>
            <p:cNvSpPr/>
            <p:nvPr/>
          </p:nvSpPr>
          <p:spPr>
            <a:xfrm>
              <a:off x="265068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5" name="Google Shape;2940;p56"/>
            <p:cNvSpPr/>
            <p:nvPr/>
          </p:nvSpPr>
          <p:spPr>
            <a:xfrm>
              <a:off x="265068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6" name="Google Shape;2941;p56"/>
            <p:cNvSpPr/>
            <p:nvPr/>
          </p:nvSpPr>
          <p:spPr>
            <a:xfrm>
              <a:off x="2650680" y="3072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7" name="Google Shape;2942;p56"/>
            <p:cNvSpPr/>
            <p:nvPr/>
          </p:nvSpPr>
          <p:spPr>
            <a:xfrm>
              <a:off x="265068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8" name="Google Shape;2943;p56"/>
            <p:cNvSpPr/>
            <p:nvPr/>
          </p:nvSpPr>
          <p:spPr>
            <a:xfrm>
              <a:off x="262260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09" name="Google Shape;2944;p56"/>
            <p:cNvSpPr/>
            <p:nvPr/>
          </p:nvSpPr>
          <p:spPr>
            <a:xfrm>
              <a:off x="2622600" y="30726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0" name="Google Shape;2945;p56"/>
            <p:cNvSpPr/>
            <p:nvPr/>
          </p:nvSpPr>
          <p:spPr>
            <a:xfrm>
              <a:off x="259488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1" name="Google Shape;2946;p56"/>
            <p:cNvSpPr/>
            <p:nvPr/>
          </p:nvSpPr>
          <p:spPr>
            <a:xfrm>
              <a:off x="259488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2" name="Google Shape;2947;p56"/>
            <p:cNvSpPr/>
            <p:nvPr/>
          </p:nvSpPr>
          <p:spPr>
            <a:xfrm>
              <a:off x="259488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3" name="Google Shape;2948;p56"/>
            <p:cNvSpPr/>
            <p:nvPr/>
          </p:nvSpPr>
          <p:spPr>
            <a:xfrm>
              <a:off x="256680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4" name="Google Shape;2949;p56"/>
            <p:cNvSpPr/>
            <p:nvPr/>
          </p:nvSpPr>
          <p:spPr>
            <a:xfrm>
              <a:off x="256680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5" name="Google Shape;2950;p56"/>
            <p:cNvSpPr/>
            <p:nvPr/>
          </p:nvSpPr>
          <p:spPr>
            <a:xfrm>
              <a:off x="256680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6" name="Google Shape;2951;p56"/>
            <p:cNvSpPr/>
            <p:nvPr/>
          </p:nvSpPr>
          <p:spPr>
            <a:xfrm>
              <a:off x="2538720" y="37436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7" name="Google Shape;2952;p56"/>
            <p:cNvSpPr/>
            <p:nvPr/>
          </p:nvSpPr>
          <p:spPr>
            <a:xfrm>
              <a:off x="2538720" y="37159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8" name="Google Shape;2953;p56"/>
            <p:cNvSpPr/>
            <p:nvPr/>
          </p:nvSpPr>
          <p:spPr>
            <a:xfrm>
              <a:off x="2538720" y="3687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19" name="Google Shape;2954;p56"/>
            <p:cNvSpPr/>
            <p:nvPr/>
          </p:nvSpPr>
          <p:spPr>
            <a:xfrm>
              <a:off x="253872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1">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0" name="Google Shape;2955;p56"/>
            <p:cNvSpPr/>
            <p:nvPr/>
          </p:nvSpPr>
          <p:spPr>
            <a:xfrm>
              <a:off x="253872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1" name="Google Shape;2956;p56"/>
            <p:cNvSpPr/>
            <p:nvPr/>
          </p:nvSpPr>
          <p:spPr>
            <a:xfrm>
              <a:off x="253872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2" name="Google Shape;2957;p56"/>
            <p:cNvSpPr/>
            <p:nvPr/>
          </p:nvSpPr>
          <p:spPr>
            <a:xfrm>
              <a:off x="253872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3" name="Google Shape;2958;p56"/>
            <p:cNvSpPr/>
            <p:nvPr/>
          </p:nvSpPr>
          <p:spPr>
            <a:xfrm>
              <a:off x="253872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4" name="Google Shape;2959;p56"/>
            <p:cNvSpPr/>
            <p:nvPr/>
          </p:nvSpPr>
          <p:spPr>
            <a:xfrm>
              <a:off x="2511000" y="37159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5" name="Google Shape;2960;p56"/>
            <p:cNvSpPr/>
            <p:nvPr/>
          </p:nvSpPr>
          <p:spPr>
            <a:xfrm>
              <a:off x="251100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6" name="Google Shape;2961;p56"/>
            <p:cNvSpPr/>
            <p:nvPr/>
          </p:nvSpPr>
          <p:spPr>
            <a:xfrm>
              <a:off x="251100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7" name="Google Shape;2962;p56"/>
            <p:cNvSpPr/>
            <p:nvPr/>
          </p:nvSpPr>
          <p:spPr>
            <a:xfrm>
              <a:off x="251100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8" name="Google Shape;2963;p56"/>
            <p:cNvSpPr/>
            <p:nvPr/>
          </p:nvSpPr>
          <p:spPr>
            <a:xfrm>
              <a:off x="251100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29" name="Google Shape;2964;p56"/>
            <p:cNvSpPr/>
            <p:nvPr/>
          </p:nvSpPr>
          <p:spPr>
            <a:xfrm>
              <a:off x="251100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0" name="Google Shape;2965;p56"/>
            <p:cNvSpPr/>
            <p:nvPr/>
          </p:nvSpPr>
          <p:spPr>
            <a:xfrm>
              <a:off x="251100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1" name="Google Shape;2966;p56"/>
            <p:cNvSpPr/>
            <p:nvPr/>
          </p:nvSpPr>
          <p:spPr>
            <a:xfrm>
              <a:off x="248292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2" name="Google Shape;2967;p56"/>
            <p:cNvSpPr/>
            <p:nvPr/>
          </p:nvSpPr>
          <p:spPr>
            <a:xfrm>
              <a:off x="248292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3" name="Google Shape;2968;p56"/>
            <p:cNvSpPr/>
            <p:nvPr/>
          </p:nvSpPr>
          <p:spPr>
            <a:xfrm>
              <a:off x="24829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4" name="Google Shape;2969;p56"/>
            <p:cNvSpPr/>
            <p:nvPr/>
          </p:nvSpPr>
          <p:spPr>
            <a:xfrm>
              <a:off x="248292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5" name="Google Shape;2970;p56"/>
            <p:cNvSpPr/>
            <p:nvPr/>
          </p:nvSpPr>
          <p:spPr>
            <a:xfrm>
              <a:off x="248292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6" name="Google Shape;2971;p56"/>
            <p:cNvSpPr/>
            <p:nvPr/>
          </p:nvSpPr>
          <p:spPr>
            <a:xfrm>
              <a:off x="248292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7" name="Google Shape;2972;p56"/>
            <p:cNvSpPr/>
            <p:nvPr/>
          </p:nvSpPr>
          <p:spPr>
            <a:xfrm>
              <a:off x="245484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8" name="Google Shape;2973;p56"/>
            <p:cNvSpPr/>
            <p:nvPr/>
          </p:nvSpPr>
          <p:spPr>
            <a:xfrm>
              <a:off x="245484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39" name="Google Shape;2974;p56"/>
            <p:cNvSpPr/>
            <p:nvPr/>
          </p:nvSpPr>
          <p:spPr>
            <a:xfrm>
              <a:off x="245484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0" name="Google Shape;2975;p56"/>
            <p:cNvSpPr/>
            <p:nvPr/>
          </p:nvSpPr>
          <p:spPr>
            <a:xfrm>
              <a:off x="2454840" y="3044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1" name="Google Shape;2976;p56"/>
            <p:cNvSpPr/>
            <p:nvPr/>
          </p:nvSpPr>
          <p:spPr>
            <a:xfrm>
              <a:off x="242712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2" name="Google Shape;2977;p56"/>
            <p:cNvSpPr/>
            <p:nvPr/>
          </p:nvSpPr>
          <p:spPr>
            <a:xfrm>
              <a:off x="242712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3" name="Google Shape;2978;p56"/>
            <p:cNvSpPr/>
            <p:nvPr/>
          </p:nvSpPr>
          <p:spPr>
            <a:xfrm>
              <a:off x="242712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4" name="Google Shape;2979;p56"/>
            <p:cNvSpPr/>
            <p:nvPr/>
          </p:nvSpPr>
          <p:spPr>
            <a:xfrm>
              <a:off x="2427120" y="31006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5" name="Google Shape;2980;p56"/>
            <p:cNvSpPr/>
            <p:nvPr/>
          </p:nvSpPr>
          <p:spPr>
            <a:xfrm>
              <a:off x="242712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6" name="Google Shape;2981;p56"/>
            <p:cNvSpPr/>
            <p:nvPr/>
          </p:nvSpPr>
          <p:spPr>
            <a:xfrm>
              <a:off x="2427120" y="298872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7" name="Google Shape;2982;p56"/>
            <p:cNvSpPr/>
            <p:nvPr/>
          </p:nvSpPr>
          <p:spPr>
            <a:xfrm>
              <a:off x="239904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8" name="Google Shape;2983;p56"/>
            <p:cNvSpPr/>
            <p:nvPr/>
          </p:nvSpPr>
          <p:spPr>
            <a:xfrm>
              <a:off x="239904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49" name="Google Shape;2984;p56"/>
            <p:cNvSpPr/>
            <p:nvPr/>
          </p:nvSpPr>
          <p:spPr>
            <a:xfrm>
              <a:off x="239904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0" name="Google Shape;2985;p56"/>
            <p:cNvSpPr/>
            <p:nvPr/>
          </p:nvSpPr>
          <p:spPr>
            <a:xfrm>
              <a:off x="2399040" y="3128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1" name="Google Shape;2986;p56"/>
            <p:cNvSpPr/>
            <p:nvPr/>
          </p:nvSpPr>
          <p:spPr>
            <a:xfrm>
              <a:off x="2399040" y="3044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2" name="Google Shape;2987;p56"/>
            <p:cNvSpPr/>
            <p:nvPr/>
          </p:nvSpPr>
          <p:spPr>
            <a:xfrm>
              <a:off x="237132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1">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3" name="Google Shape;2988;p56"/>
            <p:cNvSpPr/>
            <p:nvPr/>
          </p:nvSpPr>
          <p:spPr>
            <a:xfrm>
              <a:off x="2371320" y="36320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4" name="Google Shape;2989;p56"/>
            <p:cNvSpPr/>
            <p:nvPr/>
          </p:nvSpPr>
          <p:spPr>
            <a:xfrm>
              <a:off x="237132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5" name="Google Shape;2990;p56"/>
            <p:cNvSpPr/>
            <p:nvPr/>
          </p:nvSpPr>
          <p:spPr>
            <a:xfrm>
              <a:off x="237132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6" name="Google Shape;2991;p56"/>
            <p:cNvSpPr/>
            <p:nvPr/>
          </p:nvSpPr>
          <p:spPr>
            <a:xfrm>
              <a:off x="237132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7" name="Google Shape;2992;p56"/>
            <p:cNvSpPr/>
            <p:nvPr/>
          </p:nvSpPr>
          <p:spPr>
            <a:xfrm>
              <a:off x="2371320" y="3128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8" name="Google Shape;2993;p56"/>
            <p:cNvSpPr/>
            <p:nvPr/>
          </p:nvSpPr>
          <p:spPr>
            <a:xfrm>
              <a:off x="237132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59" name="Google Shape;2994;p56"/>
            <p:cNvSpPr/>
            <p:nvPr/>
          </p:nvSpPr>
          <p:spPr>
            <a:xfrm>
              <a:off x="2371320" y="298872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0" name="Google Shape;2995;p56"/>
            <p:cNvSpPr/>
            <p:nvPr/>
          </p:nvSpPr>
          <p:spPr>
            <a:xfrm>
              <a:off x="234324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1" name="Google Shape;2996;p56"/>
            <p:cNvSpPr/>
            <p:nvPr/>
          </p:nvSpPr>
          <p:spPr>
            <a:xfrm>
              <a:off x="2343240" y="36597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2" name="Google Shape;2997;p56"/>
            <p:cNvSpPr/>
            <p:nvPr/>
          </p:nvSpPr>
          <p:spPr>
            <a:xfrm>
              <a:off x="2343240" y="36039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3" name="Google Shape;2998;p56"/>
            <p:cNvSpPr/>
            <p:nvPr/>
          </p:nvSpPr>
          <p:spPr>
            <a:xfrm>
              <a:off x="234324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4" name="Google Shape;2999;p56"/>
            <p:cNvSpPr/>
            <p:nvPr/>
          </p:nvSpPr>
          <p:spPr>
            <a:xfrm>
              <a:off x="234324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5" name="Google Shape;3000;p56"/>
            <p:cNvSpPr/>
            <p:nvPr/>
          </p:nvSpPr>
          <p:spPr>
            <a:xfrm>
              <a:off x="234324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6" name="Google Shape;3001;p56"/>
            <p:cNvSpPr/>
            <p:nvPr/>
          </p:nvSpPr>
          <p:spPr>
            <a:xfrm>
              <a:off x="2343240" y="31006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7" name="Google Shape;3002;p56"/>
            <p:cNvSpPr/>
            <p:nvPr/>
          </p:nvSpPr>
          <p:spPr>
            <a:xfrm>
              <a:off x="2343240" y="30726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8" name="Google Shape;3003;p56"/>
            <p:cNvSpPr/>
            <p:nvPr/>
          </p:nvSpPr>
          <p:spPr>
            <a:xfrm>
              <a:off x="2315160" y="368784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69" name="Google Shape;3004;p56"/>
            <p:cNvSpPr/>
            <p:nvPr/>
          </p:nvSpPr>
          <p:spPr>
            <a:xfrm>
              <a:off x="231516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0" name="Google Shape;3005;p56"/>
            <p:cNvSpPr/>
            <p:nvPr/>
          </p:nvSpPr>
          <p:spPr>
            <a:xfrm>
              <a:off x="231516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1" name="Google Shape;3006;p56"/>
            <p:cNvSpPr/>
            <p:nvPr/>
          </p:nvSpPr>
          <p:spPr>
            <a:xfrm>
              <a:off x="231516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2" name="Google Shape;3007;p56"/>
            <p:cNvSpPr/>
            <p:nvPr/>
          </p:nvSpPr>
          <p:spPr>
            <a:xfrm>
              <a:off x="2315160" y="31564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3" name="Google Shape;3008;p56"/>
            <p:cNvSpPr/>
            <p:nvPr/>
          </p:nvSpPr>
          <p:spPr>
            <a:xfrm>
              <a:off x="2315160" y="30168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4" name="Google Shape;3009;p56"/>
            <p:cNvSpPr/>
            <p:nvPr/>
          </p:nvSpPr>
          <p:spPr>
            <a:xfrm>
              <a:off x="2287080" y="36878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5" name="Google Shape;3010;p56"/>
            <p:cNvSpPr/>
            <p:nvPr/>
          </p:nvSpPr>
          <p:spPr>
            <a:xfrm>
              <a:off x="2287080" y="36597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1">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6" name="Google Shape;3011;p56"/>
            <p:cNvSpPr/>
            <p:nvPr/>
          </p:nvSpPr>
          <p:spPr>
            <a:xfrm>
              <a:off x="228708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7" name="Google Shape;3012;p56"/>
            <p:cNvSpPr/>
            <p:nvPr/>
          </p:nvSpPr>
          <p:spPr>
            <a:xfrm>
              <a:off x="228708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8" name="Google Shape;3013;p56"/>
            <p:cNvSpPr/>
            <p:nvPr/>
          </p:nvSpPr>
          <p:spPr>
            <a:xfrm>
              <a:off x="2287080" y="35200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2">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79" name="Google Shape;3014;p56"/>
            <p:cNvSpPr/>
            <p:nvPr/>
          </p:nvSpPr>
          <p:spPr>
            <a:xfrm>
              <a:off x="2287080" y="34920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0" name="Google Shape;3015;p56"/>
            <p:cNvSpPr/>
            <p:nvPr/>
          </p:nvSpPr>
          <p:spPr>
            <a:xfrm>
              <a:off x="2259360" y="363204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1" name="Google Shape;3016;p56"/>
            <p:cNvSpPr/>
            <p:nvPr/>
          </p:nvSpPr>
          <p:spPr>
            <a:xfrm>
              <a:off x="2259360" y="36039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2" name="Google Shape;3017;p56"/>
            <p:cNvSpPr/>
            <p:nvPr/>
          </p:nvSpPr>
          <p:spPr>
            <a:xfrm>
              <a:off x="2259360" y="35758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3" name="Google Shape;3018;p56"/>
            <p:cNvSpPr/>
            <p:nvPr/>
          </p:nvSpPr>
          <p:spPr>
            <a:xfrm>
              <a:off x="2259360" y="354816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4" name="Google Shape;3019;p56"/>
            <p:cNvSpPr/>
            <p:nvPr/>
          </p:nvSpPr>
          <p:spPr>
            <a:xfrm>
              <a:off x="2231280" y="35758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5" name="Google Shape;3020;p56"/>
            <p:cNvSpPr/>
            <p:nvPr/>
          </p:nvSpPr>
          <p:spPr>
            <a:xfrm>
              <a:off x="2231280" y="354816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6" name="Google Shape;3021;p56"/>
            <p:cNvSpPr/>
            <p:nvPr/>
          </p:nvSpPr>
          <p:spPr>
            <a:xfrm>
              <a:off x="223128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7" name="Google Shape;3022;p56"/>
            <p:cNvSpPr/>
            <p:nvPr/>
          </p:nvSpPr>
          <p:spPr>
            <a:xfrm>
              <a:off x="2231280" y="349200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8" name="Google Shape;3023;p56"/>
            <p:cNvSpPr/>
            <p:nvPr/>
          </p:nvSpPr>
          <p:spPr>
            <a:xfrm>
              <a:off x="223128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89" name="Google Shape;3024;p56"/>
            <p:cNvSpPr/>
            <p:nvPr/>
          </p:nvSpPr>
          <p:spPr>
            <a:xfrm>
              <a:off x="22312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0" name="Google Shape;3025;p56"/>
            <p:cNvSpPr/>
            <p:nvPr/>
          </p:nvSpPr>
          <p:spPr>
            <a:xfrm>
              <a:off x="2203560" y="35200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1" name="Google Shape;3026;p56"/>
            <p:cNvSpPr/>
            <p:nvPr/>
          </p:nvSpPr>
          <p:spPr>
            <a:xfrm>
              <a:off x="2203560" y="3464280"/>
              <a:ext cx="20880" cy="17640"/>
            </a:xfrm>
            <a:custGeom>
              <a:avLst/>
              <a:gdLst>
                <a:gd name="textAreaLeft" fmla="*/ 0 w 20880"/>
                <a:gd name="textAreaRight" fmla="*/ 22680 w 20880"/>
                <a:gd name="textAreaTop" fmla="*/ 0 h 17640"/>
                <a:gd name="textAreaBottom" fmla="*/ 19440 h 17640"/>
              </a:gdLst>
              <a:ah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2" name="Google Shape;3027;p56"/>
            <p:cNvSpPr/>
            <p:nvPr/>
          </p:nvSpPr>
          <p:spPr>
            <a:xfrm>
              <a:off x="220356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3" name="Google Shape;3028;p56"/>
            <p:cNvSpPr/>
            <p:nvPr/>
          </p:nvSpPr>
          <p:spPr>
            <a:xfrm>
              <a:off x="2175480" y="346428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2394" name="Google Shape;3029;p56"/>
            <p:cNvSpPr/>
            <p:nvPr/>
          </p:nvSpPr>
          <p:spPr>
            <a:xfrm>
              <a:off x="2175480" y="3436200"/>
              <a:ext cx="21240" cy="17640"/>
            </a:xfrm>
            <a:custGeom>
              <a:avLst/>
              <a:gdLst>
                <a:gd name="textAreaLeft" fmla="*/ 0 w 21240"/>
                <a:gd name="textAreaRight" fmla="*/ 23040 w 21240"/>
                <a:gd name="textAreaTop" fmla="*/ 0 h 17640"/>
                <a:gd name="textAreaBottom" fmla="*/ 19440 h 17640"/>
              </a:gdLst>
              <a:ahLst/>
              <a:rect l="textAreaLeft" t="textAreaTop" r="textAreaRight" b="textAreaBottom"/>
              <a:pathLst>
                <a:path w="2494" h="2137">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395" name="Google Shape;3030;p56"/>
          <p:cNvGrpSpPr/>
          <p:nvPr/>
        </p:nvGrpSpPr>
        <p:grpSpPr>
          <a:xfrm>
            <a:off x="5961240" y="1231200"/>
            <a:ext cx="2433960" cy="1296000"/>
            <a:chOff x="5961240" y="1231200"/>
            <a:chExt cx="2433960" cy="1296000"/>
          </a:xfrm>
        </p:grpSpPr>
        <p:sp>
          <p:nvSpPr>
            <p:cNvPr id="2396" name="Google Shape;3031;p56"/>
            <p:cNvSpPr/>
            <p:nvPr/>
          </p:nvSpPr>
          <p:spPr>
            <a:xfrm>
              <a:off x="7392960" y="1865880"/>
              <a:ext cx="502920" cy="110880"/>
            </a:xfrm>
            <a:custGeom>
              <a:avLst/>
              <a:gdLst>
                <a:gd name="textAreaLeft" fmla="*/ 0 w 502920"/>
                <a:gd name="textAreaRight" fmla="*/ 504720 w 502920"/>
                <a:gd name="textAreaTop" fmla="*/ 0 h 110880"/>
                <a:gd name="textAreaBottom" fmla="*/ 112680 h 110880"/>
              </a:gdLst>
              <a:ahLst/>
              <a:rect l="textAreaLeft" t="textAreaTop" r="textAreaRight" b="textAreaBottom"/>
              <a:pathLst>
                <a:path w="59156" h="13204">
                  <a:moveTo>
                    <a:pt x="1" y="0"/>
                  </a:moveTo>
                  <a:lnTo>
                    <a:pt x="1" y="0"/>
                  </a:lnTo>
                  <a:close/>
                  <a:moveTo>
                    <a:pt x="59155" y="13203"/>
                  </a:moveTo>
                </a:path>
              </a:pathLst>
            </a:custGeom>
            <a:noFill/>
            <a:ln w="9525">
              <a:solidFill>
                <a:srgbClr val="a5b7c5"/>
              </a:solidFill>
              <a:round/>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2397" name="Google Shape;3032;p56"/>
            <p:cNvSpPr/>
            <p:nvPr/>
          </p:nvSpPr>
          <p:spPr>
            <a:xfrm>
              <a:off x="6874560" y="1274400"/>
              <a:ext cx="1404000" cy="1059480"/>
            </a:xfrm>
            <a:custGeom>
              <a:avLst/>
              <a:gdLst>
                <a:gd name="textAreaLeft" fmla="*/ 0 w 1404000"/>
                <a:gd name="textAreaRight" fmla="*/ 1405800 w 1404000"/>
                <a:gd name="textAreaTop" fmla="*/ 0 h 1059480"/>
                <a:gd name="textAreaBottom" fmla="*/ 1061280 h 1059480"/>
              </a:gdLst>
              <a:ahLst/>
              <a:rect l="textAreaLeft" t="textAreaTop" r="textAreaRight" b="textAreaBottom"/>
              <a:pathLst>
                <a:path w="164746" h="124369">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98" name="Google Shape;3033;p56"/>
            <p:cNvSpPr/>
            <p:nvPr/>
          </p:nvSpPr>
          <p:spPr>
            <a:xfrm>
              <a:off x="7900200" y="2109600"/>
              <a:ext cx="376560" cy="276120"/>
            </a:xfrm>
            <a:custGeom>
              <a:avLst/>
              <a:gdLst>
                <a:gd name="textAreaLeft" fmla="*/ 0 w 376560"/>
                <a:gd name="textAreaRight" fmla="*/ 378360 w 376560"/>
                <a:gd name="textAreaTop" fmla="*/ 0 h 276120"/>
                <a:gd name="textAreaBottom" fmla="*/ 277920 h 276120"/>
              </a:gdLst>
              <a:ahLst/>
              <a:rect l="textAreaLeft" t="textAreaTop" r="textAreaRight" b="textAreaBottom"/>
              <a:pathLst>
                <a:path w="44363" h="32555">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399" name="Google Shape;3034;p56"/>
            <p:cNvSpPr/>
            <p:nvPr/>
          </p:nvSpPr>
          <p:spPr>
            <a:xfrm>
              <a:off x="8080560" y="2012400"/>
              <a:ext cx="193320" cy="104760"/>
            </a:xfrm>
            <a:custGeom>
              <a:avLst/>
              <a:gdLst>
                <a:gd name="textAreaLeft" fmla="*/ 0 w 193320"/>
                <a:gd name="textAreaRight" fmla="*/ 195120 w 193320"/>
                <a:gd name="textAreaTop" fmla="*/ 0 h 104760"/>
                <a:gd name="textAreaBottom" fmla="*/ 106560 h 104760"/>
              </a:gdLst>
              <a:ahLst/>
              <a:rect l="textAreaLeft" t="textAreaTop" r="textAreaRight" b="textAreaBottom"/>
              <a:pathLst>
                <a:path w="22865" h="12472">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a:solidFill>
                <a:srgbClr val="a5b7c5"/>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2400" name="Google Shape;3035;p56"/>
            <p:cNvSpPr/>
            <p:nvPr/>
          </p:nvSpPr>
          <p:spPr>
            <a:xfrm>
              <a:off x="7894800" y="1941120"/>
              <a:ext cx="94320" cy="106920"/>
            </a:xfrm>
            <a:custGeom>
              <a:avLst/>
              <a:gdLst>
                <a:gd name="textAreaLeft" fmla="*/ 0 w 94320"/>
                <a:gd name="textAreaRight" fmla="*/ 96120 w 94320"/>
                <a:gd name="textAreaTop" fmla="*/ 0 h 106920"/>
                <a:gd name="textAreaBottom" fmla="*/ 108720 h 106920"/>
              </a:gdLst>
              <a:ahLst/>
              <a:rect l="textAreaLeft" t="textAreaTop" r="textAreaRight" b="textAreaBottom"/>
              <a:pathLst>
                <a:path w="11286" h="12738">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a:solidFill>
                <a:srgbClr val="a5b7c5"/>
              </a:solidFill>
              <a:round/>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2401" name="Google Shape;3036;p56"/>
            <p:cNvSpPr/>
            <p:nvPr/>
          </p:nvSpPr>
          <p:spPr>
            <a:xfrm>
              <a:off x="7773840" y="1953360"/>
              <a:ext cx="183240" cy="145080"/>
            </a:xfrm>
            <a:custGeom>
              <a:avLst/>
              <a:gdLst>
                <a:gd name="textAreaLeft" fmla="*/ 0 w 183240"/>
                <a:gd name="textAreaRight" fmla="*/ 185040 w 183240"/>
                <a:gd name="textAreaTop" fmla="*/ 0 h 145080"/>
                <a:gd name="textAreaBottom" fmla="*/ 146880 h 145080"/>
              </a:gdLst>
              <a:ahLst/>
              <a:rect l="textAreaLeft" t="textAreaTop" r="textAreaRight" b="textAreaBottom"/>
              <a:pathLst>
                <a:path w="21672" h="17228">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a:solidFill>
                <a:srgbClr val="a5b7c5"/>
              </a:solidFill>
              <a:round/>
            </a:ln>
          </p:spPr>
          <p:style>
            <a:lnRef idx="0"/>
            <a:fillRef idx="0"/>
            <a:effectRef idx="0"/>
            <a:fontRef idx="minor"/>
          </p:style>
          <p:txBody>
            <a:bodyPr lIns="90000" rIns="90000" tIns="73440" bIns="73440" anchor="ctr">
              <a:noAutofit/>
            </a:bodyPr>
            <a:p>
              <a:pPr>
                <a:lnSpc>
                  <a:spcPct val="100000"/>
                </a:lnSpc>
                <a:tabLst>
                  <a:tab algn="l" pos="0"/>
                </a:tabLst>
              </a:pPr>
              <a:endParaRPr b="0" lang="en-US" sz="1400" spc="-1" strike="noStrike">
                <a:solidFill>
                  <a:srgbClr val="ffffff"/>
                </a:solidFill>
                <a:latin typeface="Arial"/>
              </a:endParaRPr>
            </a:p>
          </p:txBody>
        </p:sp>
        <p:sp>
          <p:nvSpPr>
            <p:cNvPr id="2402" name="Google Shape;3037;p56"/>
            <p:cNvSpPr/>
            <p:nvPr/>
          </p:nvSpPr>
          <p:spPr>
            <a:xfrm>
              <a:off x="7379640" y="2112120"/>
              <a:ext cx="75600" cy="133200"/>
            </a:xfrm>
            <a:custGeom>
              <a:avLst/>
              <a:gdLst>
                <a:gd name="textAreaLeft" fmla="*/ 0 w 75600"/>
                <a:gd name="textAreaRight" fmla="*/ 77400 w 75600"/>
                <a:gd name="textAreaTop" fmla="*/ 0 h 133200"/>
                <a:gd name="textAreaBottom" fmla="*/ 135000 h 133200"/>
              </a:gdLst>
              <a:ahLst/>
              <a:rect l="textAreaLeft" t="textAreaTop" r="textAreaRight" b="textAreaBottom"/>
              <a:pathLst>
                <a:path w="9091" h="15817">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a:solidFill>
                <a:srgbClr val="a5b7c5"/>
              </a:solidFill>
              <a:round/>
            </a:ln>
          </p:spPr>
          <p:style>
            <a:lnRef idx="0"/>
            <a:fillRef idx="0"/>
            <a:effectRef idx="0"/>
            <a:fontRef idx="minor"/>
          </p:style>
          <p:txBody>
            <a:bodyPr lIns="90000" rIns="90000" tIns="67320" bIns="67320" anchor="ctr">
              <a:noAutofit/>
            </a:bodyPr>
            <a:p>
              <a:pPr>
                <a:lnSpc>
                  <a:spcPct val="100000"/>
                </a:lnSpc>
                <a:tabLst>
                  <a:tab algn="l" pos="0"/>
                </a:tabLst>
              </a:pPr>
              <a:endParaRPr b="0" lang="en-US" sz="1400" spc="-1" strike="noStrike">
                <a:solidFill>
                  <a:srgbClr val="ffffff"/>
                </a:solidFill>
                <a:latin typeface="Arial"/>
              </a:endParaRPr>
            </a:p>
          </p:txBody>
        </p:sp>
        <p:sp>
          <p:nvSpPr>
            <p:cNvPr id="2403" name="Google Shape;3038;p56"/>
            <p:cNvSpPr/>
            <p:nvPr/>
          </p:nvSpPr>
          <p:spPr>
            <a:xfrm>
              <a:off x="8079120" y="1553400"/>
              <a:ext cx="89640" cy="141120"/>
            </a:xfrm>
            <a:custGeom>
              <a:avLst/>
              <a:gdLst>
                <a:gd name="textAreaLeft" fmla="*/ 0 w 89640"/>
                <a:gd name="textAreaRight" fmla="*/ 91440 w 89640"/>
                <a:gd name="textAreaTop" fmla="*/ 0 h 141120"/>
                <a:gd name="textAreaBottom" fmla="*/ 142920 h 141120"/>
              </a:gdLst>
              <a:ahLst/>
              <a:rect l="textAreaLeft" t="textAreaTop" r="textAreaRight" b="textAreaBottom"/>
              <a:pathLst>
                <a:path w="10698" h="16731">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a:solidFill>
                <a:srgbClr val="a5b7c5"/>
              </a:solidFill>
              <a:round/>
            </a:ln>
          </p:spPr>
          <p:style>
            <a:lnRef idx="0"/>
            <a:fillRef idx="0"/>
            <a:effectRef idx="0"/>
            <a:fontRef idx="minor"/>
          </p:style>
          <p:txBody>
            <a:bodyPr lIns="90000" rIns="90000"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2404" name="Google Shape;3039;p56"/>
            <p:cNvSpPr/>
            <p:nvPr/>
          </p:nvSpPr>
          <p:spPr>
            <a:xfrm>
              <a:off x="8237160" y="2347560"/>
              <a:ext cx="158040" cy="119160"/>
            </a:xfrm>
            <a:custGeom>
              <a:avLst/>
              <a:gdLst>
                <a:gd name="textAreaLeft" fmla="*/ 0 w 158040"/>
                <a:gd name="textAreaRight" fmla="*/ 159840 w 158040"/>
                <a:gd name="textAreaTop" fmla="*/ 0 h 119160"/>
                <a:gd name="textAreaBottom" fmla="*/ 120960 h 119160"/>
              </a:gdLst>
              <a:ahLst/>
              <a:rect l="textAreaLeft" t="textAreaTop" r="textAreaRight" b="textAreaBottom"/>
              <a:pathLst>
                <a:path w="18751" h="14182">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a:solidFill>
                <a:srgbClr val="a5b7c5"/>
              </a:solidFill>
              <a:round/>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2405" name="Google Shape;3040;p56"/>
            <p:cNvSpPr/>
            <p:nvPr/>
          </p:nvSpPr>
          <p:spPr>
            <a:xfrm>
              <a:off x="8034120" y="1813320"/>
              <a:ext cx="77760" cy="129600"/>
            </a:xfrm>
            <a:custGeom>
              <a:avLst/>
              <a:gdLst>
                <a:gd name="textAreaLeft" fmla="*/ 0 w 77760"/>
                <a:gd name="textAreaRight" fmla="*/ 79560 w 77760"/>
                <a:gd name="textAreaTop" fmla="*/ 0 h 129600"/>
                <a:gd name="textAreaBottom" fmla="*/ 131400 h 129600"/>
              </a:gdLst>
              <a:ahLst/>
              <a:rect l="textAreaLeft" t="textAreaTop" r="textAreaRight" b="textAreaBottom"/>
              <a:pathLst>
                <a:path w="9315" h="15417">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a:solidFill>
                <a:srgbClr val="a5b7c5"/>
              </a:solidFill>
              <a:round/>
            </a:ln>
          </p:spPr>
          <p:style>
            <a:lnRef idx="0"/>
            <a:fillRef idx="0"/>
            <a:effectRef idx="0"/>
            <a:fontRef idx="minor"/>
          </p:style>
          <p:txBody>
            <a:bodyPr lIns="90000" rIns="90000" tIns="65520" bIns="65520" anchor="ctr">
              <a:noAutofit/>
            </a:bodyPr>
            <a:p>
              <a:pPr>
                <a:lnSpc>
                  <a:spcPct val="100000"/>
                </a:lnSpc>
                <a:tabLst>
                  <a:tab algn="l" pos="0"/>
                </a:tabLst>
              </a:pPr>
              <a:endParaRPr b="0" lang="en-US" sz="1400" spc="-1" strike="noStrike">
                <a:solidFill>
                  <a:srgbClr val="ffffff"/>
                </a:solidFill>
                <a:latin typeface="Arial"/>
              </a:endParaRPr>
            </a:p>
          </p:txBody>
        </p:sp>
        <p:sp>
          <p:nvSpPr>
            <p:cNvPr id="2406" name="Google Shape;3041;p56"/>
            <p:cNvSpPr/>
            <p:nvPr/>
          </p:nvSpPr>
          <p:spPr>
            <a:xfrm>
              <a:off x="7977240" y="1991880"/>
              <a:ext cx="61560" cy="75960"/>
            </a:xfrm>
            <a:custGeom>
              <a:avLst/>
              <a:gdLst>
                <a:gd name="textAreaLeft" fmla="*/ 0 w 61560"/>
                <a:gd name="textAreaRight" fmla="*/ 63360 w 61560"/>
                <a:gd name="textAreaTop" fmla="*/ 0 h 75960"/>
                <a:gd name="textAreaBottom" fmla="*/ 77760 h 75960"/>
              </a:gdLst>
              <a:ahLst/>
              <a:rect l="textAreaLeft" t="textAreaTop" r="textAreaRight" b="textAreaBottom"/>
              <a:pathLst>
                <a:path w="7415" h="9097">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a:solidFill>
                <a:srgbClr val="a5b7c5"/>
              </a:solidFill>
              <a:round/>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2407" name="Google Shape;3042;p56"/>
            <p:cNvSpPr/>
            <p:nvPr/>
          </p:nvSpPr>
          <p:spPr>
            <a:xfrm>
              <a:off x="7356240" y="1275480"/>
              <a:ext cx="87120" cy="54000"/>
            </a:xfrm>
            <a:custGeom>
              <a:avLst/>
              <a:gdLst>
                <a:gd name="textAreaLeft" fmla="*/ 0 w 87120"/>
                <a:gd name="textAreaRight" fmla="*/ 88920 w 87120"/>
                <a:gd name="textAreaTop" fmla="*/ 0 h 54000"/>
                <a:gd name="textAreaBottom" fmla="*/ 55800 h 54000"/>
              </a:gdLst>
              <a:ahLst/>
              <a:rect l="textAreaLeft" t="textAreaTop" r="textAreaRight" b="textAreaBottom"/>
              <a:pathLst>
                <a:path w="10405" h="652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a:solidFill>
                <a:srgbClr val="a5b7c5"/>
              </a:solidFill>
              <a:round/>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2408" name="Google Shape;3043;p56"/>
            <p:cNvSpPr/>
            <p:nvPr/>
          </p:nvSpPr>
          <p:spPr>
            <a:xfrm>
              <a:off x="7112520" y="1254240"/>
              <a:ext cx="82080" cy="28440"/>
            </a:xfrm>
            <a:custGeom>
              <a:avLst/>
              <a:gdLst>
                <a:gd name="textAreaLeft" fmla="*/ 0 w 82080"/>
                <a:gd name="textAreaRight" fmla="*/ 83880 w 82080"/>
                <a:gd name="textAreaTop" fmla="*/ 0 h 28440"/>
                <a:gd name="textAreaBottom" fmla="*/ 30240 h 28440"/>
              </a:gdLst>
              <a:ahLst/>
              <a:rect l="textAreaLeft" t="textAreaTop" r="textAreaRight" b="textAreaBottom"/>
              <a:pathLst>
                <a:path w="9851" h="35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a:solidFill>
                <a:srgbClr val="a5b7c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2409" name="Google Shape;3044;p56"/>
            <p:cNvSpPr/>
            <p:nvPr/>
          </p:nvSpPr>
          <p:spPr>
            <a:xfrm>
              <a:off x="6960600" y="1457640"/>
              <a:ext cx="37800" cy="37800"/>
            </a:xfrm>
            <a:custGeom>
              <a:avLst/>
              <a:gdLst>
                <a:gd name="textAreaLeft" fmla="*/ 0 w 37800"/>
                <a:gd name="textAreaRight" fmla="*/ 39600 w 37800"/>
                <a:gd name="textAreaTop" fmla="*/ 0 h 37800"/>
                <a:gd name="textAreaBottom" fmla="*/ 39600 h 37800"/>
              </a:gdLst>
              <a:ahLst/>
              <a:rect l="textAreaLeft" t="textAreaTop" r="textAreaRight" b="textAreaBottom"/>
              <a:pathLst>
                <a:path w="4633" h="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a:solidFill>
                <a:srgbClr val="a5b7c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2410" name="Google Shape;3045;p56"/>
            <p:cNvSpPr/>
            <p:nvPr/>
          </p:nvSpPr>
          <p:spPr>
            <a:xfrm>
              <a:off x="7957800" y="2087640"/>
              <a:ext cx="71640" cy="26280"/>
            </a:xfrm>
            <a:custGeom>
              <a:avLst/>
              <a:gdLst>
                <a:gd name="textAreaLeft" fmla="*/ 0 w 71640"/>
                <a:gd name="textAreaRight" fmla="*/ 73440 w 71640"/>
                <a:gd name="textAreaTop" fmla="*/ 0 h 26280"/>
                <a:gd name="textAreaBottom" fmla="*/ 28080 h 26280"/>
              </a:gdLst>
              <a:ahLst/>
              <a:rect l="textAreaLeft" t="textAreaTop" r="textAreaRight" b="textAreaBottom"/>
              <a:pathLst>
                <a:path w="8614" h="3295">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a:solidFill>
                <a:srgbClr val="a5b7c5"/>
              </a:solidFill>
              <a:round/>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2411" name="Google Shape;3046;p56"/>
            <p:cNvSpPr/>
            <p:nvPr/>
          </p:nvSpPr>
          <p:spPr>
            <a:xfrm>
              <a:off x="7836120" y="1283760"/>
              <a:ext cx="87840" cy="16920"/>
            </a:xfrm>
            <a:custGeom>
              <a:avLst/>
              <a:gdLst>
                <a:gd name="textAreaLeft" fmla="*/ 0 w 87840"/>
                <a:gd name="textAreaRight" fmla="*/ 89640 w 87840"/>
                <a:gd name="textAreaTop" fmla="*/ 0 h 16920"/>
                <a:gd name="textAreaBottom" fmla="*/ 18720 h 16920"/>
              </a:gdLst>
              <a:ahLst/>
              <a:rect l="textAreaLeft" t="textAreaTop" r="textAreaRight" b="textAreaBottom"/>
              <a:pathLst>
                <a:path w="10487" h="2193">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a:solidFill>
                <a:srgbClr val="a5b7c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2412" name="Google Shape;3047;p56"/>
            <p:cNvSpPr/>
            <p:nvPr/>
          </p:nvSpPr>
          <p:spPr>
            <a:xfrm>
              <a:off x="8099280" y="2405880"/>
              <a:ext cx="41040" cy="31320"/>
            </a:xfrm>
            <a:custGeom>
              <a:avLst/>
              <a:gdLst>
                <a:gd name="textAreaLeft" fmla="*/ 0 w 41040"/>
                <a:gd name="textAreaRight" fmla="*/ 42840 w 41040"/>
                <a:gd name="textAreaTop" fmla="*/ 0 h 31320"/>
                <a:gd name="textAreaBottom" fmla="*/ 33120 h 31320"/>
              </a:gdLst>
              <a:ahLst/>
              <a:rect l="textAreaLeft" t="textAreaTop" r="textAreaRight" b="textAreaBottom"/>
              <a:pathLst>
                <a:path w="5029" h="3895">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a:solidFill>
                <a:srgbClr val="a5b7c5"/>
              </a:solidFill>
              <a:round/>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2413" name="Google Shape;3048;p56"/>
            <p:cNvSpPr/>
            <p:nvPr/>
          </p:nvSpPr>
          <p:spPr>
            <a:xfrm>
              <a:off x="7702560" y="1899000"/>
              <a:ext cx="26280" cy="41760"/>
            </a:xfrm>
            <a:custGeom>
              <a:avLst/>
              <a:gdLst>
                <a:gd name="textAreaLeft" fmla="*/ 0 w 26280"/>
                <a:gd name="textAreaRight" fmla="*/ 28080 w 26280"/>
                <a:gd name="textAreaTop" fmla="*/ 0 h 41760"/>
                <a:gd name="textAreaBottom" fmla="*/ 43560 h 41760"/>
              </a:gdLst>
              <a:ahLst/>
              <a:rect l="textAreaLeft" t="textAreaTop" r="textAreaRight" b="textAreaBottom"/>
              <a:pathLst>
                <a:path w="3284" h="5122">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a:solidFill>
                <a:srgbClr val="a5b7c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2414" name="Google Shape;3049;p56"/>
            <p:cNvSpPr/>
            <p:nvPr/>
          </p:nvSpPr>
          <p:spPr>
            <a:xfrm>
              <a:off x="7543440" y="1247760"/>
              <a:ext cx="52920" cy="20880"/>
            </a:xfrm>
            <a:custGeom>
              <a:avLst/>
              <a:gdLst>
                <a:gd name="textAreaLeft" fmla="*/ 0 w 52920"/>
                <a:gd name="textAreaRight" fmla="*/ 54720 w 52920"/>
                <a:gd name="textAreaTop" fmla="*/ 0 h 20880"/>
                <a:gd name="textAreaBottom" fmla="*/ 22680 h 20880"/>
              </a:gdLst>
              <a:ahLst/>
              <a:rect l="textAreaLeft" t="textAreaTop" r="textAreaRight" b="textAreaBottom"/>
              <a:pathLst>
                <a:path w="6430" h="2646">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a:solidFill>
                <a:srgbClr val="a5b7c5"/>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2415" name="Google Shape;3050;p56"/>
            <p:cNvSpPr/>
            <p:nvPr/>
          </p:nvSpPr>
          <p:spPr>
            <a:xfrm>
              <a:off x="7166160" y="1247760"/>
              <a:ext cx="38520" cy="17280"/>
            </a:xfrm>
            <a:custGeom>
              <a:avLst/>
              <a:gdLst>
                <a:gd name="textAreaLeft" fmla="*/ 0 w 38520"/>
                <a:gd name="textAreaRight" fmla="*/ 40320 w 38520"/>
                <a:gd name="textAreaTop" fmla="*/ 0 h 17280"/>
                <a:gd name="textAreaBottom" fmla="*/ 19080 h 17280"/>
              </a:gdLst>
              <a:ahLst/>
              <a:rect l="textAreaLeft" t="textAreaTop" r="textAreaRight" b="textAreaBottom"/>
              <a:pathLst>
                <a:path w="4719" h="222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a:solidFill>
                <a:srgbClr val="a5b7c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2416" name="Google Shape;3051;p56"/>
            <p:cNvSpPr/>
            <p:nvPr/>
          </p:nvSpPr>
          <p:spPr>
            <a:xfrm>
              <a:off x="8012880" y="2089080"/>
              <a:ext cx="41760" cy="24480"/>
            </a:xfrm>
            <a:custGeom>
              <a:avLst/>
              <a:gdLst>
                <a:gd name="textAreaLeft" fmla="*/ 0 w 41760"/>
                <a:gd name="textAreaRight" fmla="*/ 43560 w 41760"/>
                <a:gd name="textAreaTop" fmla="*/ 0 h 24480"/>
                <a:gd name="textAreaBottom" fmla="*/ 26280 h 24480"/>
              </a:gdLst>
              <a:ahLst/>
              <a:rect l="textAreaLeft" t="textAreaTop" r="textAreaRight" b="textAreaBottom"/>
              <a:pathLst>
                <a:path w="5116" h="306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a:solidFill>
                <a:srgbClr val="a5b7c5"/>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2417" name="Google Shape;3052;p56"/>
            <p:cNvSpPr/>
            <p:nvPr/>
          </p:nvSpPr>
          <p:spPr>
            <a:xfrm>
              <a:off x="8027280" y="1748160"/>
              <a:ext cx="21240" cy="30240"/>
            </a:xfrm>
            <a:custGeom>
              <a:avLst/>
              <a:gdLst>
                <a:gd name="textAreaLeft" fmla="*/ 0 w 21240"/>
                <a:gd name="textAreaRight" fmla="*/ 23040 w 21240"/>
                <a:gd name="textAreaTop" fmla="*/ 0 h 30240"/>
                <a:gd name="textAreaBottom" fmla="*/ 32040 h 30240"/>
              </a:gdLst>
              <a:ahLst/>
              <a:rect l="textAreaLeft" t="textAreaTop" r="textAreaRight" b="textAreaBottom"/>
              <a:pathLst>
                <a:path w="2711" h="3754">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a:solidFill>
                <a:srgbClr val="a5b7c5"/>
              </a:solidFill>
              <a:round/>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2418" name="Google Shape;3053;p56"/>
            <p:cNvSpPr/>
            <p:nvPr/>
          </p:nvSpPr>
          <p:spPr>
            <a:xfrm>
              <a:off x="8024760" y="1883880"/>
              <a:ext cx="24120" cy="31320"/>
            </a:xfrm>
            <a:custGeom>
              <a:avLst/>
              <a:gdLst>
                <a:gd name="textAreaLeft" fmla="*/ 0 w 24120"/>
                <a:gd name="textAreaRight" fmla="*/ 25920 w 24120"/>
                <a:gd name="textAreaTop" fmla="*/ 0 h 31320"/>
                <a:gd name="textAreaBottom" fmla="*/ 33120 h 31320"/>
              </a:gdLst>
              <a:ahLst/>
              <a:rect l="textAreaLeft" t="textAreaTop" r="textAreaRight" b="textAreaBottom"/>
              <a:pathLst>
                <a:path w="3025" h="3891">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a:solidFill>
                <a:srgbClr val="a5b7c5"/>
              </a:solidFill>
              <a:round/>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2419" name="Google Shape;3054;p56"/>
            <p:cNvSpPr/>
            <p:nvPr/>
          </p:nvSpPr>
          <p:spPr>
            <a:xfrm>
              <a:off x="7296480" y="1246680"/>
              <a:ext cx="36360" cy="14400"/>
            </a:xfrm>
            <a:custGeom>
              <a:avLst/>
              <a:gdLst>
                <a:gd name="textAreaLeft" fmla="*/ 0 w 36360"/>
                <a:gd name="textAreaRight" fmla="*/ 38160 w 36360"/>
                <a:gd name="textAreaTop" fmla="*/ 0 h 14400"/>
                <a:gd name="textAreaBottom" fmla="*/ 16200 h 14400"/>
              </a:gdLst>
              <a:ahLst/>
              <a:rect l="textAreaLeft" t="textAreaTop" r="textAreaRight" b="textAreaBottom"/>
              <a:pathLst>
                <a:path w="4460" h="1893">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a:solidFill>
                <a:srgbClr val="a5b7c5"/>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2420" name="Google Shape;3055;p56"/>
            <p:cNvSpPr/>
            <p:nvPr/>
          </p:nvSpPr>
          <p:spPr>
            <a:xfrm>
              <a:off x="8343720" y="2205360"/>
              <a:ext cx="23400" cy="25560"/>
            </a:xfrm>
            <a:custGeom>
              <a:avLst/>
              <a:gdLst>
                <a:gd name="textAreaLeft" fmla="*/ 0 w 23400"/>
                <a:gd name="textAreaRight" fmla="*/ 25200 w 23400"/>
                <a:gd name="textAreaTop" fmla="*/ 0 h 25560"/>
                <a:gd name="textAreaBottom" fmla="*/ 27360 h 25560"/>
              </a:gdLst>
              <a:ahLst/>
              <a:rect l="textAreaLeft" t="textAreaTop" r="textAreaRight" b="textAreaBottom"/>
              <a:pathLst>
                <a:path w="2963" h="3202">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a:solidFill>
                <a:srgbClr val="a5b7c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2421" name="Google Shape;3056;p56"/>
            <p:cNvSpPr/>
            <p:nvPr/>
          </p:nvSpPr>
          <p:spPr>
            <a:xfrm>
              <a:off x="8114400" y="1971360"/>
              <a:ext cx="20880" cy="25560"/>
            </a:xfrm>
            <a:custGeom>
              <a:avLst/>
              <a:gdLst>
                <a:gd name="textAreaLeft" fmla="*/ 0 w 20880"/>
                <a:gd name="textAreaRight" fmla="*/ 22680 w 20880"/>
                <a:gd name="textAreaTop" fmla="*/ 0 h 25560"/>
                <a:gd name="textAreaBottom" fmla="*/ 27360 h 25560"/>
              </a:gdLst>
              <a:ahLst/>
              <a:rect l="textAreaLeft" t="textAreaTop" r="textAreaRight" b="textAreaBottom"/>
              <a:pathLst>
                <a:path w="2643" h="3192">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a:solidFill>
                <a:srgbClr val="a5b7c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2422" name="Google Shape;3057;p56"/>
            <p:cNvSpPr/>
            <p:nvPr/>
          </p:nvSpPr>
          <p:spPr>
            <a:xfrm>
              <a:off x="7341840" y="1244160"/>
              <a:ext cx="28080" cy="15480"/>
            </a:xfrm>
            <a:custGeom>
              <a:avLst/>
              <a:gdLst>
                <a:gd name="textAreaLeft" fmla="*/ 0 w 28080"/>
                <a:gd name="textAreaRight" fmla="*/ 29880 w 28080"/>
                <a:gd name="textAreaTop" fmla="*/ 0 h 15480"/>
                <a:gd name="textAreaBottom" fmla="*/ 17280 h 15480"/>
              </a:gdLst>
              <a:ahLst/>
              <a:rect l="textAreaLeft" t="textAreaTop" r="textAreaRight" b="textAreaBottom"/>
              <a:pathLst>
                <a:path w="3489" h="2006">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a:solidFill>
                <a:srgbClr val="a5b7c5"/>
              </a:solidFill>
              <a:round/>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2423" name="Google Shape;3058;p56"/>
            <p:cNvSpPr/>
            <p:nvPr/>
          </p:nvSpPr>
          <p:spPr>
            <a:xfrm>
              <a:off x="8132760" y="1317960"/>
              <a:ext cx="25920" cy="12600"/>
            </a:xfrm>
            <a:custGeom>
              <a:avLst/>
              <a:gdLst>
                <a:gd name="textAreaLeft" fmla="*/ 0 w 25920"/>
                <a:gd name="textAreaRight" fmla="*/ 27720 w 25920"/>
                <a:gd name="textAreaTop" fmla="*/ 0 h 12600"/>
                <a:gd name="textAreaBottom" fmla="*/ 14400 h 12600"/>
              </a:gdLst>
              <a:ahLst/>
              <a:rect l="textAreaLeft" t="textAreaTop" r="textAreaRight" b="textAreaBottom"/>
              <a:pathLst>
                <a:path w="3243" h="1672">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a:solidFill>
                <a:srgbClr val="a5b7c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424" name="Google Shape;3059;p56"/>
            <p:cNvSpPr/>
            <p:nvPr/>
          </p:nvSpPr>
          <p:spPr>
            <a:xfrm>
              <a:off x="7601760" y="1260360"/>
              <a:ext cx="25920" cy="14400"/>
            </a:xfrm>
            <a:custGeom>
              <a:avLst/>
              <a:gdLst>
                <a:gd name="textAreaLeft" fmla="*/ 0 w 25920"/>
                <a:gd name="textAreaRight" fmla="*/ 27720 w 25920"/>
                <a:gd name="textAreaTop" fmla="*/ 0 h 14400"/>
                <a:gd name="textAreaBottom" fmla="*/ 16200 h 14400"/>
              </a:gdLst>
              <a:ahLst/>
              <a:rect l="textAreaLeft" t="textAreaTop" r="textAreaRight" b="textAreaBottom"/>
              <a:pathLst>
                <a:path w="3262" h="1879">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a:solidFill>
                <a:srgbClr val="a5b7c5"/>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2425" name="Google Shape;3060;p56"/>
            <p:cNvSpPr/>
            <p:nvPr/>
          </p:nvSpPr>
          <p:spPr>
            <a:xfrm>
              <a:off x="8059320" y="2034360"/>
              <a:ext cx="24840" cy="11880"/>
            </a:xfrm>
            <a:custGeom>
              <a:avLst/>
              <a:gdLst>
                <a:gd name="textAreaLeft" fmla="*/ 0 w 24840"/>
                <a:gd name="textAreaRight" fmla="*/ 26640 w 24840"/>
                <a:gd name="textAreaTop" fmla="*/ 0 h 11880"/>
                <a:gd name="textAreaBottom" fmla="*/ 13680 h 11880"/>
              </a:gdLst>
              <a:ahLst/>
              <a:rect l="textAreaLeft" t="textAreaTop" r="textAreaRight" b="textAreaBottom"/>
              <a:pathLst>
                <a:path w="3112" h="1609">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a:solidFill>
                <a:srgbClr val="a5b7c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426" name="Google Shape;3061;p56"/>
            <p:cNvSpPr/>
            <p:nvPr/>
          </p:nvSpPr>
          <p:spPr>
            <a:xfrm>
              <a:off x="7378200" y="1247400"/>
              <a:ext cx="19440" cy="11880"/>
            </a:xfrm>
            <a:custGeom>
              <a:avLst/>
              <a:gdLst>
                <a:gd name="textAreaLeft" fmla="*/ 0 w 19440"/>
                <a:gd name="textAreaRight" fmla="*/ 21240 w 19440"/>
                <a:gd name="textAreaTop" fmla="*/ 0 h 11880"/>
                <a:gd name="textAreaBottom" fmla="*/ 13680 h 11880"/>
              </a:gdLst>
              <a:ahLst/>
              <a:rect l="textAreaLeft" t="textAreaTop" r="textAreaRight" b="textAreaBottom"/>
              <a:pathLst>
                <a:path w="2481" h="159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a:solidFill>
                <a:srgbClr val="a5b7c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427" name="Google Shape;3062;p56"/>
            <p:cNvSpPr/>
            <p:nvPr/>
          </p:nvSpPr>
          <p:spPr>
            <a:xfrm>
              <a:off x="6598440" y="1249920"/>
              <a:ext cx="175680" cy="30600"/>
            </a:xfrm>
            <a:custGeom>
              <a:avLst/>
              <a:gdLst>
                <a:gd name="textAreaLeft" fmla="*/ 0 w 175680"/>
                <a:gd name="textAreaRight" fmla="*/ 177480 w 175680"/>
                <a:gd name="textAreaTop" fmla="*/ 0 h 30600"/>
                <a:gd name="textAreaBottom" fmla="*/ 32400 h 30600"/>
              </a:gdLst>
              <a:ahLst/>
              <a:rect l="textAreaLeft" t="textAreaTop" r="textAreaRight" b="textAreaBottom"/>
              <a:pathLst>
                <a:path w="20808" h="3802">
                  <a:moveTo>
                    <a:pt x="20756" y="0"/>
                  </a:moveTo>
                  <a:lnTo>
                    <a:pt x="20738" y="17"/>
                  </a:lnTo>
                  <a:lnTo>
                    <a:pt x="20773" y="17"/>
                  </a:lnTo>
                  <a:lnTo>
                    <a:pt x="20808" y="0"/>
                  </a:lnTo>
                  <a:close/>
                  <a:moveTo>
                    <a:pt x="1" y="3785"/>
                  </a:moveTo>
                  <a:lnTo>
                    <a:pt x="1" y="3802"/>
                  </a:lnTo>
                  <a:lnTo>
                    <a:pt x="18" y="3802"/>
                  </a:lnTo>
                  <a:lnTo>
                    <a:pt x="18" y="3785"/>
                  </a:lnTo>
                  <a:close/>
                </a:path>
              </a:pathLst>
            </a:custGeom>
            <a:noFill/>
            <a:ln w="9525">
              <a:solidFill>
                <a:srgbClr val="a5b7c5"/>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2428" name="Google Shape;3063;p56"/>
            <p:cNvSpPr/>
            <p:nvPr/>
          </p:nvSpPr>
          <p:spPr>
            <a:xfrm>
              <a:off x="5961240" y="1231200"/>
              <a:ext cx="1101600" cy="1296000"/>
            </a:xfrm>
            <a:custGeom>
              <a:avLst/>
              <a:gdLst>
                <a:gd name="textAreaLeft" fmla="*/ 0 w 1101600"/>
                <a:gd name="textAreaRight" fmla="*/ 1103400 w 1101600"/>
                <a:gd name="textAreaTop" fmla="*/ 0 h 1296000"/>
                <a:gd name="textAreaBottom" fmla="*/ 1297800 h 1296000"/>
              </a:gdLst>
              <a:ahLst/>
              <a:rect l="textAreaLeft" t="textAreaTop" r="textAreaRight" b="textAreaBottom"/>
              <a:pathLst>
                <a:path w="129302" h="15209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29" name="Google Shape;3064;p56"/>
            <p:cNvSpPr/>
            <p:nvPr/>
          </p:nvSpPr>
          <p:spPr>
            <a:xfrm>
              <a:off x="6421320" y="1265760"/>
              <a:ext cx="94680" cy="29520"/>
            </a:xfrm>
            <a:custGeom>
              <a:avLst/>
              <a:gdLst>
                <a:gd name="textAreaLeft" fmla="*/ 0 w 94680"/>
                <a:gd name="textAreaRight" fmla="*/ 96480 w 94680"/>
                <a:gd name="textAreaTop" fmla="*/ 0 h 29520"/>
                <a:gd name="textAreaBottom" fmla="*/ 31320 h 29520"/>
              </a:gdLst>
              <a:ahLst/>
              <a:rect l="textAreaLeft" t="textAreaTop" r="textAreaRight" b="textAreaBottom"/>
              <a:pathLst>
                <a:path w="11320" h="3667">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a:solidFill>
                <a:srgbClr val="a5b7c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2430" name="Google Shape;3065;p56"/>
            <p:cNvSpPr/>
            <p:nvPr/>
          </p:nvSpPr>
          <p:spPr>
            <a:xfrm>
              <a:off x="6954840" y="1357560"/>
              <a:ext cx="70920" cy="30960"/>
            </a:xfrm>
            <a:custGeom>
              <a:avLst/>
              <a:gdLst>
                <a:gd name="textAreaLeft" fmla="*/ 0 w 70920"/>
                <a:gd name="textAreaRight" fmla="*/ 72720 w 70920"/>
                <a:gd name="textAreaTop" fmla="*/ 0 h 30960"/>
                <a:gd name="textAreaBottom" fmla="*/ 32760 h 30960"/>
              </a:gdLst>
              <a:ahLst/>
              <a:rect l="textAreaLeft" t="textAreaTop" r="textAreaRight" b="textAreaBottom"/>
              <a:pathLst>
                <a:path w="8538" h="3823">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a:solidFill>
                <a:srgbClr val="a5b7c5"/>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2431" name="Google Shape;3066;p56"/>
            <p:cNvSpPr/>
            <p:nvPr/>
          </p:nvSpPr>
          <p:spPr>
            <a:xfrm>
              <a:off x="6377400" y="1763640"/>
              <a:ext cx="88200" cy="36720"/>
            </a:xfrm>
            <a:custGeom>
              <a:avLst/>
              <a:gdLst>
                <a:gd name="textAreaLeft" fmla="*/ 0 w 88200"/>
                <a:gd name="textAreaRight" fmla="*/ 90000 w 88200"/>
                <a:gd name="textAreaTop" fmla="*/ 0 h 36720"/>
                <a:gd name="textAreaBottom" fmla="*/ 38520 h 36720"/>
              </a:gdLst>
              <a:ahLst/>
              <a:rect l="textAreaLeft" t="textAreaTop" r="textAreaRight" b="textAreaBottom"/>
              <a:pathLst>
                <a:path w="10543" h="4524">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a:solidFill>
                <a:srgbClr val="a5b7c5"/>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2432" name="Google Shape;3067;p56"/>
            <p:cNvSpPr/>
            <p:nvPr/>
          </p:nvSpPr>
          <p:spPr>
            <a:xfrm>
              <a:off x="6523560" y="1255320"/>
              <a:ext cx="53640" cy="36360"/>
            </a:xfrm>
            <a:custGeom>
              <a:avLst/>
              <a:gdLst>
                <a:gd name="textAreaLeft" fmla="*/ 0 w 53640"/>
                <a:gd name="textAreaRight" fmla="*/ 55440 w 53640"/>
                <a:gd name="textAreaTop" fmla="*/ 0 h 36360"/>
                <a:gd name="textAreaBottom" fmla="*/ 38160 h 36360"/>
              </a:gdLst>
              <a:ahLst/>
              <a:rect l="textAreaLeft" t="textAreaTop" r="textAreaRight" b="textAreaBottom"/>
              <a:pathLst>
                <a:path w="6481" h="4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a:solidFill>
                <a:srgbClr val="a5b7c5"/>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2433" name="Google Shape;3068;p56"/>
            <p:cNvSpPr/>
            <p:nvPr/>
          </p:nvSpPr>
          <p:spPr>
            <a:xfrm>
              <a:off x="6458040" y="1795680"/>
              <a:ext cx="54360" cy="23400"/>
            </a:xfrm>
            <a:custGeom>
              <a:avLst/>
              <a:gdLst>
                <a:gd name="textAreaLeft" fmla="*/ 0 w 54360"/>
                <a:gd name="textAreaRight" fmla="*/ 56160 w 54360"/>
                <a:gd name="textAreaTop" fmla="*/ 0 h 23400"/>
                <a:gd name="textAreaBottom" fmla="*/ 25200 h 23400"/>
              </a:gdLst>
              <a:ahLst/>
              <a:rect l="textAreaLeft" t="textAreaTop" r="textAreaRight" b="textAreaBottom"/>
              <a:pathLst>
                <a:path w="6602" h="2958">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a:solidFill>
                <a:srgbClr val="a5b7c5"/>
              </a:solidFill>
              <a:round/>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2434" name="Google Shape;3069;p56"/>
            <p:cNvSpPr/>
            <p:nvPr/>
          </p:nvSpPr>
          <p:spPr>
            <a:xfrm>
              <a:off x="6537600" y="1366200"/>
              <a:ext cx="42480" cy="20160"/>
            </a:xfrm>
            <a:custGeom>
              <a:avLst/>
              <a:gdLst>
                <a:gd name="textAreaLeft" fmla="*/ 0 w 42480"/>
                <a:gd name="textAreaRight" fmla="*/ 44280 w 42480"/>
                <a:gd name="textAreaTop" fmla="*/ 0 h 20160"/>
                <a:gd name="textAreaBottom" fmla="*/ 21960 h 20160"/>
              </a:gdLst>
              <a:ahLst/>
              <a:rect l="textAreaLeft" t="textAreaTop" r="textAreaRight" b="textAreaBottom"/>
              <a:pathLst>
                <a:path w="5185" h="2581">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a:solidFill>
                <a:srgbClr val="a5b7c5"/>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2435" name="Google Shape;3070;p56"/>
            <p:cNvSpPr/>
            <p:nvPr/>
          </p:nvSpPr>
          <p:spPr>
            <a:xfrm>
              <a:off x="6491880" y="1258920"/>
              <a:ext cx="30240" cy="13320"/>
            </a:xfrm>
            <a:custGeom>
              <a:avLst/>
              <a:gdLst>
                <a:gd name="textAreaLeft" fmla="*/ 0 w 30240"/>
                <a:gd name="textAreaRight" fmla="*/ 32040 w 30240"/>
                <a:gd name="textAreaTop" fmla="*/ 0 h 13320"/>
                <a:gd name="textAreaBottom" fmla="*/ 15120 h 13320"/>
              </a:gdLst>
              <a:ahLst/>
              <a:rect l="textAreaLeft" t="textAreaTop" r="textAreaRight" b="textAreaBottom"/>
              <a:pathLst>
                <a:path w="3770" h="1793">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a:solidFill>
                <a:srgbClr val="a5b7c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436" name="Google Shape;3071;p56"/>
            <p:cNvSpPr/>
            <p:nvPr/>
          </p:nvSpPr>
          <p:spPr>
            <a:xfrm>
              <a:off x="6519960" y="1807920"/>
              <a:ext cx="18360" cy="13320"/>
            </a:xfrm>
            <a:custGeom>
              <a:avLst/>
              <a:gdLst>
                <a:gd name="textAreaLeft" fmla="*/ 0 w 18360"/>
                <a:gd name="textAreaRight" fmla="*/ 20160 w 18360"/>
                <a:gd name="textAreaTop" fmla="*/ 0 h 13320"/>
                <a:gd name="textAreaBottom" fmla="*/ 15120 h 13320"/>
              </a:gdLst>
              <a:ahLst/>
              <a:rect l="textAreaLeft" t="textAreaTop" r="textAreaRight" b="textAreaBottom"/>
              <a:pathLst>
                <a:path w="2369" h="1773">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a:solidFill>
                <a:srgbClr val="a5b7c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437" name="Google Shape;3072;p56"/>
            <p:cNvSpPr/>
            <p:nvPr/>
          </p:nvSpPr>
          <p:spPr>
            <a:xfrm>
              <a:off x="6654600" y="2487240"/>
              <a:ext cx="19440" cy="11520"/>
            </a:xfrm>
            <a:custGeom>
              <a:avLst/>
              <a:gdLst>
                <a:gd name="textAreaLeft" fmla="*/ 0 w 19440"/>
                <a:gd name="textAreaRight" fmla="*/ 21240 w 19440"/>
                <a:gd name="textAreaTop" fmla="*/ 0 h 11520"/>
                <a:gd name="textAreaBottom" fmla="*/ 13320 h 11520"/>
              </a:gdLst>
              <a:ahLst/>
              <a:rect l="textAreaLeft" t="textAreaTop" r="textAreaRight" b="textAreaBottom"/>
              <a:pathLst>
                <a:path w="2507" h="1569">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438" name="Google Shape;3073;p56"/>
            <p:cNvSpPr/>
            <p:nvPr/>
          </p:nvSpPr>
          <p:spPr>
            <a:xfrm>
              <a:off x="6429240" y="1810080"/>
              <a:ext cx="17280" cy="11160"/>
            </a:xfrm>
            <a:custGeom>
              <a:avLst/>
              <a:gdLst>
                <a:gd name="textAreaLeft" fmla="*/ 0 w 17280"/>
                <a:gd name="textAreaRight" fmla="*/ 19080 w 17280"/>
                <a:gd name="textAreaTop" fmla="*/ 0 h 11160"/>
                <a:gd name="textAreaBottom" fmla="*/ 12960 h 11160"/>
              </a:gdLst>
              <a:ahLst/>
              <a:rect l="textAreaLeft" t="textAreaTop" r="textAreaRight" b="textAreaBottom"/>
              <a:pathLst>
                <a:path w="2247" h="1531">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439" name="Google Shape;3074;p56"/>
            <p:cNvSpPr/>
            <p:nvPr/>
          </p:nvSpPr>
          <p:spPr>
            <a:xfrm>
              <a:off x="8286120" y="2062080"/>
              <a:ext cx="14400" cy="16560"/>
            </a:xfrm>
            <a:custGeom>
              <a:avLst/>
              <a:gdLst>
                <a:gd name="textAreaLeft" fmla="*/ 0 w 14400"/>
                <a:gd name="textAreaRight" fmla="*/ 16200 w 14400"/>
                <a:gd name="textAreaTop" fmla="*/ 0 h 16560"/>
                <a:gd name="textAreaBottom" fmla="*/ 18360 h 16560"/>
              </a:gdLst>
              <a:ahLst/>
              <a:rect l="textAreaLeft" t="textAreaTop" r="textAreaRight" b="textAreaBottom"/>
              <a:pathLst>
                <a:path w="1895" h="2142">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a:solidFill>
                <a:srgbClr val="a5b7c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2440" name="Google Shape;3075;p56"/>
            <p:cNvSpPr/>
            <p:nvPr/>
          </p:nvSpPr>
          <p:spPr>
            <a:xfrm>
              <a:off x="7346520" y="1333800"/>
              <a:ext cx="16920" cy="11160"/>
            </a:xfrm>
            <a:custGeom>
              <a:avLst/>
              <a:gdLst>
                <a:gd name="textAreaLeft" fmla="*/ 0 w 16920"/>
                <a:gd name="textAreaRight" fmla="*/ 18720 w 16920"/>
                <a:gd name="textAreaTop" fmla="*/ 0 h 11160"/>
                <a:gd name="textAreaBottom" fmla="*/ 12960 h 11160"/>
              </a:gdLst>
              <a:ahLst/>
              <a:rect l="textAreaLeft" t="textAreaTop" r="textAreaRight" b="textAreaBottom"/>
              <a:pathLst>
                <a:path w="2196" h="151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441" name="Google Shape;3076;p56"/>
            <p:cNvSpPr/>
            <p:nvPr/>
          </p:nvSpPr>
          <p:spPr>
            <a:xfrm>
              <a:off x="8039880" y="2038680"/>
              <a:ext cx="15480" cy="10800"/>
            </a:xfrm>
            <a:custGeom>
              <a:avLst/>
              <a:gdLst>
                <a:gd name="textAreaLeft" fmla="*/ 0 w 15480"/>
                <a:gd name="textAreaRight" fmla="*/ 17280 w 15480"/>
                <a:gd name="textAreaTop" fmla="*/ 0 h 10800"/>
                <a:gd name="textAreaBottom" fmla="*/ 12600 h 10800"/>
              </a:gdLst>
              <a:ahLst/>
              <a:rect l="textAreaLeft" t="textAreaTop" r="textAreaRight" b="textAreaBottom"/>
              <a:pathLst>
                <a:path w="2005" h="1493">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a:solidFill>
                <a:srgbClr val="a5b7c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2442" name="Google Shape;3077;p56"/>
            <p:cNvSpPr/>
            <p:nvPr/>
          </p:nvSpPr>
          <p:spPr>
            <a:xfrm>
              <a:off x="8161560" y="1552320"/>
              <a:ext cx="14040" cy="12600"/>
            </a:xfrm>
            <a:custGeom>
              <a:avLst/>
              <a:gdLst>
                <a:gd name="textAreaLeft" fmla="*/ 0 w 14040"/>
                <a:gd name="textAreaRight" fmla="*/ 15840 w 14040"/>
                <a:gd name="textAreaTop" fmla="*/ 0 h 12600"/>
                <a:gd name="textAreaBottom" fmla="*/ 14400 h 12600"/>
              </a:gdLst>
              <a:ahLst/>
              <a:rect l="textAreaLeft" t="textAreaTop" r="textAreaRight" b="textAreaBottom"/>
              <a:pathLst>
                <a:path w="1843" h="1688">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a:solidFill>
                <a:srgbClr val="a5b7c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443" name="Google Shape;3078;p56"/>
            <p:cNvSpPr/>
            <p:nvPr/>
          </p:nvSpPr>
          <p:spPr>
            <a:xfrm>
              <a:off x="7093440" y="1574640"/>
              <a:ext cx="16560" cy="41400"/>
            </a:xfrm>
            <a:custGeom>
              <a:avLst/>
              <a:gdLst>
                <a:gd name="textAreaLeft" fmla="*/ 0 w 16560"/>
                <a:gd name="textAreaRight" fmla="*/ 18360 w 16560"/>
                <a:gd name="textAreaTop" fmla="*/ 0 h 41400"/>
                <a:gd name="textAreaBottom" fmla="*/ 43200 h 41400"/>
              </a:gdLst>
              <a:ahLst/>
              <a:rect l="textAreaLeft" t="textAreaTop" r="textAreaRight" b="textAreaBottom"/>
              <a:pathLst>
                <a:path w="2144" h="5047">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a:solidFill>
                <a:srgbClr val="a5b7c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2444" name="Google Shape;3079;p56"/>
            <p:cNvSpPr/>
            <p:nvPr/>
          </p:nvSpPr>
          <p:spPr>
            <a:xfrm>
              <a:off x="7216200" y="1644840"/>
              <a:ext cx="30240" cy="13680"/>
            </a:xfrm>
            <a:custGeom>
              <a:avLst/>
              <a:gdLst>
                <a:gd name="textAreaLeft" fmla="*/ 0 w 30240"/>
                <a:gd name="textAreaRight" fmla="*/ 32040 w 30240"/>
                <a:gd name="textAreaTop" fmla="*/ 0 h 13680"/>
                <a:gd name="textAreaBottom" fmla="*/ 15480 h 13680"/>
              </a:gdLst>
              <a:ahLst/>
              <a:rect l="textAreaLeft" t="textAreaTop" r="textAreaRight" b="textAreaBottom"/>
              <a:pathLst>
                <a:path w="3751" h="1816">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a:solidFill>
                <a:srgbClr val="a5b7c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445" name="Google Shape;3080;p56"/>
            <p:cNvSpPr/>
            <p:nvPr/>
          </p:nvSpPr>
          <p:spPr>
            <a:xfrm>
              <a:off x="7289640" y="1649160"/>
              <a:ext cx="15480" cy="11160"/>
            </a:xfrm>
            <a:custGeom>
              <a:avLst/>
              <a:gdLst>
                <a:gd name="textAreaLeft" fmla="*/ 0 w 15480"/>
                <a:gd name="textAreaRight" fmla="*/ 17280 w 15480"/>
                <a:gd name="textAreaTop" fmla="*/ 0 h 11160"/>
                <a:gd name="textAreaBottom" fmla="*/ 12960 h 11160"/>
              </a:gdLst>
              <a:ahLst/>
              <a:rect l="textAreaLeft" t="textAreaTop" r="textAreaRight" b="textAreaBottom"/>
              <a:pathLst>
                <a:path w="2023" h="1504">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446" name="Google Shape;3081;p56"/>
            <p:cNvSpPr/>
            <p:nvPr/>
          </p:nvSpPr>
          <p:spPr>
            <a:xfrm>
              <a:off x="7047360" y="1602720"/>
              <a:ext cx="13680" cy="11160"/>
            </a:xfrm>
            <a:custGeom>
              <a:avLst/>
              <a:gdLst>
                <a:gd name="textAreaLeft" fmla="*/ 0 w 13680"/>
                <a:gd name="textAreaRight" fmla="*/ 15480 w 13680"/>
                <a:gd name="textAreaTop" fmla="*/ 0 h 11160"/>
                <a:gd name="textAreaBottom" fmla="*/ 12960 h 11160"/>
              </a:gdLst>
              <a:ahLst/>
              <a:rect l="textAreaLeft" t="textAreaTop" r="textAreaRight" b="textAreaBottom"/>
              <a:pathLst>
                <a:path w="1797" h="152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a:solidFill>
                <a:srgbClr val="a5b7c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447" name="Google Shape;3082;p56"/>
          <p:cNvGrpSpPr/>
          <p:nvPr/>
        </p:nvGrpSpPr>
        <p:grpSpPr>
          <a:xfrm>
            <a:off x="7714440" y="3194640"/>
            <a:ext cx="102600" cy="318600"/>
            <a:chOff x="7714440" y="3194640"/>
            <a:chExt cx="102600" cy="318600"/>
          </a:xfrm>
        </p:grpSpPr>
        <p:sp>
          <p:nvSpPr>
            <p:cNvPr id="2448" name="Google Shape;3083;p56"/>
            <p:cNvSpPr/>
            <p:nvPr/>
          </p:nvSpPr>
          <p:spPr>
            <a:xfrm>
              <a:off x="7714440" y="3194640"/>
              <a:ext cx="102600" cy="318600"/>
            </a:xfrm>
            <a:custGeom>
              <a:avLst/>
              <a:gdLst>
                <a:gd name="textAreaLeft" fmla="*/ 0 w 102600"/>
                <a:gd name="textAreaRight" fmla="*/ 104400 w 102600"/>
                <a:gd name="textAreaTop" fmla="*/ 0 h 318600"/>
                <a:gd name="textAreaBottom" fmla="*/ 320400 h 318600"/>
              </a:gdLst>
              <a:ahLst/>
              <a:rect l="textAreaLeft" t="textAreaTop" r="textAreaRight" b="textAreaBottom"/>
              <a:pathLst>
                <a:path w="13196" h="40557">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49" name="Google Shape;3084;p56"/>
            <p:cNvSpPr/>
            <p:nvPr/>
          </p:nvSpPr>
          <p:spPr>
            <a:xfrm>
              <a:off x="7714440" y="3194640"/>
              <a:ext cx="102600" cy="318600"/>
            </a:xfrm>
            <a:custGeom>
              <a:avLst/>
              <a:gdLst>
                <a:gd name="textAreaLeft" fmla="*/ 0 w 102600"/>
                <a:gd name="textAreaRight" fmla="*/ 104400 w 102600"/>
                <a:gd name="textAreaTop" fmla="*/ 0 h 318600"/>
                <a:gd name="textAreaBottom" fmla="*/ 320400 h 318600"/>
              </a:gdLst>
              <a:ahLst/>
              <a:rect l="textAreaLeft" t="textAreaTop" r="textAreaRight" b="textAreaBottom"/>
              <a:pathLst>
                <a:path w="13196" h="40561">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450" name="Google Shape;3085;p56"/>
          <p:cNvGrpSpPr/>
          <p:nvPr/>
        </p:nvGrpSpPr>
        <p:grpSpPr>
          <a:xfrm>
            <a:off x="7413840" y="3188880"/>
            <a:ext cx="187560" cy="330480"/>
            <a:chOff x="7413840" y="3188880"/>
            <a:chExt cx="187560" cy="330480"/>
          </a:xfrm>
        </p:grpSpPr>
        <p:sp>
          <p:nvSpPr>
            <p:cNvPr id="2451" name="Google Shape;3086;p56"/>
            <p:cNvSpPr/>
            <p:nvPr/>
          </p:nvSpPr>
          <p:spPr>
            <a:xfrm>
              <a:off x="7413840" y="3188880"/>
              <a:ext cx="187560" cy="330480"/>
            </a:xfrm>
            <a:custGeom>
              <a:avLst/>
              <a:gdLst>
                <a:gd name="textAreaLeft" fmla="*/ 0 w 187560"/>
                <a:gd name="textAreaRight" fmla="*/ 189360 w 187560"/>
                <a:gd name="textAreaTop" fmla="*/ 0 h 330480"/>
                <a:gd name="textAreaBottom" fmla="*/ 332280 h 330480"/>
              </a:gdLst>
              <a:ahLst/>
              <a:rect l="textAreaLeft" t="textAreaTop" r="textAreaRight" b="textAreaBottom"/>
              <a:pathLst>
                <a:path w="23990" h="42054">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52" name="Google Shape;3087;p56"/>
            <p:cNvSpPr/>
            <p:nvPr/>
          </p:nvSpPr>
          <p:spPr>
            <a:xfrm>
              <a:off x="7437240" y="3210120"/>
              <a:ext cx="141120" cy="130320"/>
            </a:xfrm>
            <a:custGeom>
              <a:avLst/>
              <a:gdLst>
                <a:gd name="textAreaLeft" fmla="*/ 0 w 141120"/>
                <a:gd name="textAreaRight" fmla="*/ 142920 w 141120"/>
                <a:gd name="textAreaTop" fmla="*/ 0 h 130320"/>
                <a:gd name="textAreaBottom" fmla="*/ 132120 h 130320"/>
              </a:gdLst>
              <a:ahLst/>
              <a:rect l="textAreaLeft" t="textAreaTop" r="textAreaRight" b="textAreaBottom"/>
              <a:pathLst>
                <a:path w="18075" h="16737">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a:solidFill>
                <a:srgbClr val="d7dfe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453" name="Google Shape;3088;p56"/>
          <p:cNvGrpSpPr/>
          <p:nvPr/>
        </p:nvGrpSpPr>
        <p:grpSpPr>
          <a:xfrm>
            <a:off x="8137440" y="3600000"/>
            <a:ext cx="307800" cy="265320"/>
            <a:chOff x="8137440" y="3600000"/>
            <a:chExt cx="307800" cy="265320"/>
          </a:xfrm>
        </p:grpSpPr>
        <p:sp>
          <p:nvSpPr>
            <p:cNvPr id="2454" name="Google Shape;3089;p56"/>
            <p:cNvSpPr/>
            <p:nvPr/>
          </p:nvSpPr>
          <p:spPr>
            <a:xfrm>
              <a:off x="8137440" y="3600000"/>
              <a:ext cx="307800" cy="265320"/>
            </a:xfrm>
            <a:custGeom>
              <a:avLst/>
              <a:gdLst>
                <a:gd name="textAreaLeft" fmla="*/ 0 w 307800"/>
                <a:gd name="textAreaRight" fmla="*/ 309600 w 307800"/>
                <a:gd name="textAreaTop" fmla="*/ 0 h 265320"/>
                <a:gd name="textAreaBottom" fmla="*/ 267120 h 265320"/>
              </a:gdLst>
              <a:ahLst/>
              <a:rect l="textAreaLeft" t="textAreaTop" r="textAreaRight" b="textAreaBottom"/>
              <a:pathLst>
                <a:path w="43917" h="37895">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55" name="Google Shape;3090;p56"/>
            <p:cNvSpPr/>
            <p:nvPr/>
          </p:nvSpPr>
          <p:spPr>
            <a:xfrm>
              <a:off x="8154360" y="3616920"/>
              <a:ext cx="273240" cy="135000"/>
            </a:xfrm>
            <a:custGeom>
              <a:avLst/>
              <a:gdLst>
                <a:gd name="textAreaLeft" fmla="*/ 0 w 273240"/>
                <a:gd name="textAreaRight" fmla="*/ 275040 w 273240"/>
                <a:gd name="textAreaTop" fmla="*/ 0 h 135000"/>
                <a:gd name="textAreaBottom" fmla="*/ 136800 h 135000"/>
              </a:gdLst>
              <a:ahLst/>
              <a:rect l="textAreaLeft" t="textAreaTop" r="textAreaRight" b="textAreaBottom"/>
              <a:pathLst>
                <a:path w="39055" h="19417">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a:solidFill>
                <a:srgbClr val="d7dfe5"/>
              </a:solidFill>
              <a:round/>
            </a:ln>
          </p:spPr>
          <p:style>
            <a:lnRef idx="0"/>
            <a:fillRef idx="0"/>
            <a:effectRef idx="0"/>
            <a:fontRef idx="minor"/>
          </p:style>
          <p:txBody>
            <a:bodyPr lIns="90000" rIns="90000" tIns="68400" bIns="68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456" name="Google Shape;3091;p56"/>
          <p:cNvGrpSpPr/>
          <p:nvPr/>
        </p:nvGrpSpPr>
        <p:grpSpPr>
          <a:xfrm>
            <a:off x="7676280" y="3951000"/>
            <a:ext cx="178560" cy="279720"/>
            <a:chOff x="7676280" y="3951000"/>
            <a:chExt cx="178560" cy="279720"/>
          </a:xfrm>
        </p:grpSpPr>
        <p:sp>
          <p:nvSpPr>
            <p:cNvPr id="2457" name="Google Shape;3092;p56"/>
            <p:cNvSpPr/>
            <p:nvPr/>
          </p:nvSpPr>
          <p:spPr>
            <a:xfrm>
              <a:off x="7676280" y="3951000"/>
              <a:ext cx="178560" cy="279720"/>
            </a:xfrm>
            <a:custGeom>
              <a:avLst/>
              <a:gdLst>
                <a:gd name="textAreaLeft" fmla="*/ 0 w 178560"/>
                <a:gd name="textAreaRight" fmla="*/ 180360 w 178560"/>
                <a:gd name="textAreaTop" fmla="*/ 0 h 279720"/>
                <a:gd name="textAreaBottom" fmla="*/ 281520 h 279720"/>
              </a:gdLst>
              <a:ahLst/>
              <a:rect l="textAreaLeft" t="textAreaTop" r="textAreaRight" b="textAreaBottom"/>
              <a:pathLst>
                <a:path w="25354" h="3957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58" name="Google Shape;3093;p56"/>
            <p:cNvSpPr/>
            <p:nvPr/>
          </p:nvSpPr>
          <p:spPr>
            <a:xfrm>
              <a:off x="7694280" y="3969000"/>
              <a:ext cx="142560" cy="142560"/>
            </a:xfrm>
            <a:custGeom>
              <a:avLst/>
              <a:gdLst>
                <a:gd name="textAreaLeft" fmla="*/ 0 w 142560"/>
                <a:gd name="textAreaRight" fmla="*/ 144360 w 142560"/>
                <a:gd name="textAreaTop" fmla="*/ 0 h 142560"/>
                <a:gd name="textAreaBottom" fmla="*/ 144360 h 142560"/>
              </a:gdLst>
              <a:ahLst/>
              <a:rect l="textAreaLeft" t="textAreaTop" r="textAreaRight" b="textAreaBottom"/>
              <a:pathLst>
                <a:path w="20275" h="20279">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a:solidFill>
                <a:srgbClr val="e3e9ed"/>
              </a:solidFill>
              <a:round/>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459" name="Google Shape;3094;p56"/>
          <p:cNvGrpSpPr/>
          <p:nvPr/>
        </p:nvGrpSpPr>
        <p:grpSpPr>
          <a:xfrm>
            <a:off x="7922160" y="3594240"/>
            <a:ext cx="160920" cy="276840"/>
            <a:chOff x="7922160" y="3594240"/>
            <a:chExt cx="160920" cy="276840"/>
          </a:xfrm>
        </p:grpSpPr>
        <p:sp>
          <p:nvSpPr>
            <p:cNvPr id="2460" name="Google Shape;3095;p56"/>
            <p:cNvSpPr/>
            <p:nvPr/>
          </p:nvSpPr>
          <p:spPr>
            <a:xfrm>
              <a:off x="7922160" y="3594240"/>
              <a:ext cx="160920" cy="276840"/>
            </a:xfrm>
            <a:custGeom>
              <a:avLst/>
              <a:gdLst>
                <a:gd name="textAreaLeft" fmla="*/ 0 w 160920"/>
                <a:gd name="textAreaRight" fmla="*/ 162720 w 160920"/>
                <a:gd name="textAreaTop" fmla="*/ 0 h 276840"/>
                <a:gd name="textAreaBottom" fmla="*/ 278640 h 276840"/>
              </a:gdLst>
              <a:ahLst/>
              <a:rect l="textAreaLeft" t="textAreaTop" r="textAreaRight" b="textAreaBottom"/>
              <a:pathLst>
                <a:path w="24478" h="41881">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61" name="Google Shape;3096;p56"/>
            <p:cNvSpPr/>
            <p:nvPr/>
          </p:nvSpPr>
          <p:spPr>
            <a:xfrm>
              <a:off x="7936920" y="3608280"/>
              <a:ext cx="131760" cy="127800"/>
            </a:xfrm>
            <a:custGeom>
              <a:avLst/>
              <a:gdLst>
                <a:gd name="textAreaLeft" fmla="*/ 0 w 131760"/>
                <a:gd name="textAreaRight" fmla="*/ 133560 w 131760"/>
                <a:gd name="textAreaTop" fmla="*/ 0 h 127800"/>
                <a:gd name="textAreaBottom" fmla="*/ 129600 h 127800"/>
              </a:gdLst>
              <a:ahLst/>
              <a:rect l="textAreaLeft" t="textAreaTop" r="textAreaRight" b="textAreaBottom"/>
              <a:pathLst>
                <a:path w="20093" h="19497">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a:solidFill>
                <a:srgbClr val="d7dfe5"/>
              </a:solidFill>
              <a:round/>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grpSp>
      <p:sp>
        <p:nvSpPr>
          <p:cNvPr id="2462" name="Google Shape;3097;p56"/>
          <p:cNvSpPr/>
          <p:nvPr/>
        </p:nvSpPr>
        <p:spPr>
          <a:xfrm>
            <a:off x="7888320" y="3206520"/>
            <a:ext cx="228960" cy="294840"/>
          </a:xfrm>
          <a:custGeom>
            <a:avLst/>
            <a:gdLst>
              <a:gd name="textAreaLeft" fmla="*/ 0 w 228960"/>
              <a:gd name="textAreaRight" fmla="*/ 230760 w 228960"/>
              <a:gd name="textAreaTop" fmla="*/ 0 h 294840"/>
              <a:gd name="textAreaBottom" fmla="*/ 296640 h 294840"/>
            </a:gdLst>
            <a:ahLst/>
            <a:rect l="textAreaLeft" t="textAreaTop" r="textAreaRight" b="textAreaBottom"/>
            <a:pathLst>
              <a:path w="29230" h="37553">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2463" name="Google Shape;3098;p56"/>
          <p:cNvGrpSpPr/>
          <p:nvPr/>
        </p:nvGrpSpPr>
        <p:grpSpPr>
          <a:xfrm>
            <a:off x="7412040" y="3595320"/>
            <a:ext cx="191520" cy="273960"/>
            <a:chOff x="7412040" y="3595320"/>
            <a:chExt cx="191520" cy="273960"/>
          </a:xfrm>
        </p:grpSpPr>
        <p:sp>
          <p:nvSpPr>
            <p:cNvPr id="2464" name="Google Shape;3099;p56"/>
            <p:cNvSpPr/>
            <p:nvPr/>
          </p:nvSpPr>
          <p:spPr>
            <a:xfrm>
              <a:off x="7443360" y="3595320"/>
              <a:ext cx="360" cy="264240"/>
            </a:xfrm>
            <a:custGeom>
              <a:avLst/>
              <a:gdLst>
                <a:gd name="textAreaLeft" fmla="*/ 0 w 360"/>
                <a:gd name="textAreaRight" fmla="*/ 3600 w 360"/>
                <a:gd name="textAreaTop" fmla="*/ 0 h 264240"/>
                <a:gd name="textAreaBottom" fmla="*/ 266040 h 264240"/>
              </a:gdLst>
              <a:ahLst/>
              <a:rect l="textAreaLeft" t="textAreaTop" r="textAreaRight" b="textAreaBottom"/>
              <a:pathLst>
                <a:path w="1347" h="34011">
                  <a:moveTo>
                    <a:pt x="0" y="0"/>
                  </a:moveTo>
                  <a:lnTo>
                    <a:pt x="0" y="34010"/>
                  </a:lnTo>
                  <a:lnTo>
                    <a:pt x="1347" y="34010"/>
                  </a:lnTo>
                  <a:lnTo>
                    <a:pt x="1347" y="0"/>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65" name="Google Shape;3100;p56"/>
            <p:cNvSpPr/>
            <p:nvPr/>
          </p:nvSpPr>
          <p:spPr>
            <a:xfrm>
              <a:off x="7440480" y="3595320"/>
              <a:ext cx="163080" cy="72360"/>
            </a:xfrm>
            <a:custGeom>
              <a:avLst/>
              <a:gdLst>
                <a:gd name="textAreaLeft" fmla="*/ 0 w 163080"/>
                <a:gd name="textAreaRight" fmla="*/ 164880 w 163080"/>
                <a:gd name="textAreaTop" fmla="*/ 0 h 72360"/>
                <a:gd name="textAreaBottom" fmla="*/ 74160 h 72360"/>
              </a:gdLst>
              <a:ahLst/>
              <a:rect l="textAreaLeft" t="textAreaTop" r="textAreaRight" b="textAreaBottom"/>
              <a:pathLst>
                <a:path w="21092" h="9475">
                  <a:moveTo>
                    <a:pt x="1" y="0"/>
                  </a:moveTo>
                  <a:lnTo>
                    <a:pt x="432" y="9475"/>
                  </a:lnTo>
                  <a:lnTo>
                    <a:pt x="21092" y="9475"/>
                  </a:lnTo>
                  <a:lnTo>
                    <a:pt x="17648" y="4524"/>
                  </a:lnTo>
                  <a:lnTo>
                    <a:pt x="21092" y="0"/>
                  </a:ln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2466" name="Google Shape;3101;p56"/>
            <p:cNvSpPr/>
            <p:nvPr/>
          </p:nvSpPr>
          <p:spPr>
            <a:xfrm>
              <a:off x="7412040" y="3857760"/>
              <a:ext cx="63720" cy="11520"/>
            </a:xfrm>
            <a:custGeom>
              <a:avLst/>
              <a:gdLst>
                <a:gd name="textAreaLeft" fmla="*/ 0 w 63720"/>
                <a:gd name="textAreaRight" fmla="*/ 65520 w 63720"/>
                <a:gd name="textAreaTop" fmla="*/ 0 h 11520"/>
                <a:gd name="textAreaBottom" fmla="*/ 13320 h 11520"/>
              </a:gdLst>
              <a:ahLst/>
              <a:rect l="textAreaLeft" t="textAreaTop" r="textAreaRight" b="textAreaBottom"/>
              <a:pathLst>
                <a:path w="8396" h="172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a:solidFill>
                <a:srgbClr val="869fb1"/>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467" name="Google Shape;3102;p56"/>
          <p:cNvGrpSpPr/>
          <p:nvPr/>
        </p:nvGrpSpPr>
        <p:grpSpPr>
          <a:xfrm>
            <a:off x="7684560" y="3595320"/>
            <a:ext cx="176760" cy="273960"/>
            <a:chOff x="7684560" y="3595320"/>
            <a:chExt cx="176760" cy="273960"/>
          </a:xfrm>
        </p:grpSpPr>
        <p:sp>
          <p:nvSpPr>
            <p:cNvPr id="2468" name="Google Shape;3103;p56"/>
            <p:cNvSpPr/>
            <p:nvPr/>
          </p:nvSpPr>
          <p:spPr>
            <a:xfrm>
              <a:off x="7715880" y="3595320"/>
              <a:ext cx="1440" cy="264240"/>
            </a:xfrm>
            <a:custGeom>
              <a:avLst/>
              <a:gdLst>
                <a:gd name="textAreaLeft" fmla="*/ 0 w 1440"/>
                <a:gd name="textAreaRight" fmla="*/ 3240 w 1440"/>
                <a:gd name="textAreaTop" fmla="*/ 0 h 264240"/>
                <a:gd name="textAreaBottom" fmla="*/ 266040 h 264240"/>
              </a:gdLst>
              <a:ahLst/>
              <a:rect l="textAreaLeft" t="textAreaTop" r="textAreaRight" b="textAreaBottom"/>
              <a:pathLst>
                <a:path w="1347" h="34011">
                  <a:moveTo>
                    <a:pt x="0" y="0"/>
                  </a:moveTo>
                  <a:lnTo>
                    <a:pt x="0" y="34010"/>
                  </a:lnTo>
                  <a:lnTo>
                    <a:pt x="1347" y="34010"/>
                  </a:lnTo>
                  <a:lnTo>
                    <a:pt x="1347" y="0"/>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69" name="Google Shape;3104;p56"/>
            <p:cNvSpPr/>
            <p:nvPr/>
          </p:nvSpPr>
          <p:spPr>
            <a:xfrm>
              <a:off x="7684560" y="3857760"/>
              <a:ext cx="63720" cy="11520"/>
            </a:xfrm>
            <a:custGeom>
              <a:avLst/>
              <a:gdLst>
                <a:gd name="textAreaLeft" fmla="*/ 0 w 63720"/>
                <a:gd name="textAreaRight" fmla="*/ 65520 w 63720"/>
                <a:gd name="textAreaTop" fmla="*/ 0 h 11520"/>
                <a:gd name="textAreaBottom" fmla="*/ 13320 h 11520"/>
              </a:gdLst>
              <a:ahLst/>
              <a:rect l="textAreaLeft" t="textAreaTop" r="textAreaRight" b="textAreaBottom"/>
              <a:pathLst>
                <a:path w="8395" h="172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a:solidFill>
                <a:srgbClr val="869fb1"/>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470" name="Google Shape;3105;p56"/>
            <p:cNvSpPr/>
            <p:nvPr/>
          </p:nvSpPr>
          <p:spPr>
            <a:xfrm>
              <a:off x="7716240" y="3595320"/>
              <a:ext cx="145080" cy="83880"/>
            </a:xfrm>
            <a:custGeom>
              <a:avLst/>
              <a:gdLst>
                <a:gd name="textAreaLeft" fmla="*/ 0 w 145080"/>
                <a:gd name="textAreaRight" fmla="*/ 146880 w 145080"/>
                <a:gd name="textAreaTop" fmla="*/ 0 h 83880"/>
                <a:gd name="textAreaBottom" fmla="*/ 85680 h 83880"/>
              </a:gdLst>
              <a:ahLst/>
              <a:rect l="textAreaLeft" t="textAreaTop" r="textAreaRight" b="textAreaBottom"/>
              <a:pathLst>
                <a:path w="18776" h="10977">
                  <a:moveTo>
                    <a:pt x="707" y="0"/>
                  </a:moveTo>
                  <a:lnTo>
                    <a:pt x="0" y="10977"/>
                  </a:lnTo>
                  <a:lnTo>
                    <a:pt x="18776" y="4360"/>
                  </a:lnTo>
                  <a:lnTo>
                    <a:pt x="707" y="0"/>
                  </a:lnTo>
                  <a:close/>
                </a:path>
              </a:pathLst>
            </a:custGeom>
            <a:noFill/>
            <a:ln w="9525">
              <a:solidFill>
                <a:srgbClr val="869fb1"/>
              </a:solidFill>
              <a:round/>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grpSp>
      <p:sp>
        <p:nvSpPr>
          <p:cNvPr id="2471" name="Google Shape;3106;p56"/>
          <p:cNvSpPr/>
          <p:nvPr/>
        </p:nvSpPr>
        <p:spPr>
          <a:xfrm>
            <a:off x="8181000" y="3185280"/>
            <a:ext cx="220680" cy="286920"/>
          </a:xfrm>
          <a:custGeom>
            <a:avLst/>
            <a:gdLst>
              <a:gd name="textAreaLeft" fmla="*/ 0 w 220680"/>
              <a:gd name="textAreaRight" fmla="*/ 222480 w 220680"/>
              <a:gd name="textAreaTop" fmla="*/ 0 h 286920"/>
              <a:gd name="textAreaBottom" fmla="*/ 288720 h 286920"/>
            </a:gdLst>
            <a:ahLst/>
            <a:rect l="textAreaLeft" t="textAreaTop" r="textAreaRight" b="textAreaBottom"/>
            <a:pathLst>
              <a:path w="2810" h="3648">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2472" name="Google Shape;3107;p56"/>
          <p:cNvGrpSpPr/>
          <p:nvPr/>
        </p:nvGrpSpPr>
        <p:grpSpPr>
          <a:xfrm>
            <a:off x="7909920" y="3998160"/>
            <a:ext cx="185760" cy="185760"/>
            <a:chOff x="7909920" y="3998160"/>
            <a:chExt cx="185760" cy="185760"/>
          </a:xfrm>
        </p:grpSpPr>
        <p:sp>
          <p:nvSpPr>
            <p:cNvPr id="2473" name="Google Shape;3108;p56"/>
            <p:cNvSpPr/>
            <p:nvPr/>
          </p:nvSpPr>
          <p:spPr>
            <a:xfrm>
              <a:off x="7909920" y="3998160"/>
              <a:ext cx="185760" cy="185760"/>
            </a:xfrm>
            <a:prstGeom prst="ellipse">
              <a:avLst/>
            </a:prstGeom>
            <a:noFill/>
            <a:ln w="19050">
              <a:solidFill>
                <a:srgbClr val="bac8d3"/>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2474" name="Google Shape;3109;p56"/>
            <p:cNvSpPr/>
            <p:nvPr/>
          </p:nvSpPr>
          <p:spPr>
            <a:xfrm>
              <a:off x="7969680" y="4057920"/>
              <a:ext cx="65880" cy="65880"/>
            </a:xfrm>
            <a:prstGeom prst="ellipse">
              <a:avLst/>
            </a:prstGeom>
            <a:noFill/>
            <a:ln w="19050">
              <a:solidFill>
                <a:srgbClr val="bac8d3"/>
              </a:solidFill>
              <a:round/>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grpSp>
      <p:sp>
        <p:nvSpPr>
          <p:cNvPr id="2475" name="Google Shape;3110;p56"/>
          <p:cNvSpPr/>
          <p:nvPr/>
        </p:nvSpPr>
        <p:spPr>
          <a:xfrm>
            <a:off x="8195040" y="3993840"/>
            <a:ext cx="191880" cy="194040"/>
          </a:xfrm>
          <a:custGeom>
            <a:avLst/>
            <a:gdLst>
              <a:gd name="textAreaLeft" fmla="*/ 0 w 191880"/>
              <a:gd name="textAreaRight" fmla="*/ 193680 w 191880"/>
              <a:gd name="textAreaTop" fmla="*/ 0 h 194040"/>
              <a:gd name="textAreaBottom" fmla="*/ 195840 h 194040"/>
            </a:gdLst>
            <a:ahLst/>
            <a:rect l="textAreaLeft" t="textAreaTop" r="textAreaRight" b="textAreaBottom"/>
            <a:pathLst>
              <a:path w="194168" h="196207">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76" name="Google Shape;3111;p56"/>
          <p:cNvSpPr/>
          <p:nvPr/>
        </p:nvSpPr>
        <p:spPr>
          <a:xfrm flipH="1">
            <a:off x="7417080" y="3960360"/>
            <a:ext cx="176760" cy="261000"/>
          </a:xfrm>
          <a:custGeom>
            <a:avLst/>
            <a:gdLst>
              <a:gd name="textAreaLeft" fmla="*/ -1080 w 176760"/>
              <a:gd name="textAreaRight" fmla="*/ 177480 w 176760"/>
              <a:gd name="textAreaTop" fmla="*/ 0 h 261000"/>
              <a:gd name="textAreaBottom" fmla="*/ 262800 h 261000"/>
            </a:gdLst>
            <a:ahLst/>
            <a:rect l="textAreaLeft" t="textAreaTop" r="textAreaRight" b="textAreaBottom"/>
            <a:pathLst>
              <a:path w="133027" h="195758">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2477" name="Google Shape;3112;p56"/>
          <p:cNvGrpSpPr/>
          <p:nvPr/>
        </p:nvGrpSpPr>
        <p:grpSpPr>
          <a:xfrm>
            <a:off x="6064560" y="3070440"/>
            <a:ext cx="586080" cy="515880"/>
            <a:chOff x="6064560" y="3070440"/>
            <a:chExt cx="586080" cy="515880"/>
          </a:xfrm>
        </p:grpSpPr>
        <p:sp>
          <p:nvSpPr>
            <p:cNvPr id="2478" name="Google Shape;3113;p56"/>
            <p:cNvSpPr/>
            <p:nvPr/>
          </p:nvSpPr>
          <p:spPr>
            <a:xfrm>
              <a:off x="6224760" y="3104280"/>
              <a:ext cx="408600" cy="448200"/>
            </a:xfrm>
            <a:custGeom>
              <a:avLst/>
              <a:gdLst>
                <a:gd name="textAreaLeft" fmla="*/ 0 w 408600"/>
                <a:gd name="textAreaRight" fmla="*/ 410400 w 408600"/>
                <a:gd name="textAreaTop" fmla="*/ 0 h 448200"/>
                <a:gd name="textAreaBottom" fmla="*/ 450000 h 448200"/>
              </a:gdLst>
              <a:ahLst/>
              <a:rect l="textAreaLeft" t="textAreaTop" r="textAreaRight" b="textAreaBottom"/>
              <a:pathLst>
                <a:path w="71098" h="7800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79" name="Google Shape;3114;p56"/>
            <p:cNvSpPr/>
            <p:nvPr/>
          </p:nvSpPr>
          <p:spPr>
            <a:xfrm>
              <a:off x="6095880" y="3317760"/>
              <a:ext cx="60480" cy="149400"/>
            </a:xfrm>
            <a:custGeom>
              <a:avLst/>
              <a:gdLst>
                <a:gd name="textAreaLeft" fmla="*/ 0 w 60480"/>
                <a:gd name="textAreaRight" fmla="*/ 62280 w 60480"/>
                <a:gd name="textAreaTop" fmla="*/ 0 h 149400"/>
                <a:gd name="textAreaBottom" fmla="*/ 151200 h 149400"/>
              </a:gdLst>
              <a:ahLst/>
              <a:rect l="textAreaLeft" t="textAreaTop" r="textAreaRight" b="textAreaBottom"/>
              <a:pathLst>
                <a:path w="10771" h="26208">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a:solidFill>
                <a:srgbClr val="5f8195"/>
              </a:solidFill>
              <a:round/>
            </a:ln>
          </p:spPr>
          <p:style>
            <a:lnRef idx="0"/>
            <a:fillRef idx="0"/>
            <a:effectRef idx="0"/>
            <a:fontRef idx="minor"/>
          </p:style>
          <p:txBody>
            <a:bodyPr lIns="90000" rIns="90000" tIns="75600" bIns="75600" anchor="ctr">
              <a:noAutofit/>
            </a:bodyPr>
            <a:p>
              <a:pPr>
                <a:lnSpc>
                  <a:spcPct val="100000"/>
                </a:lnSpc>
                <a:tabLst>
                  <a:tab algn="l" pos="0"/>
                </a:tabLst>
              </a:pPr>
              <a:endParaRPr b="0" lang="en-US" sz="1400" spc="-1" strike="noStrike">
                <a:solidFill>
                  <a:srgbClr val="ffffff"/>
                </a:solidFill>
                <a:latin typeface="Arial"/>
              </a:endParaRPr>
            </a:p>
          </p:txBody>
        </p:sp>
        <p:sp>
          <p:nvSpPr>
            <p:cNvPr id="2480" name="Google Shape;3115;p56"/>
            <p:cNvSpPr/>
            <p:nvPr/>
          </p:nvSpPr>
          <p:spPr>
            <a:xfrm>
              <a:off x="6252840" y="3073320"/>
              <a:ext cx="115200" cy="34200"/>
            </a:xfrm>
            <a:custGeom>
              <a:avLst/>
              <a:gdLst>
                <a:gd name="textAreaLeft" fmla="*/ 0 w 115200"/>
                <a:gd name="textAreaRight" fmla="*/ 117000 w 115200"/>
                <a:gd name="textAreaTop" fmla="*/ 0 h 34200"/>
                <a:gd name="textAreaBottom" fmla="*/ 36000 h 34200"/>
              </a:gdLst>
              <a:ahLst/>
              <a:rect l="textAreaLeft" t="textAreaTop" r="textAreaRight" b="textAreaBottom"/>
              <a:pathLst>
                <a:path w="20300" h="6219">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a:solidFill>
                <a:srgbClr val="5f8195"/>
              </a:solidFill>
              <a:round/>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2481" name="Google Shape;3116;p56"/>
            <p:cNvSpPr/>
            <p:nvPr/>
          </p:nvSpPr>
          <p:spPr>
            <a:xfrm>
              <a:off x="6186600" y="3116880"/>
              <a:ext cx="20880" cy="15120"/>
            </a:xfrm>
            <a:custGeom>
              <a:avLst/>
              <a:gdLst>
                <a:gd name="textAreaLeft" fmla="*/ 0 w 20880"/>
                <a:gd name="textAreaRight" fmla="*/ 22680 w 20880"/>
                <a:gd name="textAreaTop" fmla="*/ 0 h 15120"/>
                <a:gd name="textAreaBottom" fmla="*/ 16920 h 15120"/>
              </a:gdLst>
              <a:ahLst/>
              <a:rect l="textAreaLeft" t="textAreaTop" r="textAreaRight" b="textAreaBottom"/>
              <a:pathLst>
                <a:path w="3940" h="2964">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a:solidFill>
                <a:srgbClr val="5f81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482" name="Google Shape;3117;p56"/>
            <p:cNvSpPr/>
            <p:nvPr/>
          </p:nvSpPr>
          <p:spPr>
            <a:xfrm>
              <a:off x="6163200" y="3152160"/>
              <a:ext cx="2160" cy="2520"/>
            </a:xfrm>
            <a:custGeom>
              <a:avLst/>
              <a:gdLst>
                <a:gd name="textAreaLeft" fmla="*/ 0 w 2160"/>
                <a:gd name="textAreaRight" fmla="*/ 3960 w 2160"/>
                <a:gd name="textAreaTop" fmla="*/ 0 h 2520"/>
                <a:gd name="textAreaBottom" fmla="*/ 4320 h 2520"/>
              </a:gdLst>
              <a:ahLst/>
              <a:rect l="textAreaLeft" t="textAreaTop" r="textAreaRight" b="textAreaBottom"/>
              <a:pathLst>
                <a:path w="693" h="729">
                  <a:moveTo>
                    <a:pt x="693" y="1"/>
                  </a:moveTo>
                  <a:cubicBezTo>
                    <a:pt x="462" y="231"/>
                    <a:pt x="231" y="480"/>
                    <a:pt x="1" y="728"/>
                  </a:cubicBezTo>
                  <a:cubicBezTo>
                    <a:pt x="284" y="533"/>
                    <a:pt x="533" y="285"/>
                    <a:pt x="693" y="1"/>
                  </a:cubicBezTo>
                  <a:close/>
                </a:path>
              </a:pathLst>
            </a:custGeom>
            <a:noFill/>
            <a:ln w="9525">
              <a:solidFill>
                <a:srgbClr val="5f81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483" name="Google Shape;3118;p56"/>
            <p:cNvSpPr/>
            <p:nvPr/>
          </p:nvSpPr>
          <p:spPr>
            <a:xfrm>
              <a:off x="6414480" y="3500280"/>
              <a:ext cx="43200" cy="40680"/>
            </a:xfrm>
            <a:custGeom>
              <a:avLst/>
              <a:gdLst>
                <a:gd name="textAreaLeft" fmla="*/ 0 w 43200"/>
                <a:gd name="textAreaRight" fmla="*/ 45000 w 43200"/>
                <a:gd name="textAreaTop" fmla="*/ 0 h 40680"/>
                <a:gd name="textAreaBottom" fmla="*/ 42480 h 40680"/>
              </a:gdLst>
              <a:ahLst/>
              <a:rect l="textAreaLeft" t="textAreaTop" r="textAreaRight" b="textAreaBottom"/>
              <a:pathLst>
                <a:path w="7826" h="7383">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a:solidFill>
                <a:srgbClr val="5f8195"/>
              </a:solidFill>
              <a:round/>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2484" name="Google Shape;3119;p56"/>
            <p:cNvSpPr/>
            <p:nvPr/>
          </p:nvSpPr>
          <p:spPr>
            <a:xfrm>
              <a:off x="6326640" y="3138480"/>
              <a:ext cx="26640" cy="36720"/>
            </a:xfrm>
            <a:custGeom>
              <a:avLst/>
              <a:gdLst>
                <a:gd name="textAreaLeft" fmla="*/ 0 w 26640"/>
                <a:gd name="textAreaRight" fmla="*/ 28440 w 26640"/>
                <a:gd name="textAreaTop" fmla="*/ 0 h 36720"/>
                <a:gd name="textAreaBottom" fmla="*/ 38520 h 36720"/>
              </a:gdLst>
              <a:ahLst/>
              <a:rect l="textAreaLeft" t="textAreaTop" r="textAreaRight" b="textAreaBottom"/>
              <a:pathLst>
                <a:path w="4934" h="6708">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a:solidFill>
                <a:srgbClr val="5f8195"/>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2485" name="Google Shape;3120;p56"/>
            <p:cNvSpPr/>
            <p:nvPr/>
          </p:nvSpPr>
          <p:spPr>
            <a:xfrm>
              <a:off x="6315480" y="3097440"/>
              <a:ext cx="24120" cy="11880"/>
            </a:xfrm>
            <a:custGeom>
              <a:avLst/>
              <a:gdLst>
                <a:gd name="textAreaLeft" fmla="*/ 0 w 24120"/>
                <a:gd name="textAreaRight" fmla="*/ 25920 w 24120"/>
                <a:gd name="textAreaTop" fmla="*/ 0 h 11880"/>
                <a:gd name="textAreaBottom" fmla="*/ 13680 h 11880"/>
              </a:gdLst>
              <a:ahLst/>
              <a:rect l="textAreaLeft" t="textAreaTop" r="textAreaRight" b="textAreaBottom"/>
              <a:pathLst>
                <a:path w="4508" h="2373">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a:solidFill>
                <a:srgbClr val="5f81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486" name="Google Shape;3121;p56"/>
            <p:cNvSpPr/>
            <p:nvPr/>
          </p:nvSpPr>
          <p:spPr>
            <a:xfrm>
              <a:off x="6315120" y="3152160"/>
              <a:ext cx="19800" cy="15120"/>
            </a:xfrm>
            <a:custGeom>
              <a:avLst/>
              <a:gdLst>
                <a:gd name="textAreaLeft" fmla="*/ 0 w 19800"/>
                <a:gd name="textAreaRight" fmla="*/ 21600 w 19800"/>
                <a:gd name="textAreaTop" fmla="*/ 0 h 15120"/>
                <a:gd name="textAreaBottom" fmla="*/ 16920 h 15120"/>
              </a:gdLst>
              <a:ahLst/>
              <a:rect l="textAreaLeft" t="textAreaTop" r="textAreaRight" b="textAreaBottom"/>
              <a:pathLst>
                <a:path w="3745" h="2949">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a:solidFill>
                <a:srgbClr val="5f81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487" name="Google Shape;3122;p56"/>
            <p:cNvSpPr/>
            <p:nvPr/>
          </p:nvSpPr>
          <p:spPr>
            <a:xfrm>
              <a:off x="6064560" y="3070440"/>
              <a:ext cx="586080" cy="515880"/>
            </a:xfrm>
            <a:custGeom>
              <a:avLst/>
              <a:gdLst>
                <a:gd name="textAreaLeft" fmla="*/ 0 w 586080"/>
                <a:gd name="textAreaRight" fmla="*/ 587880 w 586080"/>
                <a:gd name="textAreaTop" fmla="*/ 0 h 515880"/>
                <a:gd name="textAreaBottom" fmla="*/ 517680 h 515880"/>
              </a:gdLst>
              <a:ahLst/>
              <a:rect l="textAreaLeft" t="textAreaTop" r="textAreaRight" b="textAreaBottom"/>
              <a:pathLst>
                <a:path w="101883" h="89767">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488" name="Google Shape;3123;p56"/>
          <p:cNvGrpSpPr/>
          <p:nvPr/>
        </p:nvGrpSpPr>
        <p:grpSpPr>
          <a:xfrm>
            <a:off x="6079320" y="3714120"/>
            <a:ext cx="555840" cy="514440"/>
            <a:chOff x="6079320" y="3714120"/>
            <a:chExt cx="555840" cy="514440"/>
          </a:xfrm>
        </p:grpSpPr>
        <p:grpSp>
          <p:nvGrpSpPr>
            <p:cNvPr id="2489" name="Google Shape;3124;p56"/>
            <p:cNvGrpSpPr/>
            <p:nvPr/>
          </p:nvGrpSpPr>
          <p:grpSpPr>
            <a:xfrm>
              <a:off x="6099840" y="3717000"/>
              <a:ext cx="527760" cy="508680"/>
              <a:chOff x="6099840" y="3717000"/>
              <a:chExt cx="527760" cy="508680"/>
            </a:xfrm>
          </p:grpSpPr>
          <p:sp>
            <p:nvSpPr>
              <p:cNvPr id="2490" name="Google Shape;3125;p56"/>
              <p:cNvSpPr/>
              <p:nvPr/>
            </p:nvSpPr>
            <p:spPr>
              <a:xfrm>
                <a:off x="6283800" y="3717000"/>
                <a:ext cx="78120" cy="62640"/>
              </a:xfrm>
              <a:custGeom>
                <a:avLst/>
                <a:gdLst>
                  <a:gd name="textAreaLeft" fmla="*/ 0 w 78120"/>
                  <a:gd name="textAreaRight" fmla="*/ 79920 w 78120"/>
                  <a:gd name="textAreaTop" fmla="*/ 0 h 62640"/>
                  <a:gd name="textAreaBottom" fmla="*/ 64440 h 62640"/>
                </a:gdLst>
                <a:ahLst/>
                <a:rect l="textAreaLeft" t="textAreaTop" r="textAreaRight" b="textAreaBottom"/>
                <a:pathLst>
                  <a:path w="13876" h="11144">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a:solidFill>
                  <a:srgbClr val="5f8195"/>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2491" name="Google Shape;3126;p56"/>
              <p:cNvSpPr/>
              <p:nvPr/>
            </p:nvSpPr>
            <p:spPr>
              <a:xfrm>
                <a:off x="6432120" y="3772080"/>
                <a:ext cx="37440" cy="34920"/>
              </a:xfrm>
              <a:custGeom>
                <a:avLst/>
                <a:gdLst>
                  <a:gd name="textAreaLeft" fmla="*/ 0 w 37440"/>
                  <a:gd name="textAreaRight" fmla="*/ 39240 w 37440"/>
                  <a:gd name="textAreaTop" fmla="*/ 0 h 34920"/>
                  <a:gd name="textAreaBottom" fmla="*/ 36720 h 34920"/>
                </a:gdLst>
                <a:ahLst/>
                <a:rect l="textAreaLeft" t="textAreaTop" r="textAreaRight" b="textAreaBottom"/>
                <a:pathLst>
                  <a:path w="6779" h="6371">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a:solidFill>
                  <a:srgbClr val="5f8195"/>
                </a:solidFill>
                <a:round/>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2492" name="Google Shape;3127;p56"/>
              <p:cNvSpPr/>
              <p:nvPr/>
            </p:nvSpPr>
            <p:spPr>
              <a:xfrm>
                <a:off x="6368400" y="3747240"/>
                <a:ext cx="23400" cy="11520"/>
              </a:xfrm>
              <a:custGeom>
                <a:avLst/>
                <a:gdLst>
                  <a:gd name="textAreaLeft" fmla="*/ 0 w 23400"/>
                  <a:gd name="textAreaRight" fmla="*/ 25200 w 23400"/>
                  <a:gd name="textAreaTop" fmla="*/ 0 h 11520"/>
                  <a:gd name="textAreaBottom" fmla="*/ 13320 h 11520"/>
                </a:gdLst>
                <a:ahLst/>
                <a:rect l="textAreaLeft" t="textAreaTop" r="textAreaRight" b="textAreaBottom"/>
                <a:pathLst>
                  <a:path w="4348" h="230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a:solidFill>
                  <a:srgbClr val="5f819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2493" name="Google Shape;3128;p56"/>
              <p:cNvSpPr/>
              <p:nvPr/>
            </p:nvSpPr>
            <p:spPr>
              <a:xfrm>
                <a:off x="6428880" y="3787560"/>
                <a:ext cx="16200" cy="14760"/>
              </a:xfrm>
              <a:custGeom>
                <a:avLst/>
                <a:gdLst>
                  <a:gd name="textAreaLeft" fmla="*/ 0 w 16200"/>
                  <a:gd name="textAreaRight" fmla="*/ 18000 w 16200"/>
                  <a:gd name="textAreaTop" fmla="*/ 0 h 14760"/>
                  <a:gd name="textAreaBottom" fmla="*/ 16560 h 14760"/>
                </a:gdLst>
                <a:ahLst/>
                <a:rect l="textAreaLeft" t="textAreaTop" r="textAreaRight" b="textAreaBottom"/>
                <a:pathLst>
                  <a:path w="3124" h="2875">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a:solidFill>
                  <a:srgbClr val="5f81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494" name="Google Shape;3129;p56"/>
              <p:cNvSpPr/>
              <p:nvPr/>
            </p:nvSpPr>
            <p:spPr>
              <a:xfrm>
                <a:off x="6430680" y="3727080"/>
                <a:ext cx="196920" cy="436320"/>
              </a:xfrm>
              <a:custGeom>
                <a:avLst/>
                <a:gdLst>
                  <a:gd name="textAreaLeft" fmla="*/ 0 w 196920"/>
                  <a:gd name="textAreaRight" fmla="*/ 198720 w 196920"/>
                  <a:gd name="textAreaTop" fmla="*/ 0 h 436320"/>
                  <a:gd name="textAreaBottom" fmla="*/ 438120 h 436320"/>
                </a:gdLst>
                <a:ahLst/>
                <a:rect l="textAreaLeft" t="textAreaTop" r="textAreaRight" b="textAreaBottom"/>
                <a:pathLst>
                  <a:path w="34458" h="75943">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95" name="Google Shape;3130;p56"/>
              <p:cNvSpPr/>
              <p:nvPr/>
            </p:nvSpPr>
            <p:spPr>
              <a:xfrm>
                <a:off x="6207120" y="4010760"/>
                <a:ext cx="184320" cy="214920"/>
              </a:xfrm>
              <a:custGeom>
                <a:avLst/>
                <a:gdLst>
                  <a:gd name="textAreaLeft" fmla="*/ 0 w 184320"/>
                  <a:gd name="textAreaRight" fmla="*/ 186120 w 184320"/>
                  <a:gd name="textAreaTop" fmla="*/ 0 h 214920"/>
                  <a:gd name="textAreaBottom" fmla="*/ 216720 h 214920"/>
                </a:gdLst>
                <a:ahLst/>
                <a:rect l="textAreaLeft" t="textAreaTop" r="textAreaRight" b="textAreaBottom"/>
                <a:pathLst>
                  <a:path w="32276" h="37558">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496" name="Google Shape;3131;p56"/>
              <p:cNvSpPr/>
              <p:nvPr/>
            </p:nvSpPr>
            <p:spPr>
              <a:xfrm>
                <a:off x="6174360" y="3969000"/>
                <a:ext cx="32040" cy="12240"/>
              </a:xfrm>
              <a:custGeom>
                <a:avLst/>
                <a:gdLst>
                  <a:gd name="textAreaLeft" fmla="*/ 0 w 32040"/>
                  <a:gd name="textAreaRight" fmla="*/ 33840 w 32040"/>
                  <a:gd name="textAreaTop" fmla="*/ 0 h 12240"/>
                  <a:gd name="textAreaBottom" fmla="*/ 14040 h 12240"/>
                </a:gdLst>
                <a:ahLst/>
                <a:rect l="textAreaLeft" t="textAreaTop" r="textAreaRight" b="textAreaBottom"/>
                <a:pathLst>
                  <a:path w="5892" h="242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a:solidFill>
                  <a:srgbClr val="5f81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497" name="Google Shape;3132;p56"/>
              <p:cNvSpPr/>
              <p:nvPr/>
            </p:nvSpPr>
            <p:spPr>
              <a:xfrm>
                <a:off x="6215400" y="3979440"/>
                <a:ext cx="33840" cy="10080"/>
              </a:xfrm>
              <a:custGeom>
                <a:avLst/>
                <a:gdLst>
                  <a:gd name="textAreaLeft" fmla="*/ 0 w 33840"/>
                  <a:gd name="textAreaRight" fmla="*/ 35640 w 33840"/>
                  <a:gd name="textAreaTop" fmla="*/ 0 h 10080"/>
                  <a:gd name="textAreaBottom" fmla="*/ 11880 h 10080"/>
                </a:gdLst>
                <a:ahLst/>
                <a:rect l="textAreaLeft" t="textAreaTop" r="textAreaRight" b="textAreaBottom"/>
                <a:pathLst>
                  <a:path w="6194" h="2059">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a:solidFill>
                  <a:srgbClr val="5f81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2498" name="Google Shape;3133;p56"/>
              <p:cNvSpPr/>
              <p:nvPr/>
            </p:nvSpPr>
            <p:spPr>
              <a:xfrm>
                <a:off x="6267600" y="3831120"/>
                <a:ext cx="18000" cy="10440"/>
              </a:xfrm>
              <a:custGeom>
                <a:avLst/>
                <a:gdLst>
                  <a:gd name="textAreaLeft" fmla="*/ 0 w 18000"/>
                  <a:gd name="textAreaRight" fmla="*/ 19800 w 18000"/>
                  <a:gd name="textAreaTop" fmla="*/ 0 h 10440"/>
                  <a:gd name="textAreaBottom" fmla="*/ 12240 h 10440"/>
                </a:gdLst>
                <a:ahLst/>
                <a:rect l="textAreaLeft" t="textAreaTop" r="textAreaRight" b="textAreaBottom"/>
                <a:pathLst>
                  <a:path w="3426" h="213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a:solidFill>
                  <a:srgbClr val="5f81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2499" name="Google Shape;3134;p56"/>
              <p:cNvSpPr/>
              <p:nvPr/>
            </p:nvSpPr>
            <p:spPr>
              <a:xfrm>
                <a:off x="6099840" y="3734640"/>
                <a:ext cx="179640" cy="301320"/>
              </a:xfrm>
              <a:custGeom>
                <a:avLst/>
                <a:gdLst>
                  <a:gd name="textAreaLeft" fmla="*/ 0 w 179640"/>
                  <a:gd name="textAreaRight" fmla="*/ 181440 w 179640"/>
                  <a:gd name="textAreaTop" fmla="*/ 0 h 301320"/>
                  <a:gd name="textAreaBottom" fmla="*/ 303120 h 301320"/>
                </a:gdLst>
                <a:ahLst/>
                <a:rect l="textAreaLeft" t="textAreaTop" r="textAreaRight" b="textAreaBottom"/>
                <a:pathLst>
                  <a:path w="31478" h="5254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2500" name="Google Shape;3135;p56"/>
            <p:cNvSpPr/>
            <p:nvPr/>
          </p:nvSpPr>
          <p:spPr>
            <a:xfrm>
              <a:off x="6079320" y="3714120"/>
              <a:ext cx="555840" cy="514440"/>
            </a:xfrm>
            <a:custGeom>
              <a:avLst/>
              <a:gdLst>
                <a:gd name="textAreaLeft" fmla="*/ 0 w 555840"/>
                <a:gd name="textAreaRight" fmla="*/ 557640 w 555840"/>
                <a:gd name="textAreaTop" fmla="*/ 0 h 514440"/>
                <a:gd name="textAreaBottom" fmla="*/ 516240 h 514440"/>
              </a:gdLst>
              <a:ahLst/>
              <a:rect l="textAreaLeft" t="textAreaTop" r="textAreaRight" b="textAreaBottom"/>
              <a:pathLst>
                <a:path w="96649" h="89534">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501" name="Google Shape;3136;p56"/>
          <p:cNvGrpSpPr/>
          <p:nvPr/>
        </p:nvGrpSpPr>
        <p:grpSpPr>
          <a:xfrm>
            <a:off x="6707880" y="3073680"/>
            <a:ext cx="574560" cy="510120"/>
            <a:chOff x="6707880" y="3073680"/>
            <a:chExt cx="574560" cy="510120"/>
          </a:xfrm>
        </p:grpSpPr>
        <p:grpSp>
          <p:nvGrpSpPr>
            <p:cNvPr id="2502" name="Google Shape;3137;p56"/>
            <p:cNvGrpSpPr/>
            <p:nvPr/>
          </p:nvGrpSpPr>
          <p:grpSpPr>
            <a:xfrm>
              <a:off x="6775920" y="3073680"/>
              <a:ext cx="479520" cy="505080"/>
              <a:chOff x="6775920" y="3073680"/>
              <a:chExt cx="479520" cy="505080"/>
            </a:xfrm>
          </p:grpSpPr>
          <p:grpSp>
            <p:nvGrpSpPr>
              <p:cNvPr id="2503" name="Google Shape;3138;p56"/>
              <p:cNvGrpSpPr/>
              <p:nvPr/>
            </p:nvGrpSpPr>
            <p:grpSpPr>
              <a:xfrm>
                <a:off x="6775920" y="3085560"/>
                <a:ext cx="479520" cy="493200"/>
                <a:chOff x="6775920" y="3085560"/>
                <a:chExt cx="479520" cy="493200"/>
              </a:xfrm>
            </p:grpSpPr>
            <p:sp>
              <p:nvSpPr>
                <p:cNvPr id="2504" name="Google Shape;3139;p56"/>
                <p:cNvSpPr/>
                <p:nvPr/>
              </p:nvSpPr>
              <p:spPr>
                <a:xfrm>
                  <a:off x="6775920" y="3085560"/>
                  <a:ext cx="236880" cy="313920"/>
                </a:xfrm>
                <a:custGeom>
                  <a:avLst/>
                  <a:gdLst>
                    <a:gd name="textAreaLeft" fmla="*/ 0 w 236880"/>
                    <a:gd name="textAreaRight" fmla="*/ 238680 w 236880"/>
                    <a:gd name="textAreaTop" fmla="*/ 0 h 313920"/>
                    <a:gd name="textAreaBottom" fmla="*/ 315720 h 313920"/>
                  </a:gdLst>
                  <a:ahLst/>
                  <a:rect l="textAreaLeft" t="textAreaTop" r="textAreaRight" b="textAreaBottom"/>
                  <a:pathLst>
                    <a:path w="41379" h="54723">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05" name="Google Shape;3140;p56"/>
                <p:cNvSpPr/>
                <p:nvPr/>
              </p:nvSpPr>
              <p:spPr>
                <a:xfrm>
                  <a:off x="6976800" y="3367800"/>
                  <a:ext cx="188640" cy="210960"/>
                </a:xfrm>
                <a:custGeom>
                  <a:avLst/>
                  <a:gdLst>
                    <a:gd name="textAreaLeft" fmla="*/ 0 w 188640"/>
                    <a:gd name="textAreaRight" fmla="*/ 190440 w 188640"/>
                    <a:gd name="textAreaTop" fmla="*/ 0 h 210960"/>
                    <a:gd name="textAreaBottom" fmla="*/ 212760 h 210960"/>
                  </a:gdLst>
                  <a:ahLst/>
                  <a:rect l="textAreaLeft" t="textAreaTop" r="textAreaRight" b="textAreaBottom"/>
                  <a:pathLst>
                    <a:path w="33022" h="3687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06" name="Google Shape;3141;p56"/>
                <p:cNvSpPr/>
                <p:nvPr/>
              </p:nvSpPr>
              <p:spPr>
                <a:xfrm>
                  <a:off x="7199280" y="3186000"/>
                  <a:ext cx="56160" cy="150480"/>
                </a:xfrm>
                <a:custGeom>
                  <a:avLst/>
                  <a:gdLst>
                    <a:gd name="textAreaLeft" fmla="*/ 0 w 56160"/>
                    <a:gd name="textAreaRight" fmla="*/ 57960 w 56160"/>
                    <a:gd name="textAreaTop" fmla="*/ 0 h 150480"/>
                    <a:gd name="textAreaBottom" fmla="*/ 152280 h 150480"/>
                  </a:gdLst>
                  <a:ahLst/>
                  <a:rect l="textAreaLeft" t="textAreaTop" r="textAreaRight" b="textAreaBottom"/>
                  <a:pathLst>
                    <a:path w="10062" h="26421">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a:solidFill>
                    <a:srgbClr val="5f8195"/>
                  </a:solidFill>
                  <a:round/>
                </a:ln>
              </p:spPr>
              <p:style>
                <a:lnRef idx="0"/>
                <a:fillRef idx="0"/>
                <a:effectRef idx="0"/>
                <a:fontRef idx="minor"/>
              </p:style>
              <p:txBody>
                <a:bodyPr lIns="90000" rIns="90000" tIns="75960" bIns="75960" anchor="ctr">
                  <a:noAutofit/>
                </a:bodyPr>
                <a:p>
                  <a:pPr>
                    <a:lnSpc>
                      <a:spcPct val="100000"/>
                    </a:lnSpc>
                    <a:tabLst>
                      <a:tab algn="l" pos="0"/>
                    </a:tabLst>
                  </a:pPr>
                  <a:endParaRPr b="0" lang="en-US" sz="1400" spc="-1" strike="noStrike">
                    <a:solidFill>
                      <a:srgbClr val="ffffff"/>
                    </a:solidFill>
                    <a:latin typeface="Arial"/>
                  </a:endParaRPr>
                </a:p>
              </p:txBody>
            </p:sp>
            <p:sp>
              <p:nvSpPr>
                <p:cNvPr id="2507" name="Google Shape;3142;p56"/>
                <p:cNvSpPr/>
                <p:nvPr/>
              </p:nvSpPr>
              <p:spPr>
                <a:xfrm>
                  <a:off x="6933960" y="333288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8234" h="2026">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a:solidFill>
                    <a:srgbClr val="5f81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2508" name="Google Shape;3143;p56"/>
                <p:cNvSpPr/>
                <p:nvPr/>
              </p:nvSpPr>
              <p:spPr>
                <a:xfrm>
                  <a:off x="6989400" y="3336120"/>
                  <a:ext cx="36360" cy="12600"/>
                </a:xfrm>
                <a:custGeom>
                  <a:avLst/>
                  <a:gdLst>
                    <a:gd name="textAreaLeft" fmla="*/ 0 w 36360"/>
                    <a:gd name="textAreaRight" fmla="*/ 38160 w 36360"/>
                    <a:gd name="textAreaTop" fmla="*/ 0 h 12600"/>
                    <a:gd name="textAreaBottom" fmla="*/ 14400 h 12600"/>
                  </a:gdLst>
                  <a:ahLst/>
                  <a:rect l="textAreaLeft" t="textAreaTop" r="textAreaRight" b="textAreaBottom"/>
                  <a:pathLst>
                    <a:path w="6602" h="2467">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a:solidFill>
                    <a:srgbClr val="5f81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grpSp>
          <p:sp>
            <p:nvSpPr>
              <p:cNvPr id="2509" name="Google Shape;3144;p56"/>
              <p:cNvSpPr/>
              <p:nvPr/>
            </p:nvSpPr>
            <p:spPr>
              <a:xfrm>
                <a:off x="6931080" y="3073680"/>
                <a:ext cx="100440" cy="55080"/>
              </a:xfrm>
              <a:custGeom>
                <a:avLst/>
                <a:gdLst>
                  <a:gd name="textAreaLeft" fmla="*/ 0 w 100440"/>
                  <a:gd name="textAreaRight" fmla="*/ 102240 w 100440"/>
                  <a:gd name="textAreaTop" fmla="*/ 0 h 55080"/>
                  <a:gd name="textAreaBottom" fmla="*/ 56880 h 55080"/>
                </a:gdLst>
                <a:ahLst/>
                <a:rect l="textAreaLeft" t="textAreaTop" r="textAreaRight" b="textAreaBottom"/>
                <a:pathLst>
                  <a:path w="17744" h="9869">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a:solidFill>
                  <a:srgbClr val="5f8195"/>
                </a:solidFill>
                <a:round/>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2510" name="Google Shape;3145;p56"/>
              <p:cNvSpPr/>
              <p:nvPr/>
            </p:nvSpPr>
            <p:spPr>
              <a:xfrm>
                <a:off x="7132680" y="3119400"/>
                <a:ext cx="76680" cy="75240"/>
              </a:xfrm>
              <a:custGeom>
                <a:avLst/>
                <a:gdLst>
                  <a:gd name="textAreaLeft" fmla="*/ 0 w 76680"/>
                  <a:gd name="textAreaRight" fmla="*/ 78480 w 76680"/>
                  <a:gd name="textAreaTop" fmla="*/ 0 h 75240"/>
                  <a:gd name="textAreaBottom" fmla="*/ 77040 h 75240"/>
                </a:gdLst>
                <a:ahLst/>
                <a:rect l="textAreaLeft" t="textAreaTop" r="textAreaRight" b="textAreaBottom"/>
                <a:pathLst>
                  <a:path w="13611" h="13333">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a:solidFill>
                  <a:srgbClr val="5f8195"/>
                </a:solidFill>
                <a:round/>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2511" name="Google Shape;3146;p56"/>
              <p:cNvSpPr/>
              <p:nvPr/>
            </p:nvSpPr>
            <p:spPr>
              <a:xfrm>
                <a:off x="7009920" y="3181680"/>
                <a:ext cx="19440" cy="12960"/>
              </a:xfrm>
              <a:custGeom>
                <a:avLst/>
                <a:gdLst>
                  <a:gd name="textAreaLeft" fmla="*/ 0 w 19440"/>
                  <a:gd name="textAreaRight" fmla="*/ 21240 w 19440"/>
                  <a:gd name="textAreaTop" fmla="*/ 0 h 12960"/>
                  <a:gd name="textAreaBottom" fmla="*/ 14760 h 12960"/>
                </a:gdLst>
                <a:ahLst/>
                <a:rect l="textAreaLeft" t="textAreaTop" r="textAreaRight" b="textAreaBottom"/>
                <a:pathLst>
                  <a:path w="3656" h="25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a:solidFill>
                  <a:srgbClr val="5f81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512" name="Google Shape;3147;p56"/>
              <p:cNvSpPr/>
              <p:nvPr/>
            </p:nvSpPr>
            <p:spPr>
              <a:xfrm>
                <a:off x="7052040" y="3090240"/>
                <a:ext cx="22320" cy="9360"/>
              </a:xfrm>
              <a:custGeom>
                <a:avLst/>
                <a:gdLst>
                  <a:gd name="textAreaLeft" fmla="*/ 0 w 22320"/>
                  <a:gd name="textAreaRight" fmla="*/ 24120 w 22320"/>
                  <a:gd name="textAreaTop" fmla="*/ 0 h 9360"/>
                  <a:gd name="textAreaBottom" fmla="*/ 11160 h 9360"/>
                </a:gdLst>
                <a:ahLst/>
                <a:rect l="textAreaLeft" t="textAreaTop" r="textAreaRight" b="textAreaBottom"/>
                <a:pathLst>
                  <a:path w="4206" h="1908">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a:solidFill>
                  <a:srgbClr val="5f81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sp>
          <p:nvSpPr>
            <p:cNvPr id="2513" name="Google Shape;3148;p56"/>
            <p:cNvSpPr/>
            <p:nvPr/>
          </p:nvSpPr>
          <p:spPr>
            <a:xfrm>
              <a:off x="6707880" y="3073680"/>
              <a:ext cx="574560" cy="510120"/>
            </a:xfrm>
            <a:custGeom>
              <a:avLst/>
              <a:gdLst>
                <a:gd name="textAreaLeft" fmla="*/ 0 w 574560"/>
                <a:gd name="textAreaRight" fmla="*/ 576360 w 574560"/>
                <a:gd name="textAreaTop" fmla="*/ 0 h 510120"/>
                <a:gd name="textAreaBottom" fmla="*/ 511920 h 510120"/>
              </a:gdLst>
              <a:ahLst/>
              <a:rect l="textAreaLeft" t="textAreaTop" r="textAreaRight" b="textAreaBottom"/>
              <a:pathLst>
                <a:path w="99879" h="88751">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514" name="Google Shape;3149;p56"/>
          <p:cNvGrpSpPr/>
          <p:nvPr/>
        </p:nvGrpSpPr>
        <p:grpSpPr>
          <a:xfrm>
            <a:off x="6715800" y="3714120"/>
            <a:ext cx="558720" cy="514800"/>
            <a:chOff x="6715800" y="3714120"/>
            <a:chExt cx="558720" cy="514800"/>
          </a:xfrm>
        </p:grpSpPr>
        <p:grpSp>
          <p:nvGrpSpPr>
            <p:cNvPr id="2515" name="Google Shape;3150;p56"/>
            <p:cNvGrpSpPr/>
            <p:nvPr/>
          </p:nvGrpSpPr>
          <p:grpSpPr>
            <a:xfrm>
              <a:off x="6733440" y="3716640"/>
              <a:ext cx="464760" cy="462600"/>
              <a:chOff x="6733440" y="3716640"/>
              <a:chExt cx="464760" cy="462600"/>
            </a:xfrm>
          </p:grpSpPr>
          <p:grpSp>
            <p:nvGrpSpPr>
              <p:cNvPr id="2516" name="Google Shape;3151;p56"/>
              <p:cNvGrpSpPr/>
              <p:nvPr/>
            </p:nvGrpSpPr>
            <p:grpSpPr>
              <a:xfrm>
                <a:off x="6733440" y="3716640"/>
                <a:ext cx="464760" cy="462600"/>
                <a:chOff x="6733440" y="3716640"/>
                <a:chExt cx="464760" cy="462600"/>
              </a:xfrm>
            </p:grpSpPr>
            <p:sp>
              <p:nvSpPr>
                <p:cNvPr id="2517" name="Google Shape;3152;p56"/>
                <p:cNvSpPr/>
                <p:nvPr/>
              </p:nvSpPr>
              <p:spPr>
                <a:xfrm>
                  <a:off x="6733440" y="3716640"/>
                  <a:ext cx="384480" cy="462600"/>
                </a:xfrm>
                <a:custGeom>
                  <a:avLst/>
                  <a:gdLst>
                    <a:gd name="textAreaLeft" fmla="*/ 0 w 384480"/>
                    <a:gd name="textAreaRight" fmla="*/ 386280 w 384480"/>
                    <a:gd name="textAreaTop" fmla="*/ 0 h 462600"/>
                    <a:gd name="textAreaBottom" fmla="*/ 464400 h 462600"/>
                  </a:gdLst>
                  <a:ahLst/>
                  <a:rect l="textAreaLeft" t="textAreaTop" r="textAreaRight" b="textAreaBottom"/>
                  <a:pathLst>
                    <a:path w="66964" h="80501">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2518" name="Google Shape;3153;p56"/>
                <p:cNvSpPr/>
                <p:nvPr/>
              </p:nvSpPr>
              <p:spPr>
                <a:xfrm>
                  <a:off x="7074360" y="4061160"/>
                  <a:ext cx="115920" cy="100440"/>
                </a:xfrm>
                <a:custGeom>
                  <a:avLst/>
                  <a:gdLst>
                    <a:gd name="textAreaLeft" fmla="*/ 0 w 115920"/>
                    <a:gd name="textAreaRight" fmla="*/ 117720 w 115920"/>
                    <a:gd name="textAreaTop" fmla="*/ 0 h 100440"/>
                    <a:gd name="textAreaBottom" fmla="*/ 102240 h 100440"/>
                  </a:gdLst>
                  <a:ahLst/>
                  <a:rect l="textAreaLeft" t="textAreaTop" r="textAreaRight" b="textAreaBottom"/>
                  <a:pathLst>
                    <a:path w="20389" h="1770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a:solidFill>
                    <a:srgbClr val="5f8195"/>
                  </a:solidFill>
                  <a:round/>
                </a:ln>
              </p:spPr>
              <p:style>
                <a:lnRef idx="0"/>
                <a:fillRef idx="0"/>
                <a:effectRef idx="0"/>
                <a:fontRef idx="minor"/>
              </p:style>
              <p:txBody>
                <a:bodyPr lIns="90000" rIns="90000"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2519" name="Google Shape;3154;p56"/>
                <p:cNvSpPr/>
                <p:nvPr/>
              </p:nvSpPr>
              <p:spPr>
                <a:xfrm>
                  <a:off x="7058880" y="3999960"/>
                  <a:ext cx="39240" cy="49320"/>
                </a:xfrm>
                <a:custGeom>
                  <a:avLst/>
                  <a:gdLst>
                    <a:gd name="textAreaLeft" fmla="*/ 0 w 39240"/>
                    <a:gd name="textAreaRight" fmla="*/ 41040 w 39240"/>
                    <a:gd name="textAreaTop" fmla="*/ 0 h 49320"/>
                    <a:gd name="textAreaBottom" fmla="*/ 51120 h 49320"/>
                  </a:gdLst>
                  <a:ahLst/>
                  <a:rect l="textAreaLeft" t="textAreaTop" r="textAreaRight" b="textAreaBottom"/>
                  <a:pathLst>
                    <a:path w="7116" h="8855">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a:solidFill>
                    <a:srgbClr val="5f8195"/>
                  </a:solidFill>
                  <a:round/>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2520" name="Google Shape;3155;p56"/>
                <p:cNvSpPr/>
                <p:nvPr/>
              </p:nvSpPr>
              <p:spPr>
                <a:xfrm>
                  <a:off x="7142400" y="4018680"/>
                  <a:ext cx="55800" cy="34200"/>
                </a:xfrm>
                <a:custGeom>
                  <a:avLst/>
                  <a:gdLst>
                    <a:gd name="textAreaLeft" fmla="*/ 0 w 55800"/>
                    <a:gd name="textAreaRight" fmla="*/ 57600 w 55800"/>
                    <a:gd name="textAreaTop" fmla="*/ 0 h 34200"/>
                    <a:gd name="textAreaBottom" fmla="*/ 36000 h 34200"/>
                  </a:gdLst>
                  <a:ahLst/>
                  <a:rect l="textAreaLeft" t="textAreaTop" r="textAreaRight" b="textAreaBottom"/>
                  <a:pathLst>
                    <a:path w="9973" h="6247">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a:solidFill>
                    <a:srgbClr val="5f8195"/>
                  </a:solidFill>
                  <a:round/>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2521" name="Google Shape;3156;p56"/>
                <p:cNvSpPr/>
                <p:nvPr/>
              </p:nvSpPr>
              <p:spPr>
                <a:xfrm>
                  <a:off x="7115400" y="3806280"/>
                  <a:ext cx="36720" cy="69120"/>
                </a:xfrm>
                <a:custGeom>
                  <a:avLst/>
                  <a:gdLst>
                    <a:gd name="textAreaLeft" fmla="*/ 0 w 36720"/>
                    <a:gd name="textAreaRight" fmla="*/ 38520 w 36720"/>
                    <a:gd name="textAreaTop" fmla="*/ 0 h 69120"/>
                    <a:gd name="textAreaBottom" fmla="*/ 70920 h 69120"/>
                  </a:gdLst>
                  <a:ahLst/>
                  <a:rect l="textAreaLeft" t="textAreaTop" r="textAreaRight" b="textAreaBottom"/>
                  <a:pathLst>
                    <a:path w="6673" h="12279">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a:solidFill>
                    <a:srgbClr val="5f8195"/>
                  </a:solidFill>
                  <a:round/>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2522" name="Google Shape;3157;p56"/>
                <p:cNvSpPr/>
                <p:nvPr/>
              </p:nvSpPr>
              <p:spPr>
                <a:xfrm>
                  <a:off x="7048440" y="4061520"/>
                  <a:ext cx="40320" cy="7200"/>
                </a:xfrm>
                <a:custGeom>
                  <a:avLst/>
                  <a:gdLst>
                    <a:gd name="textAreaLeft" fmla="*/ 0 w 40320"/>
                    <a:gd name="textAreaRight" fmla="*/ 42120 w 40320"/>
                    <a:gd name="textAreaTop" fmla="*/ 0 h 7200"/>
                    <a:gd name="textAreaBottom" fmla="*/ 9000 h 7200"/>
                  </a:gdLst>
                  <a:ahLst/>
                  <a:rect l="textAreaLeft" t="textAreaTop" r="textAreaRight" b="textAreaBottom"/>
                  <a:pathLst>
                    <a:path w="7293" h="1542">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a:solidFill>
                    <a:srgbClr val="5f81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2523" name="Google Shape;3158;p56"/>
                <p:cNvSpPr/>
                <p:nvPr/>
              </p:nvSpPr>
              <p:spPr>
                <a:xfrm>
                  <a:off x="7098840" y="4030560"/>
                  <a:ext cx="13680" cy="19800"/>
                </a:xfrm>
                <a:custGeom>
                  <a:avLst/>
                  <a:gdLst>
                    <a:gd name="textAreaLeft" fmla="*/ 0 w 13680"/>
                    <a:gd name="textAreaRight" fmla="*/ 15480 w 13680"/>
                    <a:gd name="textAreaTop" fmla="*/ 0 h 19800"/>
                    <a:gd name="textAreaBottom" fmla="*/ 21600 h 19800"/>
                  </a:gdLst>
                  <a:ahLst/>
                  <a:rect l="textAreaLeft" t="textAreaTop" r="textAreaRight" b="textAreaBottom"/>
                  <a:pathLst>
                    <a:path w="2681" h="3763">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a:solidFill>
                    <a:srgbClr val="5f8195"/>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2524" name="Google Shape;3159;p56"/>
                <p:cNvSpPr/>
                <p:nvPr/>
              </p:nvSpPr>
              <p:spPr>
                <a:xfrm>
                  <a:off x="7108560" y="3983760"/>
                  <a:ext cx="17280" cy="16200"/>
                </a:xfrm>
                <a:custGeom>
                  <a:avLst/>
                  <a:gdLst>
                    <a:gd name="textAreaLeft" fmla="*/ 0 w 17280"/>
                    <a:gd name="textAreaRight" fmla="*/ 19080 w 17280"/>
                    <a:gd name="textAreaTop" fmla="*/ 0 h 16200"/>
                    <a:gd name="textAreaBottom" fmla="*/ 18000 h 16200"/>
                  </a:gdLst>
                  <a:ahLst/>
                  <a:rect l="textAreaLeft" t="textAreaTop" r="textAreaRight" b="textAreaBottom"/>
                  <a:pathLst>
                    <a:path w="3301" h="3142">
                      <a:moveTo>
                        <a:pt x="3301" y="0"/>
                      </a:moveTo>
                      <a:lnTo>
                        <a:pt x="0" y="1455"/>
                      </a:lnTo>
                      <a:lnTo>
                        <a:pt x="550" y="2520"/>
                      </a:lnTo>
                      <a:lnTo>
                        <a:pt x="1154" y="1793"/>
                      </a:lnTo>
                      <a:lnTo>
                        <a:pt x="2804" y="3141"/>
                      </a:lnTo>
                      <a:lnTo>
                        <a:pt x="3301" y="0"/>
                      </a:lnTo>
                      <a:close/>
                    </a:path>
                  </a:pathLst>
                </a:custGeom>
                <a:noFill/>
                <a:ln w="9525">
                  <a:solidFill>
                    <a:srgbClr val="5f81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2525" name="Google Shape;3160;p56"/>
                <p:cNvSpPr/>
                <p:nvPr/>
              </p:nvSpPr>
              <p:spPr>
                <a:xfrm>
                  <a:off x="7098120" y="3943080"/>
                  <a:ext cx="7920" cy="22680"/>
                </a:xfrm>
                <a:custGeom>
                  <a:avLst/>
                  <a:gdLst>
                    <a:gd name="textAreaLeft" fmla="*/ 0 w 7920"/>
                    <a:gd name="textAreaRight" fmla="*/ 9720 w 7920"/>
                    <a:gd name="textAreaTop" fmla="*/ 0 h 22680"/>
                    <a:gd name="textAreaBottom" fmla="*/ 24480 h 22680"/>
                  </a:gdLst>
                  <a:ahLst/>
                  <a:rect l="textAreaLeft" t="textAreaTop" r="textAreaRight" b="textAreaBottom"/>
                  <a:pathLst>
                    <a:path w="1687" h="4260">
                      <a:moveTo>
                        <a:pt x="249" y="1"/>
                      </a:moveTo>
                      <a:cubicBezTo>
                        <a:pt x="1" y="2627"/>
                        <a:pt x="1" y="2627"/>
                        <a:pt x="977" y="4259"/>
                      </a:cubicBezTo>
                      <a:cubicBezTo>
                        <a:pt x="1687" y="1261"/>
                        <a:pt x="1687" y="1261"/>
                        <a:pt x="249" y="1"/>
                      </a:cubicBezTo>
                      <a:close/>
                    </a:path>
                  </a:pathLst>
                </a:custGeom>
                <a:noFill/>
                <a:ln w="9525">
                  <a:solidFill>
                    <a:srgbClr val="5f8195"/>
                  </a:solidFill>
                  <a:round/>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grpSp>
          <p:sp>
            <p:nvSpPr>
              <p:cNvPr id="2526" name="Google Shape;3161;p56"/>
              <p:cNvSpPr/>
              <p:nvPr/>
            </p:nvSpPr>
            <p:spPr>
              <a:xfrm>
                <a:off x="6787800" y="401508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196" h="89">
                    <a:moveTo>
                      <a:pt x="196" y="0"/>
                    </a:moveTo>
                    <a:lnTo>
                      <a:pt x="1" y="89"/>
                    </a:lnTo>
                    <a:lnTo>
                      <a:pt x="1" y="89"/>
                    </a:lnTo>
                    <a:lnTo>
                      <a:pt x="196" y="18"/>
                    </a:lnTo>
                    <a:lnTo>
                      <a:pt x="196" y="0"/>
                    </a:lnTo>
                    <a:close/>
                  </a:path>
                </a:pathLst>
              </a:custGeom>
              <a:noFill/>
              <a:ln w="9525">
                <a:solidFill>
                  <a:srgbClr val="5f81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7" name="Google Shape;3162;p56"/>
              <p:cNvSpPr/>
              <p:nvPr/>
            </p:nvSpPr>
            <p:spPr>
              <a:xfrm>
                <a:off x="7135200" y="3755160"/>
                <a:ext cx="14760" cy="14760"/>
              </a:xfrm>
              <a:custGeom>
                <a:avLst/>
                <a:gdLst>
                  <a:gd name="textAreaLeft" fmla="*/ 0 w 14760"/>
                  <a:gd name="textAreaRight" fmla="*/ 16560 w 14760"/>
                  <a:gd name="textAreaTop" fmla="*/ 0 h 14760"/>
                  <a:gd name="textAreaBottom" fmla="*/ 16560 h 14760"/>
                </a:gdLst>
                <a:ahLst/>
                <a:rect l="textAreaLeft" t="textAreaTop" r="textAreaRight" b="textAreaBottom"/>
                <a:pathLst>
                  <a:path w="2875" h="284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a:solidFill>
                  <a:srgbClr val="5f81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528" name="Google Shape;3163;p56"/>
              <p:cNvSpPr/>
              <p:nvPr/>
            </p:nvSpPr>
            <p:spPr>
              <a:xfrm>
                <a:off x="6786360" y="401580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267" h="126">
                    <a:moveTo>
                      <a:pt x="267" y="1"/>
                    </a:moveTo>
                    <a:cubicBezTo>
                      <a:pt x="178" y="36"/>
                      <a:pt x="89" y="72"/>
                      <a:pt x="1" y="125"/>
                    </a:cubicBezTo>
                    <a:cubicBezTo>
                      <a:pt x="107" y="90"/>
                      <a:pt x="178" y="36"/>
                      <a:pt x="267" y="1"/>
                    </a:cubicBezTo>
                    <a:close/>
                  </a:path>
                </a:pathLst>
              </a:custGeom>
              <a:noFill/>
              <a:ln w="9525">
                <a:solidFill>
                  <a:srgbClr val="5f81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29" name="Google Shape;3164;p56"/>
              <p:cNvSpPr/>
              <p:nvPr/>
            </p:nvSpPr>
            <p:spPr>
              <a:xfrm>
                <a:off x="6836040" y="4116240"/>
                <a:ext cx="29160" cy="45000"/>
              </a:xfrm>
              <a:custGeom>
                <a:avLst/>
                <a:gdLst>
                  <a:gd name="textAreaLeft" fmla="*/ 0 w 29160"/>
                  <a:gd name="textAreaRight" fmla="*/ 30960 w 29160"/>
                  <a:gd name="textAreaTop" fmla="*/ 0 h 45000"/>
                  <a:gd name="textAreaBottom" fmla="*/ 46800 h 45000"/>
                </a:gdLst>
                <a:ahLst/>
                <a:rect l="textAreaLeft" t="textAreaTop" r="textAreaRight" b="textAreaBottom"/>
                <a:pathLst>
                  <a:path w="5360" h="8109">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a:solidFill>
                  <a:srgbClr val="5f8195"/>
                </a:solidFill>
                <a:round/>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grpSp>
        <p:sp>
          <p:nvSpPr>
            <p:cNvPr id="2530" name="Google Shape;3165;p56"/>
            <p:cNvSpPr/>
            <p:nvPr/>
          </p:nvSpPr>
          <p:spPr>
            <a:xfrm>
              <a:off x="6715800" y="3714120"/>
              <a:ext cx="558720" cy="514800"/>
            </a:xfrm>
            <a:custGeom>
              <a:avLst/>
              <a:gdLst>
                <a:gd name="textAreaLeft" fmla="*/ 0 w 558720"/>
                <a:gd name="textAreaRight" fmla="*/ 560520 w 558720"/>
                <a:gd name="textAreaTop" fmla="*/ 0 h 514800"/>
                <a:gd name="textAreaBottom" fmla="*/ 516600 h 514800"/>
              </a:gdLst>
              <a:ahLst/>
              <a:rect l="textAreaLeft" t="textAreaTop" r="textAreaRight" b="textAreaBottom"/>
              <a:pathLst>
                <a:path w="97164" h="89553">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2531" name="Google Shape;3166;p56"/>
          <p:cNvGrpSpPr/>
          <p:nvPr/>
        </p:nvGrpSpPr>
        <p:grpSpPr>
          <a:xfrm>
            <a:off x="625320" y="1201320"/>
            <a:ext cx="2663280" cy="1315440"/>
            <a:chOff x="625320" y="1201320"/>
            <a:chExt cx="2663280" cy="1315440"/>
          </a:xfrm>
        </p:grpSpPr>
        <p:sp>
          <p:nvSpPr>
            <p:cNvPr id="2532" name="Google Shape;3167;p56"/>
            <p:cNvSpPr/>
            <p:nvPr/>
          </p:nvSpPr>
          <p:spPr>
            <a:xfrm>
              <a:off x="2591640" y="204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3" name="Google Shape;3168;p56"/>
            <p:cNvSpPr/>
            <p:nvPr/>
          </p:nvSpPr>
          <p:spPr>
            <a:xfrm>
              <a:off x="2454120" y="1676160"/>
              <a:ext cx="10800" cy="360"/>
            </a:xfrm>
            <a:custGeom>
              <a:avLst/>
              <a:gdLst>
                <a:gd name="textAreaLeft" fmla="*/ 0 w 10800"/>
                <a:gd name="textAreaRight" fmla="*/ 12600 w 10800"/>
                <a:gd name="textAreaTop" fmla="*/ 0 h 360"/>
                <a:gd name="textAreaBottom" fmla="*/ 3600 h 360"/>
              </a:gdLst>
              <a:ahLst/>
              <a:rect l="textAreaLeft" t="textAreaTop" r="textAreaRight" b="textAreaBottom"/>
              <a:pathLst>
                <a:path w="926" h="13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534" name="Google Shape;3169;p56"/>
            <p:cNvSpPr/>
            <p:nvPr/>
          </p:nvSpPr>
          <p:spPr>
            <a:xfrm>
              <a:off x="2097000" y="153720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9" h="8">
                  <a:moveTo>
                    <a:pt x="1" y="1"/>
                  </a:moveTo>
                  <a:cubicBezTo>
                    <a:pt x="32" y="4"/>
                    <a:pt x="67" y="8"/>
                    <a:pt x="99" y="8"/>
                  </a:cubicBezTo>
                  <a:cubicBezTo>
                    <a:pt x="67" y="1"/>
                    <a:pt x="32"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5" name="Google Shape;3170;p56"/>
            <p:cNvSpPr/>
            <p:nvPr/>
          </p:nvSpPr>
          <p:spPr>
            <a:xfrm>
              <a:off x="2326320" y="1676880"/>
              <a:ext cx="6480" cy="360"/>
            </a:xfrm>
            <a:custGeom>
              <a:avLst/>
              <a:gdLst>
                <a:gd name="textAreaLeft" fmla="*/ 0 w 6480"/>
                <a:gd name="textAreaRight" fmla="*/ 8280 w 6480"/>
                <a:gd name="textAreaTop" fmla="*/ 0 h 360"/>
                <a:gd name="textAreaBottom" fmla="*/ 2160 h 360"/>
              </a:gdLst>
              <a:ahLst/>
              <a:rect l="textAreaLeft" t="textAreaTop" r="textAreaRight" b="textAreaBottom"/>
              <a:pathLst>
                <a:path w="600" h="156">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536" name="Google Shape;3171;p56"/>
            <p:cNvSpPr/>
            <p:nvPr/>
          </p:nvSpPr>
          <p:spPr>
            <a:xfrm>
              <a:off x="2136240" y="1670400"/>
              <a:ext cx="28440" cy="15120"/>
            </a:xfrm>
            <a:custGeom>
              <a:avLst/>
              <a:gdLst>
                <a:gd name="textAreaLeft" fmla="*/ 0 w 28440"/>
                <a:gd name="textAreaRight" fmla="*/ 30240 w 28440"/>
                <a:gd name="textAreaTop" fmla="*/ 0 h 15120"/>
                <a:gd name="textAreaBottom" fmla="*/ 16920 h 15120"/>
              </a:gdLst>
              <a:ahLst/>
              <a:rect l="textAreaLeft" t="textAreaTop" r="textAreaRight" b="textAreaBottom"/>
              <a:pathLst>
                <a:path w="2231" h="1259">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a:solidFill>
                <a:srgbClr val="5f7d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2537" name="Google Shape;3172;p56"/>
            <p:cNvSpPr/>
            <p:nvPr/>
          </p:nvSpPr>
          <p:spPr>
            <a:xfrm>
              <a:off x="2428560" y="1676520"/>
              <a:ext cx="19080" cy="11880"/>
            </a:xfrm>
            <a:custGeom>
              <a:avLst/>
              <a:gdLst>
                <a:gd name="textAreaLeft" fmla="*/ 0 w 19080"/>
                <a:gd name="textAreaRight" fmla="*/ 20880 w 19080"/>
                <a:gd name="textAreaTop" fmla="*/ 0 h 11880"/>
                <a:gd name="textAreaBottom" fmla="*/ 13680 h 11880"/>
              </a:gdLst>
              <a:ahLst/>
              <a:rect l="textAreaLeft" t="textAreaTop" r="textAreaRight" b="textAreaBottom"/>
              <a:pathLst>
                <a:path w="1537" h="101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a:solidFill>
                <a:srgbClr val="5f7d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2538" name="Google Shape;3173;p56"/>
            <p:cNvSpPr/>
            <p:nvPr/>
          </p:nvSpPr>
          <p:spPr>
            <a:xfrm>
              <a:off x="1292400" y="191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39" name="Google Shape;3174;p56"/>
            <p:cNvSpPr/>
            <p:nvPr/>
          </p:nvSpPr>
          <p:spPr>
            <a:xfrm>
              <a:off x="2225520" y="1673640"/>
              <a:ext cx="56880" cy="90360"/>
            </a:xfrm>
            <a:custGeom>
              <a:avLst/>
              <a:gdLst>
                <a:gd name="textAreaLeft" fmla="*/ 0 w 56880"/>
                <a:gd name="textAreaRight" fmla="*/ 58680 w 56880"/>
                <a:gd name="textAreaTop" fmla="*/ 0 h 90360"/>
                <a:gd name="textAreaBottom" fmla="*/ 92160 h 90360"/>
              </a:gdLst>
              <a:ahLst/>
              <a:rect l="textAreaLeft" t="textAreaTop" r="textAreaRight" b="textAreaBottom"/>
              <a:pathLst>
                <a:path w="4324" h="6785">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a:solidFill>
                <a:srgbClr val="5f7d95"/>
              </a:solidFill>
              <a:round/>
            </a:ln>
          </p:spPr>
          <p:style>
            <a:lnRef idx="0"/>
            <a:fillRef idx="0"/>
            <a:effectRef idx="0"/>
            <a:fontRef idx="minor"/>
          </p:style>
          <p:txBody>
            <a:bodyPr lIns="90000" rIns="90000"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2540" name="Google Shape;3175;p56"/>
            <p:cNvSpPr/>
            <p:nvPr/>
          </p:nvSpPr>
          <p:spPr>
            <a:xfrm>
              <a:off x="2862360" y="207180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86" h="54">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41" name="Google Shape;3176;p56"/>
            <p:cNvSpPr/>
            <p:nvPr/>
          </p:nvSpPr>
          <p:spPr>
            <a:xfrm>
              <a:off x="1922760" y="1537920"/>
              <a:ext cx="360" cy="720"/>
            </a:xfrm>
            <a:custGeom>
              <a:avLst/>
              <a:gdLst>
                <a:gd name="textAreaLeft" fmla="*/ 0 w 360"/>
                <a:gd name="textAreaRight" fmla="*/ 3600 w 360"/>
                <a:gd name="textAreaTop" fmla="*/ 0 h 720"/>
                <a:gd name="textAreaBottom" fmla="*/ 2520 h 720"/>
              </a:gdLst>
              <a:ahLst/>
              <a:rect l="textAreaLeft" t="textAreaTop" r="textAreaRight" b="textAreaBottom"/>
              <a:pathLst>
                <a:path w="130" h="176">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542" name="Google Shape;3177;p56"/>
            <p:cNvSpPr/>
            <p:nvPr/>
          </p:nvSpPr>
          <p:spPr>
            <a:xfrm>
              <a:off x="2077560" y="1726560"/>
              <a:ext cx="12600" cy="2520"/>
            </a:xfrm>
            <a:custGeom>
              <a:avLst/>
              <a:gdLst>
                <a:gd name="textAreaLeft" fmla="*/ 0 w 12600"/>
                <a:gd name="textAreaRight" fmla="*/ 14400 w 12600"/>
                <a:gd name="textAreaTop" fmla="*/ 0 h 2520"/>
                <a:gd name="textAreaBottom" fmla="*/ 4320 h 2520"/>
              </a:gdLst>
              <a:ahLst/>
              <a:rect l="textAreaLeft" t="textAreaTop" r="textAreaRight" b="textAreaBottom"/>
              <a:pathLst>
                <a:path w="1048" h="323">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543" name="Google Shape;3178;p56"/>
            <p:cNvSpPr/>
            <p:nvPr/>
          </p:nvSpPr>
          <p:spPr>
            <a:xfrm>
              <a:off x="2643840" y="1587240"/>
              <a:ext cx="41040" cy="39960"/>
            </a:xfrm>
            <a:custGeom>
              <a:avLst/>
              <a:gdLst>
                <a:gd name="textAreaLeft" fmla="*/ 0 w 41040"/>
                <a:gd name="textAreaRight" fmla="*/ 42840 w 41040"/>
                <a:gd name="textAreaTop" fmla="*/ 0 h 39960"/>
                <a:gd name="textAreaBottom" fmla="*/ 41760 h 39960"/>
              </a:gdLst>
              <a:ahLst/>
              <a:rect l="textAreaLeft" t="textAreaTop" r="textAreaRight" b="textAreaBottom"/>
              <a:pathLst>
                <a:path w="3148" h="3079">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a:solidFill>
                <a:srgbClr val="5f7d95"/>
              </a:solidFill>
              <a:round/>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2544" name="Google Shape;3179;p56"/>
            <p:cNvSpPr/>
            <p:nvPr/>
          </p:nvSpPr>
          <p:spPr>
            <a:xfrm>
              <a:off x="2395440" y="1459800"/>
              <a:ext cx="1080" cy="720"/>
            </a:xfrm>
            <a:custGeom>
              <a:avLst/>
              <a:gdLst>
                <a:gd name="textAreaLeft" fmla="*/ 0 w 1080"/>
                <a:gd name="textAreaRight" fmla="*/ 2880 w 1080"/>
                <a:gd name="textAreaTop" fmla="*/ 0 h 720"/>
                <a:gd name="textAreaBottom" fmla="*/ 2520 h 720"/>
              </a:gdLst>
              <a:ahLst/>
              <a:rect l="textAreaLeft" t="textAreaTop" r="textAreaRight" b="textAreaBottom"/>
              <a:pathLst>
                <a:path w="225" h="191">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545" name="Google Shape;3180;p56"/>
            <p:cNvSpPr/>
            <p:nvPr/>
          </p:nvSpPr>
          <p:spPr>
            <a:xfrm>
              <a:off x="2313000" y="1681920"/>
              <a:ext cx="14760" cy="16560"/>
            </a:xfrm>
            <a:custGeom>
              <a:avLst/>
              <a:gdLst>
                <a:gd name="textAreaLeft" fmla="*/ 0 w 14760"/>
                <a:gd name="textAreaRight" fmla="*/ 16560 w 14760"/>
                <a:gd name="textAreaTop" fmla="*/ 0 h 16560"/>
                <a:gd name="textAreaBottom" fmla="*/ 18360 h 16560"/>
              </a:gdLst>
              <a:ahLst/>
              <a:rect l="textAreaLeft" t="textAreaTop" r="textAreaRight" b="textAreaBottom"/>
              <a:pathLst>
                <a:path w="1216" h="1339">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2546" name="Google Shape;3181;p56"/>
            <p:cNvSpPr/>
            <p:nvPr/>
          </p:nvSpPr>
          <p:spPr>
            <a:xfrm>
              <a:off x="2109960" y="2051280"/>
              <a:ext cx="18720" cy="16920"/>
            </a:xfrm>
            <a:custGeom>
              <a:avLst/>
              <a:gdLst>
                <a:gd name="textAreaLeft" fmla="*/ 0 w 18720"/>
                <a:gd name="textAreaRight" fmla="*/ 20520 w 18720"/>
                <a:gd name="textAreaTop" fmla="*/ 0 h 16920"/>
                <a:gd name="textAreaBottom" fmla="*/ 18720 h 16920"/>
              </a:gdLst>
              <a:ahLst/>
              <a:rect l="textAreaLeft" t="textAreaTop" r="textAreaRight" b="textAreaBottom"/>
              <a:pathLst>
                <a:path w="1521" h="1388">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a:solidFill>
                <a:srgbClr val="5f7d9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2547" name="Google Shape;3182;p56"/>
            <p:cNvSpPr/>
            <p:nvPr/>
          </p:nvSpPr>
          <p:spPr>
            <a:xfrm>
              <a:off x="1927080" y="1534680"/>
              <a:ext cx="360" cy="360"/>
            </a:xfrm>
            <a:custGeom>
              <a:avLst/>
              <a:gdLst>
                <a:gd name="textAreaLeft" fmla="*/ 0 w 360"/>
                <a:gd name="textAreaRight" fmla="*/ 2160 w 360"/>
                <a:gd name="textAreaTop" fmla="*/ 0 h 360"/>
                <a:gd name="textAreaBottom" fmla="*/ 5760 h 360"/>
              </a:gdLst>
              <a:ahLst/>
              <a:rect l="textAreaLeft" t="textAreaTop" r="textAreaRight" b="textAreaBottom"/>
              <a:pathLst>
                <a:path w="148" h="99">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548" name="Google Shape;3183;p56"/>
            <p:cNvSpPr/>
            <p:nvPr/>
          </p:nvSpPr>
          <p:spPr>
            <a:xfrm>
              <a:off x="2048760" y="175356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38" h="29">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49" name="Google Shape;3184;p56"/>
            <p:cNvSpPr/>
            <p:nvPr/>
          </p:nvSpPr>
          <p:spPr>
            <a:xfrm>
              <a:off x="2126520" y="2124720"/>
              <a:ext cx="6480" cy="31680"/>
            </a:xfrm>
            <a:custGeom>
              <a:avLst/>
              <a:gdLst>
                <a:gd name="textAreaLeft" fmla="*/ 0 w 6480"/>
                <a:gd name="textAreaRight" fmla="*/ 8280 w 6480"/>
                <a:gd name="textAreaTop" fmla="*/ 0 h 31680"/>
                <a:gd name="textAreaBottom" fmla="*/ 33480 h 31680"/>
              </a:gdLst>
              <a:ahLst/>
              <a:rect l="textAreaLeft" t="textAreaTop" r="textAreaRight" b="textAreaBottom"/>
              <a:pathLst>
                <a:path w="617" h="245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a:solidFill>
                <a:srgbClr val="5f7d95"/>
              </a:solidFill>
              <a:round/>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2550" name="Google Shape;3185;p56"/>
            <p:cNvSpPr/>
            <p:nvPr/>
          </p:nvSpPr>
          <p:spPr>
            <a:xfrm>
              <a:off x="2081880" y="1674000"/>
              <a:ext cx="102600" cy="49680"/>
            </a:xfrm>
            <a:custGeom>
              <a:avLst/>
              <a:gdLst>
                <a:gd name="textAreaLeft" fmla="*/ 0 w 102600"/>
                <a:gd name="textAreaRight" fmla="*/ 104400 w 102600"/>
                <a:gd name="textAreaTop" fmla="*/ 0 h 49680"/>
                <a:gd name="textAreaBottom" fmla="*/ 51480 h 49680"/>
              </a:gdLst>
              <a:ahLst/>
              <a:rect l="textAreaLeft" t="textAreaTop" r="textAreaRight" b="textAreaBottom"/>
              <a:pathLst>
                <a:path w="7692" h="3796">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a:solidFill>
                <a:srgbClr val="5f7d95"/>
              </a:solidFill>
              <a:round/>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2551" name="Google Shape;3186;p56"/>
            <p:cNvSpPr/>
            <p:nvPr/>
          </p:nvSpPr>
          <p:spPr>
            <a:xfrm>
              <a:off x="2091240" y="2079360"/>
              <a:ext cx="11160" cy="33480"/>
            </a:xfrm>
            <a:custGeom>
              <a:avLst/>
              <a:gdLst>
                <a:gd name="textAreaLeft" fmla="*/ 0 w 11160"/>
                <a:gd name="textAreaRight" fmla="*/ 12960 w 11160"/>
                <a:gd name="textAreaTop" fmla="*/ 0 h 33480"/>
                <a:gd name="textAreaBottom" fmla="*/ 35280 h 33480"/>
              </a:gdLst>
              <a:ahLst/>
              <a:rect l="textAreaLeft" t="textAreaTop" r="textAreaRight" b="textAreaBottom"/>
              <a:pathLst>
                <a:path w="960" h="2603">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a:solidFill>
                <a:srgbClr val="5f7d95"/>
              </a:solidFill>
              <a:round/>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2552" name="Google Shape;3187;p56"/>
            <p:cNvSpPr/>
            <p:nvPr/>
          </p:nvSpPr>
          <p:spPr>
            <a:xfrm>
              <a:off x="1496520" y="2053800"/>
              <a:ext cx="1800" cy="2880"/>
            </a:xfrm>
            <a:custGeom>
              <a:avLst/>
              <a:gdLst>
                <a:gd name="textAreaLeft" fmla="*/ 0 w 1800"/>
                <a:gd name="textAreaRight" fmla="*/ 3600 w 1800"/>
                <a:gd name="textAreaTop" fmla="*/ 0 h 2880"/>
                <a:gd name="textAreaBottom" fmla="*/ 4680 h 2880"/>
              </a:gdLst>
              <a:ahLst/>
              <a:rect l="textAreaLeft" t="textAreaTop" r="textAreaRight" b="textAreaBottom"/>
              <a:pathLst>
                <a:path w="253" h="347">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553" name="Google Shape;3188;p56"/>
            <p:cNvSpPr/>
            <p:nvPr/>
          </p:nvSpPr>
          <p:spPr>
            <a:xfrm>
              <a:off x="1255320" y="1710720"/>
              <a:ext cx="28440" cy="10080"/>
            </a:xfrm>
            <a:custGeom>
              <a:avLst/>
              <a:gdLst>
                <a:gd name="textAreaLeft" fmla="*/ 0 w 28440"/>
                <a:gd name="textAreaRight" fmla="*/ 30240 w 28440"/>
                <a:gd name="textAreaTop" fmla="*/ 0 h 10080"/>
                <a:gd name="textAreaBottom" fmla="*/ 11880 h 10080"/>
              </a:gdLst>
              <a:ahLst/>
              <a:rect l="textAreaLeft" t="textAreaTop" r="textAreaRight" b="textAreaBottom"/>
              <a:pathLst>
                <a:path w="2220" h="875">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2554" name="Google Shape;3189;p56"/>
            <p:cNvSpPr/>
            <p:nvPr/>
          </p:nvSpPr>
          <p:spPr>
            <a:xfrm>
              <a:off x="942120" y="1640160"/>
              <a:ext cx="20520" cy="27360"/>
            </a:xfrm>
            <a:custGeom>
              <a:avLst/>
              <a:gdLst>
                <a:gd name="textAreaLeft" fmla="*/ 0 w 20520"/>
                <a:gd name="textAreaRight" fmla="*/ 22320 w 20520"/>
                <a:gd name="textAreaTop" fmla="*/ 0 h 27360"/>
                <a:gd name="textAreaBottom" fmla="*/ 29160 h 27360"/>
              </a:gdLst>
              <a:ahLst/>
              <a:rect l="textAreaLeft" t="textAreaTop" r="textAreaRight" b="textAreaBottom"/>
              <a:pathLst>
                <a:path w="1657" h="2143">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a:solidFill>
                <a:srgbClr val="5f7d95"/>
              </a:solidFill>
              <a:round/>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2555" name="Google Shape;3190;p56"/>
            <p:cNvSpPr/>
            <p:nvPr/>
          </p:nvSpPr>
          <p:spPr>
            <a:xfrm>
              <a:off x="1307520" y="1740600"/>
              <a:ext cx="360" cy="360"/>
            </a:xfrm>
            <a:custGeom>
              <a:avLst/>
              <a:gdLst>
                <a:gd name="textAreaLeft" fmla="*/ 0 w 360"/>
                <a:gd name="textAreaRight" fmla="*/ 8640 w 360"/>
                <a:gd name="textAreaTop" fmla="*/ 0 h 360"/>
                <a:gd name="textAreaBottom" fmla="*/ 3600 h 360"/>
              </a:gdLst>
              <a:ahLst/>
              <a:rect l="textAreaLeft" t="textAreaTop" r="textAreaRight" b="textAreaBottom"/>
              <a:pathLst>
                <a:path w="78" h="141">
                  <a:moveTo>
                    <a:pt x="78" y="1"/>
                  </a:moveTo>
                  <a:cubicBezTo>
                    <a:pt x="50" y="11"/>
                    <a:pt x="29" y="32"/>
                    <a:pt x="15" y="60"/>
                  </a:cubicBezTo>
                  <a:cubicBezTo>
                    <a:pt x="8" y="85"/>
                    <a:pt x="1" y="113"/>
                    <a:pt x="1" y="141"/>
                  </a:cubicBezTo>
                  <a:cubicBezTo>
                    <a:pt x="25" y="92"/>
                    <a:pt x="50" y="46"/>
                    <a:pt x="78"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556" name="Google Shape;3191;p56"/>
            <p:cNvSpPr/>
            <p:nvPr/>
          </p:nvSpPr>
          <p:spPr>
            <a:xfrm>
              <a:off x="1221480" y="1679760"/>
              <a:ext cx="56880" cy="37800"/>
            </a:xfrm>
            <a:custGeom>
              <a:avLst/>
              <a:gdLst>
                <a:gd name="textAreaLeft" fmla="*/ 0 w 56880"/>
                <a:gd name="textAreaRight" fmla="*/ 58680 w 56880"/>
                <a:gd name="textAreaTop" fmla="*/ 0 h 37800"/>
                <a:gd name="textAreaBottom" fmla="*/ 39600 h 37800"/>
              </a:gdLst>
              <a:ahLst/>
              <a:rect l="textAreaLeft" t="textAreaTop" r="textAreaRight" b="textAreaBottom"/>
              <a:pathLst>
                <a:path w="4335" h="2908">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a:solidFill>
                <a:srgbClr val="5f7d9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2557" name="Google Shape;3192;p56"/>
            <p:cNvSpPr/>
            <p:nvPr/>
          </p:nvSpPr>
          <p:spPr>
            <a:xfrm>
              <a:off x="1141920" y="132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58" name="Google Shape;3193;p56"/>
            <p:cNvSpPr/>
            <p:nvPr/>
          </p:nvSpPr>
          <p:spPr>
            <a:xfrm>
              <a:off x="1339920" y="1455840"/>
              <a:ext cx="16920" cy="8640"/>
            </a:xfrm>
            <a:custGeom>
              <a:avLst/>
              <a:gdLst>
                <a:gd name="textAreaLeft" fmla="*/ 0 w 16920"/>
                <a:gd name="textAreaRight" fmla="*/ 18720 w 16920"/>
                <a:gd name="textAreaTop" fmla="*/ 0 h 8640"/>
                <a:gd name="textAreaBottom" fmla="*/ 10440 h 8640"/>
              </a:gdLst>
              <a:ahLst/>
              <a:rect l="textAreaLeft" t="textAreaTop" r="textAreaRight" b="textAreaBottom"/>
              <a:pathLst>
                <a:path w="1370" h="772">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2559" name="Google Shape;3194;p56"/>
            <p:cNvSpPr/>
            <p:nvPr/>
          </p:nvSpPr>
          <p:spPr>
            <a:xfrm>
              <a:off x="1160280" y="1425600"/>
              <a:ext cx="2520" cy="360"/>
            </a:xfrm>
            <a:custGeom>
              <a:avLst/>
              <a:gdLst>
                <a:gd name="textAreaLeft" fmla="*/ 0 w 2520"/>
                <a:gd name="textAreaRight" fmla="*/ 4320 w 2520"/>
                <a:gd name="textAreaTop" fmla="*/ 0 h 360"/>
                <a:gd name="textAreaBottom" fmla="*/ 8640 h 360"/>
              </a:gdLst>
              <a:ahLst/>
              <a:rect l="textAreaLeft" t="textAreaTop" r="textAreaRight" b="textAreaBottom"/>
              <a:pathLst>
                <a:path w="312" h="69">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0" name="Google Shape;3195;p56"/>
            <p:cNvSpPr/>
            <p:nvPr/>
          </p:nvSpPr>
          <p:spPr>
            <a:xfrm>
              <a:off x="1191240" y="1654560"/>
              <a:ext cx="53280" cy="20520"/>
            </a:xfrm>
            <a:custGeom>
              <a:avLst/>
              <a:gdLst>
                <a:gd name="textAreaLeft" fmla="*/ 0 w 53280"/>
                <a:gd name="textAreaRight" fmla="*/ 55080 w 53280"/>
                <a:gd name="textAreaTop" fmla="*/ 0 h 20520"/>
                <a:gd name="textAreaBottom" fmla="*/ 22320 h 20520"/>
              </a:gdLst>
              <a:ahLst/>
              <a:rect l="textAreaLeft" t="textAreaTop" r="textAreaRight" b="textAreaBottom"/>
              <a:pathLst>
                <a:path w="4069" h="1645">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a:solidFill>
                <a:srgbClr val="5f7d95"/>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2561" name="Google Shape;3196;p56"/>
            <p:cNvSpPr/>
            <p:nvPr/>
          </p:nvSpPr>
          <p:spPr>
            <a:xfrm>
              <a:off x="1283400" y="1698480"/>
              <a:ext cx="22680" cy="5760"/>
            </a:xfrm>
            <a:custGeom>
              <a:avLst/>
              <a:gdLst>
                <a:gd name="textAreaLeft" fmla="*/ 0 w 22680"/>
                <a:gd name="textAreaRight" fmla="*/ 24480 w 22680"/>
                <a:gd name="textAreaTop" fmla="*/ 0 h 5760"/>
                <a:gd name="textAreaBottom" fmla="*/ 7560 h 5760"/>
              </a:gdLst>
              <a:ahLst/>
              <a:rect l="textAreaLeft" t="textAreaTop" r="textAreaRight" b="textAreaBottom"/>
              <a:pathLst>
                <a:path w="1811" h="549">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562" name="Google Shape;3197;p56"/>
            <p:cNvSpPr/>
            <p:nvPr/>
          </p:nvSpPr>
          <p:spPr>
            <a:xfrm>
              <a:off x="883080" y="1428840"/>
              <a:ext cx="3600" cy="2160"/>
            </a:xfrm>
            <a:custGeom>
              <a:avLst/>
              <a:gdLst>
                <a:gd name="textAreaLeft" fmla="*/ 0 w 3600"/>
                <a:gd name="textAreaRight" fmla="*/ 5400 w 3600"/>
                <a:gd name="textAreaTop" fmla="*/ 0 h 2160"/>
                <a:gd name="textAreaBottom" fmla="*/ 3960 h 2160"/>
              </a:gdLst>
              <a:ahLst/>
              <a:rect l="textAreaLeft" t="textAreaTop" r="textAreaRight" b="textAreaBottom"/>
              <a:pathLst>
                <a:path w="386" h="292">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2563" name="Google Shape;3198;p56"/>
            <p:cNvSpPr/>
            <p:nvPr/>
          </p:nvSpPr>
          <p:spPr>
            <a:xfrm>
              <a:off x="1345320" y="2488680"/>
              <a:ext cx="9720" cy="13680"/>
            </a:xfrm>
            <a:custGeom>
              <a:avLst/>
              <a:gdLst>
                <a:gd name="textAreaLeft" fmla="*/ 0 w 9720"/>
                <a:gd name="textAreaRight" fmla="*/ 11520 w 9720"/>
                <a:gd name="textAreaTop" fmla="*/ 0 h 13680"/>
                <a:gd name="textAreaBottom" fmla="*/ 15480 h 13680"/>
              </a:gdLst>
              <a:ahLst/>
              <a:rect l="textAreaLeft" t="textAreaTop" r="textAreaRight" b="textAreaBottom"/>
              <a:pathLst>
                <a:path w="859" h="113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a:solidFill>
                <a:srgbClr val="5f7d9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2564" name="Google Shape;3199;p56"/>
            <p:cNvSpPr/>
            <p:nvPr/>
          </p:nvSpPr>
          <p:spPr>
            <a:xfrm>
              <a:off x="1338840" y="2490840"/>
              <a:ext cx="3240" cy="1080"/>
            </a:xfrm>
            <a:custGeom>
              <a:avLst/>
              <a:gdLst>
                <a:gd name="textAreaLeft" fmla="*/ 0 w 3240"/>
                <a:gd name="textAreaRight" fmla="*/ 5040 w 3240"/>
                <a:gd name="textAreaTop" fmla="*/ 0 h 1080"/>
                <a:gd name="textAreaBottom" fmla="*/ 2880 h 1080"/>
              </a:gdLst>
              <a:ahLst/>
              <a:rect l="textAreaLeft" t="textAreaTop" r="textAreaRight" b="textAreaBottom"/>
              <a:pathLst>
                <a:path w="365" h="202">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2565" name="Google Shape;3200;p56"/>
            <p:cNvSpPr/>
            <p:nvPr/>
          </p:nvSpPr>
          <p:spPr>
            <a:xfrm>
              <a:off x="870840" y="1566720"/>
              <a:ext cx="360" cy="2520"/>
            </a:xfrm>
            <a:custGeom>
              <a:avLst/>
              <a:gdLst>
                <a:gd name="textAreaLeft" fmla="*/ 0 w 360"/>
                <a:gd name="textAreaRight" fmla="*/ 5760 w 360"/>
                <a:gd name="textAreaTop" fmla="*/ 0 h 2520"/>
                <a:gd name="textAreaBottom" fmla="*/ 4320 h 2520"/>
              </a:gdLst>
              <a:ahLst/>
              <a:rect l="textAreaLeft" t="textAreaTop" r="textAreaRight" b="textAreaBottom"/>
              <a:pathLst>
                <a:path w="99" h="306">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566" name="Google Shape;3201;p56"/>
            <p:cNvSpPr/>
            <p:nvPr/>
          </p:nvSpPr>
          <p:spPr>
            <a:xfrm>
              <a:off x="1325880" y="2441520"/>
              <a:ext cx="360" cy="360"/>
            </a:xfrm>
            <a:custGeom>
              <a:avLst/>
              <a:gdLst>
                <a:gd name="textAreaLeft" fmla="*/ 0 w 360"/>
                <a:gd name="textAreaRight" fmla="*/ 5760 w 360"/>
                <a:gd name="textAreaTop" fmla="*/ 0 h 360"/>
                <a:gd name="textAreaBottom" fmla="*/ 8640 h 360"/>
              </a:gdLst>
              <a:ahLst/>
              <a:rect l="textAreaLeft" t="textAreaTop" r="textAreaRight" b="textAreaBottom"/>
              <a:pathLst>
                <a:path w="117" h="86">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67" name="Google Shape;3202;p56"/>
            <p:cNvSpPr/>
            <p:nvPr/>
          </p:nvSpPr>
          <p:spPr>
            <a:xfrm>
              <a:off x="1328760" y="2493360"/>
              <a:ext cx="5040" cy="2520"/>
            </a:xfrm>
            <a:custGeom>
              <a:avLst/>
              <a:gdLst>
                <a:gd name="textAreaLeft" fmla="*/ 0 w 5040"/>
                <a:gd name="textAreaRight" fmla="*/ 6840 w 5040"/>
                <a:gd name="textAreaTop" fmla="*/ 0 h 2520"/>
                <a:gd name="textAreaBottom" fmla="*/ 4320 h 2520"/>
              </a:gdLst>
              <a:ahLst/>
              <a:rect l="textAreaLeft" t="textAreaTop" r="textAreaRight" b="textAreaBottom"/>
              <a:pathLst>
                <a:path w="516" h="319">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568" name="Google Shape;3203;p56"/>
            <p:cNvSpPr/>
            <p:nvPr/>
          </p:nvSpPr>
          <p:spPr>
            <a:xfrm>
              <a:off x="1244880" y="1456560"/>
              <a:ext cx="360" cy="360"/>
            </a:xfrm>
            <a:custGeom>
              <a:avLst/>
              <a:gdLst>
                <a:gd name="textAreaLeft" fmla="*/ 0 w 360"/>
                <a:gd name="textAreaRight" fmla="*/ 2160 w 360"/>
                <a:gd name="textAreaTop" fmla="*/ 0 h 360"/>
                <a:gd name="textAreaBottom" fmla="*/ 3600 h 360"/>
              </a:gdLst>
              <a:ahLst/>
              <a:rect l="textAreaLeft" t="textAreaTop" r="textAreaRight" b="textAreaBottom"/>
              <a:pathLst>
                <a:path w="162" h="121">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569" name="Google Shape;3204;p56"/>
            <p:cNvSpPr/>
            <p:nvPr/>
          </p:nvSpPr>
          <p:spPr>
            <a:xfrm>
              <a:off x="1207440" y="1469520"/>
              <a:ext cx="12600" cy="5040"/>
            </a:xfrm>
            <a:custGeom>
              <a:avLst/>
              <a:gdLst>
                <a:gd name="textAreaLeft" fmla="*/ 0 w 12600"/>
                <a:gd name="textAreaRight" fmla="*/ 14400 w 12600"/>
                <a:gd name="textAreaTop" fmla="*/ 0 h 5040"/>
                <a:gd name="textAreaBottom" fmla="*/ 6840 h 5040"/>
              </a:gdLst>
              <a:ahLst/>
              <a:rect l="textAreaLeft" t="textAreaTop" r="textAreaRight" b="textAreaBottom"/>
              <a:pathLst>
                <a:path w="1062" h="495">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2570" name="Google Shape;3205;p56"/>
            <p:cNvSpPr/>
            <p:nvPr/>
          </p:nvSpPr>
          <p:spPr>
            <a:xfrm>
              <a:off x="1350360" y="1668240"/>
              <a:ext cx="1440" cy="1080"/>
            </a:xfrm>
            <a:custGeom>
              <a:avLst/>
              <a:gdLst>
                <a:gd name="textAreaLeft" fmla="*/ 0 w 1440"/>
                <a:gd name="textAreaRight" fmla="*/ 3240 w 1440"/>
                <a:gd name="textAreaTop" fmla="*/ 0 h 1080"/>
                <a:gd name="textAreaBottom" fmla="*/ 2880 h 1080"/>
              </a:gdLst>
              <a:ahLst/>
              <a:rect l="textAreaLeft" t="textAreaTop" r="textAreaRight" b="textAreaBottom"/>
              <a:pathLst>
                <a:path w="232" h="201">
                  <a:moveTo>
                    <a:pt x="232" y="1"/>
                  </a:moveTo>
                  <a:lnTo>
                    <a:pt x="186" y="36"/>
                  </a:lnTo>
                  <a:cubicBezTo>
                    <a:pt x="130" y="85"/>
                    <a:pt x="57" y="148"/>
                    <a:pt x="1" y="200"/>
                  </a:cubicBezTo>
                  <a:cubicBezTo>
                    <a:pt x="85" y="141"/>
                    <a:pt x="162" y="74"/>
                    <a:pt x="232"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2571" name="Google Shape;3206;p56"/>
            <p:cNvSpPr/>
            <p:nvPr/>
          </p:nvSpPr>
          <p:spPr>
            <a:xfrm>
              <a:off x="1968120" y="2181600"/>
              <a:ext cx="90360" cy="90000"/>
            </a:xfrm>
            <a:custGeom>
              <a:avLst/>
              <a:gdLst>
                <a:gd name="textAreaLeft" fmla="*/ 0 w 90360"/>
                <a:gd name="textAreaRight" fmla="*/ 92160 w 90360"/>
                <a:gd name="textAreaTop" fmla="*/ 0 h 90000"/>
                <a:gd name="textAreaBottom" fmla="*/ 91800 h 90000"/>
              </a:gdLst>
              <a:ahLst/>
              <a:rect l="textAreaLeft" t="textAreaTop" r="textAreaRight" b="textAreaBottom"/>
              <a:pathLst>
                <a:path w="6785" h="6767">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2572" name="Google Shape;3207;p56"/>
            <p:cNvSpPr/>
            <p:nvPr/>
          </p:nvSpPr>
          <p:spPr>
            <a:xfrm>
              <a:off x="2062800" y="2171520"/>
              <a:ext cx="54000" cy="47880"/>
            </a:xfrm>
            <a:custGeom>
              <a:avLst/>
              <a:gdLst>
                <a:gd name="textAreaLeft" fmla="*/ 0 w 54000"/>
                <a:gd name="textAreaRight" fmla="*/ 55800 w 54000"/>
                <a:gd name="textAreaTop" fmla="*/ 0 h 47880"/>
                <a:gd name="textAreaBottom" fmla="*/ 49680 h 47880"/>
              </a:gdLst>
              <a:ahLst/>
              <a:rect l="textAreaLeft" t="textAreaTop" r="textAreaRight" b="textAreaBottom"/>
              <a:pathLst>
                <a:path w="4121" h="3663">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a:solidFill>
                <a:srgbClr val="5f7d95"/>
              </a:solidFill>
              <a:round/>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2573" name="Google Shape;3208;p56"/>
            <p:cNvSpPr/>
            <p:nvPr/>
          </p:nvSpPr>
          <p:spPr>
            <a:xfrm>
              <a:off x="2025360" y="2188080"/>
              <a:ext cx="62640" cy="67320"/>
            </a:xfrm>
            <a:custGeom>
              <a:avLst/>
              <a:gdLst>
                <a:gd name="textAreaLeft" fmla="*/ 0 w 62640"/>
                <a:gd name="textAreaRight" fmla="*/ 64440 w 62640"/>
                <a:gd name="textAreaTop" fmla="*/ 0 h 67320"/>
                <a:gd name="textAreaBottom" fmla="*/ 69120 h 67320"/>
              </a:gdLst>
              <a:ahLst/>
              <a:rect l="textAreaLeft" t="textAreaTop" r="textAreaRight" b="textAreaBottom"/>
              <a:pathLst>
                <a:path w="4745" h="509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a:solidFill>
                <a:srgbClr val="5f7d95"/>
              </a:solidFill>
              <a:round/>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2574" name="Google Shape;3209;p56"/>
            <p:cNvSpPr/>
            <p:nvPr/>
          </p:nvSpPr>
          <p:spPr>
            <a:xfrm>
              <a:off x="2061000" y="218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1"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5" name="Google Shape;3210;p56"/>
            <p:cNvSpPr/>
            <p:nvPr/>
          </p:nvSpPr>
          <p:spPr>
            <a:xfrm>
              <a:off x="2061000" y="218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6" name="Google Shape;3211;p56"/>
            <p:cNvSpPr/>
            <p:nvPr/>
          </p:nvSpPr>
          <p:spPr>
            <a:xfrm>
              <a:off x="2089800" y="221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0" y="1"/>
                  </a:moveTo>
                  <a:cubicBezTo>
                    <a:pt x="0" y="4"/>
                    <a:pt x="4" y="8"/>
                    <a:pt x="4" y="11"/>
                  </a:cubicBezTo>
                  <a:cubicBezTo>
                    <a:pt x="4" y="8"/>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7" name="Google Shape;3212;p56"/>
            <p:cNvSpPr/>
            <p:nvPr/>
          </p:nvSpPr>
          <p:spPr>
            <a:xfrm>
              <a:off x="2089440" y="221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7" h="11">
                  <a:moveTo>
                    <a:pt x="7" y="11"/>
                  </a:moveTo>
                  <a:cubicBezTo>
                    <a:pt x="4" y="7"/>
                    <a:pt x="0" y="4"/>
                    <a:pt x="0" y="0"/>
                  </a:cubicBezTo>
                  <a:cubicBezTo>
                    <a:pt x="0" y="4"/>
                    <a:pt x="4" y="7"/>
                    <a:pt x="7"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8" name="Google Shape;3213;p56"/>
            <p:cNvSpPr/>
            <p:nvPr/>
          </p:nvSpPr>
          <p:spPr>
            <a:xfrm>
              <a:off x="2064960" y="2192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79" name="Google Shape;3214;p56"/>
            <p:cNvSpPr/>
            <p:nvPr/>
          </p:nvSpPr>
          <p:spPr>
            <a:xfrm>
              <a:off x="2089800" y="221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11">
                  <a:moveTo>
                    <a:pt x="0" y="11"/>
                  </a:moveTo>
                  <a:lnTo>
                    <a:pt x="0" y="11"/>
                  </a:lnTo>
                  <a:lnTo>
                    <a:pt x="0" y="4"/>
                  </a:lnTo>
                  <a:cubicBezTo>
                    <a:pt x="0" y="0"/>
                    <a:pt x="0"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0" name="Google Shape;3215;p56"/>
            <p:cNvSpPr/>
            <p:nvPr/>
          </p:nvSpPr>
          <p:spPr>
            <a:xfrm>
              <a:off x="2081520" y="2215440"/>
              <a:ext cx="2160" cy="360"/>
            </a:xfrm>
            <a:custGeom>
              <a:avLst/>
              <a:gdLst>
                <a:gd name="textAreaLeft" fmla="*/ 0 w 2160"/>
                <a:gd name="textAreaRight" fmla="*/ 3960 w 2160"/>
                <a:gd name="textAreaTop" fmla="*/ 0 h 360"/>
                <a:gd name="textAreaBottom" fmla="*/ 3600 h 360"/>
              </a:gdLst>
              <a:ahLst/>
              <a:rect l="textAreaLeft" t="textAreaTop" r="textAreaRight" b="textAreaBottom"/>
              <a:pathLst>
                <a:path w="292" h="138">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581" name="Google Shape;3216;p56"/>
            <p:cNvSpPr/>
            <p:nvPr/>
          </p:nvSpPr>
          <p:spPr>
            <a:xfrm>
              <a:off x="2089440" y="221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1">
                  <a:moveTo>
                    <a:pt x="4" y="11"/>
                  </a:moveTo>
                  <a:cubicBezTo>
                    <a:pt x="4" y="7"/>
                    <a:pt x="0" y="4"/>
                    <a:pt x="0" y="0"/>
                  </a:cubicBezTo>
                  <a:cubicBezTo>
                    <a:pt x="0" y="4"/>
                    <a:pt x="4" y="7"/>
                    <a:pt x="4"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2" name="Google Shape;3217;p56"/>
            <p:cNvSpPr/>
            <p:nvPr/>
          </p:nvSpPr>
          <p:spPr>
            <a:xfrm>
              <a:off x="2061720" y="2189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3" name="Google Shape;3218;p56"/>
            <p:cNvSpPr/>
            <p:nvPr/>
          </p:nvSpPr>
          <p:spPr>
            <a:xfrm>
              <a:off x="2062080" y="2189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4" name="Google Shape;3219;p56"/>
            <p:cNvSpPr/>
            <p:nvPr/>
          </p:nvSpPr>
          <p:spPr>
            <a:xfrm>
              <a:off x="2061360" y="218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5" name="Google Shape;3220;p56"/>
            <p:cNvSpPr/>
            <p:nvPr/>
          </p:nvSpPr>
          <p:spPr>
            <a:xfrm>
              <a:off x="2061360" y="218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6" name="Google Shape;3221;p56"/>
            <p:cNvSpPr/>
            <p:nvPr/>
          </p:nvSpPr>
          <p:spPr>
            <a:xfrm>
              <a:off x="2062440" y="2189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7" name="Google Shape;3222;p56"/>
            <p:cNvSpPr/>
            <p:nvPr/>
          </p:nvSpPr>
          <p:spPr>
            <a:xfrm>
              <a:off x="2063880" y="219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8" name="Google Shape;3223;p56"/>
            <p:cNvSpPr/>
            <p:nvPr/>
          </p:nvSpPr>
          <p:spPr>
            <a:xfrm>
              <a:off x="2063880" y="219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89" name="Google Shape;3224;p56"/>
            <p:cNvSpPr/>
            <p:nvPr/>
          </p:nvSpPr>
          <p:spPr>
            <a:xfrm>
              <a:off x="2064600" y="2192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7"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0" name="Google Shape;3225;p56"/>
            <p:cNvSpPr/>
            <p:nvPr/>
          </p:nvSpPr>
          <p:spPr>
            <a:xfrm>
              <a:off x="2063160" y="219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1" name="Google Shape;3226;p56"/>
            <p:cNvSpPr/>
            <p:nvPr/>
          </p:nvSpPr>
          <p:spPr>
            <a:xfrm>
              <a:off x="2063520" y="219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2" name="Google Shape;3227;p56"/>
            <p:cNvSpPr/>
            <p:nvPr/>
          </p:nvSpPr>
          <p:spPr>
            <a:xfrm>
              <a:off x="2062800" y="219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3" name="Google Shape;3228;p56"/>
            <p:cNvSpPr/>
            <p:nvPr/>
          </p:nvSpPr>
          <p:spPr>
            <a:xfrm>
              <a:off x="2064240" y="219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4" name="Google Shape;3229;p56"/>
            <p:cNvSpPr/>
            <p:nvPr/>
          </p:nvSpPr>
          <p:spPr>
            <a:xfrm>
              <a:off x="2103480" y="2250000"/>
              <a:ext cx="6480" cy="8640"/>
            </a:xfrm>
            <a:custGeom>
              <a:avLst/>
              <a:gdLst>
                <a:gd name="textAreaLeft" fmla="*/ 0 w 6480"/>
                <a:gd name="textAreaRight" fmla="*/ 8280 w 6480"/>
                <a:gd name="textAreaTop" fmla="*/ 0 h 8640"/>
                <a:gd name="textAreaBottom" fmla="*/ 10440 h 8640"/>
              </a:gdLst>
              <a:ahLst/>
              <a:rect l="textAreaLeft" t="textAreaTop" r="textAreaRight" b="textAreaBottom"/>
              <a:pathLst>
                <a:path w="599" h="775">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2595" name="Google Shape;3230;p56"/>
            <p:cNvSpPr/>
            <p:nvPr/>
          </p:nvSpPr>
          <p:spPr>
            <a:xfrm>
              <a:off x="2076840" y="2272320"/>
              <a:ext cx="12960" cy="12960"/>
            </a:xfrm>
            <a:custGeom>
              <a:avLst/>
              <a:gdLst>
                <a:gd name="textAreaLeft" fmla="*/ 0 w 12960"/>
                <a:gd name="textAreaRight" fmla="*/ 14760 w 12960"/>
                <a:gd name="textAreaTop" fmla="*/ 0 h 12960"/>
                <a:gd name="textAreaBottom" fmla="*/ 14760 h 12960"/>
              </a:gdLst>
              <a:ahLst/>
              <a:rect l="textAreaLeft" t="textAreaTop" r="textAreaRight" b="textAreaBottom"/>
              <a:pathLst>
                <a:path w="1083" h="1099">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2596" name="Google Shape;3231;p56"/>
            <p:cNvSpPr/>
            <p:nvPr/>
          </p:nvSpPr>
          <p:spPr>
            <a:xfrm>
              <a:off x="2000520" y="2220480"/>
              <a:ext cx="114840" cy="100440"/>
            </a:xfrm>
            <a:custGeom>
              <a:avLst/>
              <a:gdLst>
                <a:gd name="textAreaLeft" fmla="*/ 0 w 114840"/>
                <a:gd name="textAreaRight" fmla="*/ 116640 w 114840"/>
                <a:gd name="textAreaTop" fmla="*/ 0 h 100440"/>
                <a:gd name="textAreaBottom" fmla="*/ 102240 h 100440"/>
              </a:gdLst>
              <a:ahLst/>
              <a:rect l="textAreaLeft" t="textAreaTop" r="textAreaRight" b="textAreaBottom"/>
              <a:pathLst>
                <a:path w="8581" h="753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a:solidFill>
                <a:srgbClr val="5f7d95"/>
              </a:solidFill>
              <a:round/>
            </a:ln>
          </p:spPr>
          <p:style>
            <a:lnRef idx="0"/>
            <a:fillRef idx="0"/>
            <a:effectRef idx="0"/>
            <a:fontRef idx="minor"/>
          </p:style>
          <p:txBody>
            <a:bodyPr lIns="90000" rIns="90000"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2597" name="Google Shape;3232;p56"/>
            <p:cNvSpPr/>
            <p:nvPr/>
          </p:nvSpPr>
          <p:spPr>
            <a:xfrm>
              <a:off x="2017440" y="227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8" name="Google Shape;3233;p56"/>
            <p:cNvSpPr/>
            <p:nvPr/>
          </p:nvSpPr>
          <p:spPr>
            <a:xfrm>
              <a:off x="2001600" y="227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1" y="7"/>
                  </a:moveTo>
                  <a:cubicBezTo>
                    <a:pt x="8" y="7"/>
                    <a:pt x="15" y="4"/>
                    <a:pt x="22" y="0"/>
                  </a:cubicBezTo>
                  <a:cubicBezTo>
                    <a:pt x="15" y="4"/>
                    <a:pt x="8" y="7"/>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599" name="Google Shape;3234;p56"/>
            <p:cNvSpPr/>
            <p:nvPr/>
          </p:nvSpPr>
          <p:spPr>
            <a:xfrm>
              <a:off x="2014200" y="227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0" name="Google Shape;3235;p56"/>
            <p:cNvSpPr/>
            <p:nvPr/>
          </p:nvSpPr>
          <p:spPr>
            <a:xfrm>
              <a:off x="2016360" y="227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1" name="Google Shape;3236;p56"/>
            <p:cNvSpPr/>
            <p:nvPr/>
          </p:nvSpPr>
          <p:spPr>
            <a:xfrm>
              <a:off x="2018160" y="227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2" name="Google Shape;3237;p56"/>
            <p:cNvSpPr/>
            <p:nvPr/>
          </p:nvSpPr>
          <p:spPr>
            <a:xfrm>
              <a:off x="2001240" y="227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
                  <a:moveTo>
                    <a:pt x="0" y="4"/>
                  </a:moveTo>
                  <a:cubicBezTo>
                    <a:pt x="11" y="4"/>
                    <a:pt x="18" y="1"/>
                    <a:pt x="28" y="1"/>
                  </a:cubicBezTo>
                  <a:cubicBezTo>
                    <a:pt x="18" y="1"/>
                    <a:pt x="11" y="4"/>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3" name="Google Shape;3238;p56"/>
            <p:cNvSpPr/>
            <p:nvPr/>
          </p:nvSpPr>
          <p:spPr>
            <a:xfrm>
              <a:off x="2000520" y="227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3">
                  <a:moveTo>
                    <a:pt x="1" y="0"/>
                  </a:moveTo>
                  <a:cubicBezTo>
                    <a:pt x="10" y="2"/>
                    <a:pt x="17" y="3"/>
                    <a:pt x="23" y="3"/>
                  </a:cubicBezTo>
                  <a:cubicBezTo>
                    <a:pt x="29" y="3"/>
                    <a:pt x="34" y="2"/>
                    <a:pt x="3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4" name="Google Shape;3239;p56"/>
            <p:cNvSpPr/>
            <p:nvPr/>
          </p:nvSpPr>
          <p:spPr>
            <a:xfrm>
              <a:off x="2001960" y="227160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64" h="81">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5" name="Google Shape;3240;p56"/>
            <p:cNvSpPr/>
            <p:nvPr/>
          </p:nvSpPr>
          <p:spPr>
            <a:xfrm>
              <a:off x="2019960" y="227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6" name="Google Shape;3241;p56"/>
            <p:cNvSpPr/>
            <p:nvPr/>
          </p:nvSpPr>
          <p:spPr>
            <a:xfrm>
              <a:off x="2019600" y="227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7" name="Google Shape;3242;p56"/>
            <p:cNvSpPr/>
            <p:nvPr/>
          </p:nvSpPr>
          <p:spPr>
            <a:xfrm>
              <a:off x="2019600" y="227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8" name="Google Shape;3243;p56"/>
            <p:cNvSpPr/>
            <p:nvPr/>
          </p:nvSpPr>
          <p:spPr>
            <a:xfrm>
              <a:off x="2018520" y="227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09" name="Google Shape;3244;p56"/>
            <p:cNvSpPr/>
            <p:nvPr/>
          </p:nvSpPr>
          <p:spPr>
            <a:xfrm>
              <a:off x="2090880" y="2220840"/>
              <a:ext cx="12960" cy="720"/>
            </a:xfrm>
            <a:custGeom>
              <a:avLst/>
              <a:gdLst>
                <a:gd name="textAreaLeft" fmla="*/ 0 w 12960"/>
                <a:gd name="textAreaRight" fmla="*/ 14760 w 12960"/>
                <a:gd name="textAreaTop" fmla="*/ 0 h 720"/>
                <a:gd name="textAreaBottom" fmla="*/ 2520 h 720"/>
              </a:gdLst>
              <a:ahLst/>
              <a:rect l="textAreaLeft" t="textAreaTop" r="textAreaRight" b="textAreaBottom"/>
              <a:pathLst>
                <a:path w="1093" h="17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610" name="Google Shape;3245;p56"/>
            <p:cNvSpPr/>
            <p:nvPr/>
          </p:nvSpPr>
          <p:spPr>
            <a:xfrm>
              <a:off x="2033640" y="225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1" name="Google Shape;3246;p56"/>
            <p:cNvSpPr/>
            <p:nvPr/>
          </p:nvSpPr>
          <p:spPr>
            <a:xfrm>
              <a:off x="2025720" y="224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2" name="Google Shape;3247;p56"/>
            <p:cNvSpPr/>
            <p:nvPr/>
          </p:nvSpPr>
          <p:spPr>
            <a:xfrm>
              <a:off x="2035080" y="225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3" name="Google Shape;3248;p56"/>
            <p:cNvSpPr/>
            <p:nvPr/>
          </p:nvSpPr>
          <p:spPr>
            <a:xfrm>
              <a:off x="2026800" y="224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4" name="Google Shape;3249;p56"/>
            <p:cNvSpPr/>
            <p:nvPr/>
          </p:nvSpPr>
          <p:spPr>
            <a:xfrm>
              <a:off x="2027160" y="2244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5" name="Google Shape;3250;p56"/>
            <p:cNvSpPr/>
            <p:nvPr/>
          </p:nvSpPr>
          <p:spPr>
            <a:xfrm>
              <a:off x="2032920" y="225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7"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6" name="Google Shape;3251;p56"/>
            <p:cNvSpPr/>
            <p:nvPr/>
          </p:nvSpPr>
          <p:spPr>
            <a:xfrm>
              <a:off x="2026440" y="224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7" name="Google Shape;3252;p56"/>
            <p:cNvSpPr/>
            <p:nvPr/>
          </p:nvSpPr>
          <p:spPr>
            <a:xfrm>
              <a:off x="2026080" y="224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8" name="Google Shape;3253;p56"/>
            <p:cNvSpPr/>
            <p:nvPr/>
          </p:nvSpPr>
          <p:spPr>
            <a:xfrm>
              <a:off x="2035440" y="225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19" name="Google Shape;3254;p56"/>
            <p:cNvSpPr/>
            <p:nvPr/>
          </p:nvSpPr>
          <p:spPr>
            <a:xfrm>
              <a:off x="2026800" y="2244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0" name="Google Shape;3255;p56"/>
            <p:cNvSpPr/>
            <p:nvPr/>
          </p:nvSpPr>
          <p:spPr>
            <a:xfrm>
              <a:off x="2026800" y="224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1" name="Google Shape;3256;p56"/>
            <p:cNvSpPr/>
            <p:nvPr/>
          </p:nvSpPr>
          <p:spPr>
            <a:xfrm>
              <a:off x="2037960" y="2257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2" name="Google Shape;3257;p56"/>
            <p:cNvSpPr/>
            <p:nvPr/>
          </p:nvSpPr>
          <p:spPr>
            <a:xfrm>
              <a:off x="2037600" y="2258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3" name="Google Shape;3258;p56"/>
            <p:cNvSpPr/>
            <p:nvPr/>
          </p:nvSpPr>
          <p:spPr>
            <a:xfrm>
              <a:off x="2089800" y="222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4" name="Google Shape;3259;p56"/>
            <p:cNvSpPr/>
            <p:nvPr/>
          </p:nvSpPr>
          <p:spPr>
            <a:xfrm>
              <a:off x="2089440" y="222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5" name="Google Shape;3260;p56"/>
            <p:cNvSpPr/>
            <p:nvPr/>
          </p:nvSpPr>
          <p:spPr>
            <a:xfrm>
              <a:off x="2089080" y="222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6" name="Google Shape;3261;p56"/>
            <p:cNvSpPr/>
            <p:nvPr/>
          </p:nvSpPr>
          <p:spPr>
            <a:xfrm>
              <a:off x="2089440" y="222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7" name="Google Shape;3262;p56"/>
            <p:cNvSpPr/>
            <p:nvPr/>
          </p:nvSpPr>
          <p:spPr>
            <a:xfrm>
              <a:off x="2090160" y="222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8" name="Google Shape;3263;p56"/>
            <p:cNvSpPr/>
            <p:nvPr/>
          </p:nvSpPr>
          <p:spPr>
            <a:xfrm>
              <a:off x="2036880" y="225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29" name="Google Shape;3264;p56"/>
            <p:cNvSpPr/>
            <p:nvPr/>
          </p:nvSpPr>
          <p:spPr>
            <a:xfrm>
              <a:off x="2090520" y="222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0" name="Google Shape;3265;p56"/>
            <p:cNvSpPr/>
            <p:nvPr/>
          </p:nvSpPr>
          <p:spPr>
            <a:xfrm>
              <a:off x="2025360" y="224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1" name="Google Shape;3266;p56"/>
            <p:cNvSpPr/>
            <p:nvPr/>
          </p:nvSpPr>
          <p:spPr>
            <a:xfrm>
              <a:off x="2037240" y="225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2" name="Google Shape;3267;p56"/>
            <p:cNvSpPr/>
            <p:nvPr/>
          </p:nvSpPr>
          <p:spPr>
            <a:xfrm>
              <a:off x="2036160" y="225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3" name="Google Shape;3268;p56"/>
            <p:cNvSpPr/>
            <p:nvPr/>
          </p:nvSpPr>
          <p:spPr>
            <a:xfrm>
              <a:off x="2110680" y="226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2">
                  <a:moveTo>
                    <a:pt x="1"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4" name="Google Shape;3269;p56"/>
            <p:cNvSpPr/>
            <p:nvPr/>
          </p:nvSpPr>
          <p:spPr>
            <a:xfrm>
              <a:off x="2111040" y="226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0" y="14"/>
                  </a:moveTo>
                  <a:cubicBezTo>
                    <a:pt x="4" y="11"/>
                    <a:pt x="11" y="7"/>
                    <a:pt x="14" y="0"/>
                  </a:cubicBezTo>
                  <a:cubicBezTo>
                    <a:pt x="11" y="7"/>
                    <a:pt x="4"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5" name="Google Shape;3270;p56"/>
            <p:cNvSpPr/>
            <p:nvPr/>
          </p:nvSpPr>
          <p:spPr>
            <a:xfrm>
              <a:off x="2111760" y="226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2">
                  <a:moveTo>
                    <a:pt x="1" y="21"/>
                  </a:moveTo>
                  <a:cubicBezTo>
                    <a:pt x="4" y="14"/>
                    <a:pt x="8" y="7"/>
                    <a:pt x="11" y="0"/>
                  </a:cubicBezTo>
                  <a:cubicBezTo>
                    <a:pt x="8" y="7"/>
                    <a:pt x="4"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6" name="Google Shape;3271;p56"/>
            <p:cNvSpPr/>
            <p:nvPr/>
          </p:nvSpPr>
          <p:spPr>
            <a:xfrm>
              <a:off x="2111400" y="226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18" y="1"/>
                  </a:moveTo>
                  <a:cubicBezTo>
                    <a:pt x="11" y="8"/>
                    <a:pt x="4" y="15"/>
                    <a:pt x="0" y="22"/>
                  </a:cubicBezTo>
                  <a:cubicBezTo>
                    <a:pt x="4" y="15"/>
                    <a:pt x="11" y="8"/>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7" name="Google Shape;3272;p56"/>
            <p:cNvSpPr/>
            <p:nvPr/>
          </p:nvSpPr>
          <p:spPr>
            <a:xfrm>
              <a:off x="2108160" y="226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8" name="Google Shape;3273;p56"/>
            <p:cNvSpPr/>
            <p:nvPr/>
          </p:nvSpPr>
          <p:spPr>
            <a:xfrm>
              <a:off x="2112120" y="2259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39" name="Google Shape;3274;p56"/>
            <p:cNvSpPr/>
            <p:nvPr/>
          </p:nvSpPr>
          <p:spPr>
            <a:xfrm>
              <a:off x="2112120" y="2259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2">
                  <a:moveTo>
                    <a:pt x="0" y="32"/>
                  </a:moveTo>
                  <a:cubicBezTo>
                    <a:pt x="4" y="21"/>
                    <a:pt x="7" y="11"/>
                    <a:pt x="7" y="0"/>
                  </a:cubicBezTo>
                  <a:cubicBezTo>
                    <a:pt x="7" y="11"/>
                    <a:pt x="4" y="21"/>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0" name="Google Shape;3275;p56"/>
            <p:cNvSpPr/>
            <p:nvPr/>
          </p:nvSpPr>
          <p:spPr>
            <a:xfrm>
              <a:off x="2111760" y="226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1" y="21"/>
                  </a:moveTo>
                  <a:cubicBezTo>
                    <a:pt x="4" y="14"/>
                    <a:pt x="4" y="7"/>
                    <a:pt x="8" y="0"/>
                  </a:cubicBezTo>
                  <a:cubicBezTo>
                    <a:pt x="4" y="7"/>
                    <a:pt x="4"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1" name="Google Shape;3276;p56"/>
            <p:cNvSpPr/>
            <p:nvPr/>
          </p:nvSpPr>
          <p:spPr>
            <a:xfrm>
              <a:off x="2110320" y="226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1">
                  <a:moveTo>
                    <a:pt x="1" y="11"/>
                  </a:moveTo>
                  <a:cubicBezTo>
                    <a:pt x="8" y="7"/>
                    <a:pt x="15" y="4"/>
                    <a:pt x="25" y="0"/>
                  </a:cubicBezTo>
                  <a:cubicBezTo>
                    <a:pt x="15" y="4"/>
                    <a:pt x="8"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2" name="Google Shape;3277;p56"/>
            <p:cNvSpPr/>
            <p:nvPr/>
          </p:nvSpPr>
          <p:spPr>
            <a:xfrm>
              <a:off x="2107800" y="224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3" name="Google Shape;3278;p56"/>
            <p:cNvSpPr/>
            <p:nvPr/>
          </p:nvSpPr>
          <p:spPr>
            <a:xfrm>
              <a:off x="2108880" y="224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4" name="Google Shape;3279;p56"/>
            <p:cNvSpPr/>
            <p:nvPr/>
          </p:nvSpPr>
          <p:spPr>
            <a:xfrm>
              <a:off x="2108520" y="224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5" name="Google Shape;3280;p56"/>
            <p:cNvSpPr/>
            <p:nvPr/>
          </p:nvSpPr>
          <p:spPr>
            <a:xfrm>
              <a:off x="2109600" y="2248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6" name="Google Shape;3281;p56"/>
            <p:cNvSpPr/>
            <p:nvPr/>
          </p:nvSpPr>
          <p:spPr>
            <a:xfrm>
              <a:off x="2109960" y="2248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7" name="Google Shape;3282;p56"/>
            <p:cNvSpPr/>
            <p:nvPr/>
          </p:nvSpPr>
          <p:spPr>
            <a:xfrm>
              <a:off x="2110680" y="2249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8" name="Google Shape;3283;p56"/>
            <p:cNvSpPr/>
            <p:nvPr/>
          </p:nvSpPr>
          <p:spPr>
            <a:xfrm>
              <a:off x="2109960" y="226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25" y="1"/>
                  </a:moveTo>
                  <a:cubicBezTo>
                    <a:pt x="14" y="4"/>
                    <a:pt x="7" y="4"/>
                    <a:pt x="0" y="8"/>
                  </a:cubicBezTo>
                  <a:cubicBezTo>
                    <a:pt x="7" y="4"/>
                    <a:pt x="18" y="4"/>
                    <a:pt x="2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49" name="Google Shape;3284;p56"/>
            <p:cNvSpPr/>
            <p:nvPr/>
          </p:nvSpPr>
          <p:spPr>
            <a:xfrm>
              <a:off x="2109240" y="226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0" name="Google Shape;3285;p56"/>
            <p:cNvSpPr/>
            <p:nvPr/>
          </p:nvSpPr>
          <p:spPr>
            <a:xfrm>
              <a:off x="2108880" y="226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
                  <a:moveTo>
                    <a:pt x="1" y="4"/>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1" name="Google Shape;3286;p56"/>
            <p:cNvSpPr/>
            <p:nvPr/>
          </p:nvSpPr>
          <p:spPr>
            <a:xfrm>
              <a:off x="2109600" y="226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1" y="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2" name="Google Shape;3287;p56"/>
            <p:cNvSpPr/>
            <p:nvPr/>
          </p:nvSpPr>
          <p:spPr>
            <a:xfrm>
              <a:off x="2108520" y="226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0" y="0"/>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3" name="Google Shape;3288;p56"/>
            <p:cNvSpPr/>
            <p:nvPr/>
          </p:nvSpPr>
          <p:spPr>
            <a:xfrm>
              <a:off x="2107440" y="226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4" name="Google Shape;3289;p56"/>
            <p:cNvSpPr/>
            <p:nvPr/>
          </p:nvSpPr>
          <p:spPr>
            <a:xfrm>
              <a:off x="2084040" y="228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6">
                  <a:moveTo>
                    <a:pt x="11" y="1"/>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5" name="Google Shape;3290;p56"/>
            <p:cNvSpPr/>
            <p:nvPr/>
          </p:nvSpPr>
          <p:spPr>
            <a:xfrm>
              <a:off x="2084040" y="2284560"/>
              <a:ext cx="360" cy="1800"/>
            </a:xfrm>
            <a:custGeom>
              <a:avLst/>
              <a:gdLst>
                <a:gd name="textAreaLeft" fmla="*/ 0 w 360"/>
                <a:gd name="textAreaRight" fmla="*/ 5760 w 360"/>
                <a:gd name="textAreaTop" fmla="*/ 0 h 1800"/>
                <a:gd name="textAreaBottom" fmla="*/ 3600 h 1800"/>
              </a:gdLst>
              <a:ahLst/>
              <a:rect l="textAreaLeft" t="textAreaTop" r="textAreaRight" b="textAreaBottom"/>
              <a:pathLst>
                <a:path w="117" h="256">
                  <a:moveTo>
                    <a:pt x="116" y="0"/>
                  </a:moveTo>
                  <a:lnTo>
                    <a:pt x="116" y="0"/>
                  </a:lnTo>
                  <a:cubicBezTo>
                    <a:pt x="71" y="95"/>
                    <a:pt x="25" y="203"/>
                    <a:pt x="1" y="256"/>
                  </a:cubicBezTo>
                  <a:cubicBezTo>
                    <a:pt x="25" y="203"/>
                    <a:pt x="74" y="95"/>
                    <a:pt x="116"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2656" name="Google Shape;3291;p56"/>
            <p:cNvSpPr/>
            <p:nvPr/>
          </p:nvSpPr>
          <p:spPr>
            <a:xfrm>
              <a:off x="2088720" y="2272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7" h="110">
                  <a:moveTo>
                    <a:pt x="116" y="109"/>
                  </a:moveTo>
                  <a:cubicBezTo>
                    <a:pt x="74" y="74"/>
                    <a:pt x="36" y="39"/>
                    <a:pt x="0" y="1"/>
                  </a:cubicBezTo>
                  <a:cubicBezTo>
                    <a:pt x="36" y="39"/>
                    <a:pt x="74" y="74"/>
                    <a:pt x="116" y="10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657" name="Google Shape;3292;p56"/>
            <p:cNvSpPr/>
            <p:nvPr/>
          </p:nvSpPr>
          <p:spPr>
            <a:xfrm>
              <a:off x="1968480" y="2097360"/>
              <a:ext cx="83160" cy="88200"/>
            </a:xfrm>
            <a:custGeom>
              <a:avLst/>
              <a:gdLst>
                <a:gd name="textAreaLeft" fmla="*/ 0 w 83160"/>
                <a:gd name="textAreaRight" fmla="*/ 84960 w 83160"/>
                <a:gd name="textAreaTop" fmla="*/ 0 h 88200"/>
                <a:gd name="textAreaBottom" fmla="*/ 90000 h 88200"/>
              </a:gdLst>
              <a:ahLst/>
              <a:rect l="textAreaLeft" t="textAreaTop" r="textAreaRight" b="textAreaBottom"/>
              <a:pathLst>
                <a:path w="6247" h="662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2658" name="Google Shape;3293;p56"/>
            <p:cNvSpPr/>
            <p:nvPr/>
          </p:nvSpPr>
          <p:spPr>
            <a:xfrm>
              <a:off x="202536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59" name="Google Shape;3294;p56"/>
            <p:cNvSpPr/>
            <p:nvPr/>
          </p:nvSpPr>
          <p:spPr>
            <a:xfrm>
              <a:off x="2017800" y="218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0" name="Google Shape;3295;p56"/>
            <p:cNvSpPr/>
            <p:nvPr/>
          </p:nvSpPr>
          <p:spPr>
            <a:xfrm>
              <a:off x="203184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8">
                  <a:moveTo>
                    <a:pt x="46"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1" name="Google Shape;3296;p56"/>
            <p:cNvSpPr/>
            <p:nvPr/>
          </p:nvSpPr>
          <p:spPr>
            <a:xfrm>
              <a:off x="202464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2" name="Google Shape;3297;p56"/>
            <p:cNvSpPr/>
            <p:nvPr/>
          </p:nvSpPr>
          <p:spPr>
            <a:xfrm>
              <a:off x="202932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1">
                  <a:moveTo>
                    <a:pt x="57"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3" name="Google Shape;3298;p56"/>
            <p:cNvSpPr/>
            <p:nvPr/>
          </p:nvSpPr>
          <p:spPr>
            <a:xfrm>
              <a:off x="203040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4">
                  <a:moveTo>
                    <a:pt x="49"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4" name="Google Shape;3299;p56"/>
            <p:cNvSpPr/>
            <p:nvPr/>
          </p:nvSpPr>
          <p:spPr>
            <a:xfrm>
              <a:off x="202896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5" name="Google Shape;3300;p56"/>
            <p:cNvSpPr/>
            <p:nvPr/>
          </p:nvSpPr>
          <p:spPr>
            <a:xfrm>
              <a:off x="202716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6" name="Google Shape;3301;p56"/>
            <p:cNvSpPr/>
            <p:nvPr/>
          </p:nvSpPr>
          <p:spPr>
            <a:xfrm>
              <a:off x="1968120" y="2181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11">
                  <a:moveTo>
                    <a:pt x="0" y="11"/>
                  </a:moveTo>
                  <a:lnTo>
                    <a:pt x="4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7" name="Google Shape;3302;p56"/>
            <p:cNvSpPr/>
            <p:nvPr/>
          </p:nvSpPr>
          <p:spPr>
            <a:xfrm>
              <a:off x="203112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5">
                  <a:moveTo>
                    <a:pt x="49"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8" name="Google Shape;3303;p56"/>
            <p:cNvSpPr/>
            <p:nvPr/>
          </p:nvSpPr>
          <p:spPr>
            <a:xfrm>
              <a:off x="2019600" y="218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8"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69" name="Google Shape;3304;p56"/>
            <p:cNvSpPr/>
            <p:nvPr/>
          </p:nvSpPr>
          <p:spPr>
            <a:xfrm>
              <a:off x="2019240" y="218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0" name="Google Shape;3305;p56"/>
            <p:cNvSpPr/>
            <p:nvPr/>
          </p:nvSpPr>
          <p:spPr>
            <a:xfrm>
              <a:off x="2018520" y="218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1" name="Google Shape;3306;p56"/>
            <p:cNvSpPr/>
            <p:nvPr/>
          </p:nvSpPr>
          <p:spPr>
            <a:xfrm>
              <a:off x="203256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5" h="8">
                  <a:moveTo>
                    <a:pt x="35"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2" name="Google Shape;3307;p56"/>
            <p:cNvSpPr/>
            <p:nvPr/>
          </p:nvSpPr>
          <p:spPr>
            <a:xfrm>
              <a:off x="2018160" y="218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3" name="Google Shape;3308;p56"/>
            <p:cNvSpPr/>
            <p:nvPr/>
          </p:nvSpPr>
          <p:spPr>
            <a:xfrm>
              <a:off x="202392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
                  <a:moveTo>
                    <a:pt x="36"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4" name="Google Shape;3309;p56"/>
            <p:cNvSpPr/>
            <p:nvPr/>
          </p:nvSpPr>
          <p:spPr>
            <a:xfrm>
              <a:off x="202320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9"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5" name="Google Shape;3310;p56"/>
            <p:cNvSpPr/>
            <p:nvPr/>
          </p:nvSpPr>
          <p:spPr>
            <a:xfrm>
              <a:off x="202248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6" name="Google Shape;3311;p56"/>
            <p:cNvSpPr/>
            <p:nvPr/>
          </p:nvSpPr>
          <p:spPr>
            <a:xfrm>
              <a:off x="202104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7" name="Google Shape;3312;p56"/>
            <p:cNvSpPr/>
            <p:nvPr/>
          </p:nvSpPr>
          <p:spPr>
            <a:xfrm>
              <a:off x="2020320" y="218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8" name="Google Shape;3313;p56"/>
            <p:cNvSpPr/>
            <p:nvPr/>
          </p:nvSpPr>
          <p:spPr>
            <a:xfrm>
              <a:off x="202176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79" name="Google Shape;3314;p56"/>
            <p:cNvSpPr/>
            <p:nvPr/>
          </p:nvSpPr>
          <p:spPr>
            <a:xfrm>
              <a:off x="202644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0" name="Google Shape;3315;p56"/>
            <p:cNvSpPr/>
            <p:nvPr/>
          </p:nvSpPr>
          <p:spPr>
            <a:xfrm>
              <a:off x="202788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1" name="Google Shape;3316;p56"/>
            <p:cNvSpPr/>
            <p:nvPr/>
          </p:nvSpPr>
          <p:spPr>
            <a:xfrm>
              <a:off x="2034000" y="218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2">
                  <a:moveTo>
                    <a:pt x="25" y="11"/>
                  </a:moveTo>
                  <a:cubicBezTo>
                    <a:pt x="18" y="8"/>
                    <a:pt x="7" y="4"/>
                    <a:pt x="0" y="1"/>
                  </a:cubicBezTo>
                  <a:cubicBezTo>
                    <a:pt x="7" y="4"/>
                    <a:pt x="18" y="8"/>
                    <a:pt x="25"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2" name="Google Shape;3317;p56"/>
            <p:cNvSpPr/>
            <p:nvPr/>
          </p:nvSpPr>
          <p:spPr>
            <a:xfrm>
              <a:off x="2033280" y="218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8">
                  <a:moveTo>
                    <a:pt x="35" y="7"/>
                  </a:moveTo>
                  <a:cubicBezTo>
                    <a:pt x="25" y="7"/>
                    <a:pt x="14" y="4"/>
                    <a:pt x="0" y="0"/>
                  </a:cubicBezTo>
                  <a:cubicBezTo>
                    <a:pt x="14" y="4"/>
                    <a:pt x="25" y="7"/>
                    <a:pt x="35"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3" name="Google Shape;3318;p56"/>
            <p:cNvSpPr/>
            <p:nvPr/>
          </p:nvSpPr>
          <p:spPr>
            <a:xfrm>
              <a:off x="2039760" y="2115000"/>
              <a:ext cx="81720" cy="70560"/>
            </a:xfrm>
            <a:custGeom>
              <a:avLst/>
              <a:gdLst>
                <a:gd name="textAreaLeft" fmla="*/ 0 w 81720"/>
                <a:gd name="textAreaRight" fmla="*/ 83520 w 81720"/>
                <a:gd name="textAreaTop" fmla="*/ 0 h 70560"/>
                <a:gd name="textAreaBottom" fmla="*/ 72360 h 70560"/>
              </a:gdLst>
              <a:ahLst/>
              <a:rect l="textAreaLeft" t="textAreaTop" r="textAreaRight" b="textAreaBottom"/>
              <a:pathLst>
                <a:path w="6159" h="5337">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a:solidFill>
                <a:srgbClr val="5f7d95"/>
              </a:solidFill>
              <a:round/>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2684" name="Google Shape;3319;p56"/>
            <p:cNvSpPr/>
            <p:nvPr/>
          </p:nvSpPr>
          <p:spPr>
            <a:xfrm>
              <a:off x="2061720" y="218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5" name="Google Shape;3320;p56"/>
            <p:cNvSpPr/>
            <p:nvPr/>
          </p:nvSpPr>
          <p:spPr>
            <a:xfrm>
              <a:off x="2061000" y="218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0"/>
                  </a:moveTo>
                  <a:lnTo>
                    <a:pt x="8" y="7"/>
                  </a:lnTo>
                  <a:lnTo>
                    <a:pt x="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6" name="Google Shape;3321;p56"/>
            <p:cNvSpPr/>
            <p:nvPr/>
          </p:nvSpPr>
          <p:spPr>
            <a:xfrm>
              <a:off x="206208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1"/>
                  </a:moveTo>
                  <a:lnTo>
                    <a:pt x="0" y="4"/>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7" name="Google Shape;3322;p56"/>
            <p:cNvSpPr/>
            <p:nvPr/>
          </p:nvSpPr>
          <p:spPr>
            <a:xfrm>
              <a:off x="2061360" y="218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7" h="8">
                  <a:moveTo>
                    <a:pt x="0" y="1"/>
                  </a:moveTo>
                  <a:lnTo>
                    <a:pt x="7"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8" name="Google Shape;3323;p56"/>
            <p:cNvSpPr/>
            <p:nvPr/>
          </p:nvSpPr>
          <p:spPr>
            <a:xfrm>
              <a:off x="2060640" y="218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1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89" name="Google Shape;3324;p56"/>
            <p:cNvSpPr/>
            <p:nvPr/>
          </p:nvSpPr>
          <p:spPr>
            <a:xfrm>
              <a:off x="206172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0" name="Google Shape;3325;p56"/>
            <p:cNvSpPr/>
            <p:nvPr/>
          </p:nvSpPr>
          <p:spPr>
            <a:xfrm>
              <a:off x="2061720" y="218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1" name="Google Shape;3326;p56"/>
            <p:cNvSpPr/>
            <p:nvPr/>
          </p:nvSpPr>
          <p:spPr>
            <a:xfrm>
              <a:off x="2061720" y="218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7" h="13">
                  <a:moveTo>
                    <a:pt x="2" y="1"/>
                  </a:moveTo>
                  <a:cubicBezTo>
                    <a:pt x="1" y="1"/>
                    <a:pt x="6" y="9"/>
                    <a:pt x="6" y="12"/>
                  </a:cubicBezTo>
                  <a:cubicBezTo>
                    <a:pt x="6" y="9"/>
                    <a:pt x="6" y="5"/>
                    <a:pt x="3" y="2"/>
                  </a:cubicBezTo>
                  <a:cubicBezTo>
                    <a:pt x="2" y="1"/>
                    <a:pt x="2" y="1"/>
                    <a:pt x="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2" name="Google Shape;3327;p56"/>
            <p:cNvSpPr/>
            <p:nvPr/>
          </p:nvSpPr>
          <p:spPr>
            <a:xfrm>
              <a:off x="2061360" y="218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1"/>
                  </a:moveTo>
                  <a:cubicBezTo>
                    <a:pt x="4" y="8"/>
                    <a:pt x="4" y="4"/>
                    <a:pt x="0" y="1"/>
                  </a:cubicBezTo>
                  <a:cubicBezTo>
                    <a:pt x="4" y="4"/>
                    <a:pt x="4" y="8"/>
                    <a:pt x="7"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3" name="Google Shape;3328;p56"/>
            <p:cNvSpPr/>
            <p:nvPr/>
          </p:nvSpPr>
          <p:spPr>
            <a:xfrm>
              <a:off x="2050560" y="2183760"/>
              <a:ext cx="8280" cy="360"/>
            </a:xfrm>
            <a:custGeom>
              <a:avLst/>
              <a:gdLst>
                <a:gd name="textAreaLeft" fmla="*/ 0 w 8280"/>
                <a:gd name="textAreaRight" fmla="*/ 10080 w 8280"/>
                <a:gd name="textAreaTop" fmla="*/ 0 h 360"/>
                <a:gd name="textAreaBottom" fmla="*/ 11520 h 360"/>
              </a:gdLst>
              <a:ahLst/>
              <a:rect l="textAreaLeft" t="textAreaTop" r="textAreaRight" b="textAreaBottom"/>
              <a:pathLst>
                <a:path w="747" h="54">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4" name="Google Shape;3329;p56"/>
            <p:cNvSpPr/>
            <p:nvPr/>
          </p:nvSpPr>
          <p:spPr>
            <a:xfrm>
              <a:off x="2093400" y="2169720"/>
              <a:ext cx="3240" cy="360"/>
            </a:xfrm>
            <a:custGeom>
              <a:avLst/>
              <a:gdLst>
                <a:gd name="textAreaLeft" fmla="*/ 0 w 3240"/>
                <a:gd name="textAreaRight" fmla="*/ 5040 w 3240"/>
                <a:gd name="textAreaTop" fmla="*/ 0 h 360"/>
                <a:gd name="textAreaBottom" fmla="*/ 11520 h 360"/>
              </a:gdLst>
              <a:ahLst/>
              <a:rect l="textAreaLeft" t="textAreaTop" r="textAreaRight" b="textAreaBottom"/>
              <a:pathLst>
                <a:path w="372" h="11">
                  <a:moveTo>
                    <a:pt x="0" y="11"/>
                  </a:moveTo>
                  <a:lnTo>
                    <a:pt x="371" y="0"/>
                  </a:lnTo>
                  <a:lnTo>
                    <a:pt x="37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5" name="Google Shape;3330;p56"/>
            <p:cNvSpPr/>
            <p:nvPr/>
          </p:nvSpPr>
          <p:spPr>
            <a:xfrm>
              <a:off x="2063520" y="218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8">
                  <a:moveTo>
                    <a:pt x="1" y="8"/>
                  </a:moveTo>
                  <a:cubicBezTo>
                    <a:pt x="15" y="4"/>
                    <a:pt x="32" y="4"/>
                    <a:pt x="43" y="1"/>
                  </a:cubicBezTo>
                  <a:cubicBezTo>
                    <a:pt x="32" y="4"/>
                    <a:pt x="15" y="4"/>
                    <a:pt x="1"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6" name="Google Shape;3331;p56"/>
            <p:cNvSpPr/>
            <p:nvPr/>
          </p:nvSpPr>
          <p:spPr>
            <a:xfrm>
              <a:off x="206280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8">
                  <a:moveTo>
                    <a:pt x="1" y="8"/>
                  </a:moveTo>
                  <a:lnTo>
                    <a:pt x="46"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7" name="Google Shape;3332;p56"/>
            <p:cNvSpPr/>
            <p:nvPr/>
          </p:nvSpPr>
          <p:spPr>
            <a:xfrm>
              <a:off x="2062080" y="218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15">
                  <a:moveTo>
                    <a:pt x="57" y="0"/>
                  </a:moveTo>
                  <a:lnTo>
                    <a:pt x="1" y="14"/>
                  </a:ln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8" name="Google Shape;3333;p56"/>
            <p:cNvSpPr/>
            <p:nvPr/>
          </p:nvSpPr>
          <p:spPr>
            <a:xfrm>
              <a:off x="2064240" y="218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
                  <a:moveTo>
                    <a:pt x="0" y="1"/>
                  </a:move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699" name="Google Shape;3334;p56"/>
            <p:cNvSpPr/>
            <p:nvPr/>
          </p:nvSpPr>
          <p:spPr>
            <a:xfrm>
              <a:off x="2064960" y="218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1">
                  <a:moveTo>
                    <a:pt x="0" y="0"/>
                  </a:moveTo>
                  <a:cubicBezTo>
                    <a:pt x="11" y="0"/>
                    <a:pt x="21" y="0"/>
                    <a:pt x="32" y="0"/>
                  </a:cubicBezTo>
                  <a:cubicBezTo>
                    <a:pt x="21" y="0"/>
                    <a:pt x="11"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0" name="Google Shape;3335;p56"/>
            <p:cNvSpPr/>
            <p:nvPr/>
          </p:nvSpPr>
          <p:spPr>
            <a:xfrm>
              <a:off x="2090520" y="2061000"/>
              <a:ext cx="10800" cy="8280"/>
            </a:xfrm>
            <a:custGeom>
              <a:avLst/>
              <a:gdLst>
                <a:gd name="textAreaLeft" fmla="*/ 0 w 10800"/>
                <a:gd name="textAreaRight" fmla="*/ 12600 w 10800"/>
                <a:gd name="textAreaTop" fmla="*/ 0 h 8280"/>
                <a:gd name="textAreaBottom" fmla="*/ 10080 h 8280"/>
              </a:gdLst>
              <a:ahLst/>
              <a:rect l="textAreaLeft" t="textAreaTop" r="textAreaRight" b="textAreaBottom"/>
              <a:pathLst>
                <a:path w="918" h="749">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2701" name="Google Shape;3336;p56"/>
            <p:cNvSpPr/>
            <p:nvPr/>
          </p:nvSpPr>
          <p:spPr>
            <a:xfrm>
              <a:off x="2179800" y="1962360"/>
              <a:ext cx="73080" cy="98280"/>
            </a:xfrm>
            <a:custGeom>
              <a:avLst/>
              <a:gdLst>
                <a:gd name="textAreaLeft" fmla="*/ 0 w 73080"/>
                <a:gd name="textAreaRight" fmla="*/ 74880 w 73080"/>
                <a:gd name="textAreaTop" fmla="*/ 0 h 98280"/>
                <a:gd name="textAreaBottom" fmla="*/ 100080 h 98280"/>
              </a:gdLst>
              <a:ahLst/>
              <a:rect l="textAreaLeft" t="textAreaTop" r="textAreaRight" b="textAreaBottom"/>
              <a:pathLst>
                <a:path w="5525" h="7371">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a:solidFill>
                <a:srgbClr val="5f7d9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2702" name="Google Shape;3337;p56"/>
            <p:cNvSpPr/>
            <p:nvPr/>
          </p:nvSpPr>
          <p:spPr>
            <a:xfrm>
              <a:off x="1785240" y="1773000"/>
              <a:ext cx="83880" cy="64800"/>
            </a:xfrm>
            <a:custGeom>
              <a:avLst/>
              <a:gdLst>
                <a:gd name="textAreaLeft" fmla="*/ 0 w 83880"/>
                <a:gd name="textAreaRight" fmla="*/ 85680 w 83880"/>
                <a:gd name="textAreaTop" fmla="*/ 0 h 64800"/>
                <a:gd name="textAreaBottom" fmla="*/ 66600 h 64800"/>
              </a:gdLst>
              <a:ahLst/>
              <a:rect l="textAreaLeft" t="textAreaTop" r="textAreaRight" b="textAreaBottom"/>
              <a:pathLst>
                <a:path w="6306" h="4901">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a:solidFill>
                <a:srgbClr val="5f7d95"/>
              </a:solidFill>
              <a:round/>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2703" name="Google Shape;3338;p56"/>
            <p:cNvSpPr/>
            <p:nvPr/>
          </p:nvSpPr>
          <p:spPr>
            <a:xfrm>
              <a:off x="1936440" y="1760400"/>
              <a:ext cx="27360" cy="55440"/>
            </a:xfrm>
            <a:custGeom>
              <a:avLst/>
              <a:gdLst>
                <a:gd name="textAreaLeft" fmla="*/ 0 w 27360"/>
                <a:gd name="textAreaRight" fmla="*/ 29160 w 27360"/>
                <a:gd name="textAreaTop" fmla="*/ 0 h 55440"/>
                <a:gd name="textAreaBottom" fmla="*/ 57240 h 55440"/>
              </a:gdLst>
              <a:ahLst/>
              <a:rect l="textAreaLeft" t="textAreaTop" r="textAreaRight" b="textAreaBottom"/>
              <a:pathLst>
                <a:path w="2147" h="4214">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a:solidFill>
                <a:srgbClr val="5f7d95"/>
              </a:solidFill>
              <a:round/>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2704" name="Google Shape;3339;p56"/>
            <p:cNvSpPr/>
            <p:nvPr/>
          </p:nvSpPr>
          <p:spPr>
            <a:xfrm>
              <a:off x="1815840" y="1761480"/>
              <a:ext cx="151200" cy="144720"/>
            </a:xfrm>
            <a:custGeom>
              <a:avLst/>
              <a:gdLst>
                <a:gd name="textAreaLeft" fmla="*/ 0 w 151200"/>
                <a:gd name="textAreaRight" fmla="*/ 153000 w 151200"/>
                <a:gd name="textAreaTop" fmla="*/ 0 h 144720"/>
                <a:gd name="textAreaBottom" fmla="*/ 146520 h 144720"/>
              </a:gdLst>
              <a:ahLst/>
              <a:rect l="textAreaLeft" t="textAreaTop" r="textAreaRight" b="textAreaBottom"/>
              <a:pathLst>
                <a:path w="11260" h="10785">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a:solidFill>
                <a:srgbClr val="5f7d95"/>
              </a:solidFill>
              <a:round/>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2705" name="Google Shape;3340;p56"/>
            <p:cNvSpPr/>
            <p:nvPr/>
          </p:nvSpPr>
          <p:spPr>
            <a:xfrm>
              <a:off x="1832760" y="182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7"/>
                  </a:moveTo>
                  <a:cubicBezTo>
                    <a:pt x="1" y="4"/>
                    <a:pt x="1" y="4"/>
                    <a:pt x="1" y="0"/>
                  </a:cubicBezTo>
                  <a:cubicBezTo>
                    <a:pt x="1" y="4"/>
                    <a:pt x="1" y="4"/>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6" name="Google Shape;3341;p56"/>
            <p:cNvSpPr/>
            <p:nvPr/>
          </p:nvSpPr>
          <p:spPr>
            <a:xfrm>
              <a:off x="1852920" y="1807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64">
                  <a:moveTo>
                    <a:pt x="11" y="0"/>
                  </a:moveTo>
                  <a:cubicBezTo>
                    <a:pt x="7" y="14"/>
                    <a:pt x="4" y="39"/>
                    <a:pt x="0" y="63"/>
                  </a:cubicBezTo>
                  <a:cubicBezTo>
                    <a:pt x="4" y="39"/>
                    <a:pt x="7" y="14"/>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7" name="Google Shape;3342;p56"/>
            <p:cNvSpPr/>
            <p:nvPr/>
          </p:nvSpPr>
          <p:spPr>
            <a:xfrm>
              <a:off x="1866240" y="177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32">
                  <a:moveTo>
                    <a:pt x="18" y="32"/>
                  </a:moveTo>
                  <a:cubicBezTo>
                    <a:pt x="11" y="21"/>
                    <a:pt x="4" y="11"/>
                    <a:pt x="0" y="0"/>
                  </a:cubicBezTo>
                  <a:cubicBezTo>
                    <a:pt x="4" y="11"/>
                    <a:pt x="11" y="21"/>
                    <a:pt x="18"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8" name="Google Shape;3343;p56"/>
            <p:cNvSpPr/>
            <p:nvPr/>
          </p:nvSpPr>
          <p:spPr>
            <a:xfrm>
              <a:off x="1827360" y="182520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13" h="22">
                  <a:moveTo>
                    <a:pt x="0" y="21"/>
                  </a:moveTo>
                  <a:cubicBezTo>
                    <a:pt x="35" y="7"/>
                    <a:pt x="74" y="0"/>
                    <a:pt x="112" y="4"/>
                  </a:cubicBezTo>
                  <a:cubicBezTo>
                    <a:pt x="74" y="0"/>
                    <a:pt x="35" y="7"/>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09" name="Google Shape;3344;p56"/>
            <p:cNvSpPr/>
            <p:nvPr/>
          </p:nvSpPr>
          <p:spPr>
            <a:xfrm>
              <a:off x="1866600" y="178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1" y="0"/>
                  </a:moveTo>
                  <a:cubicBezTo>
                    <a:pt x="4" y="7"/>
                    <a:pt x="11" y="18"/>
                    <a:pt x="15" y="21"/>
                  </a:cubicBezTo>
                  <a:cubicBezTo>
                    <a:pt x="11" y="18"/>
                    <a:pt x="8"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0" name="Google Shape;3345;p56"/>
            <p:cNvSpPr/>
            <p:nvPr/>
          </p:nvSpPr>
          <p:spPr>
            <a:xfrm>
              <a:off x="1865880" y="177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0" y="1"/>
                  </a:moveTo>
                  <a:lnTo>
                    <a:pt x="7"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1" name="Google Shape;3346;p56"/>
            <p:cNvSpPr/>
            <p:nvPr/>
          </p:nvSpPr>
          <p:spPr>
            <a:xfrm>
              <a:off x="1829520" y="182484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97" h="45">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2" name="Google Shape;3347;p56"/>
            <p:cNvSpPr/>
            <p:nvPr/>
          </p:nvSpPr>
          <p:spPr>
            <a:xfrm>
              <a:off x="1859760" y="1803960"/>
              <a:ext cx="6480" cy="360"/>
            </a:xfrm>
            <a:custGeom>
              <a:avLst/>
              <a:gdLst>
                <a:gd name="textAreaLeft" fmla="*/ 0 w 6480"/>
                <a:gd name="textAreaRight" fmla="*/ 8280 w 6480"/>
                <a:gd name="textAreaTop" fmla="*/ 0 h 360"/>
                <a:gd name="textAreaBottom" fmla="*/ 11520 h 360"/>
              </a:gdLst>
              <a:ahLst/>
              <a:rect l="textAreaLeft" t="textAreaTop" r="textAreaRight" b="textAreaBottom"/>
              <a:pathLst>
                <a:path w="610" h="32">
                  <a:moveTo>
                    <a:pt x="610" y="32"/>
                  </a:moveTo>
                  <a:cubicBezTo>
                    <a:pt x="477" y="25"/>
                    <a:pt x="91" y="0"/>
                    <a:pt x="0" y="32"/>
                  </a:cubicBezTo>
                  <a:cubicBezTo>
                    <a:pt x="91" y="0"/>
                    <a:pt x="477" y="25"/>
                    <a:pt x="61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3" name="Google Shape;3348;p56"/>
            <p:cNvSpPr/>
            <p:nvPr/>
          </p:nvSpPr>
          <p:spPr>
            <a:xfrm>
              <a:off x="1941840" y="177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0" y="1"/>
                  </a:moveTo>
                  <a:cubicBezTo>
                    <a:pt x="0" y="8"/>
                    <a:pt x="0" y="11"/>
                    <a:pt x="4" y="18"/>
                  </a:cubicBezTo>
                  <a:cubicBezTo>
                    <a:pt x="4"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4" name="Google Shape;3349;p56"/>
            <p:cNvSpPr/>
            <p:nvPr/>
          </p:nvSpPr>
          <p:spPr>
            <a:xfrm>
              <a:off x="1942200" y="177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9">
                  <a:moveTo>
                    <a:pt x="1" y="1"/>
                  </a:moveTo>
                  <a:cubicBezTo>
                    <a:pt x="1" y="8"/>
                    <a:pt x="1" y="11"/>
                    <a:pt x="4" y="18"/>
                  </a:cubicBezTo>
                  <a:cubicBezTo>
                    <a:pt x="1" y="11"/>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5" name="Google Shape;3350;p56"/>
            <p:cNvSpPr/>
            <p:nvPr/>
          </p:nvSpPr>
          <p:spPr>
            <a:xfrm>
              <a:off x="1941840" y="177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1" y="1"/>
                  </a:moveTo>
                  <a:cubicBezTo>
                    <a:pt x="1" y="8"/>
                    <a:pt x="1" y="15"/>
                    <a:pt x="4" y="22"/>
                  </a:cubicBez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6" name="Google Shape;3351;p56"/>
            <p:cNvSpPr/>
            <p:nvPr/>
          </p:nvSpPr>
          <p:spPr>
            <a:xfrm>
              <a:off x="1941840" y="176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3">
                  <a:moveTo>
                    <a:pt x="0" y="1"/>
                  </a:moveTo>
                  <a:lnTo>
                    <a:pt x="0"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7" name="Google Shape;3352;p56"/>
            <p:cNvSpPr/>
            <p:nvPr/>
          </p:nvSpPr>
          <p:spPr>
            <a:xfrm>
              <a:off x="1941840" y="1771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8" name="Google Shape;3353;p56"/>
            <p:cNvSpPr/>
            <p:nvPr/>
          </p:nvSpPr>
          <p:spPr>
            <a:xfrm>
              <a:off x="1951200" y="181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19" name="Google Shape;3354;p56"/>
            <p:cNvSpPr/>
            <p:nvPr/>
          </p:nvSpPr>
          <p:spPr>
            <a:xfrm>
              <a:off x="1942560" y="177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
                  </a:moveTo>
                  <a:lnTo>
                    <a:pt x="1" y="1"/>
                  </a:lnTo>
                  <a:cubicBezTo>
                    <a:pt x="1" y="4"/>
                    <a:pt x="4" y="11"/>
                    <a:pt x="4" y="15"/>
                  </a:cubicBez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0" name="Google Shape;3355;p56"/>
            <p:cNvSpPr/>
            <p:nvPr/>
          </p:nvSpPr>
          <p:spPr>
            <a:xfrm>
              <a:off x="1950840" y="1817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1" name="Google Shape;3356;p56"/>
            <p:cNvSpPr/>
            <p:nvPr/>
          </p:nvSpPr>
          <p:spPr>
            <a:xfrm>
              <a:off x="1942200" y="177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1"/>
                  </a:moveTo>
                  <a:lnTo>
                    <a:pt x="1" y="1"/>
                  </a:lnTo>
                  <a:cubicBezTo>
                    <a:pt x="1" y="4"/>
                    <a:pt x="4" y="11"/>
                    <a:pt x="8" y="15"/>
                  </a:cubicBezTo>
                  <a:cubicBezTo>
                    <a:pt x="4" y="11"/>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2" name="Google Shape;3357;p56"/>
            <p:cNvSpPr/>
            <p:nvPr/>
          </p:nvSpPr>
          <p:spPr>
            <a:xfrm>
              <a:off x="1941840" y="176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3">
                  <a:moveTo>
                    <a:pt x="1" y="1"/>
                  </a:moveTo>
                  <a:cubicBezTo>
                    <a:pt x="1" y="11"/>
                    <a:pt x="1" y="22"/>
                    <a:pt x="1" y="32"/>
                  </a:cubicBezTo>
                  <a:cubicBezTo>
                    <a:pt x="1" y="22"/>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3" name="Google Shape;3358;p56"/>
            <p:cNvSpPr/>
            <p:nvPr/>
          </p:nvSpPr>
          <p:spPr>
            <a:xfrm>
              <a:off x="1941840" y="177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1"/>
                  </a:moveTo>
                  <a:lnTo>
                    <a:pt x="1" y="22"/>
                  </a:ln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4" name="Google Shape;3359;p56"/>
            <p:cNvSpPr/>
            <p:nvPr/>
          </p:nvSpPr>
          <p:spPr>
            <a:xfrm>
              <a:off x="1941840" y="176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1"/>
                  </a:moveTo>
                  <a:lnTo>
                    <a:pt x="1" y="29"/>
                  </a:lnTo>
                  <a:cubicBezTo>
                    <a:pt x="1" y="22"/>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5" name="Google Shape;3360;p56"/>
            <p:cNvSpPr/>
            <p:nvPr/>
          </p:nvSpPr>
          <p:spPr>
            <a:xfrm>
              <a:off x="1941840" y="177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6" name="Google Shape;3361;p56"/>
            <p:cNvSpPr/>
            <p:nvPr/>
          </p:nvSpPr>
          <p:spPr>
            <a:xfrm>
              <a:off x="1942560" y="177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0" y="0"/>
                  </a:moveTo>
                  <a:cubicBezTo>
                    <a:pt x="0" y="4"/>
                    <a:pt x="4" y="7"/>
                    <a:pt x="7" y="11"/>
                  </a:cubicBez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7" name="Google Shape;3362;p56"/>
            <p:cNvSpPr/>
            <p:nvPr/>
          </p:nvSpPr>
          <p:spPr>
            <a:xfrm>
              <a:off x="1941840" y="1766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6">
                  <a:moveTo>
                    <a:pt x="4" y="0"/>
                  </a:moveTo>
                  <a:cubicBezTo>
                    <a:pt x="4" y="14"/>
                    <a:pt x="0" y="25"/>
                    <a:pt x="0" y="35"/>
                  </a:cubicBezTo>
                  <a:cubicBezTo>
                    <a:pt x="0" y="25"/>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8" name="Google Shape;3363;p56"/>
            <p:cNvSpPr/>
            <p:nvPr/>
          </p:nvSpPr>
          <p:spPr>
            <a:xfrm>
              <a:off x="1942200" y="176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6">
                  <a:moveTo>
                    <a:pt x="4" y="1"/>
                  </a:moveTo>
                  <a:cubicBezTo>
                    <a:pt x="4" y="11"/>
                    <a:pt x="0" y="25"/>
                    <a:pt x="0" y="36"/>
                  </a:cubicBezTo>
                  <a:cubicBezTo>
                    <a:pt x="0" y="25"/>
                    <a:pt x="4" y="11"/>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29" name="Google Shape;3364;p56"/>
            <p:cNvSpPr/>
            <p:nvPr/>
          </p:nvSpPr>
          <p:spPr>
            <a:xfrm>
              <a:off x="1942200" y="1764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9">
                  <a:moveTo>
                    <a:pt x="4" y="0"/>
                  </a:moveTo>
                  <a:cubicBezTo>
                    <a:pt x="4" y="14"/>
                    <a:pt x="1" y="25"/>
                    <a:pt x="1" y="39"/>
                  </a:cubicBezTo>
                  <a:cubicBezTo>
                    <a:pt x="1" y="25"/>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0" name="Google Shape;3365;p56"/>
            <p:cNvSpPr/>
            <p:nvPr/>
          </p:nvSpPr>
          <p:spPr>
            <a:xfrm>
              <a:off x="1942200" y="176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7">
                  <a:moveTo>
                    <a:pt x="4" y="1"/>
                  </a:moveTo>
                  <a:lnTo>
                    <a:pt x="4" y="1"/>
                  </a:lnTo>
                  <a:cubicBezTo>
                    <a:pt x="4" y="15"/>
                    <a:pt x="0" y="32"/>
                    <a:pt x="0" y="46"/>
                  </a:cubicBezTo>
                  <a:cubicBezTo>
                    <a:pt x="0" y="32"/>
                    <a:pt x="4" y="1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1" name="Google Shape;3366;p56"/>
            <p:cNvSpPr/>
            <p:nvPr/>
          </p:nvSpPr>
          <p:spPr>
            <a:xfrm>
              <a:off x="1951560" y="1796760"/>
              <a:ext cx="108720" cy="103320"/>
            </a:xfrm>
            <a:custGeom>
              <a:avLst/>
              <a:gdLst>
                <a:gd name="textAreaLeft" fmla="*/ 0 w 108720"/>
                <a:gd name="textAreaRight" fmla="*/ 110520 w 108720"/>
                <a:gd name="textAreaTop" fmla="*/ 0 h 103320"/>
                <a:gd name="textAreaBottom" fmla="*/ 105120 h 103320"/>
              </a:gdLst>
              <a:ahLst/>
              <a:rect l="textAreaLeft" t="textAreaTop" r="textAreaRight" b="textAreaBottom"/>
              <a:pathLst>
                <a:path w="8130" h="7755">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a:solidFill>
                <a:srgbClr val="5f7d95"/>
              </a:solidFill>
              <a:round/>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2732" name="Google Shape;3367;p56"/>
            <p:cNvSpPr/>
            <p:nvPr/>
          </p:nvSpPr>
          <p:spPr>
            <a:xfrm>
              <a:off x="1967400" y="1798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3" name="Google Shape;3368;p56"/>
            <p:cNvSpPr/>
            <p:nvPr/>
          </p:nvSpPr>
          <p:spPr>
            <a:xfrm>
              <a:off x="1959840" y="1805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32">
                  <a:moveTo>
                    <a:pt x="0" y="32"/>
                  </a:moveTo>
                  <a:lnTo>
                    <a:pt x="3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4" name="Google Shape;3369;p56"/>
            <p:cNvSpPr/>
            <p:nvPr/>
          </p:nvSpPr>
          <p:spPr>
            <a:xfrm>
              <a:off x="1960560" y="180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1" y="1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5" name="Google Shape;3370;p56"/>
            <p:cNvSpPr/>
            <p:nvPr/>
          </p:nvSpPr>
          <p:spPr>
            <a:xfrm>
              <a:off x="1967400" y="1797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6" name="Google Shape;3371;p56"/>
            <p:cNvSpPr/>
            <p:nvPr/>
          </p:nvSpPr>
          <p:spPr>
            <a:xfrm>
              <a:off x="1963440" y="180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0"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7" name="Google Shape;3372;p56"/>
            <p:cNvSpPr/>
            <p:nvPr/>
          </p:nvSpPr>
          <p:spPr>
            <a:xfrm>
              <a:off x="1963800" y="180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8" name="Google Shape;3373;p56"/>
            <p:cNvSpPr/>
            <p:nvPr/>
          </p:nvSpPr>
          <p:spPr>
            <a:xfrm>
              <a:off x="1963440" y="180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39" name="Google Shape;3374;p56"/>
            <p:cNvSpPr/>
            <p:nvPr/>
          </p:nvSpPr>
          <p:spPr>
            <a:xfrm>
              <a:off x="1953720" y="1816560"/>
              <a:ext cx="720" cy="720"/>
            </a:xfrm>
            <a:custGeom>
              <a:avLst/>
              <a:gdLst>
                <a:gd name="textAreaLeft" fmla="*/ 0 w 720"/>
                <a:gd name="textAreaRight" fmla="*/ 2520 w 720"/>
                <a:gd name="textAreaTop" fmla="*/ 0 h 720"/>
                <a:gd name="textAreaBottom" fmla="*/ 2520 h 720"/>
              </a:gdLst>
              <a:ahLst/>
              <a:rect l="textAreaLeft" t="textAreaTop" r="textAreaRight" b="textAreaBottom"/>
              <a:pathLst>
                <a:path w="190" h="183">
                  <a:moveTo>
                    <a:pt x="190" y="1"/>
                  </a:moveTo>
                  <a:cubicBezTo>
                    <a:pt x="141" y="74"/>
                    <a:pt x="78" y="137"/>
                    <a:pt x="1" y="183"/>
                  </a:cubicBezTo>
                  <a:lnTo>
                    <a:pt x="1" y="183"/>
                  </a:lnTo>
                  <a:cubicBezTo>
                    <a:pt x="78" y="137"/>
                    <a:pt x="141" y="74"/>
                    <a:pt x="19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740" name="Google Shape;3375;p56"/>
            <p:cNvSpPr/>
            <p:nvPr/>
          </p:nvSpPr>
          <p:spPr>
            <a:xfrm>
              <a:off x="1952640" y="181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22">
                  <a:moveTo>
                    <a:pt x="33" y="0"/>
                  </a:moveTo>
                  <a:lnTo>
                    <a:pt x="28" y="4"/>
                  </a:lnTo>
                  <a:lnTo>
                    <a:pt x="0" y="21"/>
                  </a:lnTo>
                  <a:lnTo>
                    <a:pt x="7" y="18"/>
                  </a:lnTo>
                  <a:lnTo>
                    <a:pt x="33"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1" name="Google Shape;3376;p56"/>
            <p:cNvSpPr/>
            <p:nvPr/>
          </p:nvSpPr>
          <p:spPr>
            <a:xfrm>
              <a:off x="1967400" y="179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2" name="Google Shape;3377;p56"/>
            <p:cNvSpPr/>
            <p:nvPr/>
          </p:nvSpPr>
          <p:spPr>
            <a:xfrm>
              <a:off x="1967400" y="1796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3" name="Google Shape;3378;p56"/>
            <p:cNvSpPr/>
            <p:nvPr/>
          </p:nvSpPr>
          <p:spPr>
            <a:xfrm>
              <a:off x="1951920" y="1821600"/>
              <a:ext cx="360" cy="360"/>
            </a:xfrm>
            <a:custGeom>
              <a:avLst/>
              <a:gdLst>
                <a:gd name="textAreaLeft" fmla="*/ 0 w 360"/>
                <a:gd name="textAreaRight" fmla="*/ 8640 w 360"/>
                <a:gd name="textAreaTop" fmla="*/ 0 h 360"/>
                <a:gd name="textAreaBottom" fmla="*/ 3600 h 360"/>
              </a:gdLst>
              <a:ahLst/>
              <a:rect l="textAreaLeft" t="textAreaTop" r="textAreaRight" b="textAreaBottom"/>
              <a:pathLst>
                <a:path w="71" h="124">
                  <a:moveTo>
                    <a:pt x="1" y="1"/>
                  </a:moveTo>
                  <a:cubicBezTo>
                    <a:pt x="18" y="39"/>
                    <a:pt x="46" y="85"/>
                    <a:pt x="71" y="123"/>
                  </a:cubicBezTo>
                  <a:cubicBezTo>
                    <a:pt x="46" y="85"/>
                    <a:pt x="18" y="39"/>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744" name="Google Shape;3379;p56"/>
            <p:cNvSpPr/>
            <p:nvPr/>
          </p:nvSpPr>
          <p:spPr>
            <a:xfrm>
              <a:off x="1969200" y="186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8">
                  <a:moveTo>
                    <a:pt x="1" y="0"/>
                  </a:moveTo>
                  <a:lnTo>
                    <a:pt x="1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5" name="Google Shape;3380;p56"/>
            <p:cNvSpPr/>
            <p:nvPr/>
          </p:nvSpPr>
          <p:spPr>
            <a:xfrm>
              <a:off x="1966320" y="1865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0"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6" name="Google Shape;3381;p56"/>
            <p:cNvSpPr/>
            <p:nvPr/>
          </p:nvSpPr>
          <p:spPr>
            <a:xfrm>
              <a:off x="1968480" y="186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0" y="1"/>
                  </a:moveTo>
                  <a:lnTo>
                    <a:pt x="1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7" name="Google Shape;3382;p56"/>
            <p:cNvSpPr/>
            <p:nvPr/>
          </p:nvSpPr>
          <p:spPr>
            <a:xfrm>
              <a:off x="1969200" y="186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9">
                  <a:moveTo>
                    <a:pt x="0" y="1"/>
                  </a:moveTo>
                  <a:lnTo>
                    <a:pt x="1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8" name="Google Shape;3383;p56"/>
            <p:cNvSpPr/>
            <p:nvPr/>
          </p:nvSpPr>
          <p:spPr>
            <a:xfrm>
              <a:off x="1951560" y="181980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88" h="71">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49" name="Google Shape;3384;p56"/>
            <p:cNvSpPr/>
            <p:nvPr/>
          </p:nvSpPr>
          <p:spPr>
            <a:xfrm>
              <a:off x="1969560" y="186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0" name="Google Shape;3385;p56"/>
            <p:cNvSpPr/>
            <p:nvPr/>
          </p:nvSpPr>
          <p:spPr>
            <a:xfrm>
              <a:off x="1967040" y="186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0"/>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1" name="Google Shape;3386;p56"/>
            <p:cNvSpPr/>
            <p:nvPr/>
          </p:nvSpPr>
          <p:spPr>
            <a:xfrm>
              <a:off x="1969920" y="187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2" name="Google Shape;3387;p56"/>
            <p:cNvSpPr/>
            <p:nvPr/>
          </p:nvSpPr>
          <p:spPr>
            <a:xfrm>
              <a:off x="1969920" y="187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3" name="Google Shape;3388;p56"/>
            <p:cNvSpPr/>
            <p:nvPr/>
          </p:nvSpPr>
          <p:spPr>
            <a:xfrm>
              <a:off x="1967760" y="186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 y="1"/>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4" name="Google Shape;3389;p56"/>
            <p:cNvSpPr/>
            <p:nvPr/>
          </p:nvSpPr>
          <p:spPr>
            <a:xfrm>
              <a:off x="1968120" y="186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0" y="0"/>
                  </a:moveTo>
                  <a:lnTo>
                    <a:pt x="1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5" name="Google Shape;3390;p56"/>
            <p:cNvSpPr/>
            <p:nvPr/>
          </p:nvSpPr>
          <p:spPr>
            <a:xfrm>
              <a:off x="1967760" y="186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6" name="Google Shape;3391;p56"/>
            <p:cNvSpPr/>
            <p:nvPr/>
          </p:nvSpPr>
          <p:spPr>
            <a:xfrm>
              <a:off x="1951560" y="1820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7" name="Google Shape;3392;p56"/>
            <p:cNvSpPr/>
            <p:nvPr/>
          </p:nvSpPr>
          <p:spPr>
            <a:xfrm>
              <a:off x="1951560" y="1820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1"/>
                  </a:moveTo>
                  <a:lnTo>
                    <a:pt x="0" y="4"/>
                  </a:lnTo>
                  <a:cubicBezTo>
                    <a:pt x="0" y="8"/>
                    <a:pt x="0"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8" name="Google Shape;3393;p56"/>
            <p:cNvSpPr/>
            <p:nvPr/>
          </p:nvSpPr>
          <p:spPr>
            <a:xfrm>
              <a:off x="1967400" y="186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 y="1"/>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59" name="Google Shape;3394;p56"/>
            <p:cNvSpPr/>
            <p:nvPr/>
          </p:nvSpPr>
          <p:spPr>
            <a:xfrm>
              <a:off x="1951920" y="182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0" name="Google Shape;3395;p56"/>
            <p:cNvSpPr/>
            <p:nvPr/>
          </p:nvSpPr>
          <p:spPr>
            <a:xfrm>
              <a:off x="1968840" y="186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1" name="Google Shape;3396;p56"/>
            <p:cNvSpPr/>
            <p:nvPr/>
          </p:nvSpPr>
          <p:spPr>
            <a:xfrm>
              <a:off x="1954440" y="184464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43" h="113">
                  <a:moveTo>
                    <a:pt x="0" y="0"/>
                  </a:moveTo>
                  <a:cubicBezTo>
                    <a:pt x="7" y="39"/>
                    <a:pt x="21" y="77"/>
                    <a:pt x="42" y="112"/>
                  </a:cubicBezTo>
                  <a:cubicBezTo>
                    <a:pt x="21" y="77"/>
                    <a:pt x="7" y="39"/>
                    <a:pt x="0"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762" name="Google Shape;3397;p56"/>
            <p:cNvSpPr/>
            <p:nvPr/>
          </p:nvSpPr>
          <p:spPr>
            <a:xfrm>
              <a:off x="1953720" y="181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3" name="Google Shape;3398;p56"/>
            <p:cNvSpPr/>
            <p:nvPr/>
          </p:nvSpPr>
          <p:spPr>
            <a:xfrm>
              <a:off x="1970280" y="187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4" name="Google Shape;3399;p56"/>
            <p:cNvSpPr/>
            <p:nvPr/>
          </p:nvSpPr>
          <p:spPr>
            <a:xfrm>
              <a:off x="1952640" y="181908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8" h="53">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5" name="Google Shape;3400;p56"/>
            <p:cNvSpPr/>
            <p:nvPr/>
          </p:nvSpPr>
          <p:spPr>
            <a:xfrm>
              <a:off x="1756800" y="1948680"/>
              <a:ext cx="15120" cy="2520"/>
            </a:xfrm>
            <a:custGeom>
              <a:avLst/>
              <a:gdLst>
                <a:gd name="textAreaLeft" fmla="*/ 0 w 15120"/>
                <a:gd name="textAreaRight" fmla="*/ 16920 w 15120"/>
                <a:gd name="textAreaTop" fmla="*/ 0 h 2520"/>
                <a:gd name="textAreaBottom" fmla="*/ 4320 h 2520"/>
              </a:gdLst>
              <a:ahLst/>
              <a:rect l="textAreaLeft" t="textAreaTop" r="textAreaRight" b="textAreaBottom"/>
              <a:pathLst>
                <a:path w="1233" h="309">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766" name="Google Shape;3401;p56"/>
            <p:cNvSpPr/>
            <p:nvPr/>
          </p:nvSpPr>
          <p:spPr>
            <a:xfrm>
              <a:off x="1752480" y="1928160"/>
              <a:ext cx="39960" cy="29520"/>
            </a:xfrm>
            <a:custGeom>
              <a:avLst/>
              <a:gdLst>
                <a:gd name="textAreaLeft" fmla="*/ 0 w 39960"/>
                <a:gd name="textAreaRight" fmla="*/ 41760 w 39960"/>
                <a:gd name="textAreaTop" fmla="*/ 0 h 29520"/>
                <a:gd name="textAreaBottom" fmla="*/ 31320 h 29520"/>
              </a:gdLst>
              <a:ahLst/>
              <a:rect l="textAreaLeft" t="textAreaTop" r="textAreaRight" b="textAreaBottom"/>
              <a:pathLst>
                <a:path w="3085" h="2312">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2767" name="Google Shape;3402;p56"/>
            <p:cNvSpPr/>
            <p:nvPr/>
          </p:nvSpPr>
          <p:spPr>
            <a:xfrm>
              <a:off x="1756800" y="195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4"/>
                  </a:moveTo>
                  <a:lnTo>
                    <a:pt x="1" y="4"/>
                  </a:ln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8" name="Google Shape;3403;p56"/>
            <p:cNvSpPr/>
            <p:nvPr/>
          </p:nvSpPr>
          <p:spPr>
            <a:xfrm>
              <a:off x="1757520" y="195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69" name="Google Shape;3404;p56"/>
            <p:cNvSpPr/>
            <p:nvPr/>
          </p:nvSpPr>
          <p:spPr>
            <a:xfrm>
              <a:off x="1760760" y="194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0" name="Google Shape;3405;p56"/>
            <p:cNvSpPr/>
            <p:nvPr/>
          </p:nvSpPr>
          <p:spPr>
            <a:xfrm>
              <a:off x="1757520" y="194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1" name="Google Shape;3406;p56"/>
            <p:cNvSpPr/>
            <p:nvPr/>
          </p:nvSpPr>
          <p:spPr>
            <a:xfrm>
              <a:off x="1764720" y="194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2" name="Google Shape;3407;p56"/>
            <p:cNvSpPr/>
            <p:nvPr/>
          </p:nvSpPr>
          <p:spPr>
            <a:xfrm>
              <a:off x="1763640" y="194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3" name="Google Shape;3408;p56"/>
            <p:cNvSpPr/>
            <p:nvPr/>
          </p:nvSpPr>
          <p:spPr>
            <a:xfrm>
              <a:off x="1757880" y="195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4" name="Google Shape;3409;p56"/>
            <p:cNvSpPr/>
            <p:nvPr/>
          </p:nvSpPr>
          <p:spPr>
            <a:xfrm>
              <a:off x="1757520" y="195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5" name="Google Shape;3410;p56"/>
            <p:cNvSpPr/>
            <p:nvPr/>
          </p:nvSpPr>
          <p:spPr>
            <a:xfrm>
              <a:off x="1758960" y="194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6" name="Google Shape;3411;p56"/>
            <p:cNvSpPr/>
            <p:nvPr/>
          </p:nvSpPr>
          <p:spPr>
            <a:xfrm>
              <a:off x="1756800" y="195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7" name="Google Shape;3412;p56"/>
            <p:cNvSpPr/>
            <p:nvPr/>
          </p:nvSpPr>
          <p:spPr>
            <a:xfrm>
              <a:off x="1760040" y="194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8" name="Google Shape;3413;p56"/>
            <p:cNvSpPr/>
            <p:nvPr/>
          </p:nvSpPr>
          <p:spPr>
            <a:xfrm>
              <a:off x="1757880" y="195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79" name="Google Shape;3414;p56"/>
            <p:cNvSpPr/>
            <p:nvPr/>
          </p:nvSpPr>
          <p:spPr>
            <a:xfrm>
              <a:off x="1761840" y="194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0" name="Google Shape;3415;p56"/>
            <p:cNvSpPr/>
            <p:nvPr/>
          </p:nvSpPr>
          <p:spPr>
            <a:xfrm>
              <a:off x="1762560" y="194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1" name="Google Shape;3416;p56"/>
            <p:cNvSpPr/>
            <p:nvPr/>
          </p:nvSpPr>
          <p:spPr>
            <a:xfrm>
              <a:off x="1757880" y="195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2" name="Google Shape;3417;p56"/>
            <p:cNvSpPr/>
            <p:nvPr/>
          </p:nvSpPr>
          <p:spPr>
            <a:xfrm>
              <a:off x="1760040" y="1951920"/>
              <a:ext cx="5040" cy="720"/>
            </a:xfrm>
            <a:custGeom>
              <a:avLst/>
              <a:gdLst>
                <a:gd name="textAreaLeft" fmla="*/ 0 w 5040"/>
                <a:gd name="textAreaRight" fmla="*/ 6840 w 5040"/>
                <a:gd name="textAreaTop" fmla="*/ 0 h 720"/>
                <a:gd name="textAreaBottom" fmla="*/ 2520 h 720"/>
              </a:gdLst>
              <a:ahLst/>
              <a:rect l="textAreaLeft" t="textAreaTop" r="textAreaRight" b="textAreaBottom"/>
              <a:pathLst>
                <a:path w="509" h="173">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2783" name="Google Shape;3418;p56"/>
            <p:cNvSpPr/>
            <p:nvPr/>
          </p:nvSpPr>
          <p:spPr>
            <a:xfrm>
              <a:off x="1758600" y="19544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5" h="11">
                  <a:moveTo>
                    <a:pt x="74" y="0"/>
                  </a:moveTo>
                  <a:lnTo>
                    <a:pt x="74" y="0"/>
                  </a:lnTo>
                  <a:cubicBezTo>
                    <a:pt x="46" y="4"/>
                    <a:pt x="22" y="7"/>
                    <a:pt x="1" y="11"/>
                  </a:cubicBezTo>
                  <a:cubicBezTo>
                    <a:pt x="22" y="11"/>
                    <a:pt x="46" y="4"/>
                    <a:pt x="7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4" name="Google Shape;3419;p56"/>
            <p:cNvSpPr/>
            <p:nvPr/>
          </p:nvSpPr>
          <p:spPr>
            <a:xfrm>
              <a:off x="1758960" y="1958040"/>
              <a:ext cx="16200" cy="8280"/>
            </a:xfrm>
            <a:custGeom>
              <a:avLst/>
              <a:gdLst>
                <a:gd name="textAreaLeft" fmla="*/ 0 w 16200"/>
                <a:gd name="textAreaRight" fmla="*/ 18000 w 16200"/>
                <a:gd name="textAreaTop" fmla="*/ 0 h 8280"/>
                <a:gd name="textAreaBottom" fmla="*/ 10080 h 8280"/>
              </a:gdLst>
              <a:ahLst/>
              <a:rect l="textAreaLeft" t="textAreaTop" r="textAreaRight" b="textAreaBottom"/>
              <a:pathLst>
                <a:path w="1321" h="753">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2785" name="Google Shape;3420;p56"/>
            <p:cNvSpPr/>
            <p:nvPr/>
          </p:nvSpPr>
          <p:spPr>
            <a:xfrm>
              <a:off x="1776600" y="195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6" name="Google Shape;3421;p56"/>
            <p:cNvSpPr/>
            <p:nvPr/>
          </p:nvSpPr>
          <p:spPr>
            <a:xfrm>
              <a:off x="1776960" y="195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7" name="Google Shape;3422;p56"/>
            <p:cNvSpPr/>
            <p:nvPr/>
          </p:nvSpPr>
          <p:spPr>
            <a:xfrm>
              <a:off x="1759680" y="195948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5" h="61">
                  <a:moveTo>
                    <a:pt x="74" y="60"/>
                  </a:moveTo>
                  <a:cubicBezTo>
                    <a:pt x="43" y="50"/>
                    <a:pt x="15" y="29"/>
                    <a:pt x="1" y="1"/>
                  </a:cubicBezTo>
                  <a:cubicBezTo>
                    <a:pt x="15" y="29"/>
                    <a:pt x="43" y="50"/>
                    <a:pt x="74" y="6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8" name="Google Shape;3423;p56"/>
            <p:cNvSpPr/>
            <p:nvPr/>
          </p:nvSpPr>
          <p:spPr>
            <a:xfrm>
              <a:off x="1759320" y="195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89" name="Google Shape;3424;p56"/>
            <p:cNvSpPr/>
            <p:nvPr/>
          </p:nvSpPr>
          <p:spPr>
            <a:xfrm>
              <a:off x="1759680" y="195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0" name="Google Shape;3425;p56"/>
            <p:cNvSpPr/>
            <p:nvPr/>
          </p:nvSpPr>
          <p:spPr>
            <a:xfrm>
              <a:off x="1776600" y="195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1" name="Google Shape;3426;p56"/>
            <p:cNvSpPr/>
            <p:nvPr/>
          </p:nvSpPr>
          <p:spPr>
            <a:xfrm>
              <a:off x="1759680" y="195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2" name="Google Shape;3427;p56"/>
            <p:cNvSpPr/>
            <p:nvPr/>
          </p:nvSpPr>
          <p:spPr>
            <a:xfrm>
              <a:off x="1759680" y="195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3" name="Google Shape;3428;p56"/>
            <p:cNvSpPr/>
            <p:nvPr/>
          </p:nvSpPr>
          <p:spPr>
            <a:xfrm>
              <a:off x="1758960" y="195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4" name="Google Shape;3429;p56"/>
            <p:cNvSpPr/>
            <p:nvPr/>
          </p:nvSpPr>
          <p:spPr>
            <a:xfrm>
              <a:off x="1776240" y="195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5" name="Google Shape;3430;p56"/>
            <p:cNvSpPr/>
            <p:nvPr/>
          </p:nvSpPr>
          <p:spPr>
            <a:xfrm>
              <a:off x="1987920" y="1969560"/>
              <a:ext cx="87120" cy="59760"/>
            </a:xfrm>
            <a:custGeom>
              <a:avLst/>
              <a:gdLst>
                <a:gd name="textAreaLeft" fmla="*/ 0 w 87120"/>
                <a:gd name="textAreaRight" fmla="*/ 88920 w 87120"/>
                <a:gd name="textAreaTop" fmla="*/ 0 h 59760"/>
                <a:gd name="textAreaBottom" fmla="*/ 61560 h 59760"/>
              </a:gdLst>
              <a:ahLst/>
              <a:rect l="textAreaLeft" t="textAreaTop" r="textAreaRight" b="textAreaBottom"/>
              <a:pathLst>
                <a:path w="6554" h="4533">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a:solidFill>
                <a:srgbClr val="5f7d95"/>
              </a:solidFill>
              <a:round/>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2796" name="Google Shape;3431;p56"/>
            <p:cNvSpPr/>
            <p:nvPr/>
          </p:nvSpPr>
          <p:spPr>
            <a:xfrm>
              <a:off x="1901520" y="1949040"/>
              <a:ext cx="83880" cy="68040"/>
            </a:xfrm>
            <a:custGeom>
              <a:avLst/>
              <a:gdLst>
                <a:gd name="textAreaLeft" fmla="*/ 0 w 83880"/>
                <a:gd name="textAreaRight" fmla="*/ 85680 w 83880"/>
                <a:gd name="textAreaTop" fmla="*/ 0 h 68040"/>
                <a:gd name="textAreaBottom" fmla="*/ 69840 h 68040"/>
              </a:gdLst>
              <a:ahLst/>
              <a:rect l="textAreaLeft" t="textAreaTop" r="textAreaRight" b="textAreaBottom"/>
              <a:pathLst>
                <a:path w="6320" h="5136">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a:solidFill>
                <a:srgbClr val="5f7d95"/>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2797" name="Google Shape;3432;p56"/>
            <p:cNvSpPr/>
            <p:nvPr/>
          </p:nvSpPr>
          <p:spPr>
            <a:xfrm>
              <a:off x="1887120" y="1959840"/>
              <a:ext cx="18000" cy="41760"/>
            </a:xfrm>
            <a:custGeom>
              <a:avLst/>
              <a:gdLst>
                <a:gd name="textAreaLeft" fmla="*/ 0 w 18000"/>
                <a:gd name="textAreaRight" fmla="*/ 19800 w 18000"/>
                <a:gd name="textAreaTop" fmla="*/ 0 h 41760"/>
                <a:gd name="textAreaBottom" fmla="*/ 43560 h 41760"/>
              </a:gdLst>
              <a:ahLst/>
              <a:rect l="textAreaLeft" t="textAreaTop" r="textAreaRight" b="textAreaBottom"/>
              <a:pathLst>
                <a:path w="1471" h="321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a:solidFill>
                <a:srgbClr val="5f7d9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2798" name="Google Shape;3433;p56"/>
            <p:cNvSpPr/>
            <p:nvPr/>
          </p:nvSpPr>
          <p:spPr>
            <a:xfrm>
              <a:off x="1906560" y="196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799" name="Google Shape;3434;p56"/>
            <p:cNvSpPr/>
            <p:nvPr/>
          </p:nvSpPr>
          <p:spPr>
            <a:xfrm>
              <a:off x="1901880" y="200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0" name="Google Shape;3435;p56"/>
            <p:cNvSpPr/>
            <p:nvPr/>
          </p:nvSpPr>
          <p:spPr>
            <a:xfrm>
              <a:off x="1906560" y="196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1" name="Google Shape;3436;p56"/>
            <p:cNvSpPr/>
            <p:nvPr/>
          </p:nvSpPr>
          <p:spPr>
            <a:xfrm>
              <a:off x="1906560" y="1966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2" name="Google Shape;3437;p56"/>
            <p:cNvSpPr/>
            <p:nvPr/>
          </p:nvSpPr>
          <p:spPr>
            <a:xfrm>
              <a:off x="1906200" y="1964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3" name="Google Shape;3438;p56"/>
            <p:cNvSpPr/>
            <p:nvPr/>
          </p:nvSpPr>
          <p:spPr>
            <a:xfrm>
              <a:off x="1906200" y="196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4" name="Google Shape;3439;p56"/>
            <p:cNvSpPr/>
            <p:nvPr/>
          </p:nvSpPr>
          <p:spPr>
            <a:xfrm>
              <a:off x="1906200" y="1963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4" y="18"/>
                  </a:moveTo>
                  <a:lnTo>
                    <a:pt x="0"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5" name="Google Shape;3440;p56"/>
            <p:cNvSpPr/>
            <p:nvPr/>
          </p:nvSpPr>
          <p:spPr>
            <a:xfrm>
              <a:off x="1880640" y="1969560"/>
              <a:ext cx="10080" cy="34560"/>
            </a:xfrm>
            <a:custGeom>
              <a:avLst/>
              <a:gdLst>
                <a:gd name="textAreaLeft" fmla="*/ 0 w 10080"/>
                <a:gd name="textAreaRight" fmla="*/ 11880 w 10080"/>
                <a:gd name="textAreaTop" fmla="*/ 0 h 34560"/>
                <a:gd name="textAreaBottom" fmla="*/ 36360 h 34560"/>
              </a:gdLst>
              <a:ahLst/>
              <a:rect l="textAreaLeft" t="textAreaTop" r="textAreaRight" b="textAreaBottom"/>
              <a:pathLst>
                <a:path w="862" h="267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a:solidFill>
                <a:srgbClr val="5f7d95"/>
              </a:solidFill>
              <a:round/>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2806" name="Google Shape;3441;p56"/>
            <p:cNvSpPr/>
            <p:nvPr/>
          </p:nvSpPr>
          <p:spPr>
            <a:xfrm>
              <a:off x="1886040" y="1974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1"/>
                  </a:moveTo>
                  <a:lnTo>
                    <a:pt x="7"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7" name="Google Shape;3442;p56"/>
            <p:cNvSpPr/>
            <p:nvPr/>
          </p:nvSpPr>
          <p:spPr>
            <a:xfrm>
              <a:off x="1886040" y="1974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8" name="Google Shape;3443;p56"/>
            <p:cNvSpPr/>
            <p:nvPr/>
          </p:nvSpPr>
          <p:spPr>
            <a:xfrm>
              <a:off x="1885320" y="197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0" y="1"/>
                  </a:moveTo>
                  <a:cubicBezTo>
                    <a:pt x="0" y="8"/>
                    <a:pt x="0" y="15"/>
                    <a:pt x="4" y="22"/>
                  </a:cubicBez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09" name="Google Shape;3444;p56"/>
            <p:cNvSpPr/>
            <p:nvPr/>
          </p:nvSpPr>
          <p:spPr>
            <a:xfrm>
              <a:off x="188532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1"/>
                  </a:moveTo>
                  <a:lnTo>
                    <a:pt x="1" y="29"/>
                  </a:lnTo>
                  <a:cubicBezTo>
                    <a:pt x="1" y="22"/>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0" name="Google Shape;3445;p56"/>
            <p:cNvSpPr/>
            <p:nvPr/>
          </p:nvSpPr>
          <p:spPr>
            <a:xfrm>
              <a:off x="1892160" y="200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7">
                  <a:moveTo>
                    <a:pt x="1" y="0"/>
                  </a:moveTo>
                  <a:lnTo>
                    <a:pt x="1"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1" name="Google Shape;3446;p56"/>
            <p:cNvSpPr/>
            <p:nvPr/>
          </p:nvSpPr>
          <p:spPr>
            <a:xfrm>
              <a:off x="1885680" y="197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0" y="1"/>
                  </a:moveTo>
                  <a:lnTo>
                    <a:pt x="0" y="1"/>
                  </a:lnTo>
                  <a:cubicBezTo>
                    <a:pt x="0" y="4"/>
                    <a:pt x="4" y="11"/>
                    <a:pt x="4" y="18"/>
                  </a:cubicBezTo>
                  <a:cubicBezTo>
                    <a:pt x="4" y="11"/>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2" name="Google Shape;3447;p56"/>
            <p:cNvSpPr/>
            <p:nvPr/>
          </p:nvSpPr>
          <p:spPr>
            <a:xfrm>
              <a:off x="1885320" y="197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0" y="1"/>
                  </a:moveTo>
                  <a:lnTo>
                    <a:pt x="0" y="1"/>
                  </a:lnTo>
                  <a:cubicBezTo>
                    <a:pt x="0" y="8"/>
                    <a:pt x="4" y="11"/>
                    <a:pt x="4" y="18"/>
                  </a:cubicBezTo>
                  <a:cubicBezTo>
                    <a:pt x="4"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3" name="Google Shape;3448;p56"/>
            <p:cNvSpPr/>
            <p:nvPr/>
          </p:nvSpPr>
          <p:spPr>
            <a:xfrm>
              <a:off x="1885320" y="197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5">
                  <a:moveTo>
                    <a:pt x="0" y="0"/>
                  </a:moveTo>
                  <a:cubicBezTo>
                    <a:pt x="0" y="11"/>
                    <a:pt x="0" y="18"/>
                    <a:pt x="4" y="25"/>
                  </a:cubicBezTo>
                  <a:cubicBezTo>
                    <a:pt x="0" y="18"/>
                    <a:pt x="0"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4" name="Google Shape;3449;p56"/>
            <p:cNvSpPr/>
            <p:nvPr/>
          </p:nvSpPr>
          <p:spPr>
            <a:xfrm>
              <a:off x="1892160" y="199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7">
                  <a:moveTo>
                    <a:pt x="1" y="1"/>
                  </a:moveTo>
                  <a:lnTo>
                    <a:pt x="1" y="4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5" name="Google Shape;3450;p56"/>
            <p:cNvSpPr/>
            <p:nvPr/>
          </p:nvSpPr>
          <p:spPr>
            <a:xfrm>
              <a:off x="1892160" y="1998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3">
                  <a:moveTo>
                    <a:pt x="1" y="0"/>
                  </a:moveTo>
                  <a:lnTo>
                    <a:pt x="1"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6" name="Google Shape;3451;p56"/>
            <p:cNvSpPr/>
            <p:nvPr/>
          </p:nvSpPr>
          <p:spPr>
            <a:xfrm>
              <a:off x="1890360" y="198144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43" h="106">
                  <a:moveTo>
                    <a:pt x="43" y="105"/>
                  </a:moveTo>
                  <a:cubicBezTo>
                    <a:pt x="15" y="77"/>
                    <a:pt x="1" y="42"/>
                    <a:pt x="1" y="0"/>
                  </a:cubicBezTo>
                  <a:cubicBezTo>
                    <a:pt x="1" y="42"/>
                    <a:pt x="15" y="77"/>
                    <a:pt x="43" y="105"/>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817" name="Google Shape;3452;p56"/>
            <p:cNvSpPr/>
            <p:nvPr/>
          </p:nvSpPr>
          <p:spPr>
            <a:xfrm>
              <a:off x="1886760" y="1975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11"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8" name="Google Shape;3453;p56"/>
            <p:cNvSpPr/>
            <p:nvPr/>
          </p:nvSpPr>
          <p:spPr>
            <a:xfrm>
              <a:off x="1885680" y="197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1"/>
                  </a:moveTo>
                  <a:lnTo>
                    <a:pt x="7"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19" name="Google Shape;3454;p56"/>
            <p:cNvSpPr/>
            <p:nvPr/>
          </p:nvSpPr>
          <p:spPr>
            <a:xfrm>
              <a:off x="1892160" y="2000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50">
                  <a:moveTo>
                    <a:pt x="0" y="1"/>
                  </a:moveTo>
                  <a:lnTo>
                    <a:pt x="0" y="5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0" name="Google Shape;3455;p56"/>
            <p:cNvSpPr/>
            <p:nvPr/>
          </p:nvSpPr>
          <p:spPr>
            <a:xfrm>
              <a:off x="1885680" y="197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1" name="Google Shape;3456;p56"/>
            <p:cNvSpPr/>
            <p:nvPr/>
          </p:nvSpPr>
          <p:spPr>
            <a:xfrm>
              <a:off x="1892160" y="199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3">
                  <a:moveTo>
                    <a:pt x="1" y="0"/>
                  </a:moveTo>
                  <a:lnTo>
                    <a:pt x="1"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2" name="Google Shape;3457;p56"/>
            <p:cNvSpPr/>
            <p:nvPr/>
          </p:nvSpPr>
          <p:spPr>
            <a:xfrm>
              <a:off x="1891800" y="199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6">
                  <a:moveTo>
                    <a:pt x="1" y="0"/>
                  </a:moveTo>
                  <a:lnTo>
                    <a:pt x="1" y="35"/>
                  </a:lnTo>
                  <a:cubicBezTo>
                    <a:pt x="1" y="21"/>
                    <a:pt x="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3" name="Google Shape;3458;p56"/>
            <p:cNvSpPr/>
            <p:nvPr/>
          </p:nvSpPr>
          <p:spPr>
            <a:xfrm>
              <a:off x="1891800" y="199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2">
                  <a:moveTo>
                    <a:pt x="1" y="0"/>
                  </a:moveTo>
                  <a:lnTo>
                    <a:pt x="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4" name="Google Shape;3459;p56"/>
            <p:cNvSpPr/>
            <p:nvPr/>
          </p:nvSpPr>
          <p:spPr>
            <a:xfrm>
              <a:off x="1891800" y="199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39">
                  <a:moveTo>
                    <a:pt x="0"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5" name="Google Shape;3460;p56"/>
            <p:cNvSpPr/>
            <p:nvPr/>
          </p:nvSpPr>
          <p:spPr>
            <a:xfrm>
              <a:off x="1891800" y="199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2">
                  <a:moveTo>
                    <a:pt x="0" y="0"/>
                  </a:moveTo>
                  <a:lnTo>
                    <a:pt x="0" y="32"/>
                  </a:lnTo>
                  <a:cubicBezTo>
                    <a:pt x="4" y="21"/>
                    <a:pt x="0"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6" name="Google Shape;3461;p56"/>
            <p:cNvSpPr/>
            <p:nvPr/>
          </p:nvSpPr>
          <p:spPr>
            <a:xfrm>
              <a:off x="1892160" y="200232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4" h="68">
                  <a:moveTo>
                    <a:pt x="0" y="1"/>
                  </a:moveTo>
                  <a:lnTo>
                    <a:pt x="4" y="6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7" name="Google Shape;3462;p56"/>
            <p:cNvSpPr/>
            <p:nvPr/>
          </p:nvSpPr>
          <p:spPr>
            <a:xfrm>
              <a:off x="1892160" y="199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43">
                  <a:moveTo>
                    <a:pt x="0" y="0"/>
                  </a:moveTo>
                  <a:lnTo>
                    <a:pt x="0"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8" name="Google Shape;3463;p56"/>
            <p:cNvSpPr/>
            <p:nvPr/>
          </p:nvSpPr>
          <p:spPr>
            <a:xfrm>
              <a:off x="1891800" y="199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7">
                  <a:moveTo>
                    <a:pt x="1" y="1"/>
                  </a:moveTo>
                  <a:lnTo>
                    <a:pt x="1" y="4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29" name="Google Shape;3464;p56"/>
            <p:cNvSpPr/>
            <p:nvPr/>
          </p:nvSpPr>
          <p:spPr>
            <a:xfrm>
              <a:off x="1891800" y="199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39">
                  <a:moveTo>
                    <a:pt x="0"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0" name="Google Shape;3465;p56"/>
            <p:cNvSpPr/>
            <p:nvPr/>
          </p:nvSpPr>
          <p:spPr>
            <a:xfrm>
              <a:off x="1886400" y="1975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1" y="1"/>
                  </a:moveTo>
                  <a:lnTo>
                    <a:pt x="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1" name="Google Shape;3466;p56"/>
            <p:cNvSpPr/>
            <p:nvPr/>
          </p:nvSpPr>
          <p:spPr>
            <a:xfrm>
              <a:off x="1892520" y="200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9">
                  <a:moveTo>
                    <a:pt x="1" y="39"/>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2" name="Google Shape;3467;p56"/>
            <p:cNvSpPr/>
            <p:nvPr/>
          </p:nvSpPr>
          <p:spPr>
            <a:xfrm>
              <a:off x="1887120" y="1975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3" name="Google Shape;3468;p56"/>
            <p:cNvSpPr/>
            <p:nvPr/>
          </p:nvSpPr>
          <p:spPr>
            <a:xfrm>
              <a:off x="1887120" y="1976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4" name="Google Shape;3469;p56"/>
            <p:cNvSpPr/>
            <p:nvPr/>
          </p:nvSpPr>
          <p:spPr>
            <a:xfrm>
              <a:off x="1891800" y="199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3">
                  <a:moveTo>
                    <a:pt x="1" y="1"/>
                  </a:moveTo>
                  <a:lnTo>
                    <a:pt x="1" y="32"/>
                  </a:lnTo>
                  <a:cubicBezTo>
                    <a:pt x="1" y="22"/>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5" name="Google Shape;3470;p56"/>
            <p:cNvSpPr/>
            <p:nvPr/>
          </p:nvSpPr>
          <p:spPr>
            <a:xfrm>
              <a:off x="1892160" y="199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39">
                  <a:moveTo>
                    <a:pt x="0"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6" name="Google Shape;3471;p56"/>
            <p:cNvSpPr/>
            <p:nvPr/>
          </p:nvSpPr>
          <p:spPr>
            <a:xfrm>
              <a:off x="1887840" y="1976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7" name="Google Shape;3472;p56"/>
            <p:cNvSpPr/>
            <p:nvPr/>
          </p:nvSpPr>
          <p:spPr>
            <a:xfrm>
              <a:off x="1887480" y="1976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38" name="Google Shape;3473;p56"/>
            <p:cNvSpPr/>
            <p:nvPr/>
          </p:nvSpPr>
          <p:spPr>
            <a:xfrm>
              <a:off x="1985400" y="1954440"/>
              <a:ext cx="1800" cy="4680"/>
            </a:xfrm>
            <a:custGeom>
              <a:avLst/>
              <a:gdLst>
                <a:gd name="textAreaLeft" fmla="*/ 0 w 1800"/>
                <a:gd name="textAreaRight" fmla="*/ 3600 w 1800"/>
                <a:gd name="textAreaTop" fmla="*/ 0 h 4680"/>
                <a:gd name="textAreaBottom" fmla="*/ 6480 h 4680"/>
              </a:gdLst>
              <a:ahLst/>
              <a:rect l="textAreaLeft" t="textAreaTop" r="textAreaRight" b="textAreaBottom"/>
              <a:pathLst>
                <a:path w="274" h="47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2839" name="Google Shape;3474;p56"/>
            <p:cNvSpPr/>
            <p:nvPr/>
          </p:nvSpPr>
          <p:spPr>
            <a:xfrm>
              <a:off x="1945080" y="1962360"/>
              <a:ext cx="51120" cy="73440"/>
            </a:xfrm>
            <a:custGeom>
              <a:avLst/>
              <a:gdLst>
                <a:gd name="textAreaLeft" fmla="*/ 0 w 51120"/>
                <a:gd name="textAreaRight" fmla="*/ 52920 w 51120"/>
                <a:gd name="textAreaTop" fmla="*/ 0 h 73440"/>
                <a:gd name="textAreaBottom" fmla="*/ 75240 h 73440"/>
              </a:gdLst>
              <a:ahLst/>
              <a:rect l="textAreaLeft" t="textAreaTop" r="textAreaRight" b="textAreaBottom"/>
              <a:pathLst>
                <a:path w="3887" h="5543">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a:solidFill>
                <a:srgbClr val="5f7d95"/>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2840" name="Google Shape;3475;p56"/>
            <p:cNvSpPr/>
            <p:nvPr/>
          </p:nvSpPr>
          <p:spPr>
            <a:xfrm>
              <a:off x="1997280" y="203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8">
                  <a:moveTo>
                    <a:pt x="11" y="18"/>
                  </a:moveTo>
                  <a:cubicBezTo>
                    <a:pt x="7" y="11"/>
                    <a:pt x="4" y="7"/>
                    <a:pt x="0" y="0"/>
                  </a:cubicBezTo>
                  <a:cubicBezTo>
                    <a:pt x="4" y="7"/>
                    <a:pt x="7" y="11"/>
                    <a:pt x="1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1" name="Google Shape;3476;p56"/>
            <p:cNvSpPr/>
            <p:nvPr/>
          </p:nvSpPr>
          <p:spPr>
            <a:xfrm>
              <a:off x="1996920" y="2031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5">
                  <a:moveTo>
                    <a:pt x="11" y="25"/>
                  </a:moveTo>
                  <a:cubicBezTo>
                    <a:pt x="4" y="14"/>
                    <a:pt x="4" y="7"/>
                    <a:pt x="0" y="0"/>
                  </a:cubicBezTo>
                  <a:cubicBezTo>
                    <a:pt x="4" y="7"/>
                    <a:pt x="4" y="14"/>
                    <a:pt x="1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2" name="Google Shape;3477;p56"/>
            <p:cNvSpPr/>
            <p:nvPr/>
          </p:nvSpPr>
          <p:spPr>
            <a:xfrm>
              <a:off x="1991160" y="1997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1" y="21"/>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3" name="Google Shape;3478;p56"/>
            <p:cNvSpPr/>
            <p:nvPr/>
          </p:nvSpPr>
          <p:spPr>
            <a:xfrm>
              <a:off x="1990440" y="199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0" y="18"/>
                  </a:moveTo>
                  <a:cubicBezTo>
                    <a:pt x="4" y="11"/>
                    <a:pt x="11" y="4"/>
                    <a:pt x="14" y="0"/>
                  </a:cubicBezTo>
                  <a:cubicBezTo>
                    <a:pt x="11" y="4"/>
                    <a:pt x="4"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4" name="Google Shape;3479;p56"/>
            <p:cNvSpPr/>
            <p:nvPr/>
          </p:nvSpPr>
          <p:spPr>
            <a:xfrm>
              <a:off x="1990080" y="1998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8"/>
                  </a:moveTo>
                  <a:cubicBezTo>
                    <a:pt x="4" y="15"/>
                    <a:pt x="8" y="8"/>
                    <a:pt x="8" y="1"/>
                  </a:cubicBezTo>
                  <a:cubicBezTo>
                    <a:pt x="8" y="8"/>
                    <a:pt x="4" y="15"/>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5" name="Google Shape;3480;p56"/>
            <p:cNvSpPr/>
            <p:nvPr/>
          </p:nvSpPr>
          <p:spPr>
            <a:xfrm>
              <a:off x="1991520" y="199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1" y="21"/>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6" name="Google Shape;3481;p56"/>
            <p:cNvSpPr/>
            <p:nvPr/>
          </p:nvSpPr>
          <p:spPr>
            <a:xfrm>
              <a:off x="1992960" y="199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9">
                  <a:moveTo>
                    <a:pt x="1" y="18"/>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7" name="Google Shape;3482;p56"/>
            <p:cNvSpPr/>
            <p:nvPr/>
          </p:nvSpPr>
          <p:spPr>
            <a:xfrm>
              <a:off x="1991880" y="199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9">
                  <a:moveTo>
                    <a:pt x="1" y="18"/>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8" name="Google Shape;3483;p56"/>
            <p:cNvSpPr/>
            <p:nvPr/>
          </p:nvSpPr>
          <p:spPr>
            <a:xfrm>
              <a:off x="1997640" y="203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8" y="14"/>
                  </a:moveTo>
                  <a:cubicBezTo>
                    <a:pt x="11" y="11"/>
                    <a:pt x="4" y="4"/>
                    <a:pt x="1" y="0"/>
                  </a:cubicBezTo>
                  <a:cubicBezTo>
                    <a:pt x="4" y="4"/>
                    <a:pt x="11" y="11"/>
                    <a:pt x="18"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49" name="Google Shape;3484;p56"/>
            <p:cNvSpPr/>
            <p:nvPr/>
          </p:nvSpPr>
          <p:spPr>
            <a:xfrm>
              <a:off x="1992600" y="199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8">
                  <a:moveTo>
                    <a:pt x="0" y="18"/>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0" name="Google Shape;3485;p56"/>
            <p:cNvSpPr/>
            <p:nvPr/>
          </p:nvSpPr>
          <p:spPr>
            <a:xfrm>
              <a:off x="1997280" y="203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18" y="21"/>
                  </a:moveTo>
                  <a:cubicBezTo>
                    <a:pt x="11" y="14"/>
                    <a:pt x="4" y="7"/>
                    <a:pt x="0" y="0"/>
                  </a:cubicBezTo>
                  <a:cubicBezTo>
                    <a:pt x="4" y="7"/>
                    <a:pt x="11" y="14"/>
                    <a:pt x="18"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1" name="Google Shape;3486;p56"/>
            <p:cNvSpPr/>
            <p:nvPr/>
          </p:nvSpPr>
          <p:spPr>
            <a:xfrm>
              <a:off x="1989000" y="1962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63">
                  <a:moveTo>
                    <a:pt x="4" y="1"/>
                  </a:moveTo>
                  <a:cubicBezTo>
                    <a:pt x="4" y="18"/>
                    <a:pt x="4" y="42"/>
                    <a:pt x="0" y="63"/>
                  </a:cubicBezTo>
                  <a:cubicBezTo>
                    <a:pt x="4" y="42"/>
                    <a:pt x="4" y="21"/>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2" name="Google Shape;3487;p56"/>
            <p:cNvSpPr/>
            <p:nvPr/>
          </p:nvSpPr>
          <p:spPr>
            <a:xfrm>
              <a:off x="1989000" y="196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64">
                  <a:moveTo>
                    <a:pt x="1" y="63"/>
                  </a:moveTo>
                  <a:cubicBezTo>
                    <a:pt x="4" y="42"/>
                    <a:pt x="8" y="21"/>
                    <a:pt x="11" y="0"/>
                  </a:cubicBezTo>
                  <a:cubicBezTo>
                    <a:pt x="8" y="21"/>
                    <a:pt x="4" y="42"/>
                    <a:pt x="1" y="6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3" name="Google Shape;3488;p56"/>
            <p:cNvSpPr/>
            <p:nvPr/>
          </p:nvSpPr>
          <p:spPr>
            <a:xfrm>
              <a:off x="198900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5">
                  <a:moveTo>
                    <a:pt x="11" y="25"/>
                  </a:moveTo>
                  <a:cubicBezTo>
                    <a:pt x="7" y="14"/>
                    <a:pt x="4" y="7"/>
                    <a:pt x="0" y="0"/>
                  </a:cubicBezTo>
                  <a:cubicBezTo>
                    <a:pt x="4" y="7"/>
                    <a:pt x="7" y="14"/>
                    <a:pt x="1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4" name="Google Shape;3489;p56"/>
            <p:cNvSpPr/>
            <p:nvPr/>
          </p:nvSpPr>
          <p:spPr>
            <a:xfrm>
              <a:off x="1947240" y="2009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5" name="Google Shape;3490;p56"/>
            <p:cNvSpPr/>
            <p:nvPr/>
          </p:nvSpPr>
          <p:spPr>
            <a:xfrm>
              <a:off x="1955880" y="20016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68" h="2">
                  <a:moveTo>
                    <a:pt x="23" y="0"/>
                  </a:moveTo>
                  <a:cubicBezTo>
                    <a:pt x="15" y="0"/>
                    <a:pt x="8" y="1"/>
                    <a:pt x="1" y="2"/>
                  </a:cubicBezTo>
                  <a:lnTo>
                    <a:pt x="67" y="2"/>
                  </a:lnTo>
                  <a:cubicBezTo>
                    <a:pt x="53" y="2"/>
                    <a:pt x="38" y="0"/>
                    <a:pt x="23"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6" name="Google Shape;3491;p56"/>
            <p:cNvSpPr/>
            <p:nvPr/>
          </p:nvSpPr>
          <p:spPr>
            <a:xfrm>
              <a:off x="1985400" y="195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1" y="18"/>
                  </a:moveTo>
                  <a:lnTo>
                    <a:pt x="1" y="0"/>
                  </a:lnTo>
                  <a:cubicBezTo>
                    <a:pt x="1" y="7"/>
                    <a:pt x="1" y="14"/>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7" name="Google Shape;3492;p56"/>
            <p:cNvSpPr/>
            <p:nvPr/>
          </p:nvSpPr>
          <p:spPr>
            <a:xfrm>
              <a:off x="1985400" y="1955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5">
                  <a:moveTo>
                    <a:pt x="1" y="0"/>
                  </a:moveTo>
                  <a:lnTo>
                    <a:pt x="1" y="25"/>
                  </a:lnTo>
                  <a:cubicBezTo>
                    <a:pt x="1" y="18"/>
                    <a:pt x="4"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8" name="Google Shape;3493;p56"/>
            <p:cNvSpPr/>
            <p:nvPr/>
          </p:nvSpPr>
          <p:spPr>
            <a:xfrm>
              <a:off x="1985400" y="195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8"/>
                  </a:moveTo>
                  <a:lnTo>
                    <a:pt x="0" y="1"/>
                  </a:lnTo>
                  <a:cubicBezTo>
                    <a:pt x="0" y="4"/>
                    <a:pt x="0"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59" name="Google Shape;3494;p56"/>
            <p:cNvSpPr/>
            <p:nvPr/>
          </p:nvSpPr>
          <p:spPr>
            <a:xfrm>
              <a:off x="1985400" y="195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9">
                  <a:moveTo>
                    <a:pt x="0" y="29"/>
                  </a:moveTo>
                  <a:cubicBezTo>
                    <a:pt x="0" y="18"/>
                    <a:pt x="0" y="11"/>
                    <a:pt x="4" y="1"/>
                  </a:cubicBezTo>
                  <a:cubicBezTo>
                    <a:pt x="0" y="11"/>
                    <a:pt x="0" y="18"/>
                    <a:pt x="0"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0" name="Google Shape;3495;p56"/>
            <p:cNvSpPr/>
            <p:nvPr/>
          </p:nvSpPr>
          <p:spPr>
            <a:xfrm>
              <a:off x="1985400" y="195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6">
                  <a:moveTo>
                    <a:pt x="4" y="0"/>
                  </a:moveTo>
                  <a:cubicBezTo>
                    <a:pt x="0" y="11"/>
                    <a:pt x="0" y="25"/>
                    <a:pt x="0" y="35"/>
                  </a:cubicBezTo>
                  <a:cubicBezTo>
                    <a:pt x="0" y="25"/>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1" name="Google Shape;3496;p56"/>
            <p:cNvSpPr/>
            <p:nvPr/>
          </p:nvSpPr>
          <p:spPr>
            <a:xfrm>
              <a:off x="1985400" y="195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4"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2" name="Google Shape;3497;p56"/>
            <p:cNvSpPr/>
            <p:nvPr/>
          </p:nvSpPr>
          <p:spPr>
            <a:xfrm>
              <a:off x="1987920" y="195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5">
                  <a:moveTo>
                    <a:pt x="28" y="14"/>
                  </a:moveTo>
                  <a:cubicBezTo>
                    <a:pt x="21" y="11"/>
                    <a:pt x="11" y="4"/>
                    <a:pt x="0" y="0"/>
                  </a:cubicBezTo>
                  <a:cubicBezTo>
                    <a:pt x="11" y="4"/>
                    <a:pt x="21" y="11"/>
                    <a:pt x="28"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3" name="Google Shape;3498;p56"/>
            <p:cNvSpPr/>
            <p:nvPr/>
          </p:nvSpPr>
          <p:spPr>
            <a:xfrm>
              <a:off x="1988640" y="196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5">
                  <a:moveTo>
                    <a:pt x="1" y="0"/>
                  </a:moveTo>
                  <a:cubicBezTo>
                    <a:pt x="4" y="7"/>
                    <a:pt x="11" y="14"/>
                    <a:pt x="15" y="25"/>
                  </a:cubicBezTo>
                  <a:cubicBezTo>
                    <a:pt x="11" y="14"/>
                    <a:pt x="4"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4" name="Google Shape;3499;p56"/>
            <p:cNvSpPr/>
            <p:nvPr/>
          </p:nvSpPr>
          <p:spPr>
            <a:xfrm>
              <a:off x="1946880" y="2009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5" name="Google Shape;3500;p56"/>
            <p:cNvSpPr/>
            <p:nvPr/>
          </p:nvSpPr>
          <p:spPr>
            <a:xfrm>
              <a:off x="1985400" y="195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6" name="Google Shape;3501;p56"/>
            <p:cNvSpPr/>
            <p:nvPr/>
          </p:nvSpPr>
          <p:spPr>
            <a:xfrm>
              <a:off x="1988280" y="195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9">
                  <a:moveTo>
                    <a:pt x="21" y="18"/>
                  </a:moveTo>
                  <a:cubicBezTo>
                    <a:pt x="14" y="11"/>
                    <a:pt x="7" y="8"/>
                    <a:pt x="0" y="1"/>
                  </a:cubicBezTo>
                  <a:cubicBezTo>
                    <a:pt x="7" y="8"/>
                    <a:pt x="14" y="11"/>
                    <a:pt x="2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7" name="Google Shape;3502;p56"/>
            <p:cNvSpPr/>
            <p:nvPr/>
          </p:nvSpPr>
          <p:spPr>
            <a:xfrm>
              <a:off x="1945440" y="201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1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8" name="Google Shape;3503;p56"/>
            <p:cNvSpPr/>
            <p:nvPr/>
          </p:nvSpPr>
          <p:spPr>
            <a:xfrm>
              <a:off x="1946520" y="2012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8">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69" name="Google Shape;3504;p56"/>
            <p:cNvSpPr/>
            <p:nvPr/>
          </p:nvSpPr>
          <p:spPr>
            <a:xfrm>
              <a:off x="1946880" y="2009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0" name="Google Shape;3505;p56"/>
            <p:cNvSpPr/>
            <p:nvPr/>
          </p:nvSpPr>
          <p:spPr>
            <a:xfrm>
              <a:off x="1945800" y="2014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1" name="Google Shape;3506;p56"/>
            <p:cNvSpPr/>
            <p:nvPr/>
          </p:nvSpPr>
          <p:spPr>
            <a:xfrm>
              <a:off x="1946520" y="2012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18"/>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2" name="Google Shape;3507;p56"/>
            <p:cNvSpPr/>
            <p:nvPr/>
          </p:nvSpPr>
          <p:spPr>
            <a:xfrm>
              <a:off x="1946160" y="201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0" y="21"/>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3" name="Google Shape;3508;p56"/>
            <p:cNvSpPr/>
            <p:nvPr/>
          </p:nvSpPr>
          <p:spPr>
            <a:xfrm>
              <a:off x="1945800" y="201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4" name="Google Shape;3509;p56"/>
            <p:cNvSpPr/>
            <p:nvPr/>
          </p:nvSpPr>
          <p:spPr>
            <a:xfrm>
              <a:off x="1946160" y="201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18"/>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5" name="Google Shape;3510;p56"/>
            <p:cNvSpPr/>
            <p:nvPr/>
          </p:nvSpPr>
          <p:spPr>
            <a:xfrm>
              <a:off x="194688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6" name="Google Shape;3511;p56"/>
            <p:cNvSpPr/>
            <p:nvPr/>
          </p:nvSpPr>
          <p:spPr>
            <a:xfrm>
              <a:off x="1946520" y="201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1" y="18"/>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7" name="Google Shape;3512;p56"/>
            <p:cNvSpPr/>
            <p:nvPr/>
          </p:nvSpPr>
          <p:spPr>
            <a:xfrm>
              <a:off x="1946520" y="201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8" name="Google Shape;3513;p56"/>
            <p:cNvSpPr/>
            <p:nvPr/>
          </p:nvSpPr>
          <p:spPr>
            <a:xfrm>
              <a:off x="1945080" y="2016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79" name="Google Shape;3514;p56"/>
            <p:cNvSpPr/>
            <p:nvPr/>
          </p:nvSpPr>
          <p:spPr>
            <a:xfrm>
              <a:off x="1946880" y="201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0" name="Google Shape;3515;p56"/>
            <p:cNvSpPr/>
            <p:nvPr/>
          </p:nvSpPr>
          <p:spPr>
            <a:xfrm>
              <a:off x="1817640" y="1973160"/>
              <a:ext cx="41400" cy="42840"/>
            </a:xfrm>
            <a:custGeom>
              <a:avLst/>
              <a:gdLst>
                <a:gd name="textAreaLeft" fmla="*/ 0 w 41400"/>
                <a:gd name="textAreaRight" fmla="*/ 43200 w 41400"/>
                <a:gd name="textAreaTop" fmla="*/ 0 h 42840"/>
                <a:gd name="textAreaBottom" fmla="*/ 44640 h 42840"/>
              </a:gdLst>
              <a:ahLst/>
              <a:rect l="textAreaLeft" t="textAreaTop" r="textAreaRight" b="textAreaBottom"/>
              <a:pathLst>
                <a:path w="3183" h="3275">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a:solidFill>
                <a:srgbClr val="5f7d95"/>
              </a:solidFill>
              <a:round/>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2881" name="Google Shape;3516;p56"/>
            <p:cNvSpPr/>
            <p:nvPr/>
          </p:nvSpPr>
          <p:spPr>
            <a:xfrm>
              <a:off x="1856880" y="1970280"/>
              <a:ext cx="27720" cy="43560"/>
            </a:xfrm>
            <a:custGeom>
              <a:avLst/>
              <a:gdLst>
                <a:gd name="textAreaLeft" fmla="*/ 0 w 27720"/>
                <a:gd name="textAreaRight" fmla="*/ 29520 w 27720"/>
                <a:gd name="textAreaTop" fmla="*/ 0 h 43560"/>
                <a:gd name="textAreaBottom" fmla="*/ 45360 h 43560"/>
              </a:gdLst>
              <a:ahLst/>
              <a:rect l="textAreaLeft" t="textAreaTop" r="textAreaRight" b="textAreaBottom"/>
              <a:pathLst>
                <a:path w="2179" h="3345">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a:solidFill>
                <a:srgbClr val="5f7d9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2882" name="Google Shape;3517;p56"/>
            <p:cNvSpPr/>
            <p:nvPr/>
          </p:nvSpPr>
          <p:spPr>
            <a:xfrm>
              <a:off x="1885680" y="200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3" name="Google Shape;3518;p56"/>
            <p:cNvSpPr/>
            <p:nvPr/>
          </p:nvSpPr>
          <p:spPr>
            <a:xfrm>
              <a:off x="1885320" y="200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4" name="Google Shape;3519;p56"/>
            <p:cNvSpPr/>
            <p:nvPr/>
          </p:nvSpPr>
          <p:spPr>
            <a:xfrm>
              <a:off x="1884600" y="200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5" name="Google Shape;3520;p56"/>
            <p:cNvSpPr/>
            <p:nvPr/>
          </p:nvSpPr>
          <p:spPr>
            <a:xfrm>
              <a:off x="1885320" y="200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1" y="0"/>
                  </a:moveTo>
                  <a:lnTo>
                    <a:pt x="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6" name="Google Shape;3521;p56"/>
            <p:cNvSpPr/>
            <p:nvPr/>
          </p:nvSpPr>
          <p:spPr>
            <a:xfrm>
              <a:off x="1884960" y="200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7" name="Google Shape;3522;p56"/>
            <p:cNvSpPr/>
            <p:nvPr/>
          </p:nvSpPr>
          <p:spPr>
            <a:xfrm>
              <a:off x="1886040" y="200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8" name="Google Shape;3523;p56"/>
            <p:cNvSpPr/>
            <p:nvPr/>
          </p:nvSpPr>
          <p:spPr>
            <a:xfrm>
              <a:off x="1885680" y="200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89" name="Google Shape;3524;p56"/>
            <p:cNvSpPr/>
            <p:nvPr/>
          </p:nvSpPr>
          <p:spPr>
            <a:xfrm>
              <a:off x="1886400" y="2006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0"/>
                  </a:moveTo>
                  <a:lnTo>
                    <a:pt x="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0" name="Google Shape;3525;p56"/>
            <p:cNvSpPr/>
            <p:nvPr/>
          </p:nvSpPr>
          <p:spPr>
            <a:xfrm>
              <a:off x="1879920" y="197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1" name="Google Shape;3526;p56"/>
            <p:cNvSpPr/>
            <p:nvPr/>
          </p:nvSpPr>
          <p:spPr>
            <a:xfrm>
              <a:off x="1879920" y="197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2" name="Google Shape;3527;p56"/>
            <p:cNvSpPr/>
            <p:nvPr/>
          </p:nvSpPr>
          <p:spPr>
            <a:xfrm>
              <a:off x="1880280" y="197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3" name="Google Shape;3528;p56"/>
            <p:cNvSpPr/>
            <p:nvPr/>
          </p:nvSpPr>
          <p:spPr>
            <a:xfrm>
              <a:off x="1881360" y="1984320"/>
              <a:ext cx="360" cy="2880"/>
            </a:xfrm>
            <a:custGeom>
              <a:avLst/>
              <a:gdLst>
                <a:gd name="textAreaLeft" fmla="*/ 0 w 360"/>
                <a:gd name="textAreaRight" fmla="*/ 11520 w 360"/>
                <a:gd name="textAreaTop" fmla="*/ 0 h 2880"/>
                <a:gd name="textAreaBottom" fmla="*/ 4680 h 2880"/>
              </a:gdLst>
              <a:ahLst/>
              <a:rect l="textAreaLeft" t="textAreaTop" r="textAreaRight" b="textAreaBottom"/>
              <a:pathLst>
                <a:path w="50" h="333">
                  <a:moveTo>
                    <a:pt x="50" y="333"/>
                  </a:moveTo>
                  <a:lnTo>
                    <a:pt x="50" y="333"/>
                  </a:lnTo>
                  <a:cubicBezTo>
                    <a:pt x="15" y="224"/>
                    <a:pt x="1" y="112"/>
                    <a:pt x="4" y="0"/>
                  </a:cubicBezTo>
                  <a:cubicBezTo>
                    <a:pt x="1" y="112"/>
                    <a:pt x="15" y="224"/>
                    <a:pt x="50" y="333"/>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2894" name="Google Shape;3529;p56"/>
            <p:cNvSpPr/>
            <p:nvPr/>
          </p:nvSpPr>
          <p:spPr>
            <a:xfrm>
              <a:off x="1884240" y="200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1" y="0"/>
                  </a:moveTo>
                  <a:lnTo>
                    <a:pt x="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5" name="Google Shape;3530;p56"/>
            <p:cNvSpPr/>
            <p:nvPr/>
          </p:nvSpPr>
          <p:spPr>
            <a:xfrm>
              <a:off x="1879200" y="197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6" name="Google Shape;3531;p56"/>
            <p:cNvSpPr/>
            <p:nvPr/>
          </p:nvSpPr>
          <p:spPr>
            <a:xfrm>
              <a:off x="1879560" y="197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0"/>
                  </a:moveTo>
                  <a:lnTo>
                    <a:pt x="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7" name="Google Shape;3532;p56"/>
            <p:cNvSpPr/>
            <p:nvPr/>
          </p:nvSpPr>
          <p:spPr>
            <a:xfrm>
              <a:off x="187920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8" name="Google Shape;3533;p56"/>
            <p:cNvSpPr/>
            <p:nvPr/>
          </p:nvSpPr>
          <p:spPr>
            <a:xfrm>
              <a:off x="1879560" y="197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899" name="Google Shape;3534;p56"/>
            <p:cNvSpPr/>
            <p:nvPr/>
          </p:nvSpPr>
          <p:spPr>
            <a:xfrm>
              <a:off x="1884240" y="199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9">
                  <a:moveTo>
                    <a:pt x="1" y="1"/>
                  </a:moveTo>
                  <a:cubicBezTo>
                    <a:pt x="1" y="8"/>
                    <a:pt x="1" y="15"/>
                    <a:pt x="4" y="18"/>
                  </a:cubicBez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0" name="Google Shape;3535;p56"/>
            <p:cNvSpPr/>
            <p:nvPr/>
          </p:nvSpPr>
          <p:spPr>
            <a:xfrm>
              <a:off x="1879920" y="197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1" name="Google Shape;3536;p56"/>
            <p:cNvSpPr/>
            <p:nvPr/>
          </p:nvSpPr>
          <p:spPr>
            <a:xfrm>
              <a:off x="1880280" y="197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0"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2" name="Google Shape;3537;p56"/>
            <p:cNvSpPr/>
            <p:nvPr/>
          </p:nvSpPr>
          <p:spPr>
            <a:xfrm>
              <a:off x="1879200" y="1971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3" name="Google Shape;3538;p56"/>
            <p:cNvSpPr/>
            <p:nvPr/>
          </p:nvSpPr>
          <p:spPr>
            <a:xfrm>
              <a:off x="1884600" y="2001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4" name="Google Shape;3539;p56"/>
            <p:cNvSpPr/>
            <p:nvPr/>
          </p:nvSpPr>
          <p:spPr>
            <a:xfrm>
              <a:off x="1880280" y="197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5" name="Google Shape;3540;p56"/>
            <p:cNvSpPr/>
            <p:nvPr/>
          </p:nvSpPr>
          <p:spPr>
            <a:xfrm>
              <a:off x="1884240" y="200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6" name="Google Shape;3541;p56"/>
            <p:cNvSpPr/>
            <p:nvPr/>
          </p:nvSpPr>
          <p:spPr>
            <a:xfrm>
              <a:off x="1878840" y="197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7" name="Google Shape;3542;p56"/>
            <p:cNvSpPr/>
            <p:nvPr/>
          </p:nvSpPr>
          <p:spPr>
            <a:xfrm>
              <a:off x="1883880" y="199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
                  </a:moveTo>
                  <a:lnTo>
                    <a:pt x="1" y="15"/>
                  </a:ln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8" name="Google Shape;3543;p56"/>
            <p:cNvSpPr/>
            <p:nvPr/>
          </p:nvSpPr>
          <p:spPr>
            <a:xfrm>
              <a:off x="1879920" y="197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0"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09" name="Google Shape;3544;p56"/>
            <p:cNvSpPr/>
            <p:nvPr/>
          </p:nvSpPr>
          <p:spPr>
            <a:xfrm>
              <a:off x="1861920" y="1985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5">
                  <a:moveTo>
                    <a:pt x="4"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0" name="Google Shape;3545;p56"/>
            <p:cNvSpPr/>
            <p:nvPr/>
          </p:nvSpPr>
          <p:spPr>
            <a:xfrm>
              <a:off x="1860480" y="2012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5"/>
                  </a:moveTo>
                  <a:lnTo>
                    <a:pt x="0" y="1"/>
                  </a:lnTo>
                  <a:cubicBezTo>
                    <a:pt x="0" y="8"/>
                    <a:pt x="0" y="11"/>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1" name="Google Shape;3546;p56"/>
            <p:cNvSpPr/>
            <p:nvPr/>
          </p:nvSpPr>
          <p:spPr>
            <a:xfrm>
              <a:off x="1861560" y="1983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7"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2" name="Google Shape;3547;p56"/>
            <p:cNvSpPr/>
            <p:nvPr/>
          </p:nvSpPr>
          <p:spPr>
            <a:xfrm>
              <a:off x="1860480" y="201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4"/>
                  </a:moveTo>
                  <a:lnTo>
                    <a:pt x="0" y="0"/>
                  </a:lnTo>
                  <a:cubicBezTo>
                    <a:pt x="0" y="4"/>
                    <a:pt x="0"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3" name="Google Shape;3548;p56"/>
            <p:cNvSpPr/>
            <p:nvPr/>
          </p:nvSpPr>
          <p:spPr>
            <a:xfrm>
              <a:off x="1860480" y="2012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4" name="Google Shape;3549;p56"/>
            <p:cNvSpPr/>
            <p:nvPr/>
          </p:nvSpPr>
          <p:spPr>
            <a:xfrm>
              <a:off x="1860120" y="201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 h="9">
                  <a:moveTo>
                    <a:pt x="1" y="1"/>
                  </a:moveTo>
                  <a:cubicBezTo>
                    <a:pt x="1" y="1"/>
                    <a:pt x="5" y="6"/>
                    <a:pt x="5" y="8"/>
                  </a:cubicBezTo>
                  <a:cubicBezTo>
                    <a:pt x="5" y="5"/>
                    <a:pt x="5" y="1"/>
                    <a:pt x="2" y="1"/>
                  </a:cubicBezTo>
                  <a:cubicBezTo>
                    <a:pt x="1" y="1"/>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5" name="Google Shape;3550;p56"/>
            <p:cNvSpPr/>
            <p:nvPr/>
          </p:nvSpPr>
          <p:spPr>
            <a:xfrm>
              <a:off x="1860120" y="201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
                  </a:moveTo>
                  <a:cubicBezTo>
                    <a:pt x="0" y="4"/>
                    <a:pt x="4" y="11"/>
                    <a:pt x="4" y="15"/>
                  </a:cubicBezTo>
                  <a:cubicBezTo>
                    <a:pt x="4"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6" name="Google Shape;3551;p56"/>
            <p:cNvSpPr/>
            <p:nvPr/>
          </p:nvSpPr>
          <p:spPr>
            <a:xfrm>
              <a:off x="1861920" y="1986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6">
                  <a:moveTo>
                    <a:pt x="4"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7" name="Google Shape;3552;p56"/>
            <p:cNvSpPr/>
            <p:nvPr/>
          </p:nvSpPr>
          <p:spPr>
            <a:xfrm>
              <a:off x="1862640" y="199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8" name="Google Shape;3553;p56"/>
            <p:cNvSpPr/>
            <p:nvPr/>
          </p:nvSpPr>
          <p:spPr>
            <a:xfrm>
              <a:off x="1862640" y="198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1" y="18"/>
                  </a:moveTo>
                  <a:lnTo>
                    <a:pt x="1" y="0"/>
                  </a:lnTo>
                  <a:cubicBezTo>
                    <a:pt x="1" y="7"/>
                    <a:pt x="1" y="14"/>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19" name="Google Shape;3554;p56"/>
            <p:cNvSpPr/>
            <p:nvPr/>
          </p:nvSpPr>
          <p:spPr>
            <a:xfrm>
              <a:off x="1862280" y="198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4"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0" name="Google Shape;3555;p56"/>
            <p:cNvSpPr/>
            <p:nvPr/>
          </p:nvSpPr>
          <p:spPr>
            <a:xfrm>
              <a:off x="1861200" y="198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7"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1" name="Google Shape;3556;p56"/>
            <p:cNvSpPr/>
            <p:nvPr/>
          </p:nvSpPr>
          <p:spPr>
            <a:xfrm>
              <a:off x="1862280" y="198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6">
                  <a:moveTo>
                    <a:pt x="4"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2" name="Google Shape;3557;p56"/>
            <p:cNvSpPr/>
            <p:nvPr/>
          </p:nvSpPr>
          <p:spPr>
            <a:xfrm>
              <a:off x="1861200" y="198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8"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3" name="Google Shape;3558;p56"/>
            <p:cNvSpPr/>
            <p:nvPr/>
          </p:nvSpPr>
          <p:spPr>
            <a:xfrm>
              <a:off x="1862640" y="1989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4"/>
                  </a:moveTo>
                  <a:lnTo>
                    <a:pt x="0" y="0"/>
                  </a:lnTo>
                  <a:cubicBezTo>
                    <a:pt x="0" y="4"/>
                    <a:pt x="0" y="7"/>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4" name="Google Shape;3559;p56"/>
            <p:cNvSpPr/>
            <p:nvPr/>
          </p:nvSpPr>
          <p:spPr>
            <a:xfrm>
              <a:off x="1862280" y="1987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4"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5" name="Google Shape;3560;p56"/>
            <p:cNvSpPr/>
            <p:nvPr/>
          </p:nvSpPr>
          <p:spPr>
            <a:xfrm>
              <a:off x="1860120" y="201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3">
                  <a:moveTo>
                    <a:pt x="1" y="1"/>
                  </a:moveTo>
                  <a:cubicBezTo>
                    <a:pt x="1" y="1"/>
                    <a:pt x="0" y="1"/>
                    <a:pt x="0" y="2"/>
                  </a:cubicBezTo>
                  <a:lnTo>
                    <a:pt x="0" y="12"/>
                  </a:lnTo>
                  <a:cubicBezTo>
                    <a:pt x="3" y="9"/>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6" name="Google Shape;3561;p56"/>
            <p:cNvSpPr/>
            <p:nvPr/>
          </p:nvSpPr>
          <p:spPr>
            <a:xfrm>
              <a:off x="1860840" y="198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7"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7" name="Google Shape;3562;p56"/>
            <p:cNvSpPr/>
            <p:nvPr/>
          </p:nvSpPr>
          <p:spPr>
            <a:xfrm>
              <a:off x="1861920" y="1984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5">
                  <a:moveTo>
                    <a:pt x="8"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8" name="Google Shape;3563;p56"/>
            <p:cNvSpPr/>
            <p:nvPr/>
          </p:nvSpPr>
          <p:spPr>
            <a:xfrm>
              <a:off x="1860120" y="197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29" name="Google Shape;3564;p56"/>
            <p:cNvSpPr/>
            <p:nvPr/>
          </p:nvSpPr>
          <p:spPr>
            <a:xfrm>
              <a:off x="1856880" y="2003040"/>
              <a:ext cx="1080" cy="5760"/>
            </a:xfrm>
            <a:custGeom>
              <a:avLst/>
              <a:gdLst>
                <a:gd name="textAreaLeft" fmla="*/ 0 w 1080"/>
                <a:gd name="textAreaRight" fmla="*/ 2880 w 1080"/>
                <a:gd name="textAreaTop" fmla="*/ 0 h 5760"/>
                <a:gd name="textAreaBottom" fmla="*/ 7560 h 5760"/>
              </a:gdLst>
              <a:ahLst/>
              <a:rect l="textAreaLeft" t="textAreaTop" r="textAreaRight" b="textAreaBottom"/>
              <a:pathLst>
                <a:path w="225" h="557">
                  <a:moveTo>
                    <a:pt x="225" y="557"/>
                  </a:moveTo>
                  <a:cubicBezTo>
                    <a:pt x="151" y="459"/>
                    <a:pt x="1" y="67"/>
                    <a:pt x="8" y="0"/>
                  </a:cubicBezTo>
                  <a:cubicBezTo>
                    <a:pt x="1" y="67"/>
                    <a:pt x="151" y="459"/>
                    <a:pt x="225" y="557"/>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2930" name="Google Shape;3565;p56"/>
            <p:cNvSpPr/>
            <p:nvPr/>
          </p:nvSpPr>
          <p:spPr>
            <a:xfrm>
              <a:off x="1860480" y="198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6">
                  <a:moveTo>
                    <a:pt x="7"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1" name="Google Shape;3566;p56"/>
            <p:cNvSpPr/>
            <p:nvPr/>
          </p:nvSpPr>
          <p:spPr>
            <a:xfrm>
              <a:off x="1768680" y="1958040"/>
              <a:ext cx="51480" cy="37800"/>
            </a:xfrm>
            <a:custGeom>
              <a:avLst/>
              <a:gdLst>
                <a:gd name="textAreaLeft" fmla="*/ 0 w 51480"/>
                <a:gd name="textAreaRight" fmla="*/ 53280 w 51480"/>
                <a:gd name="textAreaTop" fmla="*/ 0 h 37800"/>
                <a:gd name="textAreaBottom" fmla="*/ 39600 h 37800"/>
              </a:gdLst>
              <a:ahLst/>
              <a:rect l="textAreaLeft" t="textAreaTop" r="textAreaRight" b="textAreaBottom"/>
              <a:pathLst>
                <a:path w="3926" h="2918">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a:solidFill>
                <a:srgbClr val="5f7d9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2932" name="Google Shape;3567;p56"/>
            <p:cNvSpPr/>
            <p:nvPr/>
          </p:nvSpPr>
          <p:spPr>
            <a:xfrm>
              <a:off x="1788480" y="196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3" name="Google Shape;3568;p56"/>
            <p:cNvSpPr/>
            <p:nvPr/>
          </p:nvSpPr>
          <p:spPr>
            <a:xfrm>
              <a:off x="1789200" y="196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4" name="Google Shape;3569;p56"/>
            <p:cNvSpPr/>
            <p:nvPr/>
          </p:nvSpPr>
          <p:spPr>
            <a:xfrm>
              <a:off x="1785600" y="196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5" name="Google Shape;3570;p56"/>
            <p:cNvSpPr/>
            <p:nvPr/>
          </p:nvSpPr>
          <p:spPr>
            <a:xfrm>
              <a:off x="1784880" y="196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6" name="Google Shape;3571;p56"/>
            <p:cNvSpPr/>
            <p:nvPr/>
          </p:nvSpPr>
          <p:spPr>
            <a:xfrm>
              <a:off x="178380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7" name="Google Shape;3572;p56"/>
            <p:cNvSpPr/>
            <p:nvPr/>
          </p:nvSpPr>
          <p:spPr>
            <a:xfrm>
              <a:off x="178452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5"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8" name="Google Shape;3573;p56"/>
            <p:cNvSpPr/>
            <p:nvPr/>
          </p:nvSpPr>
          <p:spPr>
            <a:xfrm>
              <a:off x="1787400" y="196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39" name="Google Shape;3574;p56"/>
            <p:cNvSpPr/>
            <p:nvPr/>
          </p:nvSpPr>
          <p:spPr>
            <a:xfrm>
              <a:off x="1789920" y="196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2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0" name="Google Shape;3575;p56"/>
            <p:cNvSpPr/>
            <p:nvPr/>
          </p:nvSpPr>
          <p:spPr>
            <a:xfrm>
              <a:off x="1790640" y="196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
                  <a:moveTo>
                    <a:pt x="25"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1" name="Google Shape;3576;p56"/>
            <p:cNvSpPr/>
            <p:nvPr/>
          </p:nvSpPr>
          <p:spPr>
            <a:xfrm>
              <a:off x="1792800" y="196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8">
                  <a:moveTo>
                    <a:pt x="39"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2" name="Google Shape;3577;p56"/>
            <p:cNvSpPr/>
            <p:nvPr/>
          </p:nvSpPr>
          <p:spPr>
            <a:xfrm>
              <a:off x="1791360" y="196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5">
                  <a:moveTo>
                    <a:pt x="25"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3" name="Google Shape;3578;p56"/>
            <p:cNvSpPr/>
            <p:nvPr/>
          </p:nvSpPr>
          <p:spPr>
            <a:xfrm>
              <a:off x="1792080" y="196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
                  <a:moveTo>
                    <a:pt x="28"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4" name="Google Shape;3579;p56"/>
            <p:cNvSpPr/>
            <p:nvPr/>
          </p:nvSpPr>
          <p:spPr>
            <a:xfrm>
              <a:off x="179352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8">
                  <a:moveTo>
                    <a:pt x="32"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5" name="Google Shape;3580;p56"/>
            <p:cNvSpPr/>
            <p:nvPr/>
          </p:nvSpPr>
          <p:spPr>
            <a:xfrm>
              <a:off x="1778760" y="19580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4" h="71">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6" name="Google Shape;3581;p56"/>
            <p:cNvSpPr/>
            <p:nvPr/>
          </p:nvSpPr>
          <p:spPr>
            <a:xfrm>
              <a:off x="1778760" y="195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8" y="0"/>
                  </a:moveTo>
                  <a:lnTo>
                    <a:pt x="8" y="0"/>
                  </a:lnTo>
                  <a:cubicBezTo>
                    <a:pt x="5" y="4"/>
                    <a:pt x="1" y="11"/>
                    <a:pt x="1" y="14"/>
                  </a:cubicBezTo>
                  <a:cubicBezTo>
                    <a:pt x="5" y="11"/>
                    <a:pt x="8" y="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7" name="Google Shape;3582;p56"/>
            <p:cNvSpPr/>
            <p:nvPr/>
          </p:nvSpPr>
          <p:spPr>
            <a:xfrm>
              <a:off x="1778040" y="195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8">
                  <a:moveTo>
                    <a:pt x="1" y="18"/>
                  </a:moveTo>
                  <a:cubicBezTo>
                    <a:pt x="4" y="11"/>
                    <a:pt x="8" y="7"/>
                    <a:pt x="11" y="0"/>
                  </a:cubicBezTo>
                  <a:cubicBezTo>
                    <a:pt x="8" y="7"/>
                    <a:pt x="4"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8" name="Google Shape;3583;p56"/>
            <p:cNvSpPr/>
            <p:nvPr/>
          </p:nvSpPr>
          <p:spPr>
            <a:xfrm>
              <a:off x="1768680" y="1969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0" y="1"/>
                  </a:lnTo>
                  <a:lnTo>
                    <a:pt x="0"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49" name="Google Shape;3584;p56"/>
            <p:cNvSpPr/>
            <p:nvPr/>
          </p:nvSpPr>
          <p:spPr>
            <a:xfrm>
              <a:off x="177732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 y="15"/>
                  </a:moveTo>
                  <a:cubicBezTo>
                    <a:pt x="8" y="8"/>
                    <a:pt x="11" y="4"/>
                    <a:pt x="18" y="1"/>
                  </a:cubicBezTo>
                  <a:cubicBezTo>
                    <a:pt x="11" y="4"/>
                    <a:pt x="8" y="8"/>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0" name="Google Shape;3585;p56"/>
            <p:cNvSpPr/>
            <p:nvPr/>
          </p:nvSpPr>
          <p:spPr>
            <a:xfrm>
              <a:off x="1776600" y="196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9">
                  <a:moveTo>
                    <a:pt x="1" y="18"/>
                  </a:moveTo>
                  <a:cubicBezTo>
                    <a:pt x="15" y="15"/>
                    <a:pt x="25" y="8"/>
                    <a:pt x="36" y="1"/>
                  </a:cubicBezTo>
                  <a:cubicBezTo>
                    <a:pt x="25" y="8"/>
                    <a:pt x="15" y="15"/>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1" name="Google Shape;3586;p56"/>
            <p:cNvSpPr/>
            <p:nvPr/>
          </p:nvSpPr>
          <p:spPr>
            <a:xfrm>
              <a:off x="1768680" y="196812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92" h="71">
                  <a:moveTo>
                    <a:pt x="92" y="1"/>
                  </a:moveTo>
                  <a:cubicBezTo>
                    <a:pt x="60" y="25"/>
                    <a:pt x="29" y="50"/>
                    <a:pt x="1" y="71"/>
                  </a:cubicBezTo>
                  <a:cubicBezTo>
                    <a:pt x="29" y="50"/>
                    <a:pt x="60" y="29"/>
                    <a:pt x="9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2" name="Google Shape;3587;p56"/>
            <p:cNvSpPr/>
            <p:nvPr/>
          </p:nvSpPr>
          <p:spPr>
            <a:xfrm>
              <a:off x="1777680" y="196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4" y="1"/>
                  </a:moveTo>
                  <a:cubicBezTo>
                    <a:pt x="7" y="4"/>
                    <a:pt x="4" y="11"/>
                    <a:pt x="0" y="15"/>
                  </a:cubicBezTo>
                  <a:cubicBezTo>
                    <a:pt x="4" y="11"/>
                    <a:pt x="11" y="4"/>
                    <a:pt x="1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3" name="Google Shape;3588;p56"/>
            <p:cNvSpPr/>
            <p:nvPr/>
          </p:nvSpPr>
          <p:spPr>
            <a:xfrm>
              <a:off x="1778400" y="195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8">
                  <a:moveTo>
                    <a:pt x="11" y="0"/>
                  </a:moveTo>
                  <a:lnTo>
                    <a:pt x="11" y="0"/>
                  </a:lnTo>
                  <a:cubicBezTo>
                    <a:pt x="7" y="7"/>
                    <a:pt x="4" y="11"/>
                    <a:pt x="0" y="18"/>
                  </a:cubicBezTo>
                  <a:cubicBezTo>
                    <a:pt x="4" y="11"/>
                    <a:pt x="11" y="7"/>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4" name="Google Shape;3589;p56"/>
            <p:cNvSpPr/>
            <p:nvPr/>
          </p:nvSpPr>
          <p:spPr>
            <a:xfrm>
              <a:off x="1778760" y="195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5">
                  <a:moveTo>
                    <a:pt x="0" y="1"/>
                  </a:moveTo>
                  <a:lnTo>
                    <a:pt x="0" y="4"/>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5" name="Google Shape;3590;p56"/>
            <p:cNvSpPr/>
            <p:nvPr/>
          </p:nvSpPr>
          <p:spPr>
            <a:xfrm>
              <a:off x="1778760" y="195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6" name="Google Shape;3591;p56"/>
            <p:cNvSpPr/>
            <p:nvPr/>
          </p:nvSpPr>
          <p:spPr>
            <a:xfrm>
              <a:off x="1819080" y="198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7" name="Google Shape;3592;p56"/>
            <p:cNvSpPr/>
            <p:nvPr/>
          </p:nvSpPr>
          <p:spPr>
            <a:xfrm>
              <a:off x="1818360" y="197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0"/>
                  </a:moveTo>
                  <a:lnTo>
                    <a:pt x="1" y="14"/>
                  </a:lnTo>
                  <a:cubicBezTo>
                    <a:pt x="4" y="11"/>
                    <a:pt x="4"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8" name="Google Shape;3593;p56"/>
            <p:cNvSpPr/>
            <p:nvPr/>
          </p:nvSpPr>
          <p:spPr>
            <a:xfrm>
              <a:off x="1818720" y="1981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59" name="Google Shape;3594;p56"/>
            <p:cNvSpPr/>
            <p:nvPr/>
          </p:nvSpPr>
          <p:spPr>
            <a:xfrm>
              <a:off x="1818360" y="1978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0"/>
                  </a:moveTo>
                  <a:lnTo>
                    <a:pt x="0" y="14"/>
                  </a:lnTo>
                  <a:cubicBezTo>
                    <a:pt x="4" y="11"/>
                    <a:pt x="4"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0" name="Google Shape;3595;p56"/>
            <p:cNvSpPr/>
            <p:nvPr/>
          </p:nvSpPr>
          <p:spPr>
            <a:xfrm>
              <a:off x="1817280" y="1994040"/>
              <a:ext cx="360" cy="360"/>
            </a:xfrm>
            <a:custGeom>
              <a:avLst/>
              <a:gdLst>
                <a:gd name="textAreaLeft" fmla="*/ 0 w 360"/>
                <a:gd name="textAreaRight" fmla="*/ 3600 w 360"/>
                <a:gd name="textAreaTop" fmla="*/ 0 h 360"/>
                <a:gd name="textAreaBottom" fmla="*/ 3600 h 360"/>
              </a:gdLst>
              <a:ahLst/>
              <a:rect l="textAreaLeft" t="textAreaTop" r="textAreaRight" b="textAreaBottom"/>
              <a:pathLst>
                <a:path w="120" h="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961" name="Google Shape;3596;p56"/>
            <p:cNvSpPr/>
            <p:nvPr/>
          </p:nvSpPr>
          <p:spPr>
            <a:xfrm>
              <a:off x="1818720" y="1976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9">
                  <a:moveTo>
                    <a:pt x="1"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2" name="Google Shape;3597;p56"/>
            <p:cNvSpPr/>
            <p:nvPr/>
          </p:nvSpPr>
          <p:spPr>
            <a:xfrm>
              <a:off x="1818720" y="1977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8">
                  <a:moveTo>
                    <a:pt x="0" y="18"/>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3" name="Google Shape;3598;p56"/>
            <p:cNvSpPr/>
            <p:nvPr/>
          </p:nvSpPr>
          <p:spPr>
            <a:xfrm>
              <a:off x="1818360" y="1980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4" name="Google Shape;3599;p56"/>
            <p:cNvSpPr/>
            <p:nvPr/>
          </p:nvSpPr>
          <p:spPr>
            <a:xfrm>
              <a:off x="1818360" y="1977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5" name="Google Shape;3600;p56"/>
            <p:cNvSpPr/>
            <p:nvPr/>
          </p:nvSpPr>
          <p:spPr>
            <a:xfrm>
              <a:off x="1818360" y="1979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6" name="Google Shape;3601;p56"/>
            <p:cNvSpPr/>
            <p:nvPr/>
          </p:nvSpPr>
          <p:spPr>
            <a:xfrm>
              <a:off x="1818720" y="1976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1" y="18"/>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7" name="Google Shape;3602;p56"/>
            <p:cNvSpPr/>
            <p:nvPr/>
          </p:nvSpPr>
          <p:spPr>
            <a:xfrm>
              <a:off x="1818720" y="198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9" h="8">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8" name="Google Shape;3603;p56"/>
            <p:cNvSpPr/>
            <p:nvPr/>
          </p:nvSpPr>
          <p:spPr>
            <a:xfrm>
              <a:off x="1818360" y="198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5"/>
                  </a:moveTo>
                  <a:lnTo>
                    <a:pt x="1" y="1"/>
                  </a:lnTo>
                  <a:cubicBezTo>
                    <a:pt x="1" y="8"/>
                    <a:pt x="1" y="11"/>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69" name="Google Shape;3604;p56"/>
            <p:cNvSpPr/>
            <p:nvPr/>
          </p:nvSpPr>
          <p:spPr>
            <a:xfrm>
              <a:off x="1818360" y="198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4" y="11"/>
                  </a:moveTo>
                  <a:cubicBezTo>
                    <a:pt x="4" y="8"/>
                    <a:pt x="4" y="4"/>
                    <a:pt x="0" y="1"/>
                  </a:cubicBezTo>
                  <a:cubicBezTo>
                    <a:pt x="4" y="4"/>
                    <a:pt x="4" y="8"/>
                    <a:pt x="4"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0" name="Google Shape;3605;p56"/>
            <p:cNvSpPr/>
            <p:nvPr/>
          </p:nvSpPr>
          <p:spPr>
            <a:xfrm>
              <a:off x="1818360" y="198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
                  </a:moveTo>
                  <a:lnTo>
                    <a:pt x="0" y="1"/>
                  </a:lnTo>
                  <a:cubicBezTo>
                    <a:pt x="0" y="8"/>
                    <a:pt x="4" y="11"/>
                    <a:pt x="4" y="15"/>
                  </a:cubicBezTo>
                  <a:cubicBezTo>
                    <a:pt x="4"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1" name="Google Shape;3606;p56"/>
            <p:cNvSpPr/>
            <p:nvPr/>
          </p:nvSpPr>
          <p:spPr>
            <a:xfrm>
              <a:off x="1818360" y="1977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9">
                  <a:moveTo>
                    <a:pt x="1"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2" name="Google Shape;3607;p56"/>
            <p:cNvSpPr/>
            <p:nvPr/>
          </p:nvSpPr>
          <p:spPr>
            <a:xfrm>
              <a:off x="1795320" y="1989720"/>
              <a:ext cx="27360" cy="25920"/>
            </a:xfrm>
            <a:custGeom>
              <a:avLst/>
              <a:gdLst>
                <a:gd name="textAreaLeft" fmla="*/ 0 w 27360"/>
                <a:gd name="textAreaRight" fmla="*/ 29160 w 27360"/>
                <a:gd name="textAreaTop" fmla="*/ 0 h 25920"/>
                <a:gd name="textAreaBottom" fmla="*/ 27720 h 25920"/>
              </a:gdLst>
              <a:ahLst/>
              <a:rect l="textAreaLeft" t="textAreaTop" r="textAreaRight" b="textAreaBottom"/>
              <a:pathLst>
                <a:path w="2144" h="2049">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a:solidFill>
                <a:srgbClr val="5f7d9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2973" name="Google Shape;3608;p56"/>
            <p:cNvSpPr/>
            <p:nvPr/>
          </p:nvSpPr>
          <p:spPr>
            <a:xfrm>
              <a:off x="1816560" y="199728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5" h="113">
                  <a:moveTo>
                    <a:pt x="4" y="112"/>
                  </a:moveTo>
                  <a:cubicBezTo>
                    <a:pt x="1" y="74"/>
                    <a:pt x="1" y="35"/>
                    <a:pt x="4" y="0"/>
                  </a:cubicBezTo>
                  <a:lnTo>
                    <a:pt x="4" y="0"/>
                  </a:lnTo>
                  <a:cubicBezTo>
                    <a:pt x="1" y="35"/>
                    <a:pt x="1" y="74"/>
                    <a:pt x="4" y="11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2974" name="Google Shape;3609;p56"/>
            <p:cNvSpPr/>
            <p:nvPr/>
          </p:nvSpPr>
          <p:spPr>
            <a:xfrm>
              <a:off x="1823040" y="2014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5" name="Google Shape;3610;p56"/>
            <p:cNvSpPr/>
            <p:nvPr/>
          </p:nvSpPr>
          <p:spPr>
            <a:xfrm>
              <a:off x="1821960" y="201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4"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6" name="Google Shape;3611;p56"/>
            <p:cNvSpPr/>
            <p:nvPr/>
          </p:nvSpPr>
          <p:spPr>
            <a:xfrm>
              <a:off x="1822320" y="2016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8">
                  <a:moveTo>
                    <a:pt x="4"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7" name="Google Shape;3612;p56"/>
            <p:cNvSpPr/>
            <p:nvPr/>
          </p:nvSpPr>
          <p:spPr>
            <a:xfrm>
              <a:off x="1823040" y="201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8" name="Google Shape;3613;p56"/>
            <p:cNvSpPr/>
            <p:nvPr/>
          </p:nvSpPr>
          <p:spPr>
            <a:xfrm>
              <a:off x="1822320" y="2016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4"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79" name="Google Shape;3614;p56"/>
            <p:cNvSpPr/>
            <p:nvPr/>
          </p:nvSpPr>
          <p:spPr>
            <a:xfrm>
              <a:off x="1822680" y="201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8"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0" name="Google Shape;3615;p56"/>
            <p:cNvSpPr/>
            <p:nvPr/>
          </p:nvSpPr>
          <p:spPr>
            <a:xfrm>
              <a:off x="1822680" y="2015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8"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1" name="Google Shape;3616;p56"/>
            <p:cNvSpPr/>
            <p:nvPr/>
          </p:nvSpPr>
          <p:spPr>
            <a:xfrm>
              <a:off x="1817280" y="200592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9" h="57">
                  <a:moveTo>
                    <a:pt x="99" y="56"/>
                  </a:moveTo>
                  <a:cubicBezTo>
                    <a:pt x="64" y="32"/>
                    <a:pt x="29" y="14"/>
                    <a:pt x="1" y="0"/>
                  </a:cubicBezTo>
                  <a:cubicBezTo>
                    <a:pt x="29" y="14"/>
                    <a:pt x="64" y="32"/>
                    <a:pt x="99" y="5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2" name="Google Shape;3617;p56"/>
            <p:cNvSpPr/>
            <p:nvPr/>
          </p:nvSpPr>
          <p:spPr>
            <a:xfrm>
              <a:off x="1812600" y="199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3" name="Google Shape;3618;p56"/>
            <p:cNvSpPr/>
            <p:nvPr/>
          </p:nvSpPr>
          <p:spPr>
            <a:xfrm>
              <a:off x="1811520" y="199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4" name="Google Shape;3619;p56"/>
            <p:cNvSpPr/>
            <p:nvPr/>
          </p:nvSpPr>
          <p:spPr>
            <a:xfrm>
              <a:off x="1803240" y="199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5" name="Google Shape;3620;p56"/>
            <p:cNvSpPr/>
            <p:nvPr/>
          </p:nvSpPr>
          <p:spPr>
            <a:xfrm>
              <a:off x="1815480" y="199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14" y="22"/>
                  </a:moveTo>
                  <a:cubicBezTo>
                    <a:pt x="11" y="15"/>
                    <a:pt x="4" y="8"/>
                    <a:pt x="0" y="1"/>
                  </a:cubicBezTo>
                  <a:cubicBezTo>
                    <a:pt x="4" y="8"/>
                    <a:pt x="11" y="15"/>
                    <a:pt x="14"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6" name="Google Shape;3621;p56"/>
            <p:cNvSpPr/>
            <p:nvPr/>
          </p:nvSpPr>
          <p:spPr>
            <a:xfrm>
              <a:off x="1813680" y="1998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7" name="Google Shape;3622;p56"/>
            <p:cNvSpPr/>
            <p:nvPr/>
          </p:nvSpPr>
          <p:spPr>
            <a:xfrm>
              <a:off x="1806480" y="199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4">
                  <a:moveTo>
                    <a:pt x="1" y="4"/>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8" name="Google Shape;3623;p56"/>
            <p:cNvSpPr/>
            <p:nvPr/>
          </p:nvSpPr>
          <p:spPr>
            <a:xfrm>
              <a:off x="1804320" y="199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8">
                  <a:moveTo>
                    <a:pt x="1" y="7"/>
                  </a:moveTo>
                  <a:lnTo>
                    <a:pt x="3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89" name="Google Shape;3624;p56"/>
            <p:cNvSpPr/>
            <p:nvPr/>
          </p:nvSpPr>
          <p:spPr>
            <a:xfrm>
              <a:off x="1816560" y="199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2">
                  <a:moveTo>
                    <a:pt x="1" y="1"/>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0" name="Google Shape;3625;p56"/>
            <p:cNvSpPr/>
            <p:nvPr/>
          </p:nvSpPr>
          <p:spPr>
            <a:xfrm>
              <a:off x="1812240" y="199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7"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1" name="Google Shape;3626;p56"/>
            <p:cNvSpPr/>
            <p:nvPr/>
          </p:nvSpPr>
          <p:spPr>
            <a:xfrm>
              <a:off x="1815840" y="199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2" name="Google Shape;3627;p56"/>
            <p:cNvSpPr/>
            <p:nvPr/>
          </p:nvSpPr>
          <p:spPr>
            <a:xfrm>
              <a:off x="1816200" y="199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1"/>
                  </a:moveTo>
                  <a:lnTo>
                    <a:pt x="15"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3" name="Google Shape;3628;p56"/>
            <p:cNvSpPr/>
            <p:nvPr/>
          </p:nvSpPr>
          <p:spPr>
            <a:xfrm>
              <a:off x="1813320" y="199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4" name="Google Shape;3629;p56"/>
            <p:cNvSpPr/>
            <p:nvPr/>
          </p:nvSpPr>
          <p:spPr>
            <a:xfrm>
              <a:off x="1805760" y="199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8">
                  <a:moveTo>
                    <a:pt x="1" y="8"/>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5" name="Google Shape;3630;p56"/>
            <p:cNvSpPr/>
            <p:nvPr/>
          </p:nvSpPr>
          <p:spPr>
            <a:xfrm>
              <a:off x="1805040" y="199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8">
                  <a:moveTo>
                    <a:pt x="1" y="8"/>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6" name="Google Shape;3631;p56"/>
            <p:cNvSpPr/>
            <p:nvPr/>
          </p:nvSpPr>
          <p:spPr>
            <a:xfrm>
              <a:off x="1803600" y="199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8">
                  <a:moveTo>
                    <a:pt x="0" y="8"/>
                  </a:moveTo>
                  <a:lnTo>
                    <a:pt x="3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7" name="Google Shape;3632;p56"/>
            <p:cNvSpPr/>
            <p:nvPr/>
          </p:nvSpPr>
          <p:spPr>
            <a:xfrm>
              <a:off x="1807200" y="1989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8" name="Google Shape;3633;p56"/>
            <p:cNvSpPr/>
            <p:nvPr/>
          </p:nvSpPr>
          <p:spPr>
            <a:xfrm>
              <a:off x="1806840" y="1989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1" y="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2999" name="Google Shape;3634;p56"/>
            <p:cNvSpPr/>
            <p:nvPr/>
          </p:nvSpPr>
          <p:spPr>
            <a:xfrm>
              <a:off x="1782000" y="1978200"/>
              <a:ext cx="17640" cy="19440"/>
            </a:xfrm>
            <a:custGeom>
              <a:avLst/>
              <a:gdLst>
                <a:gd name="textAreaLeft" fmla="*/ 0 w 17640"/>
                <a:gd name="textAreaRight" fmla="*/ 19440 w 17640"/>
                <a:gd name="textAreaTop" fmla="*/ 0 h 19440"/>
                <a:gd name="textAreaBottom" fmla="*/ 21240 h 19440"/>
              </a:gdLst>
              <a:ahLst/>
              <a:rect l="textAreaLeft" t="textAreaTop" r="textAreaRight" b="textAreaBottom"/>
              <a:pathLst>
                <a:path w="1426" h="157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a:solidFill>
                <a:srgbClr val="5f7d95"/>
              </a:solidFill>
              <a:round/>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3000" name="Google Shape;3635;p56"/>
            <p:cNvSpPr/>
            <p:nvPr/>
          </p:nvSpPr>
          <p:spPr>
            <a:xfrm>
              <a:off x="1785600" y="198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1" name="Google Shape;3636;p56"/>
            <p:cNvSpPr/>
            <p:nvPr/>
          </p:nvSpPr>
          <p:spPr>
            <a:xfrm>
              <a:off x="1786680" y="198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2" name="Google Shape;3637;p56"/>
            <p:cNvSpPr/>
            <p:nvPr/>
          </p:nvSpPr>
          <p:spPr>
            <a:xfrm>
              <a:off x="1783440" y="1983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3" name="Google Shape;3638;p56"/>
            <p:cNvSpPr/>
            <p:nvPr/>
          </p:nvSpPr>
          <p:spPr>
            <a:xfrm>
              <a:off x="1786320" y="198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0" y="1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4" name="Google Shape;3639;p56"/>
            <p:cNvSpPr/>
            <p:nvPr/>
          </p:nvSpPr>
          <p:spPr>
            <a:xfrm>
              <a:off x="1782360" y="198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0" y="11"/>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5" name="Google Shape;3640;p56"/>
            <p:cNvSpPr/>
            <p:nvPr/>
          </p:nvSpPr>
          <p:spPr>
            <a:xfrm>
              <a:off x="1786320" y="198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6" name="Google Shape;3641;p56"/>
            <p:cNvSpPr/>
            <p:nvPr/>
          </p:nvSpPr>
          <p:spPr>
            <a:xfrm>
              <a:off x="1787040" y="1980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7" name="Google Shape;3642;p56"/>
            <p:cNvSpPr/>
            <p:nvPr/>
          </p:nvSpPr>
          <p:spPr>
            <a:xfrm>
              <a:off x="1786680" y="198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1"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8" name="Google Shape;3643;p56"/>
            <p:cNvSpPr/>
            <p:nvPr/>
          </p:nvSpPr>
          <p:spPr>
            <a:xfrm>
              <a:off x="1787040" y="197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09" name="Google Shape;3644;p56"/>
            <p:cNvSpPr/>
            <p:nvPr/>
          </p:nvSpPr>
          <p:spPr>
            <a:xfrm>
              <a:off x="1784520" y="198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0" name="Google Shape;3645;p56"/>
            <p:cNvSpPr/>
            <p:nvPr/>
          </p:nvSpPr>
          <p:spPr>
            <a:xfrm>
              <a:off x="1783800" y="198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0"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1" name="Google Shape;3646;p56"/>
            <p:cNvSpPr/>
            <p:nvPr/>
          </p:nvSpPr>
          <p:spPr>
            <a:xfrm>
              <a:off x="1782720" y="198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4">
                  <a:moveTo>
                    <a:pt x="1" y="14"/>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2" name="Google Shape;3647;p56"/>
            <p:cNvSpPr/>
            <p:nvPr/>
          </p:nvSpPr>
          <p:spPr>
            <a:xfrm>
              <a:off x="1801440" y="1989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3" name="Google Shape;3648;p56"/>
            <p:cNvSpPr/>
            <p:nvPr/>
          </p:nvSpPr>
          <p:spPr>
            <a:xfrm>
              <a:off x="1785960" y="1981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4" name="Google Shape;3649;p56"/>
            <p:cNvSpPr/>
            <p:nvPr/>
          </p:nvSpPr>
          <p:spPr>
            <a:xfrm>
              <a:off x="1785240" y="198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 y="14"/>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5" name="Google Shape;3650;p56"/>
            <p:cNvSpPr/>
            <p:nvPr/>
          </p:nvSpPr>
          <p:spPr>
            <a:xfrm>
              <a:off x="1784880" y="198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5"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6" name="Google Shape;3651;p56"/>
            <p:cNvSpPr/>
            <p:nvPr/>
          </p:nvSpPr>
          <p:spPr>
            <a:xfrm>
              <a:off x="1794960" y="1998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9">
                  <a:moveTo>
                    <a:pt x="1" y="18"/>
                  </a:moveTo>
                  <a:cubicBezTo>
                    <a:pt x="8" y="11"/>
                    <a:pt x="15" y="4"/>
                    <a:pt x="22" y="1"/>
                  </a:cubicBezTo>
                  <a:cubicBezTo>
                    <a:pt x="15" y="4"/>
                    <a:pt x="8"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7" name="Google Shape;3652;p56"/>
            <p:cNvSpPr/>
            <p:nvPr/>
          </p:nvSpPr>
          <p:spPr>
            <a:xfrm>
              <a:off x="1793520" y="199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6">
                  <a:moveTo>
                    <a:pt x="29" y="0"/>
                  </a:moveTo>
                  <a:cubicBezTo>
                    <a:pt x="18" y="14"/>
                    <a:pt x="11" y="28"/>
                    <a:pt x="1" y="46"/>
                  </a:cubicBezTo>
                  <a:cubicBezTo>
                    <a:pt x="11" y="28"/>
                    <a:pt x="22" y="14"/>
                    <a:pt x="2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8" name="Google Shape;3653;p56"/>
            <p:cNvSpPr/>
            <p:nvPr/>
          </p:nvSpPr>
          <p:spPr>
            <a:xfrm>
              <a:off x="1794240" y="1998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33">
                  <a:moveTo>
                    <a:pt x="25" y="1"/>
                  </a:moveTo>
                  <a:cubicBezTo>
                    <a:pt x="14" y="11"/>
                    <a:pt x="7" y="22"/>
                    <a:pt x="0" y="32"/>
                  </a:cubicBezTo>
                  <a:cubicBezTo>
                    <a:pt x="7" y="22"/>
                    <a:pt x="14" y="11"/>
                    <a:pt x="2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19" name="Google Shape;3654;p56"/>
            <p:cNvSpPr/>
            <p:nvPr/>
          </p:nvSpPr>
          <p:spPr>
            <a:xfrm>
              <a:off x="1801440" y="199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
                  </a:moveTo>
                  <a:lnTo>
                    <a:pt x="0" y="11"/>
                  </a:lnTo>
                  <a:cubicBezTo>
                    <a:pt x="0" y="8"/>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0" name="Google Shape;3655;p56"/>
            <p:cNvSpPr/>
            <p:nvPr/>
          </p:nvSpPr>
          <p:spPr>
            <a:xfrm>
              <a:off x="1801440" y="199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1" y="1"/>
                  </a:moveTo>
                  <a:cubicBezTo>
                    <a:pt x="1" y="4"/>
                    <a:pt x="4" y="8"/>
                    <a:pt x="4" y="11"/>
                  </a:cubicBez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1" name="Google Shape;3656;p56"/>
            <p:cNvSpPr/>
            <p:nvPr/>
          </p:nvSpPr>
          <p:spPr>
            <a:xfrm>
              <a:off x="1801440" y="199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2" name="Google Shape;3657;p56"/>
            <p:cNvSpPr/>
            <p:nvPr/>
          </p:nvSpPr>
          <p:spPr>
            <a:xfrm>
              <a:off x="1794600" y="199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29">
                  <a:moveTo>
                    <a:pt x="25" y="0"/>
                  </a:moveTo>
                  <a:lnTo>
                    <a:pt x="25" y="0"/>
                  </a:lnTo>
                  <a:cubicBezTo>
                    <a:pt x="18" y="7"/>
                    <a:pt x="8" y="18"/>
                    <a:pt x="1" y="28"/>
                  </a:cubicBezTo>
                  <a:cubicBezTo>
                    <a:pt x="11" y="18"/>
                    <a:pt x="18" y="7"/>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3" name="Google Shape;3658;p56"/>
            <p:cNvSpPr/>
            <p:nvPr/>
          </p:nvSpPr>
          <p:spPr>
            <a:xfrm>
              <a:off x="1801440" y="199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4" name="Google Shape;3659;p56"/>
            <p:cNvSpPr/>
            <p:nvPr/>
          </p:nvSpPr>
          <p:spPr>
            <a:xfrm>
              <a:off x="1754280" y="1840680"/>
              <a:ext cx="58320" cy="47160"/>
            </a:xfrm>
            <a:custGeom>
              <a:avLst/>
              <a:gdLst>
                <a:gd name="textAreaLeft" fmla="*/ 0 w 58320"/>
                <a:gd name="textAreaRight" fmla="*/ 60120 w 58320"/>
                <a:gd name="textAreaTop" fmla="*/ 0 h 47160"/>
                <a:gd name="textAreaBottom" fmla="*/ 48960 h 47160"/>
              </a:gdLst>
              <a:ahLst/>
              <a:rect l="textAreaLeft" t="textAreaTop" r="textAreaRight" b="textAreaBottom"/>
              <a:pathLst>
                <a:path w="4436" h="3597">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a:solidFill>
                <a:srgbClr val="5f7d95"/>
              </a:solidFill>
              <a:round/>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3025" name="Google Shape;3660;p56"/>
            <p:cNvSpPr/>
            <p:nvPr/>
          </p:nvSpPr>
          <p:spPr>
            <a:xfrm>
              <a:off x="1814400" y="184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6" name="Google Shape;3661;p56"/>
            <p:cNvSpPr/>
            <p:nvPr/>
          </p:nvSpPr>
          <p:spPr>
            <a:xfrm>
              <a:off x="1814040" y="184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7" name="Google Shape;3662;p56"/>
            <p:cNvSpPr/>
            <p:nvPr/>
          </p:nvSpPr>
          <p:spPr>
            <a:xfrm>
              <a:off x="1814400" y="184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0"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28" name="Google Shape;3663;p56"/>
            <p:cNvSpPr/>
            <p:nvPr/>
          </p:nvSpPr>
          <p:spPr>
            <a:xfrm>
              <a:off x="1754280" y="1845000"/>
              <a:ext cx="83880" cy="93960"/>
            </a:xfrm>
            <a:custGeom>
              <a:avLst/>
              <a:gdLst>
                <a:gd name="textAreaLeft" fmla="*/ 0 w 83880"/>
                <a:gd name="textAreaRight" fmla="*/ 85680 w 83880"/>
                <a:gd name="textAreaTop" fmla="*/ 0 h 93960"/>
                <a:gd name="textAreaBottom" fmla="*/ 95760 h 93960"/>
              </a:gdLst>
              <a:ahLst/>
              <a:rect l="textAreaLeft" t="textAreaTop" r="textAreaRight" b="textAreaBottom"/>
              <a:pathLst>
                <a:path w="6299" h="7045">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a:solidFill>
                <a:srgbClr val="5f7d95"/>
              </a:solidFill>
              <a:round/>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3029" name="Google Shape;3664;p56"/>
            <p:cNvSpPr/>
            <p:nvPr/>
          </p:nvSpPr>
          <p:spPr>
            <a:xfrm>
              <a:off x="1816200" y="184464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4" h="102">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30" name="Google Shape;3665;p56"/>
            <p:cNvSpPr/>
            <p:nvPr/>
          </p:nvSpPr>
          <p:spPr>
            <a:xfrm>
              <a:off x="1816560" y="1845000"/>
              <a:ext cx="21600" cy="13680"/>
            </a:xfrm>
            <a:custGeom>
              <a:avLst/>
              <a:gdLst>
                <a:gd name="textAreaLeft" fmla="*/ 0 w 21600"/>
                <a:gd name="textAreaRight" fmla="*/ 23400 w 21600"/>
                <a:gd name="textAreaTop" fmla="*/ 0 h 13680"/>
                <a:gd name="textAreaBottom" fmla="*/ 15480 h 13680"/>
              </a:gdLst>
              <a:ahLst/>
              <a:rect l="textAreaLeft" t="textAreaTop" r="textAreaRight" b="textAreaBottom"/>
              <a:pathLst>
                <a:path w="1731" h="1135">
                  <a:moveTo>
                    <a:pt x="1" y="0"/>
                  </a:moveTo>
                  <a:lnTo>
                    <a:pt x="1" y="0"/>
                  </a:lnTo>
                  <a:cubicBezTo>
                    <a:pt x="141" y="88"/>
                    <a:pt x="862" y="560"/>
                    <a:pt x="1730" y="1134"/>
                  </a:cubicBezTo>
                  <a:cubicBezTo>
                    <a:pt x="809" y="525"/>
                    <a:pt x="137" y="84"/>
                    <a:pt x="1" y="0"/>
                  </a:cubicBezTo>
                  <a:close/>
                </a:path>
              </a:pathLst>
            </a:custGeom>
            <a:noFill/>
            <a:ln w="9525">
              <a:solidFill>
                <a:srgbClr val="5f7d9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3031" name="Google Shape;3666;p56"/>
            <p:cNvSpPr/>
            <p:nvPr/>
          </p:nvSpPr>
          <p:spPr>
            <a:xfrm>
              <a:off x="1816200" y="1844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2" name="Google Shape;3667;p56"/>
            <p:cNvSpPr/>
            <p:nvPr/>
          </p:nvSpPr>
          <p:spPr>
            <a:xfrm>
              <a:off x="1756440" y="192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1" y="4"/>
                  </a:moveTo>
                  <a:lnTo>
                    <a:pt x="4" y="0"/>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3" name="Google Shape;3668;p56"/>
            <p:cNvSpPr/>
            <p:nvPr/>
          </p:nvSpPr>
          <p:spPr>
            <a:xfrm>
              <a:off x="1785240" y="1937520"/>
              <a:ext cx="1440" cy="1440"/>
            </a:xfrm>
            <a:custGeom>
              <a:avLst/>
              <a:gdLst>
                <a:gd name="textAreaLeft" fmla="*/ 0 w 1440"/>
                <a:gd name="textAreaRight" fmla="*/ 3240 w 1440"/>
                <a:gd name="textAreaTop" fmla="*/ 0 h 1440"/>
                <a:gd name="textAreaBottom" fmla="*/ 3240 h 1440"/>
              </a:gdLst>
              <a:ahLst/>
              <a:rect l="textAreaLeft" t="textAreaTop" r="textAreaRight" b="textAreaBottom"/>
              <a:pathLst>
                <a:path w="236" h="239">
                  <a:moveTo>
                    <a:pt x="1" y="0"/>
                  </a:moveTo>
                  <a:cubicBezTo>
                    <a:pt x="102" y="53"/>
                    <a:pt x="183" y="137"/>
                    <a:pt x="235" y="238"/>
                  </a:cubicBezTo>
                  <a:lnTo>
                    <a:pt x="235" y="238"/>
                  </a:lnTo>
                  <a:cubicBezTo>
                    <a:pt x="183" y="137"/>
                    <a:pt x="102" y="53"/>
                    <a:pt x="1"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034" name="Google Shape;3669;p56"/>
            <p:cNvSpPr/>
            <p:nvPr/>
          </p:nvSpPr>
          <p:spPr>
            <a:xfrm>
              <a:off x="1761840" y="1927080"/>
              <a:ext cx="2880" cy="360"/>
            </a:xfrm>
            <a:custGeom>
              <a:avLst/>
              <a:gdLst>
                <a:gd name="textAreaLeft" fmla="*/ 0 w 2880"/>
                <a:gd name="textAreaRight" fmla="*/ 4680 w 2880"/>
                <a:gd name="textAreaTop" fmla="*/ 0 h 360"/>
                <a:gd name="textAreaBottom" fmla="*/ 11520 h 360"/>
              </a:gdLst>
              <a:ahLst/>
              <a:rect l="textAreaLeft" t="textAreaTop" r="textAreaRight" b="textAreaBottom"/>
              <a:pathLst>
                <a:path w="344" h="19">
                  <a:moveTo>
                    <a:pt x="0" y="15"/>
                  </a:moveTo>
                  <a:cubicBezTo>
                    <a:pt x="116" y="18"/>
                    <a:pt x="231" y="15"/>
                    <a:pt x="343" y="1"/>
                  </a:cubicBezTo>
                  <a:cubicBezTo>
                    <a:pt x="231" y="15"/>
                    <a:pt x="116" y="18"/>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5" name="Google Shape;3670;p56"/>
            <p:cNvSpPr/>
            <p:nvPr/>
          </p:nvSpPr>
          <p:spPr>
            <a:xfrm>
              <a:off x="1815480" y="185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6" name="Google Shape;3671;p56"/>
            <p:cNvSpPr/>
            <p:nvPr/>
          </p:nvSpPr>
          <p:spPr>
            <a:xfrm>
              <a:off x="1815840" y="185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7" name="Google Shape;3672;p56"/>
            <p:cNvSpPr/>
            <p:nvPr/>
          </p:nvSpPr>
          <p:spPr>
            <a:xfrm>
              <a:off x="1815840" y="185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8" name="Google Shape;3673;p56"/>
            <p:cNvSpPr/>
            <p:nvPr/>
          </p:nvSpPr>
          <p:spPr>
            <a:xfrm>
              <a:off x="1815840" y="185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39" name="Google Shape;3674;p56"/>
            <p:cNvSpPr/>
            <p:nvPr/>
          </p:nvSpPr>
          <p:spPr>
            <a:xfrm>
              <a:off x="1815840" y="185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0" name="Google Shape;3675;p56"/>
            <p:cNvSpPr/>
            <p:nvPr/>
          </p:nvSpPr>
          <p:spPr>
            <a:xfrm>
              <a:off x="1816200" y="185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1" name="Google Shape;3676;p56"/>
            <p:cNvSpPr/>
            <p:nvPr/>
          </p:nvSpPr>
          <p:spPr>
            <a:xfrm>
              <a:off x="1815840" y="185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2" name="Google Shape;3677;p56"/>
            <p:cNvSpPr/>
            <p:nvPr/>
          </p:nvSpPr>
          <p:spPr>
            <a:xfrm>
              <a:off x="1815840" y="185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3" name="Google Shape;3678;p56"/>
            <p:cNvSpPr/>
            <p:nvPr/>
          </p:nvSpPr>
          <p:spPr>
            <a:xfrm>
              <a:off x="1816200" y="184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4" name="Google Shape;3679;p56"/>
            <p:cNvSpPr/>
            <p:nvPr/>
          </p:nvSpPr>
          <p:spPr>
            <a:xfrm>
              <a:off x="1816200" y="185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1"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5" name="Google Shape;3680;p56"/>
            <p:cNvSpPr/>
            <p:nvPr/>
          </p:nvSpPr>
          <p:spPr>
            <a:xfrm>
              <a:off x="1816200" y="185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6" name="Google Shape;3681;p56"/>
            <p:cNvSpPr/>
            <p:nvPr/>
          </p:nvSpPr>
          <p:spPr>
            <a:xfrm>
              <a:off x="1816200" y="185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7" name="Google Shape;3682;p56"/>
            <p:cNvSpPr/>
            <p:nvPr/>
          </p:nvSpPr>
          <p:spPr>
            <a:xfrm>
              <a:off x="1816200" y="185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8" name="Google Shape;3683;p56"/>
            <p:cNvSpPr/>
            <p:nvPr/>
          </p:nvSpPr>
          <p:spPr>
            <a:xfrm>
              <a:off x="1816200" y="185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49" name="Google Shape;3684;p56"/>
            <p:cNvSpPr/>
            <p:nvPr/>
          </p:nvSpPr>
          <p:spPr>
            <a:xfrm>
              <a:off x="1816200" y="1851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0" name="Google Shape;3685;p56"/>
            <p:cNvSpPr/>
            <p:nvPr/>
          </p:nvSpPr>
          <p:spPr>
            <a:xfrm>
              <a:off x="1816200" y="185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1" name="Google Shape;3686;p56"/>
            <p:cNvSpPr/>
            <p:nvPr/>
          </p:nvSpPr>
          <p:spPr>
            <a:xfrm>
              <a:off x="1816200" y="185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2" name="Google Shape;3687;p56"/>
            <p:cNvSpPr/>
            <p:nvPr/>
          </p:nvSpPr>
          <p:spPr>
            <a:xfrm>
              <a:off x="1815840" y="185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3" name="Google Shape;3688;p56"/>
            <p:cNvSpPr/>
            <p:nvPr/>
          </p:nvSpPr>
          <p:spPr>
            <a:xfrm>
              <a:off x="1816200" y="185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4" name="Google Shape;3689;p56"/>
            <p:cNvSpPr/>
            <p:nvPr/>
          </p:nvSpPr>
          <p:spPr>
            <a:xfrm>
              <a:off x="1816200" y="1851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5" name="Google Shape;3690;p56"/>
            <p:cNvSpPr/>
            <p:nvPr/>
          </p:nvSpPr>
          <p:spPr>
            <a:xfrm>
              <a:off x="1816200" y="184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6">
                  <a:moveTo>
                    <a:pt x="1" y="1"/>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6" name="Google Shape;3691;p56"/>
            <p:cNvSpPr/>
            <p:nvPr/>
          </p:nvSpPr>
          <p:spPr>
            <a:xfrm>
              <a:off x="1816200" y="1846080"/>
              <a:ext cx="360" cy="1080"/>
            </a:xfrm>
            <a:custGeom>
              <a:avLst/>
              <a:gdLst>
                <a:gd name="textAreaLeft" fmla="*/ 0 w 360"/>
                <a:gd name="textAreaRight" fmla="*/ 11520 w 360"/>
                <a:gd name="textAreaTop" fmla="*/ 0 h 1080"/>
                <a:gd name="textAreaBottom" fmla="*/ 2880 h 1080"/>
              </a:gdLst>
              <a:ahLst/>
              <a:rect l="textAreaLeft" t="textAreaTop" r="textAreaRight" b="textAreaBottom"/>
              <a:pathLst>
                <a:path w="5" h="201">
                  <a:moveTo>
                    <a:pt x="1" y="1"/>
                  </a:moveTo>
                  <a:cubicBezTo>
                    <a:pt x="1" y="78"/>
                    <a:pt x="1" y="144"/>
                    <a:pt x="4" y="200"/>
                  </a:cubicBezTo>
                  <a:cubicBezTo>
                    <a:pt x="4" y="144"/>
                    <a:pt x="4" y="78"/>
                    <a:pt x="1"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057" name="Google Shape;3692;p56"/>
            <p:cNvSpPr/>
            <p:nvPr/>
          </p:nvSpPr>
          <p:spPr>
            <a:xfrm>
              <a:off x="1816200" y="185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2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8" name="Google Shape;3693;p56"/>
            <p:cNvSpPr/>
            <p:nvPr/>
          </p:nvSpPr>
          <p:spPr>
            <a:xfrm>
              <a:off x="1816200" y="185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59" name="Google Shape;3694;p56"/>
            <p:cNvSpPr/>
            <p:nvPr/>
          </p:nvSpPr>
          <p:spPr>
            <a:xfrm>
              <a:off x="1816200" y="184464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1" h="99">
                  <a:moveTo>
                    <a:pt x="0" y="1"/>
                  </a:moveTo>
                  <a:lnTo>
                    <a:pt x="0" y="1"/>
                  </a:lnTo>
                  <a:lnTo>
                    <a:pt x="0" y="99"/>
                  </a:lnTo>
                  <a:lnTo>
                    <a:pt x="0" y="99"/>
                  </a:lnTo>
                  <a:cubicBezTo>
                    <a:pt x="0" y="67"/>
                    <a:pt x="0" y="36"/>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60" name="Google Shape;3695;p56"/>
            <p:cNvSpPr/>
            <p:nvPr/>
          </p:nvSpPr>
          <p:spPr>
            <a:xfrm>
              <a:off x="1789200" y="1861920"/>
              <a:ext cx="119880" cy="111600"/>
            </a:xfrm>
            <a:custGeom>
              <a:avLst/>
              <a:gdLst>
                <a:gd name="textAreaLeft" fmla="*/ 0 w 119880"/>
                <a:gd name="textAreaRight" fmla="*/ 121680 w 119880"/>
                <a:gd name="textAreaTop" fmla="*/ 0 h 111600"/>
                <a:gd name="textAreaBottom" fmla="*/ 113400 h 111600"/>
              </a:gdLst>
              <a:ahLst/>
              <a:rect l="textAreaLeft" t="textAreaTop" r="textAreaRight" b="textAreaBottom"/>
              <a:pathLst>
                <a:path w="8949" h="8358">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a:solidFill>
                <a:srgbClr val="5f7d95"/>
              </a:solidFill>
              <a:round/>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sp>
          <p:nvSpPr>
            <p:cNvPr id="3061" name="Google Shape;3696;p56"/>
            <p:cNvSpPr/>
            <p:nvPr/>
          </p:nvSpPr>
          <p:spPr>
            <a:xfrm>
              <a:off x="1904400" y="190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4"/>
                  </a:moveTo>
                  <a:lnTo>
                    <a:pt x="1" y="0"/>
                  </a:lnTo>
                  <a:cubicBezTo>
                    <a:pt x="1" y="4"/>
                    <a:pt x="1" y="11"/>
                    <a:pt x="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2" name="Google Shape;3697;p56"/>
            <p:cNvSpPr/>
            <p:nvPr/>
          </p:nvSpPr>
          <p:spPr>
            <a:xfrm>
              <a:off x="1904400" y="19094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 h="85">
                  <a:moveTo>
                    <a:pt x="0" y="0"/>
                  </a:moveTo>
                  <a:lnTo>
                    <a:pt x="0" y="84"/>
                  </a:lnTo>
                  <a:lnTo>
                    <a:pt x="0" y="8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3" name="Google Shape;3698;p56"/>
            <p:cNvSpPr/>
            <p:nvPr/>
          </p:nvSpPr>
          <p:spPr>
            <a:xfrm>
              <a:off x="1887480" y="189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2"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4" name="Google Shape;3699;p56"/>
            <p:cNvSpPr/>
            <p:nvPr/>
          </p:nvSpPr>
          <p:spPr>
            <a:xfrm>
              <a:off x="1902240" y="190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8">
                  <a:moveTo>
                    <a:pt x="1" y="0"/>
                  </a:moveTo>
                  <a:cubicBezTo>
                    <a:pt x="8" y="7"/>
                    <a:pt x="15" y="11"/>
                    <a:pt x="22" y="18"/>
                  </a:cubicBezTo>
                  <a:cubicBezTo>
                    <a:pt x="15" y="11"/>
                    <a:pt x="8"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5" name="Google Shape;3700;p56"/>
            <p:cNvSpPr/>
            <p:nvPr/>
          </p:nvSpPr>
          <p:spPr>
            <a:xfrm>
              <a:off x="1904040" y="190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6" name="Google Shape;3701;p56"/>
            <p:cNvSpPr/>
            <p:nvPr/>
          </p:nvSpPr>
          <p:spPr>
            <a:xfrm>
              <a:off x="1887840" y="189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7" name="Google Shape;3702;p56"/>
            <p:cNvSpPr/>
            <p:nvPr/>
          </p:nvSpPr>
          <p:spPr>
            <a:xfrm>
              <a:off x="1904400" y="190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8" name="Google Shape;3703;p56"/>
            <p:cNvSpPr/>
            <p:nvPr/>
          </p:nvSpPr>
          <p:spPr>
            <a:xfrm>
              <a:off x="1904400" y="1907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5"/>
                  </a:moveTo>
                  <a:lnTo>
                    <a:pt x="0" y="1"/>
                  </a:lnTo>
                  <a:cubicBezTo>
                    <a:pt x="0" y="4"/>
                    <a:pt x="0" y="11"/>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69" name="Google Shape;3704;p56"/>
            <p:cNvSpPr/>
            <p:nvPr/>
          </p:nvSpPr>
          <p:spPr>
            <a:xfrm>
              <a:off x="1903320" y="190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0" name="Google Shape;3705;p56"/>
            <p:cNvSpPr/>
            <p:nvPr/>
          </p:nvSpPr>
          <p:spPr>
            <a:xfrm>
              <a:off x="1902960" y="190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14" y="18"/>
                  </a:moveTo>
                  <a:cubicBezTo>
                    <a:pt x="11" y="11"/>
                    <a:pt x="4" y="7"/>
                    <a:pt x="0" y="0"/>
                  </a:cubicBezTo>
                  <a:cubicBezTo>
                    <a:pt x="4" y="7"/>
                    <a:pt x="11" y="11"/>
                    <a:pt x="14"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1" name="Google Shape;3706;p56"/>
            <p:cNvSpPr/>
            <p:nvPr/>
          </p:nvSpPr>
          <p:spPr>
            <a:xfrm>
              <a:off x="1904040" y="190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7"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2" name="Google Shape;3707;p56"/>
            <p:cNvSpPr/>
            <p:nvPr/>
          </p:nvSpPr>
          <p:spPr>
            <a:xfrm>
              <a:off x="1892520" y="1899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33">
                  <a:moveTo>
                    <a:pt x="0" y="1"/>
                  </a:moveTo>
                  <a:lnTo>
                    <a:pt x="18" y="29"/>
                  </a:lnTo>
                  <a:lnTo>
                    <a:pt x="49" y="33"/>
                  </a:lnTo>
                  <a:lnTo>
                    <a:pt x="18"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3" name="Google Shape;3708;p56"/>
            <p:cNvSpPr/>
            <p:nvPr/>
          </p:nvSpPr>
          <p:spPr>
            <a:xfrm>
              <a:off x="1904400" y="1908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5"/>
                  </a:moveTo>
                  <a:lnTo>
                    <a:pt x="0" y="1"/>
                  </a:lnTo>
                  <a:cubicBezTo>
                    <a:pt x="0" y="8"/>
                    <a:pt x="0" y="11"/>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4" name="Google Shape;3709;p56"/>
            <p:cNvSpPr/>
            <p:nvPr/>
          </p:nvSpPr>
          <p:spPr>
            <a:xfrm>
              <a:off x="1905840" y="1909080"/>
              <a:ext cx="3240" cy="360"/>
            </a:xfrm>
            <a:custGeom>
              <a:avLst/>
              <a:gdLst>
                <a:gd name="textAreaLeft" fmla="*/ 0 w 3240"/>
                <a:gd name="textAreaRight" fmla="*/ 5040 w 3240"/>
                <a:gd name="textAreaTop" fmla="*/ 0 h 360"/>
                <a:gd name="textAreaBottom" fmla="*/ 8640 h 360"/>
              </a:gdLst>
              <a:ahLst/>
              <a:rect l="textAreaLeft" t="textAreaTop" r="textAreaRight" b="textAreaBottom"/>
              <a:pathLst>
                <a:path w="369" h="81">
                  <a:moveTo>
                    <a:pt x="368" y="0"/>
                  </a:moveTo>
                  <a:cubicBezTo>
                    <a:pt x="193" y="35"/>
                    <a:pt x="4" y="81"/>
                    <a:pt x="1" y="81"/>
                  </a:cubicBezTo>
                  <a:cubicBezTo>
                    <a:pt x="4" y="81"/>
                    <a:pt x="193" y="39"/>
                    <a:pt x="36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5" name="Google Shape;3710;p56"/>
            <p:cNvSpPr/>
            <p:nvPr/>
          </p:nvSpPr>
          <p:spPr>
            <a:xfrm>
              <a:off x="1842840" y="1861920"/>
              <a:ext cx="42840" cy="28440"/>
            </a:xfrm>
            <a:custGeom>
              <a:avLst/>
              <a:gdLst>
                <a:gd name="textAreaLeft" fmla="*/ 0 w 42840"/>
                <a:gd name="textAreaRight" fmla="*/ 44640 w 42840"/>
                <a:gd name="textAreaTop" fmla="*/ 0 h 28440"/>
                <a:gd name="textAreaBottom" fmla="*/ 30240 h 28440"/>
              </a:gdLst>
              <a:ahLst/>
              <a:rect l="textAreaLeft" t="textAreaTop" r="textAreaRight" b="textAreaBottom"/>
              <a:pathLst>
                <a:path w="3295" h="2217">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a:solidFill>
                <a:srgbClr val="5f7d9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3076" name="Google Shape;3711;p56"/>
            <p:cNvSpPr/>
            <p:nvPr/>
          </p:nvSpPr>
          <p:spPr>
            <a:xfrm>
              <a:off x="1901520" y="190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29">
                  <a:moveTo>
                    <a:pt x="43" y="28"/>
                  </a:moveTo>
                  <a:cubicBezTo>
                    <a:pt x="29" y="18"/>
                    <a:pt x="15" y="7"/>
                    <a:pt x="1" y="0"/>
                  </a:cubicBezTo>
                  <a:cubicBezTo>
                    <a:pt x="15" y="7"/>
                    <a:pt x="29" y="18"/>
                    <a:pt x="43"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7" name="Google Shape;3712;p56"/>
            <p:cNvSpPr/>
            <p:nvPr/>
          </p:nvSpPr>
          <p:spPr>
            <a:xfrm>
              <a:off x="1902600" y="190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0" y="0"/>
                  </a:moveTo>
                  <a:cubicBezTo>
                    <a:pt x="4" y="11"/>
                    <a:pt x="7" y="14"/>
                    <a:pt x="14" y="21"/>
                  </a:cubicBezTo>
                  <a:cubicBezTo>
                    <a:pt x="7"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8" name="Google Shape;3713;p56"/>
            <p:cNvSpPr/>
            <p:nvPr/>
          </p:nvSpPr>
          <p:spPr>
            <a:xfrm>
              <a:off x="1904400" y="1908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11"/>
                  </a:moveTo>
                  <a:lnTo>
                    <a:pt x="0" y="0"/>
                  </a:lnTo>
                  <a:cubicBezTo>
                    <a:pt x="0" y="4"/>
                    <a:pt x="0"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79" name="Google Shape;3714;p56"/>
            <p:cNvSpPr/>
            <p:nvPr/>
          </p:nvSpPr>
          <p:spPr>
            <a:xfrm>
              <a:off x="1904400" y="190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0" name="Google Shape;3715;p56"/>
            <p:cNvSpPr/>
            <p:nvPr/>
          </p:nvSpPr>
          <p:spPr>
            <a:xfrm>
              <a:off x="1910880" y="190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1" name="Google Shape;3716;p56"/>
            <p:cNvSpPr/>
            <p:nvPr/>
          </p:nvSpPr>
          <p:spPr>
            <a:xfrm>
              <a:off x="1904400" y="190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
                  </a:moveTo>
                  <a:cubicBezTo>
                    <a:pt x="0" y="4"/>
                    <a:pt x="0" y="11"/>
                    <a:pt x="4" y="15"/>
                  </a:cubicBezTo>
                  <a:cubicBezTo>
                    <a:pt x="4" y="11"/>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2" name="Google Shape;3717;p56"/>
            <p:cNvSpPr/>
            <p:nvPr/>
          </p:nvSpPr>
          <p:spPr>
            <a:xfrm>
              <a:off x="1903680" y="190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7"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3" name="Google Shape;3718;p56"/>
            <p:cNvSpPr/>
            <p:nvPr/>
          </p:nvSpPr>
          <p:spPr>
            <a:xfrm>
              <a:off x="1796040" y="195480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8" h="113">
                  <a:moveTo>
                    <a:pt x="1" y="0"/>
                  </a:moveTo>
                  <a:cubicBezTo>
                    <a:pt x="4" y="35"/>
                    <a:pt x="8" y="74"/>
                    <a:pt x="8" y="113"/>
                  </a:cubicBezTo>
                  <a:cubicBezTo>
                    <a:pt x="8" y="70"/>
                    <a:pt x="4" y="28"/>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84" name="Google Shape;3719;p56"/>
            <p:cNvSpPr/>
            <p:nvPr/>
          </p:nvSpPr>
          <p:spPr>
            <a:xfrm>
              <a:off x="1796040" y="195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0">
                  <a:moveTo>
                    <a:pt x="1" y="3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5" name="Google Shape;3720;p56"/>
            <p:cNvSpPr/>
            <p:nvPr/>
          </p:nvSpPr>
          <p:spPr>
            <a:xfrm>
              <a:off x="1789200" y="1942200"/>
              <a:ext cx="360" cy="1080"/>
            </a:xfrm>
            <a:custGeom>
              <a:avLst/>
              <a:gdLst>
                <a:gd name="textAreaLeft" fmla="*/ 0 w 360"/>
                <a:gd name="textAreaRight" fmla="*/ 3600 w 360"/>
                <a:gd name="textAreaTop" fmla="*/ 0 h 1080"/>
                <a:gd name="textAreaBottom" fmla="*/ 2880 h 1080"/>
              </a:gdLst>
              <a:ahLst/>
              <a:rect l="textAreaLeft" t="textAreaTop" r="textAreaRight" b="textAreaBottom"/>
              <a:pathLst>
                <a:path w="120" h="199">
                  <a:moveTo>
                    <a:pt x="1" y="0"/>
                  </a:moveTo>
                  <a:cubicBezTo>
                    <a:pt x="4" y="17"/>
                    <a:pt x="11" y="31"/>
                    <a:pt x="11" y="38"/>
                  </a:cubicBezTo>
                  <a:lnTo>
                    <a:pt x="120" y="199"/>
                  </a:lnTo>
                  <a:lnTo>
                    <a:pt x="15" y="38"/>
                  </a:lnTo>
                  <a:cubicBezTo>
                    <a:pt x="11" y="31"/>
                    <a:pt x="4" y="17"/>
                    <a:pt x="1"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086" name="Google Shape;3721;p56"/>
            <p:cNvSpPr/>
            <p:nvPr/>
          </p:nvSpPr>
          <p:spPr>
            <a:xfrm>
              <a:off x="1824840" y="197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7" name="Google Shape;3722;p56"/>
            <p:cNvSpPr/>
            <p:nvPr/>
          </p:nvSpPr>
          <p:spPr>
            <a:xfrm>
              <a:off x="1826640" y="1974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8" name="Google Shape;3723;p56"/>
            <p:cNvSpPr/>
            <p:nvPr/>
          </p:nvSpPr>
          <p:spPr>
            <a:xfrm>
              <a:off x="1836000" y="197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9">
                  <a:moveTo>
                    <a:pt x="32" y="1"/>
                  </a:moveTo>
                  <a:cubicBezTo>
                    <a:pt x="22" y="4"/>
                    <a:pt x="11" y="11"/>
                    <a:pt x="1" y="18"/>
                  </a:cubicBezTo>
                  <a:cubicBezTo>
                    <a:pt x="11" y="11"/>
                    <a:pt x="22" y="4"/>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89" name="Google Shape;3724;p56"/>
            <p:cNvSpPr/>
            <p:nvPr/>
          </p:nvSpPr>
          <p:spPr>
            <a:xfrm>
              <a:off x="1820520" y="1974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4" h="22">
                  <a:moveTo>
                    <a:pt x="1" y="0"/>
                  </a:moveTo>
                  <a:lnTo>
                    <a:pt x="11" y="11"/>
                  </a:lnTo>
                  <a:cubicBezTo>
                    <a:pt x="22" y="18"/>
                    <a:pt x="36" y="21"/>
                    <a:pt x="50" y="21"/>
                  </a:cubicBezTo>
                  <a:lnTo>
                    <a:pt x="53" y="21"/>
                  </a:lnTo>
                  <a:cubicBezTo>
                    <a:pt x="32" y="21"/>
                    <a:pt x="15"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0" name="Google Shape;3725;p56"/>
            <p:cNvSpPr/>
            <p:nvPr/>
          </p:nvSpPr>
          <p:spPr>
            <a:xfrm>
              <a:off x="1821600" y="197316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0" h="113">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091" name="Google Shape;3726;p56"/>
            <p:cNvSpPr/>
            <p:nvPr/>
          </p:nvSpPr>
          <p:spPr>
            <a:xfrm>
              <a:off x="1824120" y="197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5"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2" name="Google Shape;3727;p56"/>
            <p:cNvSpPr/>
            <p:nvPr/>
          </p:nvSpPr>
          <p:spPr>
            <a:xfrm>
              <a:off x="1821240" y="1974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3" name="Google Shape;3728;p56"/>
            <p:cNvSpPr/>
            <p:nvPr/>
          </p:nvSpPr>
          <p:spPr>
            <a:xfrm>
              <a:off x="1825920" y="1974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4" name="Google Shape;3729;p56"/>
            <p:cNvSpPr/>
            <p:nvPr/>
          </p:nvSpPr>
          <p:spPr>
            <a:xfrm>
              <a:off x="1825560" y="197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5" name="Google Shape;3730;p56"/>
            <p:cNvSpPr/>
            <p:nvPr/>
          </p:nvSpPr>
          <p:spPr>
            <a:xfrm>
              <a:off x="1823760" y="197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6" name="Google Shape;3731;p56"/>
            <p:cNvSpPr/>
            <p:nvPr/>
          </p:nvSpPr>
          <p:spPr>
            <a:xfrm>
              <a:off x="1821240" y="1974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7" name="Google Shape;3732;p56"/>
            <p:cNvSpPr/>
            <p:nvPr/>
          </p:nvSpPr>
          <p:spPr>
            <a:xfrm>
              <a:off x="1834920" y="197388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6" h="53">
                  <a:moveTo>
                    <a:pt x="96" y="0"/>
                  </a:moveTo>
                  <a:cubicBezTo>
                    <a:pt x="68" y="21"/>
                    <a:pt x="36" y="39"/>
                    <a:pt x="1" y="53"/>
                  </a:cubicBezTo>
                  <a:cubicBezTo>
                    <a:pt x="36" y="39"/>
                    <a:pt x="68" y="21"/>
                    <a:pt x="9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8" name="Google Shape;3733;p56"/>
            <p:cNvSpPr/>
            <p:nvPr/>
          </p:nvSpPr>
          <p:spPr>
            <a:xfrm>
              <a:off x="1836720" y="197316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10" h="26">
                  <a:moveTo>
                    <a:pt x="109" y="1"/>
                  </a:moveTo>
                  <a:lnTo>
                    <a:pt x="109" y="1"/>
                  </a:lnTo>
                  <a:cubicBezTo>
                    <a:pt x="71" y="1"/>
                    <a:pt x="36" y="8"/>
                    <a:pt x="1" y="25"/>
                  </a:cubicBezTo>
                  <a:cubicBezTo>
                    <a:pt x="36" y="8"/>
                    <a:pt x="71" y="1"/>
                    <a:pt x="10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099" name="Google Shape;3734;p56"/>
            <p:cNvSpPr/>
            <p:nvPr/>
          </p:nvSpPr>
          <p:spPr>
            <a:xfrm>
              <a:off x="1825200" y="197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5"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0" name="Google Shape;3735;p56"/>
            <p:cNvSpPr/>
            <p:nvPr/>
          </p:nvSpPr>
          <p:spPr>
            <a:xfrm>
              <a:off x="1796040" y="19580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4" h="89">
                  <a:moveTo>
                    <a:pt x="4" y="1"/>
                  </a:moveTo>
                  <a:lnTo>
                    <a:pt x="0" y="88"/>
                  </a:lnTo>
                  <a:cubicBezTo>
                    <a:pt x="4" y="60"/>
                    <a:pt x="4" y="32"/>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1" name="Google Shape;3736;p56"/>
            <p:cNvSpPr/>
            <p:nvPr/>
          </p:nvSpPr>
          <p:spPr>
            <a:xfrm>
              <a:off x="1819800" y="197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61">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2" name="Google Shape;3737;p56"/>
            <p:cNvSpPr/>
            <p:nvPr/>
          </p:nvSpPr>
          <p:spPr>
            <a:xfrm>
              <a:off x="179604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64">
                  <a:moveTo>
                    <a:pt x="1" y="0"/>
                  </a:moveTo>
                  <a:cubicBezTo>
                    <a:pt x="4" y="21"/>
                    <a:pt x="11" y="42"/>
                    <a:pt x="22" y="63"/>
                  </a:cubicBezTo>
                  <a:cubicBezTo>
                    <a:pt x="11" y="42"/>
                    <a:pt x="4" y="2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3" name="Google Shape;3738;p56"/>
            <p:cNvSpPr/>
            <p:nvPr/>
          </p:nvSpPr>
          <p:spPr>
            <a:xfrm>
              <a:off x="1796040" y="196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50">
                  <a:moveTo>
                    <a:pt x="25" y="49"/>
                  </a:moveTo>
                  <a:cubicBezTo>
                    <a:pt x="15" y="35"/>
                    <a:pt x="8" y="18"/>
                    <a:pt x="1" y="0"/>
                  </a:cubicBezTo>
                  <a:cubicBezTo>
                    <a:pt x="8" y="18"/>
                    <a:pt x="15" y="35"/>
                    <a:pt x="25"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4" name="Google Shape;3739;p56"/>
            <p:cNvSpPr/>
            <p:nvPr/>
          </p:nvSpPr>
          <p:spPr>
            <a:xfrm>
              <a:off x="1820160" y="1974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2">
                  <a:moveTo>
                    <a:pt x="0" y="1"/>
                  </a:moveTo>
                  <a:lnTo>
                    <a:pt x="0" y="1"/>
                  </a:lnTo>
                  <a:cubicBezTo>
                    <a:pt x="11" y="8"/>
                    <a:pt x="18" y="15"/>
                    <a:pt x="28" y="22"/>
                  </a:cubicBezTo>
                  <a:lnTo>
                    <a:pt x="18" y="1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5" name="Google Shape;3740;p56"/>
            <p:cNvSpPr/>
            <p:nvPr/>
          </p:nvSpPr>
          <p:spPr>
            <a:xfrm>
              <a:off x="1789200" y="194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11">
                  <a:moveTo>
                    <a:pt x="53" y="0"/>
                  </a:moveTo>
                  <a:lnTo>
                    <a:pt x="53" y="0"/>
                  </a:lnTo>
                  <a:cubicBezTo>
                    <a:pt x="35" y="4"/>
                    <a:pt x="18" y="7"/>
                    <a:pt x="0" y="11"/>
                  </a:cubicBezTo>
                  <a:cubicBezTo>
                    <a:pt x="18" y="11"/>
                    <a:pt x="35" y="4"/>
                    <a:pt x="53"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6" name="Google Shape;3741;p56"/>
            <p:cNvSpPr/>
            <p:nvPr/>
          </p:nvSpPr>
          <p:spPr>
            <a:xfrm>
              <a:off x="1791360" y="1941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6">
                  <a:moveTo>
                    <a:pt x="0" y="25"/>
                  </a:moveTo>
                  <a:cubicBezTo>
                    <a:pt x="11" y="18"/>
                    <a:pt x="21" y="11"/>
                    <a:pt x="32" y="1"/>
                  </a:cubicBezTo>
                  <a:cubicBezTo>
                    <a:pt x="21" y="11"/>
                    <a:pt x="11" y="18"/>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7" name="Google Shape;3742;p56"/>
            <p:cNvSpPr/>
            <p:nvPr/>
          </p:nvSpPr>
          <p:spPr>
            <a:xfrm>
              <a:off x="1789920" y="194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15">
                  <a:moveTo>
                    <a:pt x="0" y="14"/>
                  </a:moveTo>
                  <a:cubicBezTo>
                    <a:pt x="14" y="11"/>
                    <a:pt x="28" y="4"/>
                    <a:pt x="42" y="0"/>
                  </a:cubicBezTo>
                  <a:cubicBezTo>
                    <a:pt x="28" y="4"/>
                    <a:pt x="14"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8" name="Google Shape;3743;p56"/>
            <p:cNvSpPr/>
            <p:nvPr/>
          </p:nvSpPr>
          <p:spPr>
            <a:xfrm>
              <a:off x="1790640" y="1941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22">
                  <a:moveTo>
                    <a:pt x="1" y="22"/>
                  </a:moveTo>
                  <a:cubicBezTo>
                    <a:pt x="11" y="15"/>
                    <a:pt x="25" y="8"/>
                    <a:pt x="39" y="1"/>
                  </a:cubicBezTo>
                  <a:cubicBezTo>
                    <a:pt x="25" y="8"/>
                    <a:pt x="11"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09" name="Google Shape;3744;p56"/>
            <p:cNvSpPr/>
            <p:nvPr/>
          </p:nvSpPr>
          <p:spPr>
            <a:xfrm>
              <a:off x="1791720" y="194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9">
                  <a:moveTo>
                    <a:pt x="25" y="0"/>
                  </a:moveTo>
                  <a:cubicBezTo>
                    <a:pt x="18" y="11"/>
                    <a:pt x="7" y="21"/>
                    <a:pt x="0" y="28"/>
                  </a:cubicBezTo>
                  <a:cubicBezTo>
                    <a:pt x="7" y="21"/>
                    <a:pt x="18" y="11"/>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0" name="Google Shape;3745;p56"/>
            <p:cNvSpPr/>
            <p:nvPr/>
          </p:nvSpPr>
          <p:spPr>
            <a:xfrm>
              <a:off x="1792440" y="193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9">
                  <a:moveTo>
                    <a:pt x="0" y="39"/>
                  </a:moveTo>
                  <a:cubicBezTo>
                    <a:pt x="7" y="25"/>
                    <a:pt x="11" y="14"/>
                    <a:pt x="14" y="0"/>
                  </a:cubicBezTo>
                  <a:cubicBezTo>
                    <a:pt x="11" y="14"/>
                    <a:pt x="7" y="25"/>
                    <a:pt x="0"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1" name="Google Shape;3746;p56"/>
            <p:cNvSpPr/>
            <p:nvPr/>
          </p:nvSpPr>
          <p:spPr>
            <a:xfrm>
              <a:off x="1801080" y="193716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03" h="15">
                  <a:moveTo>
                    <a:pt x="102" y="15"/>
                  </a:moveTo>
                  <a:cubicBezTo>
                    <a:pt x="71" y="4"/>
                    <a:pt x="36" y="1"/>
                    <a:pt x="1" y="1"/>
                  </a:cubicBezTo>
                  <a:cubicBezTo>
                    <a:pt x="36" y="1"/>
                    <a:pt x="71" y="4"/>
                    <a:pt x="102"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2" name="Google Shape;3747;p56"/>
            <p:cNvSpPr/>
            <p:nvPr/>
          </p:nvSpPr>
          <p:spPr>
            <a:xfrm>
              <a:off x="1792800" y="193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3">
                  <a:moveTo>
                    <a:pt x="0" y="42"/>
                  </a:moveTo>
                  <a:cubicBezTo>
                    <a:pt x="4" y="28"/>
                    <a:pt x="4" y="14"/>
                    <a:pt x="4" y="0"/>
                  </a:cubicBezTo>
                  <a:cubicBezTo>
                    <a:pt x="4" y="14"/>
                    <a:pt x="4" y="28"/>
                    <a:pt x="0"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3" name="Google Shape;3748;p56"/>
            <p:cNvSpPr/>
            <p:nvPr/>
          </p:nvSpPr>
          <p:spPr>
            <a:xfrm>
              <a:off x="1792080" y="194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32">
                  <a:moveTo>
                    <a:pt x="0" y="32"/>
                  </a:moveTo>
                  <a:cubicBezTo>
                    <a:pt x="7" y="21"/>
                    <a:pt x="14" y="11"/>
                    <a:pt x="21" y="0"/>
                  </a:cubicBezTo>
                  <a:cubicBezTo>
                    <a:pt x="14" y="11"/>
                    <a:pt x="7" y="21"/>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4" name="Google Shape;3749;p56"/>
            <p:cNvSpPr/>
            <p:nvPr/>
          </p:nvSpPr>
          <p:spPr>
            <a:xfrm>
              <a:off x="1839960" y="1939680"/>
              <a:ext cx="56880" cy="37800"/>
            </a:xfrm>
            <a:custGeom>
              <a:avLst/>
              <a:gdLst>
                <a:gd name="textAreaLeft" fmla="*/ 0 w 56880"/>
                <a:gd name="textAreaRight" fmla="*/ 58680 w 56880"/>
                <a:gd name="textAreaTop" fmla="*/ 0 h 37800"/>
                <a:gd name="textAreaBottom" fmla="*/ 39600 h 37800"/>
              </a:gdLst>
              <a:ahLst/>
              <a:rect l="textAreaLeft" t="textAreaTop" r="textAreaRight" b="textAreaBottom"/>
              <a:pathLst>
                <a:path w="4311" h="2916">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a:solidFill>
                <a:srgbClr val="5f7d9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3115" name="Google Shape;3750;p56"/>
            <p:cNvSpPr/>
            <p:nvPr/>
          </p:nvSpPr>
          <p:spPr>
            <a:xfrm>
              <a:off x="1886040" y="196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1">
                  <a:moveTo>
                    <a:pt x="0" y="1"/>
                  </a:moveTo>
                  <a:lnTo>
                    <a:pt x="21" y="1"/>
                  </a:lnTo>
                  <a:cubicBezTo>
                    <a:pt x="32" y="1"/>
                    <a:pt x="39" y="1"/>
                    <a:pt x="49" y="1"/>
                  </a:cubicBezTo>
                  <a:cubicBezTo>
                    <a:pt x="32" y="1"/>
                    <a:pt x="14"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6" name="Google Shape;3751;p56"/>
            <p:cNvSpPr/>
            <p:nvPr/>
          </p:nvSpPr>
          <p:spPr>
            <a:xfrm>
              <a:off x="1898640" y="196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1"/>
                  </a:moveTo>
                  <a:cubicBezTo>
                    <a:pt x="4" y="1"/>
                    <a:pt x="4" y="4"/>
                    <a:pt x="1" y="8"/>
                  </a:cubicBezTo>
                  <a:cubicBezTo>
                    <a:pt x="4" y="4"/>
                    <a:pt x="4"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7" name="Google Shape;3752;p56"/>
            <p:cNvSpPr/>
            <p:nvPr/>
          </p:nvSpPr>
          <p:spPr>
            <a:xfrm>
              <a:off x="1898640" y="196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1"/>
                  </a:moveTo>
                  <a:lnTo>
                    <a:pt x="1" y="4"/>
                  </a:lnTo>
                  <a:cubicBezTo>
                    <a:pt x="1" y="1"/>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8" name="Google Shape;3753;p56"/>
            <p:cNvSpPr/>
            <p:nvPr/>
          </p:nvSpPr>
          <p:spPr>
            <a:xfrm>
              <a:off x="1898640" y="196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0"/>
                  </a:moveTo>
                  <a:cubicBezTo>
                    <a:pt x="0" y="4"/>
                    <a:pt x="0" y="4"/>
                    <a:pt x="0" y="7"/>
                  </a:cubicBezTo>
                  <a:cubicBezTo>
                    <a:pt x="0" y="4"/>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19" name="Google Shape;3754;p56"/>
            <p:cNvSpPr/>
            <p:nvPr/>
          </p:nvSpPr>
          <p:spPr>
            <a:xfrm>
              <a:off x="1898280" y="196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0" name="Google Shape;3755;p56"/>
            <p:cNvSpPr/>
            <p:nvPr/>
          </p:nvSpPr>
          <p:spPr>
            <a:xfrm>
              <a:off x="1898280" y="196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1" name="Google Shape;3756;p56"/>
            <p:cNvSpPr/>
            <p:nvPr/>
          </p:nvSpPr>
          <p:spPr>
            <a:xfrm>
              <a:off x="1898640" y="196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2" name="Google Shape;3757;p56"/>
            <p:cNvSpPr/>
            <p:nvPr/>
          </p:nvSpPr>
          <p:spPr>
            <a:xfrm>
              <a:off x="1886760" y="196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3" name="Google Shape;3758;p56"/>
            <p:cNvSpPr/>
            <p:nvPr/>
          </p:nvSpPr>
          <p:spPr>
            <a:xfrm>
              <a:off x="1897920" y="1963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4"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4" name="Google Shape;3759;p56"/>
            <p:cNvSpPr/>
            <p:nvPr/>
          </p:nvSpPr>
          <p:spPr>
            <a:xfrm>
              <a:off x="1883160" y="1968480"/>
              <a:ext cx="1080" cy="360"/>
            </a:xfrm>
            <a:custGeom>
              <a:avLst/>
              <a:gdLst>
                <a:gd name="textAreaLeft" fmla="*/ 0 w 1080"/>
                <a:gd name="textAreaRight" fmla="*/ 2880 w 1080"/>
                <a:gd name="textAreaTop" fmla="*/ 0 h 360"/>
                <a:gd name="textAreaBottom" fmla="*/ 11520 h 360"/>
              </a:gdLst>
              <a:ahLst/>
              <a:rect l="textAreaLeft" t="textAreaTop" r="textAreaRight" b="textAreaBottom"/>
              <a:pathLst>
                <a:path w="207" h="36">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5" name="Google Shape;3760;p56"/>
            <p:cNvSpPr/>
            <p:nvPr/>
          </p:nvSpPr>
          <p:spPr>
            <a:xfrm>
              <a:off x="1878480" y="196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8">
                  <a:moveTo>
                    <a:pt x="25" y="0"/>
                  </a:moveTo>
                  <a:lnTo>
                    <a:pt x="0" y="11"/>
                  </a:lnTo>
                  <a:lnTo>
                    <a:pt x="0" y="18"/>
                  </a:lnTo>
                  <a:cubicBezTo>
                    <a:pt x="7" y="11"/>
                    <a:pt x="14" y="7"/>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6" name="Google Shape;3761;p56"/>
            <p:cNvSpPr/>
            <p:nvPr/>
          </p:nvSpPr>
          <p:spPr>
            <a:xfrm>
              <a:off x="1880280" y="196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7" name="Google Shape;3762;p56"/>
            <p:cNvSpPr/>
            <p:nvPr/>
          </p:nvSpPr>
          <p:spPr>
            <a:xfrm>
              <a:off x="1885680" y="196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1">
                  <a:moveTo>
                    <a:pt x="25" y="1"/>
                  </a:moveTo>
                  <a:lnTo>
                    <a:pt x="0" y="1"/>
                  </a:lnTo>
                  <a:cubicBezTo>
                    <a:pt x="14" y="1"/>
                    <a:pt x="32" y="1"/>
                    <a:pt x="46" y="1"/>
                  </a:cubicBez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28" name="Google Shape;3763;p56"/>
            <p:cNvSpPr/>
            <p:nvPr/>
          </p:nvSpPr>
          <p:spPr>
            <a:xfrm>
              <a:off x="1843200" y="1976040"/>
              <a:ext cx="360" cy="360"/>
            </a:xfrm>
            <a:custGeom>
              <a:avLst/>
              <a:gdLst>
                <a:gd name="textAreaLeft" fmla="*/ 0 w 360"/>
                <a:gd name="textAreaRight" fmla="*/ 8640 w 360"/>
                <a:gd name="textAreaTop" fmla="*/ 0 h 360"/>
                <a:gd name="textAreaBottom" fmla="*/ 5760 h 360"/>
              </a:gdLst>
              <a:ahLst/>
              <a:rect l="textAreaLeft" t="textAreaTop" r="textAreaRight" b="textAreaBottom"/>
              <a:pathLst>
                <a:path w="89" h="102">
                  <a:moveTo>
                    <a:pt x="88" y="102"/>
                  </a:moveTo>
                  <a:cubicBezTo>
                    <a:pt x="57" y="74"/>
                    <a:pt x="29" y="39"/>
                    <a:pt x="4" y="4"/>
                  </a:cubicBezTo>
                  <a:lnTo>
                    <a:pt x="1" y="0"/>
                  </a:lnTo>
                  <a:lnTo>
                    <a:pt x="4" y="4"/>
                  </a:lnTo>
                  <a:cubicBezTo>
                    <a:pt x="29" y="39"/>
                    <a:pt x="57" y="74"/>
                    <a:pt x="88" y="10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129" name="Google Shape;3764;p56"/>
            <p:cNvSpPr/>
            <p:nvPr/>
          </p:nvSpPr>
          <p:spPr>
            <a:xfrm>
              <a:off x="1839960" y="1973520"/>
              <a:ext cx="1080" cy="360"/>
            </a:xfrm>
            <a:custGeom>
              <a:avLst/>
              <a:gdLst>
                <a:gd name="textAreaLeft" fmla="*/ 0 w 1080"/>
                <a:gd name="textAreaRight" fmla="*/ 2880 w 1080"/>
                <a:gd name="textAreaTop" fmla="*/ 0 h 360"/>
                <a:gd name="textAreaBottom" fmla="*/ 3600 h 360"/>
              </a:gdLst>
              <a:ahLst/>
              <a:rect l="textAreaLeft" t="textAreaTop" r="textAreaRight" b="textAreaBottom"/>
              <a:pathLst>
                <a:path w="204" h="141">
                  <a:moveTo>
                    <a:pt x="203" y="141"/>
                  </a:moveTo>
                  <a:cubicBezTo>
                    <a:pt x="147" y="78"/>
                    <a:pt x="77" y="29"/>
                    <a:pt x="0" y="1"/>
                  </a:cubicBezTo>
                  <a:lnTo>
                    <a:pt x="0" y="1"/>
                  </a:lnTo>
                  <a:cubicBezTo>
                    <a:pt x="77" y="29"/>
                    <a:pt x="147" y="78"/>
                    <a:pt x="203" y="14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130" name="Google Shape;3765;p56"/>
            <p:cNvSpPr/>
            <p:nvPr/>
          </p:nvSpPr>
          <p:spPr>
            <a:xfrm>
              <a:off x="1854720" y="1976760"/>
              <a:ext cx="1800" cy="360"/>
            </a:xfrm>
            <a:custGeom>
              <a:avLst/>
              <a:gdLst>
                <a:gd name="textAreaLeft" fmla="*/ 0 w 1800"/>
                <a:gd name="textAreaRight" fmla="*/ 3600 w 1800"/>
                <a:gd name="textAreaTop" fmla="*/ 0 h 360"/>
                <a:gd name="textAreaBottom" fmla="*/ 8640 h 360"/>
              </a:gdLst>
              <a:ahLst/>
              <a:rect l="textAreaLeft" t="textAreaTop" r="textAreaRight" b="textAreaBottom"/>
              <a:pathLst>
                <a:path w="274" h="78">
                  <a:moveTo>
                    <a:pt x="0" y="1"/>
                  </a:moveTo>
                  <a:cubicBezTo>
                    <a:pt x="77" y="1"/>
                    <a:pt x="207" y="11"/>
                    <a:pt x="273" y="78"/>
                  </a:cubicBezTo>
                  <a:cubicBezTo>
                    <a:pt x="207" y="11"/>
                    <a:pt x="8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1" name="Google Shape;3766;p56"/>
            <p:cNvSpPr/>
            <p:nvPr/>
          </p:nvSpPr>
          <p:spPr>
            <a:xfrm>
              <a:off x="1858320" y="1977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36">
                  <a:moveTo>
                    <a:pt x="0" y="1"/>
                  </a:moveTo>
                  <a:cubicBezTo>
                    <a:pt x="14" y="18"/>
                    <a:pt x="32" y="29"/>
                    <a:pt x="49" y="36"/>
                  </a:cubicBezTo>
                  <a:cubicBezTo>
                    <a:pt x="32" y="29"/>
                    <a:pt x="1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2" name="Google Shape;3767;p56"/>
            <p:cNvSpPr/>
            <p:nvPr/>
          </p:nvSpPr>
          <p:spPr>
            <a:xfrm>
              <a:off x="1842840" y="1975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0" y="0"/>
                  </a:moveTo>
                  <a:lnTo>
                    <a:pt x="0" y="0"/>
                  </a:lnTo>
                  <a:cubicBezTo>
                    <a:pt x="7" y="7"/>
                    <a:pt x="11" y="14"/>
                    <a:pt x="18" y="21"/>
                  </a:cubicBezTo>
                  <a:cubicBezTo>
                    <a:pt x="14" y="14"/>
                    <a:pt x="7"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3" name="Google Shape;3768;p56"/>
            <p:cNvSpPr/>
            <p:nvPr/>
          </p:nvSpPr>
          <p:spPr>
            <a:xfrm>
              <a:off x="1877400" y="196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4" name="Google Shape;3769;p56"/>
            <p:cNvSpPr/>
            <p:nvPr/>
          </p:nvSpPr>
          <p:spPr>
            <a:xfrm>
              <a:off x="1877040" y="196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5" name="Google Shape;3770;p56"/>
            <p:cNvSpPr/>
            <p:nvPr/>
          </p:nvSpPr>
          <p:spPr>
            <a:xfrm>
              <a:off x="1876680" y="196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6" name="Google Shape;3771;p56"/>
            <p:cNvSpPr/>
            <p:nvPr/>
          </p:nvSpPr>
          <p:spPr>
            <a:xfrm>
              <a:off x="1859040" y="1977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6">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7" name="Google Shape;3772;p56"/>
            <p:cNvSpPr/>
            <p:nvPr/>
          </p:nvSpPr>
          <p:spPr>
            <a:xfrm>
              <a:off x="1857960" y="1968480"/>
              <a:ext cx="7560" cy="360"/>
            </a:xfrm>
            <a:custGeom>
              <a:avLst/>
              <a:gdLst>
                <a:gd name="textAreaLeft" fmla="*/ 0 w 7560"/>
                <a:gd name="textAreaRight" fmla="*/ 9360 w 7560"/>
                <a:gd name="textAreaTop" fmla="*/ 0 h 360"/>
                <a:gd name="textAreaBottom" fmla="*/ 8640 h 360"/>
              </a:gdLst>
              <a:ahLst/>
              <a:rect l="textAreaLeft" t="textAreaTop" r="textAreaRight" b="textAreaBottom"/>
              <a:pathLst>
                <a:path w="684" h="8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8" name="Google Shape;3773;p56"/>
            <p:cNvSpPr/>
            <p:nvPr/>
          </p:nvSpPr>
          <p:spPr>
            <a:xfrm>
              <a:off x="1879560" y="196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26">
                  <a:moveTo>
                    <a:pt x="56" y="1"/>
                  </a:moveTo>
                  <a:lnTo>
                    <a:pt x="0" y="25"/>
                  </a:lnTo>
                  <a:cubicBezTo>
                    <a:pt x="14" y="22"/>
                    <a:pt x="28" y="22"/>
                    <a:pt x="39" y="18"/>
                  </a:cubicBezTo>
                  <a:lnTo>
                    <a:pt x="56" y="18"/>
                  </a:lnTo>
                  <a:lnTo>
                    <a:pt x="56"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39" name="Google Shape;3774;p56"/>
            <p:cNvSpPr/>
            <p:nvPr/>
          </p:nvSpPr>
          <p:spPr>
            <a:xfrm>
              <a:off x="1875960" y="1969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0" name="Google Shape;3775;p56"/>
            <p:cNvSpPr/>
            <p:nvPr/>
          </p:nvSpPr>
          <p:spPr>
            <a:xfrm>
              <a:off x="1879920" y="196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1" name="Google Shape;3776;p56"/>
            <p:cNvSpPr/>
            <p:nvPr/>
          </p:nvSpPr>
          <p:spPr>
            <a:xfrm>
              <a:off x="1859040" y="197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2" name="Google Shape;3777;p56"/>
            <p:cNvSpPr/>
            <p:nvPr/>
          </p:nvSpPr>
          <p:spPr>
            <a:xfrm>
              <a:off x="1875960" y="193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4" h="19">
                  <a:moveTo>
                    <a:pt x="0" y="18"/>
                  </a:moveTo>
                  <a:cubicBezTo>
                    <a:pt x="32" y="4"/>
                    <a:pt x="53" y="1"/>
                    <a:pt x="63" y="11"/>
                  </a:cubicBezTo>
                  <a:lnTo>
                    <a:pt x="63" y="11"/>
                  </a:lnTo>
                  <a:cubicBezTo>
                    <a:pt x="53" y="1"/>
                    <a:pt x="32" y="4"/>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3" name="Google Shape;3778;p56"/>
            <p:cNvSpPr/>
            <p:nvPr/>
          </p:nvSpPr>
          <p:spPr>
            <a:xfrm>
              <a:off x="184104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4" name="Google Shape;3779;p56"/>
            <p:cNvSpPr/>
            <p:nvPr/>
          </p:nvSpPr>
          <p:spPr>
            <a:xfrm>
              <a:off x="183996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5" name="Google Shape;3780;p56"/>
            <p:cNvSpPr/>
            <p:nvPr/>
          </p:nvSpPr>
          <p:spPr>
            <a:xfrm>
              <a:off x="1840320" y="1971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6" name="Google Shape;3781;p56"/>
            <p:cNvSpPr/>
            <p:nvPr/>
          </p:nvSpPr>
          <p:spPr>
            <a:xfrm>
              <a:off x="1860480" y="194616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1" h="12">
                  <a:moveTo>
                    <a:pt x="0" y="11"/>
                  </a:moveTo>
                  <a:cubicBezTo>
                    <a:pt x="21" y="1"/>
                    <a:pt x="46" y="1"/>
                    <a:pt x="70" y="8"/>
                  </a:cubicBezTo>
                  <a:cubicBezTo>
                    <a:pt x="46" y="1"/>
                    <a:pt x="21" y="1"/>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7" name="Google Shape;3782;p56"/>
            <p:cNvSpPr/>
            <p:nvPr/>
          </p:nvSpPr>
          <p:spPr>
            <a:xfrm>
              <a:off x="1840680" y="197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8" name="Google Shape;3783;p56"/>
            <p:cNvSpPr/>
            <p:nvPr/>
          </p:nvSpPr>
          <p:spPr>
            <a:xfrm>
              <a:off x="1841400" y="196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49" name="Google Shape;3784;p56"/>
            <p:cNvSpPr/>
            <p:nvPr/>
          </p:nvSpPr>
          <p:spPr>
            <a:xfrm>
              <a:off x="1861560" y="1946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0" name="Google Shape;3785;p56"/>
            <p:cNvSpPr/>
            <p:nvPr/>
          </p:nvSpPr>
          <p:spPr>
            <a:xfrm>
              <a:off x="1841040" y="196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1" name="Google Shape;3786;p56"/>
            <p:cNvSpPr/>
            <p:nvPr/>
          </p:nvSpPr>
          <p:spPr>
            <a:xfrm>
              <a:off x="1841400" y="196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2" name="Google Shape;3787;p56"/>
            <p:cNvSpPr/>
            <p:nvPr/>
          </p:nvSpPr>
          <p:spPr>
            <a:xfrm>
              <a:off x="1839960" y="197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3" name="Google Shape;3788;p56"/>
            <p:cNvSpPr/>
            <p:nvPr/>
          </p:nvSpPr>
          <p:spPr>
            <a:xfrm>
              <a:off x="1839960" y="197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4" name="Google Shape;3789;p56"/>
            <p:cNvSpPr/>
            <p:nvPr/>
          </p:nvSpPr>
          <p:spPr>
            <a:xfrm>
              <a:off x="1883520" y="1874160"/>
              <a:ext cx="110520" cy="86040"/>
            </a:xfrm>
            <a:custGeom>
              <a:avLst/>
              <a:gdLst>
                <a:gd name="textAreaLeft" fmla="*/ 0 w 110520"/>
                <a:gd name="textAreaRight" fmla="*/ 112320 w 110520"/>
                <a:gd name="textAreaTop" fmla="*/ 0 h 86040"/>
                <a:gd name="textAreaBottom" fmla="*/ 87840 h 86040"/>
              </a:gdLst>
              <a:ahLst/>
              <a:rect l="textAreaLeft" t="textAreaTop" r="textAreaRight" b="textAreaBottom"/>
              <a:pathLst>
                <a:path w="8263" h="6464">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a:solidFill>
                <a:srgbClr val="5f7d95"/>
              </a:solidFill>
              <a:round/>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3155" name="Google Shape;3790;p56"/>
            <p:cNvSpPr/>
            <p:nvPr/>
          </p:nvSpPr>
          <p:spPr>
            <a:xfrm>
              <a:off x="1912680" y="1908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18" y="0"/>
                  </a:moveTo>
                  <a:lnTo>
                    <a:pt x="0" y="4"/>
                  </a:lnTo>
                  <a:lnTo>
                    <a:pt x="4" y="4"/>
                  </a:ln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6" name="Google Shape;3791;p56"/>
            <p:cNvSpPr/>
            <p:nvPr/>
          </p:nvSpPr>
          <p:spPr>
            <a:xfrm>
              <a:off x="1978920" y="1875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0" y="0"/>
                  </a:moveTo>
                  <a:lnTo>
                    <a:pt x="2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7" name="Google Shape;3792;p56"/>
            <p:cNvSpPr/>
            <p:nvPr/>
          </p:nvSpPr>
          <p:spPr>
            <a:xfrm>
              <a:off x="1969920" y="187416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86" h="11">
                  <a:moveTo>
                    <a:pt x="0" y="0"/>
                  </a:moveTo>
                  <a:cubicBezTo>
                    <a:pt x="46" y="0"/>
                    <a:pt x="112" y="4"/>
                    <a:pt x="186" y="11"/>
                  </a:cubicBezTo>
                  <a:cubicBezTo>
                    <a:pt x="119" y="4"/>
                    <a:pt x="56"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8" name="Google Shape;3793;p56"/>
            <p:cNvSpPr/>
            <p:nvPr/>
          </p:nvSpPr>
          <p:spPr>
            <a:xfrm>
              <a:off x="1972800" y="1874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59" name="Google Shape;3794;p56"/>
            <p:cNvSpPr/>
            <p:nvPr/>
          </p:nvSpPr>
          <p:spPr>
            <a:xfrm>
              <a:off x="1977120" y="187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0" name="Google Shape;3795;p56"/>
            <p:cNvSpPr/>
            <p:nvPr/>
          </p:nvSpPr>
          <p:spPr>
            <a:xfrm>
              <a:off x="1979640" y="1875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0" y="1"/>
                  </a:moveTo>
                  <a:lnTo>
                    <a:pt x="1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1" name="Google Shape;3796;p56"/>
            <p:cNvSpPr/>
            <p:nvPr/>
          </p:nvSpPr>
          <p:spPr>
            <a:xfrm>
              <a:off x="1976400" y="187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1" h="4">
                  <a:moveTo>
                    <a:pt x="0" y="0"/>
                  </a:moveTo>
                  <a:lnTo>
                    <a:pt x="2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2" name="Google Shape;3797;p56"/>
            <p:cNvSpPr/>
            <p:nvPr/>
          </p:nvSpPr>
          <p:spPr>
            <a:xfrm>
              <a:off x="1978200" y="187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8">
                  <a:moveTo>
                    <a:pt x="1" y="0"/>
                  </a:moveTo>
                  <a:lnTo>
                    <a:pt x="2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3" name="Google Shape;3798;p56"/>
            <p:cNvSpPr/>
            <p:nvPr/>
          </p:nvSpPr>
          <p:spPr>
            <a:xfrm>
              <a:off x="1977840" y="187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0" y="0"/>
                  </a:moveTo>
                  <a:lnTo>
                    <a:pt x="2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4" name="Google Shape;3799;p56"/>
            <p:cNvSpPr/>
            <p:nvPr/>
          </p:nvSpPr>
          <p:spPr>
            <a:xfrm>
              <a:off x="1985040" y="18806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8" h="43">
                  <a:moveTo>
                    <a:pt x="77" y="1"/>
                  </a:moveTo>
                  <a:lnTo>
                    <a:pt x="0" y="43"/>
                  </a:lnTo>
                  <a:lnTo>
                    <a:pt x="0" y="4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5" name="Google Shape;3800;p56"/>
            <p:cNvSpPr/>
            <p:nvPr/>
          </p:nvSpPr>
          <p:spPr>
            <a:xfrm>
              <a:off x="1975680" y="187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6" name="Google Shape;3801;p56"/>
            <p:cNvSpPr/>
            <p:nvPr/>
          </p:nvSpPr>
          <p:spPr>
            <a:xfrm>
              <a:off x="1974960" y="187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7" name="Google Shape;3802;p56"/>
            <p:cNvSpPr/>
            <p:nvPr/>
          </p:nvSpPr>
          <p:spPr>
            <a:xfrm>
              <a:off x="1973520" y="187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8" name="Google Shape;3803;p56"/>
            <p:cNvSpPr/>
            <p:nvPr/>
          </p:nvSpPr>
          <p:spPr>
            <a:xfrm>
              <a:off x="1974240" y="187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69" name="Google Shape;3804;p56"/>
            <p:cNvSpPr/>
            <p:nvPr/>
          </p:nvSpPr>
          <p:spPr>
            <a:xfrm>
              <a:off x="1954080" y="1950840"/>
              <a:ext cx="2520" cy="720"/>
            </a:xfrm>
            <a:custGeom>
              <a:avLst/>
              <a:gdLst>
                <a:gd name="textAreaLeft" fmla="*/ 0 w 2520"/>
                <a:gd name="textAreaRight" fmla="*/ 4320 w 2520"/>
                <a:gd name="textAreaTop" fmla="*/ 0 h 720"/>
                <a:gd name="textAreaBottom" fmla="*/ 2520 h 720"/>
              </a:gdLst>
              <a:ahLst/>
              <a:rect l="textAreaLeft" t="textAreaTop" r="textAreaRight" b="textAreaBottom"/>
              <a:pathLst>
                <a:path w="330" h="187">
                  <a:moveTo>
                    <a:pt x="1" y="186"/>
                  </a:moveTo>
                  <a:cubicBezTo>
                    <a:pt x="95" y="99"/>
                    <a:pt x="204" y="1"/>
                    <a:pt x="330" y="11"/>
                  </a:cubicBezTo>
                  <a:cubicBezTo>
                    <a:pt x="204" y="1"/>
                    <a:pt x="95" y="99"/>
                    <a:pt x="1" y="186"/>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170" name="Google Shape;3805;p56"/>
            <p:cNvSpPr/>
            <p:nvPr/>
          </p:nvSpPr>
          <p:spPr>
            <a:xfrm>
              <a:off x="1906560" y="196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1" y="0"/>
                  </a:moveTo>
                  <a:cubicBezTo>
                    <a:pt x="1" y="7"/>
                    <a:pt x="1" y="11"/>
                    <a:pt x="1" y="18"/>
                  </a:cubicBezTo>
                  <a:cubicBezTo>
                    <a:pt x="1" y="11"/>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1" name="Google Shape;3806;p56"/>
            <p:cNvSpPr/>
            <p:nvPr/>
          </p:nvSpPr>
          <p:spPr>
            <a:xfrm>
              <a:off x="1906560" y="196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36">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2" name="Google Shape;3807;p56"/>
            <p:cNvSpPr/>
            <p:nvPr/>
          </p:nvSpPr>
          <p:spPr>
            <a:xfrm>
              <a:off x="189864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4" y="1"/>
                  </a:moveTo>
                  <a:cubicBezTo>
                    <a:pt x="4" y="4"/>
                    <a:pt x="0" y="11"/>
                    <a:pt x="0" y="18"/>
                  </a:cubicBezTo>
                  <a:cubicBezTo>
                    <a:pt x="0"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3" name="Google Shape;3808;p56"/>
            <p:cNvSpPr/>
            <p:nvPr/>
          </p:nvSpPr>
          <p:spPr>
            <a:xfrm>
              <a:off x="1899720" y="195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2">
                  <a:moveTo>
                    <a:pt x="29" y="0"/>
                  </a:moveTo>
                  <a:cubicBezTo>
                    <a:pt x="18" y="7"/>
                    <a:pt x="11" y="11"/>
                    <a:pt x="1" y="21"/>
                  </a:cubicBezTo>
                  <a:cubicBezTo>
                    <a:pt x="11" y="11"/>
                    <a:pt x="18" y="7"/>
                    <a:pt x="2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4" name="Google Shape;3809;p56"/>
            <p:cNvSpPr/>
            <p:nvPr/>
          </p:nvSpPr>
          <p:spPr>
            <a:xfrm>
              <a:off x="1899000" y="195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7" y="1"/>
                  </a:moveTo>
                  <a:cubicBezTo>
                    <a:pt x="4" y="8"/>
                    <a:pt x="0" y="11"/>
                    <a:pt x="0" y="18"/>
                  </a:cubicBezTo>
                  <a:cubicBezTo>
                    <a:pt x="4" y="11"/>
                    <a:pt x="7" y="8"/>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5" name="Google Shape;3810;p56"/>
            <p:cNvSpPr/>
            <p:nvPr/>
          </p:nvSpPr>
          <p:spPr>
            <a:xfrm>
              <a:off x="1898640" y="195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8" y="1"/>
                  </a:moveTo>
                  <a:lnTo>
                    <a:pt x="1" y="11"/>
                  </a:lnTo>
                  <a:cubicBezTo>
                    <a:pt x="4" y="8"/>
                    <a:pt x="8" y="4"/>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6" name="Google Shape;3811;p56"/>
            <p:cNvSpPr/>
            <p:nvPr/>
          </p:nvSpPr>
          <p:spPr>
            <a:xfrm>
              <a:off x="1905480" y="19620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8" h="9">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7" name="Google Shape;3812;p56"/>
            <p:cNvSpPr/>
            <p:nvPr/>
          </p:nvSpPr>
          <p:spPr>
            <a:xfrm>
              <a:off x="1899360" y="195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9">
                  <a:moveTo>
                    <a:pt x="1" y="28"/>
                  </a:moveTo>
                  <a:cubicBezTo>
                    <a:pt x="11" y="18"/>
                    <a:pt x="18" y="7"/>
                    <a:pt x="29" y="0"/>
                  </a:cubicBezTo>
                  <a:lnTo>
                    <a:pt x="29" y="0"/>
                  </a:lnTo>
                  <a:cubicBezTo>
                    <a:pt x="18" y="7"/>
                    <a:pt x="11" y="18"/>
                    <a:pt x="1"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8" name="Google Shape;3813;p56"/>
            <p:cNvSpPr/>
            <p:nvPr/>
          </p:nvSpPr>
          <p:spPr>
            <a:xfrm>
              <a:off x="1904760" y="196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5">
                  <a:moveTo>
                    <a:pt x="36" y="15"/>
                  </a:moveTo>
                  <a:cubicBezTo>
                    <a:pt x="22" y="8"/>
                    <a:pt x="11" y="4"/>
                    <a:pt x="1" y="1"/>
                  </a:cubicBezTo>
                  <a:cubicBezTo>
                    <a:pt x="11" y="4"/>
                    <a:pt x="22" y="8"/>
                    <a:pt x="36"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79" name="Google Shape;3814;p56"/>
            <p:cNvSpPr/>
            <p:nvPr/>
          </p:nvSpPr>
          <p:spPr>
            <a:xfrm>
              <a:off x="1901520" y="195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1"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0" name="Google Shape;3815;p56"/>
            <p:cNvSpPr/>
            <p:nvPr/>
          </p:nvSpPr>
          <p:spPr>
            <a:xfrm>
              <a:off x="1900800" y="195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8" y="1"/>
                  </a:moveTo>
                  <a:cubicBezTo>
                    <a:pt x="18" y="1"/>
                    <a:pt x="11" y="1"/>
                    <a:pt x="0" y="1"/>
                  </a:cubicBezTo>
                  <a:cubicBezTo>
                    <a:pt x="11" y="1"/>
                    <a:pt x="18" y="1"/>
                    <a:pt x="2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1" name="Google Shape;3816;p56"/>
            <p:cNvSpPr/>
            <p:nvPr/>
          </p:nvSpPr>
          <p:spPr>
            <a:xfrm>
              <a:off x="1901880" y="1958040"/>
              <a:ext cx="360" cy="360"/>
            </a:xfrm>
            <a:custGeom>
              <a:avLst/>
              <a:gdLst>
                <a:gd name="textAreaLeft" fmla="*/ 0 w 360"/>
                <a:gd name="textAreaRight" fmla="*/ 2160 w 360"/>
                <a:gd name="textAreaTop" fmla="*/ 0 h 360"/>
                <a:gd name="textAreaBottom" fmla="*/ 3600 h 360"/>
              </a:gdLst>
              <a:ahLst/>
              <a:rect l="textAreaLeft" t="textAreaTop" r="textAreaRight" b="textAreaBottom"/>
              <a:pathLst>
                <a:path w="165" h="13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182" name="Google Shape;3817;p56"/>
            <p:cNvSpPr/>
            <p:nvPr/>
          </p:nvSpPr>
          <p:spPr>
            <a:xfrm>
              <a:off x="1900080" y="195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5">
                  <a:moveTo>
                    <a:pt x="25" y="1"/>
                  </a:moveTo>
                  <a:cubicBezTo>
                    <a:pt x="15" y="4"/>
                    <a:pt x="8" y="8"/>
                    <a:pt x="1" y="15"/>
                  </a:cubicBezTo>
                  <a:cubicBezTo>
                    <a:pt x="8" y="8"/>
                    <a:pt x="15" y="4"/>
                    <a:pt x="2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3" name="Google Shape;3818;p56"/>
            <p:cNvSpPr/>
            <p:nvPr/>
          </p:nvSpPr>
          <p:spPr>
            <a:xfrm>
              <a:off x="1900440" y="195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1">
                  <a:moveTo>
                    <a:pt x="36" y="0"/>
                  </a:moveTo>
                  <a:cubicBezTo>
                    <a:pt x="22" y="0"/>
                    <a:pt x="11" y="4"/>
                    <a:pt x="1" y="11"/>
                  </a:cubicBezTo>
                  <a:cubicBezTo>
                    <a:pt x="11" y="4"/>
                    <a:pt x="22" y="0"/>
                    <a:pt x="3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4" name="Google Shape;3819;p56"/>
            <p:cNvSpPr/>
            <p:nvPr/>
          </p:nvSpPr>
          <p:spPr>
            <a:xfrm>
              <a:off x="1906200" y="196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5" name="Google Shape;3820;p56"/>
            <p:cNvSpPr/>
            <p:nvPr/>
          </p:nvSpPr>
          <p:spPr>
            <a:xfrm>
              <a:off x="1912680" y="1910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3">
                  <a:moveTo>
                    <a:pt x="0" y="1"/>
                  </a:moveTo>
                  <a:lnTo>
                    <a:pt x="0" y="43"/>
                  </a:lnTo>
                  <a:cubicBezTo>
                    <a:pt x="4" y="29"/>
                    <a:pt x="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6" name="Google Shape;3821;p56"/>
            <p:cNvSpPr/>
            <p:nvPr/>
          </p:nvSpPr>
          <p:spPr>
            <a:xfrm>
              <a:off x="1912680" y="190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0">
                  <a:moveTo>
                    <a:pt x="1" y="0"/>
                  </a:moveTo>
                  <a:lnTo>
                    <a:pt x="1" y="49"/>
                  </a:lnTo>
                  <a:cubicBezTo>
                    <a:pt x="4" y="35"/>
                    <a:pt x="4"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7" name="Google Shape;3822;p56"/>
            <p:cNvSpPr/>
            <p:nvPr/>
          </p:nvSpPr>
          <p:spPr>
            <a:xfrm>
              <a:off x="1912680" y="191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9">
                  <a:moveTo>
                    <a:pt x="1" y="0"/>
                  </a:moveTo>
                  <a:lnTo>
                    <a:pt x="1"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8" name="Google Shape;3823;p56"/>
            <p:cNvSpPr/>
            <p:nvPr/>
          </p:nvSpPr>
          <p:spPr>
            <a:xfrm>
              <a:off x="1912680" y="192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4" y="0"/>
                  </a:moveTo>
                  <a:cubicBezTo>
                    <a:pt x="1" y="7"/>
                    <a:pt x="1" y="11"/>
                    <a:pt x="4" y="18"/>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89" name="Google Shape;3824;p56"/>
            <p:cNvSpPr/>
            <p:nvPr/>
          </p:nvSpPr>
          <p:spPr>
            <a:xfrm>
              <a:off x="1912680" y="1922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
                  </a:moveTo>
                  <a:lnTo>
                    <a:pt x="1" y="18"/>
                  </a:ln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0" name="Google Shape;3825;p56"/>
            <p:cNvSpPr/>
            <p:nvPr/>
          </p:nvSpPr>
          <p:spPr>
            <a:xfrm>
              <a:off x="1912320" y="192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1" name="Google Shape;3826;p56"/>
            <p:cNvSpPr/>
            <p:nvPr/>
          </p:nvSpPr>
          <p:spPr>
            <a:xfrm>
              <a:off x="1912320" y="1926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2" name="Google Shape;3827;p56"/>
            <p:cNvSpPr/>
            <p:nvPr/>
          </p:nvSpPr>
          <p:spPr>
            <a:xfrm>
              <a:off x="1912680" y="1922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3" name="Google Shape;3828;p56"/>
            <p:cNvSpPr/>
            <p:nvPr/>
          </p:nvSpPr>
          <p:spPr>
            <a:xfrm>
              <a:off x="1912680" y="1926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4" name="Google Shape;3829;p56"/>
            <p:cNvSpPr/>
            <p:nvPr/>
          </p:nvSpPr>
          <p:spPr>
            <a:xfrm>
              <a:off x="1912320" y="192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5" name="Google Shape;3830;p56"/>
            <p:cNvSpPr/>
            <p:nvPr/>
          </p:nvSpPr>
          <p:spPr>
            <a:xfrm>
              <a:off x="1912320" y="192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6" name="Google Shape;3831;p56"/>
            <p:cNvSpPr/>
            <p:nvPr/>
          </p:nvSpPr>
          <p:spPr>
            <a:xfrm>
              <a:off x="1912320" y="192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7" name="Google Shape;3832;p56"/>
            <p:cNvSpPr/>
            <p:nvPr/>
          </p:nvSpPr>
          <p:spPr>
            <a:xfrm>
              <a:off x="1912320" y="192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8" name="Google Shape;3833;p56"/>
            <p:cNvSpPr/>
            <p:nvPr/>
          </p:nvSpPr>
          <p:spPr>
            <a:xfrm>
              <a:off x="1912680" y="1919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0"/>
                  </a:moveTo>
                  <a:lnTo>
                    <a:pt x="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199" name="Google Shape;3834;p56"/>
            <p:cNvSpPr/>
            <p:nvPr/>
          </p:nvSpPr>
          <p:spPr>
            <a:xfrm>
              <a:off x="1912680" y="192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0" name="Google Shape;3835;p56"/>
            <p:cNvSpPr/>
            <p:nvPr/>
          </p:nvSpPr>
          <p:spPr>
            <a:xfrm>
              <a:off x="1912680" y="192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5">
                  <a:moveTo>
                    <a:pt x="4" y="0"/>
                  </a:moveTo>
                  <a:cubicBezTo>
                    <a:pt x="4" y="7"/>
                    <a:pt x="0" y="14"/>
                    <a:pt x="4" y="25"/>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1" name="Google Shape;3836;p56"/>
            <p:cNvSpPr/>
            <p:nvPr/>
          </p:nvSpPr>
          <p:spPr>
            <a:xfrm>
              <a:off x="1912680" y="192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1" y="0"/>
                  </a:moveTo>
                  <a:lnTo>
                    <a:pt x="1" y="18"/>
                  </a:lnTo>
                  <a:cubicBezTo>
                    <a:pt x="1" y="14"/>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2" name="Google Shape;3837;p56"/>
            <p:cNvSpPr/>
            <p:nvPr/>
          </p:nvSpPr>
          <p:spPr>
            <a:xfrm>
              <a:off x="1912680" y="192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3" name="Google Shape;3838;p56"/>
            <p:cNvSpPr/>
            <p:nvPr/>
          </p:nvSpPr>
          <p:spPr>
            <a:xfrm>
              <a:off x="1912680" y="1925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0"/>
                  </a:moveTo>
                  <a:lnTo>
                    <a:pt x="0" y="11"/>
                  </a:lnTo>
                  <a:cubicBezTo>
                    <a:pt x="0" y="7"/>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4" name="Google Shape;3839;p56"/>
            <p:cNvSpPr/>
            <p:nvPr/>
          </p:nvSpPr>
          <p:spPr>
            <a:xfrm>
              <a:off x="1912680" y="1924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0" y="0"/>
                  </a:moveTo>
                  <a:lnTo>
                    <a:pt x="0" y="18"/>
                  </a:lnTo>
                  <a:cubicBezTo>
                    <a:pt x="0" y="11"/>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5" name="Google Shape;3840;p56"/>
            <p:cNvSpPr/>
            <p:nvPr/>
          </p:nvSpPr>
          <p:spPr>
            <a:xfrm>
              <a:off x="1912680" y="1926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6" name="Google Shape;3841;p56"/>
            <p:cNvSpPr/>
            <p:nvPr/>
          </p:nvSpPr>
          <p:spPr>
            <a:xfrm>
              <a:off x="1882800" y="194076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20" h="5">
                  <a:moveTo>
                    <a:pt x="120" y="1"/>
                  </a:moveTo>
                  <a:cubicBezTo>
                    <a:pt x="78" y="1"/>
                    <a:pt x="39" y="4"/>
                    <a:pt x="1" y="4"/>
                  </a:cubicBezTo>
                  <a:cubicBezTo>
                    <a:pt x="39" y="4"/>
                    <a:pt x="81" y="4"/>
                    <a:pt x="12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7" name="Google Shape;3842;p56"/>
            <p:cNvSpPr/>
            <p:nvPr/>
          </p:nvSpPr>
          <p:spPr>
            <a:xfrm>
              <a:off x="1912680" y="191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2">
                  <a:moveTo>
                    <a:pt x="1" y="0"/>
                  </a:moveTo>
                  <a:lnTo>
                    <a:pt x="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8" name="Google Shape;3843;p56"/>
            <p:cNvSpPr/>
            <p:nvPr/>
          </p:nvSpPr>
          <p:spPr>
            <a:xfrm>
              <a:off x="1912680" y="191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6">
                  <a:moveTo>
                    <a:pt x="1" y="0"/>
                  </a:moveTo>
                  <a:lnTo>
                    <a:pt x="1"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09" name="Google Shape;3844;p56"/>
            <p:cNvSpPr/>
            <p:nvPr/>
          </p:nvSpPr>
          <p:spPr>
            <a:xfrm>
              <a:off x="1886760" y="194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18"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0" name="Google Shape;3845;p56"/>
            <p:cNvSpPr/>
            <p:nvPr/>
          </p:nvSpPr>
          <p:spPr>
            <a:xfrm>
              <a:off x="1912680" y="191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1"/>
                  </a:moveTo>
                  <a:lnTo>
                    <a:pt x="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1" name="Google Shape;3846;p56"/>
            <p:cNvSpPr/>
            <p:nvPr/>
          </p:nvSpPr>
          <p:spPr>
            <a:xfrm>
              <a:off x="1912680" y="1916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2" name="Google Shape;3847;p56"/>
            <p:cNvSpPr/>
            <p:nvPr/>
          </p:nvSpPr>
          <p:spPr>
            <a:xfrm>
              <a:off x="1893960" y="1937880"/>
              <a:ext cx="3960" cy="360"/>
            </a:xfrm>
            <a:custGeom>
              <a:avLst/>
              <a:gdLst>
                <a:gd name="textAreaLeft" fmla="*/ 0 w 3960"/>
                <a:gd name="textAreaRight" fmla="*/ 5760 w 3960"/>
                <a:gd name="textAreaTop" fmla="*/ 0 h 360"/>
                <a:gd name="textAreaBottom" fmla="*/ 11520 h 360"/>
              </a:gdLst>
              <a:ahLst/>
              <a:rect l="textAreaLeft" t="textAreaTop" r="textAreaRight" b="textAreaBottom"/>
              <a:pathLst>
                <a:path w="435" h="47">
                  <a:moveTo>
                    <a:pt x="435" y="1"/>
                  </a:moveTo>
                  <a:cubicBezTo>
                    <a:pt x="291" y="25"/>
                    <a:pt x="148" y="39"/>
                    <a:pt x="1" y="46"/>
                  </a:cubicBezTo>
                  <a:cubicBezTo>
                    <a:pt x="148" y="39"/>
                    <a:pt x="291" y="25"/>
                    <a:pt x="43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3" name="Google Shape;3848;p56"/>
            <p:cNvSpPr/>
            <p:nvPr/>
          </p:nvSpPr>
          <p:spPr>
            <a:xfrm>
              <a:off x="1911960" y="192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4" name="Google Shape;3849;p56"/>
            <p:cNvSpPr/>
            <p:nvPr/>
          </p:nvSpPr>
          <p:spPr>
            <a:xfrm>
              <a:off x="1912320" y="192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5" name="Google Shape;3850;p56"/>
            <p:cNvSpPr/>
            <p:nvPr/>
          </p:nvSpPr>
          <p:spPr>
            <a:xfrm>
              <a:off x="1911960" y="192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6" name="Google Shape;3851;p56"/>
            <p:cNvSpPr/>
            <p:nvPr/>
          </p:nvSpPr>
          <p:spPr>
            <a:xfrm>
              <a:off x="1911960" y="192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7" name="Google Shape;3852;p56"/>
            <p:cNvSpPr/>
            <p:nvPr/>
          </p:nvSpPr>
          <p:spPr>
            <a:xfrm>
              <a:off x="1911960" y="192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8" name="Google Shape;3853;p56"/>
            <p:cNvSpPr/>
            <p:nvPr/>
          </p:nvSpPr>
          <p:spPr>
            <a:xfrm>
              <a:off x="1911960" y="192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19" name="Google Shape;3854;p56"/>
            <p:cNvSpPr/>
            <p:nvPr/>
          </p:nvSpPr>
          <p:spPr>
            <a:xfrm>
              <a:off x="1892520" y="195624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41" h="3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0" name="Google Shape;3855;p56"/>
            <p:cNvSpPr/>
            <p:nvPr/>
          </p:nvSpPr>
          <p:spPr>
            <a:xfrm>
              <a:off x="1882800" y="194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1" name="Google Shape;3856;p56"/>
            <p:cNvSpPr/>
            <p:nvPr/>
          </p:nvSpPr>
          <p:spPr>
            <a:xfrm>
              <a:off x="1882440" y="194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2" name="Google Shape;3857;p56"/>
            <p:cNvSpPr/>
            <p:nvPr/>
          </p:nvSpPr>
          <p:spPr>
            <a:xfrm>
              <a:off x="189828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22"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3" name="Google Shape;3858;p56"/>
            <p:cNvSpPr/>
            <p:nvPr/>
          </p:nvSpPr>
          <p:spPr>
            <a:xfrm>
              <a:off x="1882440" y="1941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4" name="Google Shape;3859;p56"/>
            <p:cNvSpPr/>
            <p:nvPr/>
          </p:nvSpPr>
          <p:spPr>
            <a:xfrm>
              <a:off x="189792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5" name="Google Shape;3860;p56"/>
            <p:cNvSpPr/>
            <p:nvPr/>
          </p:nvSpPr>
          <p:spPr>
            <a:xfrm>
              <a:off x="1882440" y="194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6" name="Google Shape;3861;p56"/>
            <p:cNvSpPr/>
            <p:nvPr/>
          </p:nvSpPr>
          <p:spPr>
            <a:xfrm>
              <a:off x="1882440" y="194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7" name="Google Shape;3862;p56"/>
            <p:cNvSpPr/>
            <p:nvPr/>
          </p:nvSpPr>
          <p:spPr>
            <a:xfrm>
              <a:off x="1882440" y="194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8" name="Google Shape;3863;p56"/>
            <p:cNvSpPr/>
            <p:nvPr/>
          </p:nvSpPr>
          <p:spPr>
            <a:xfrm>
              <a:off x="1896840" y="196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8">
                  <a:moveTo>
                    <a:pt x="2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29" name="Google Shape;3864;p56"/>
            <p:cNvSpPr/>
            <p:nvPr/>
          </p:nvSpPr>
          <p:spPr>
            <a:xfrm>
              <a:off x="1882440" y="194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0" name="Google Shape;3865;p56"/>
            <p:cNvSpPr/>
            <p:nvPr/>
          </p:nvSpPr>
          <p:spPr>
            <a:xfrm>
              <a:off x="189756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2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1" name="Google Shape;3866;p56"/>
            <p:cNvSpPr/>
            <p:nvPr/>
          </p:nvSpPr>
          <p:spPr>
            <a:xfrm>
              <a:off x="1882440" y="194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2" name="Google Shape;3867;p56"/>
            <p:cNvSpPr/>
            <p:nvPr/>
          </p:nvSpPr>
          <p:spPr>
            <a:xfrm>
              <a:off x="1981080" y="1874160"/>
              <a:ext cx="70920" cy="119520"/>
            </a:xfrm>
            <a:custGeom>
              <a:avLst/>
              <a:gdLst>
                <a:gd name="textAreaLeft" fmla="*/ 0 w 70920"/>
                <a:gd name="textAreaRight" fmla="*/ 72720 w 70920"/>
                <a:gd name="textAreaTop" fmla="*/ 0 h 119520"/>
                <a:gd name="textAreaBottom" fmla="*/ 121320 h 119520"/>
              </a:gdLst>
              <a:ahLst/>
              <a:rect l="textAreaLeft" t="textAreaTop" r="textAreaRight" b="textAreaBottom"/>
              <a:pathLst>
                <a:path w="5350" h="8938">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a:solidFill>
                <a:srgbClr val="5f7d95"/>
              </a:solidFill>
              <a:round/>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3233" name="Google Shape;3868;p56"/>
            <p:cNvSpPr/>
            <p:nvPr/>
          </p:nvSpPr>
          <p:spPr>
            <a:xfrm>
              <a:off x="1995840" y="199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1">
                  <a:moveTo>
                    <a:pt x="29" y="11"/>
                  </a:moveTo>
                  <a:cubicBezTo>
                    <a:pt x="18" y="11"/>
                    <a:pt x="8" y="7"/>
                    <a:pt x="1" y="0"/>
                  </a:cubicBezTo>
                  <a:lnTo>
                    <a:pt x="1" y="0"/>
                  </a:lnTo>
                  <a:cubicBezTo>
                    <a:pt x="8" y="7"/>
                    <a:pt x="18" y="11"/>
                    <a:pt x="29"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4" name="Google Shape;3869;p56"/>
            <p:cNvSpPr/>
            <p:nvPr/>
          </p:nvSpPr>
          <p:spPr>
            <a:xfrm>
              <a:off x="1995480" y="199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36">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5" name="Google Shape;3870;p56"/>
            <p:cNvSpPr/>
            <p:nvPr/>
          </p:nvSpPr>
          <p:spPr>
            <a:xfrm>
              <a:off x="2044800" y="196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 y="1"/>
                  </a:moveTo>
                  <a:cubicBezTo>
                    <a:pt x="4" y="4"/>
                    <a:pt x="11" y="4"/>
                    <a:pt x="18" y="8"/>
                  </a:cubicBezTo>
                  <a:cubicBezTo>
                    <a:pt x="11" y="4"/>
                    <a:pt x="4"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6" name="Google Shape;3871;p56"/>
            <p:cNvSpPr/>
            <p:nvPr/>
          </p:nvSpPr>
          <p:spPr>
            <a:xfrm>
              <a:off x="2044440" y="196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1" y="1"/>
                  </a:moveTo>
                  <a:cubicBezTo>
                    <a:pt x="8" y="1"/>
                    <a:pt x="15" y="4"/>
                    <a:pt x="22" y="4"/>
                  </a:cubicBezTo>
                  <a:cubicBezTo>
                    <a:pt x="15" y="1"/>
                    <a:pt x="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7" name="Google Shape;3872;p56"/>
            <p:cNvSpPr/>
            <p:nvPr/>
          </p:nvSpPr>
          <p:spPr>
            <a:xfrm>
              <a:off x="2037960" y="1967760"/>
              <a:ext cx="3600" cy="1080"/>
            </a:xfrm>
            <a:custGeom>
              <a:avLst/>
              <a:gdLst>
                <a:gd name="textAreaLeft" fmla="*/ 0 w 3600"/>
                <a:gd name="textAreaRight" fmla="*/ 5400 w 3600"/>
                <a:gd name="textAreaTop" fmla="*/ 0 h 1080"/>
                <a:gd name="textAreaBottom" fmla="*/ 2880 h 1080"/>
              </a:gdLst>
              <a:ahLst/>
              <a:rect l="textAreaLeft" t="textAreaTop" r="textAreaRight" b="textAreaBottom"/>
              <a:pathLst>
                <a:path w="390" h="211">
                  <a:moveTo>
                    <a:pt x="1" y="211"/>
                  </a:moveTo>
                  <a:cubicBezTo>
                    <a:pt x="78" y="137"/>
                    <a:pt x="242" y="18"/>
                    <a:pt x="389" y="1"/>
                  </a:cubicBezTo>
                  <a:cubicBezTo>
                    <a:pt x="242" y="18"/>
                    <a:pt x="78" y="137"/>
                    <a:pt x="1" y="21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238" name="Google Shape;3873;p56"/>
            <p:cNvSpPr/>
            <p:nvPr/>
          </p:nvSpPr>
          <p:spPr>
            <a:xfrm>
              <a:off x="2043720" y="196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1" y="0"/>
                  </a:moveTo>
                  <a:cubicBezTo>
                    <a:pt x="8" y="0"/>
                    <a:pt x="15" y="0"/>
                    <a:pt x="25" y="0"/>
                  </a:cubicBezTo>
                  <a:cubicBezTo>
                    <a:pt x="15" y="0"/>
                    <a:pt x="8"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39" name="Google Shape;3874;p56"/>
            <p:cNvSpPr/>
            <p:nvPr/>
          </p:nvSpPr>
          <p:spPr>
            <a:xfrm>
              <a:off x="2043360" y="196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4">
                  <a:moveTo>
                    <a:pt x="0" y="4"/>
                  </a:moveTo>
                  <a:cubicBezTo>
                    <a:pt x="11" y="0"/>
                    <a:pt x="21" y="0"/>
                    <a:pt x="32" y="4"/>
                  </a:cubicBezTo>
                  <a:cubicBezTo>
                    <a:pt x="21" y="0"/>
                    <a:pt x="11" y="0"/>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0" name="Google Shape;3875;p56"/>
            <p:cNvSpPr/>
            <p:nvPr/>
          </p:nvSpPr>
          <p:spPr>
            <a:xfrm>
              <a:off x="1986120" y="195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1" name="Google Shape;3876;p56"/>
            <p:cNvSpPr/>
            <p:nvPr/>
          </p:nvSpPr>
          <p:spPr>
            <a:xfrm>
              <a:off x="1981440" y="194832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96" h="109">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242" name="Google Shape;3877;p56"/>
            <p:cNvSpPr/>
            <p:nvPr/>
          </p:nvSpPr>
          <p:spPr>
            <a:xfrm>
              <a:off x="1982520" y="1949760"/>
              <a:ext cx="720" cy="1080"/>
            </a:xfrm>
            <a:custGeom>
              <a:avLst/>
              <a:gdLst>
                <a:gd name="textAreaLeft" fmla="*/ 0 w 720"/>
                <a:gd name="textAreaRight" fmla="*/ 2520 w 720"/>
                <a:gd name="textAreaTop" fmla="*/ 0 h 1080"/>
                <a:gd name="textAreaBottom" fmla="*/ 2880 h 1080"/>
              </a:gdLst>
              <a:ahLst/>
              <a:rect l="textAreaLeft" t="textAreaTop" r="textAreaRight" b="textAreaBottom"/>
              <a:pathLst>
                <a:path w="197" h="208">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243" name="Google Shape;3878;p56"/>
            <p:cNvSpPr/>
            <p:nvPr/>
          </p:nvSpPr>
          <p:spPr>
            <a:xfrm>
              <a:off x="1990800" y="197856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1" h="5">
                  <a:moveTo>
                    <a:pt x="0" y="1"/>
                  </a:moveTo>
                  <a:cubicBezTo>
                    <a:pt x="21" y="4"/>
                    <a:pt x="49" y="4"/>
                    <a:pt x="81" y="4"/>
                  </a:cubicBezTo>
                  <a:cubicBezTo>
                    <a:pt x="49" y="4"/>
                    <a:pt x="2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4" name="Google Shape;3879;p56"/>
            <p:cNvSpPr/>
            <p:nvPr/>
          </p:nvSpPr>
          <p:spPr>
            <a:xfrm>
              <a:off x="1993320" y="1989720"/>
              <a:ext cx="360" cy="3240"/>
            </a:xfrm>
            <a:custGeom>
              <a:avLst/>
              <a:gdLst>
                <a:gd name="textAreaLeft" fmla="*/ 0 w 360"/>
                <a:gd name="textAreaRight" fmla="*/ 2160 w 360"/>
                <a:gd name="textAreaTop" fmla="*/ 0 h 3240"/>
                <a:gd name="textAreaBottom" fmla="*/ 5040 h 3240"/>
              </a:gdLst>
              <a:ahLst/>
              <a:rect l="textAreaLeft" t="textAreaTop" r="textAreaRight" b="textAreaBottom"/>
              <a:pathLst>
                <a:path w="155" h="379">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3245" name="Google Shape;3880;p56"/>
            <p:cNvSpPr/>
            <p:nvPr/>
          </p:nvSpPr>
          <p:spPr>
            <a:xfrm>
              <a:off x="1995120" y="199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4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6" name="Google Shape;3881;p56"/>
            <p:cNvSpPr/>
            <p:nvPr/>
          </p:nvSpPr>
          <p:spPr>
            <a:xfrm>
              <a:off x="1984680" y="195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8">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7" name="Google Shape;3882;p56"/>
            <p:cNvSpPr/>
            <p:nvPr/>
          </p:nvSpPr>
          <p:spPr>
            <a:xfrm>
              <a:off x="1992600" y="1885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0"/>
                  </a:moveTo>
                  <a:lnTo>
                    <a:pt x="0" y="11"/>
                  </a:lnTo>
                  <a:cubicBezTo>
                    <a:pt x="0" y="7"/>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8" name="Google Shape;3883;p56"/>
            <p:cNvSpPr/>
            <p:nvPr/>
          </p:nvSpPr>
          <p:spPr>
            <a:xfrm>
              <a:off x="1992600" y="188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0"/>
                  </a:moveTo>
                  <a:lnTo>
                    <a:pt x="1" y="28"/>
                  </a:lnTo>
                  <a:cubicBezTo>
                    <a:pt x="1" y="18"/>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49" name="Google Shape;3884;p56"/>
            <p:cNvSpPr/>
            <p:nvPr/>
          </p:nvSpPr>
          <p:spPr>
            <a:xfrm>
              <a:off x="1992600" y="1886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0" name="Google Shape;3885;p56"/>
            <p:cNvSpPr/>
            <p:nvPr/>
          </p:nvSpPr>
          <p:spPr>
            <a:xfrm>
              <a:off x="1992600" y="188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6">
                  <a:moveTo>
                    <a:pt x="1" y="1"/>
                  </a:moveTo>
                  <a:lnTo>
                    <a:pt x="1" y="3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1" name="Google Shape;3886;p56"/>
            <p:cNvSpPr/>
            <p:nvPr/>
          </p:nvSpPr>
          <p:spPr>
            <a:xfrm>
              <a:off x="1992600" y="1885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
                  </a:moveTo>
                  <a:lnTo>
                    <a:pt x="0" y="18"/>
                  </a:lnTo>
                  <a:cubicBezTo>
                    <a:pt x="0" y="11"/>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2" name="Google Shape;3887;p56"/>
            <p:cNvSpPr/>
            <p:nvPr/>
          </p:nvSpPr>
          <p:spPr>
            <a:xfrm>
              <a:off x="1981440" y="1946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60">
                  <a:moveTo>
                    <a:pt x="1" y="0"/>
                  </a:moveTo>
                  <a:lnTo>
                    <a:pt x="1" y="60"/>
                  </a:lnTo>
                  <a:cubicBezTo>
                    <a:pt x="1" y="39"/>
                    <a:pt x="1"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3" name="Google Shape;3888;p56"/>
            <p:cNvSpPr/>
            <p:nvPr/>
          </p:nvSpPr>
          <p:spPr>
            <a:xfrm>
              <a:off x="1981440" y="194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64">
                  <a:moveTo>
                    <a:pt x="1" y="63"/>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4" name="Google Shape;3889;p56"/>
            <p:cNvSpPr/>
            <p:nvPr/>
          </p:nvSpPr>
          <p:spPr>
            <a:xfrm>
              <a:off x="1992600" y="188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3">
                  <a:moveTo>
                    <a:pt x="0" y="0"/>
                  </a:moveTo>
                  <a:lnTo>
                    <a:pt x="0"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5" name="Google Shape;3890;p56"/>
            <p:cNvSpPr/>
            <p:nvPr/>
          </p:nvSpPr>
          <p:spPr>
            <a:xfrm>
              <a:off x="1992600" y="1884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6" name="Google Shape;3891;p56"/>
            <p:cNvSpPr/>
            <p:nvPr/>
          </p:nvSpPr>
          <p:spPr>
            <a:xfrm>
              <a:off x="1992240" y="1877400"/>
              <a:ext cx="360" cy="3960"/>
            </a:xfrm>
            <a:custGeom>
              <a:avLst/>
              <a:gdLst>
                <a:gd name="textAreaLeft" fmla="*/ 0 w 360"/>
                <a:gd name="textAreaRight" fmla="*/ 11520 w 360"/>
                <a:gd name="textAreaTop" fmla="*/ 0 h 3960"/>
                <a:gd name="textAreaBottom" fmla="*/ 5760 h 3960"/>
              </a:gdLst>
              <a:ahLst/>
              <a:rect l="textAreaLeft" t="textAreaTop" r="textAreaRight" b="textAreaBottom"/>
              <a:pathLst>
                <a:path w="22" h="421">
                  <a:moveTo>
                    <a:pt x="0" y="1"/>
                  </a:moveTo>
                  <a:cubicBezTo>
                    <a:pt x="7" y="154"/>
                    <a:pt x="14" y="301"/>
                    <a:pt x="21" y="420"/>
                  </a:cubicBezTo>
                  <a:cubicBezTo>
                    <a:pt x="18" y="301"/>
                    <a:pt x="7" y="154"/>
                    <a:pt x="0"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3257" name="Google Shape;3892;p56"/>
            <p:cNvSpPr/>
            <p:nvPr/>
          </p:nvSpPr>
          <p:spPr>
            <a:xfrm>
              <a:off x="1981440" y="1941120"/>
              <a:ext cx="360" cy="2160"/>
            </a:xfrm>
            <a:custGeom>
              <a:avLst/>
              <a:gdLst>
                <a:gd name="textAreaLeft" fmla="*/ 0 w 360"/>
                <a:gd name="textAreaRight" fmla="*/ 5760 w 360"/>
                <a:gd name="textAreaTop" fmla="*/ 0 h 2160"/>
                <a:gd name="textAreaBottom" fmla="*/ 3960 h 2160"/>
              </a:gdLst>
              <a:ahLst/>
              <a:rect l="textAreaLeft" t="textAreaTop" r="textAreaRight" b="textAreaBottom"/>
              <a:pathLst>
                <a:path w="99" h="288">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258" name="Google Shape;3893;p56"/>
            <p:cNvSpPr/>
            <p:nvPr/>
          </p:nvSpPr>
          <p:spPr>
            <a:xfrm>
              <a:off x="1981440" y="194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59" name="Google Shape;3894;p56"/>
            <p:cNvSpPr/>
            <p:nvPr/>
          </p:nvSpPr>
          <p:spPr>
            <a:xfrm>
              <a:off x="2061000" y="1806480"/>
              <a:ext cx="76320" cy="76680"/>
            </a:xfrm>
            <a:custGeom>
              <a:avLst/>
              <a:gdLst>
                <a:gd name="textAreaLeft" fmla="*/ 0 w 76320"/>
                <a:gd name="textAreaRight" fmla="*/ 78120 w 76320"/>
                <a:gd name="textAreaTop" fmla="*/ 0 h 76680"/>
                <a:gd name="textAreaBottom" fmla="*/ 78480 h 76680"/>
              </a:gdLst>
              <a:ahLst/>
              <a:rect l="textAreaLeft" t="textAreaTop" r="textAreaRight" b="textAreaBottom"/>
              <a:pathLst>
                <a:path w="5759" h="5792">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a:solidFill>
                <a:srgbClr val="5f7d95"/>
              </a:solidFill>
              <a:round/>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3260" name="Google Shape;3895;p56"/>
            <p:cNvSpPr/>
            <p:nvPr/>
          </p:nvSpPr>
          <p:spPr>
            <a:xfrm>
              <a:off x="2063520" y="1806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8"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1" name="Google Shape;3896;p56"/>
            <p:cNvSpPr/>
            <p:nvPr/>
          </p:nvSpPr>
          <p:spPr>
            <a:xfrm>
              <a:off x="1947600" y="2035800"/>
              <a:ext cx="37080" cy="42480"/>
            </a:xfrm>
            <a:custGeom>
              <a:avLst/>
              <a:gdLst>
                <a:gd name="textAreaLeft" fmla="*/ 0 w 37080"/>
                <a:gd name="textAreaRight" fmla="*/ 38880 w 37080"/>
                <a:gd name="textAreaTop" fmla="*/ 0 h 42480"/>
                <a:gd name="textAreaBottom" fmla="*/ 44280 h 42480"/>
              </a:gdLst>
              <a:ahLst/>
              <a:rect l="textAreaLeft" t="textAreaTop" r="textAreaRight" b="textAreaBottom"/>
              <a:pathLst>
                <a:path w="2875" h="326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a:solidFill>
                <a:srgbClr val="5f7d95"/>
              </a:solidFill>
              <a:round/>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3262" name="Google Shape;3897;p56"/>
            <p:cNvSpPr/>
            <p:nvPr/>
          </p:nvSpPr>
          <p:spPr>
            <a:xfrm>
              <a:off x="1967400" y="2035800"/>
              <a:ext cx="8280" cy="360"/>
            </a:xfrm>
            <a:custGeom>
              <a:avLst/>
              <a:gdLst>
                <a:gd name="textAreaLeft" fmla="*/ 0 w 8280"/>
                <a:gd name="textAreaRight" fmla="*/ 10080 w 8280"/>
                <a:gd name="textAreaTop" fmla="*/ 0 h 360"/>
                <a:gd name="textAreaBottom" fmla="*/ 11520 h 360"/>
              </a:gdLst>
              <a:ahLst/>
              <a:rect l="textAreaLeft" t="textAreaTop" r="textAreaRight" b="textAreaBottom"/>
              <a:pathLst>
                <a:path w="733" h="32">
                  <a:moveTo>
                    <a:pt x="0" y="0"/>
                  </a:moveTo>
                  <a:cubicBezTo>
                    <a:pt x="63" y="4"/>
                    <a:pt x="399" y="21"/>
                    <a:pt x="732" y="32"/>
                  </a:cubicBezTo>
                  <a:cubicBezTo>
                    <a:pt x="410" y="21"/>
                    <a:pt x="88"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3" name="Google Shape;3898;p56"/>
            <p:cNvSpPr/>
            <p:nvPr/>
          </p:nvSpPr>
          <p:spPr>
            <a:xfrm>
              <a:off x="1951200" y="2036520"/>
              <a:ext cx="11880" cy="6480"/>
            </a:xfrm>
            <a:custGeom>
              <a:avLst/>
              <a:gdLst>
                <a:gd name="textAreaLeft" fmla="*/ 0 w 11880"/>
                <a:gd name="textAreaRight" fmla="*/ 13680 w 11880"/>
                <a:gd name="textAreaTop" fmla="*/ 0 h 6480"/>
                <a:gd name="textAreaBottom" fmla="*/ 8280 h 6480"/>
              </a:gdLst>
              <a:ahLst/>
              <a:rect l="textAreaLeft" t="textAreaTop" r="textAreaRight" b="textAreaBottom"/>
              <a:pathLst>
                <a:path w="1002" h="60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3264" name="Google Shape;3899;p56"/>
            <p:cNvSpPr/>
            <p:nvPr/>
          </p:nvSpPr>
          <p:spPr>
            <a:xfrm>
              <a:off x="1964160" y="2036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1" y="0"/>
                  </a:moveTo>
                  <a:lnTo>
                    <a:pt x="1" y="4"/>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5" name="Google Shape;3900;p56"/>
            <p:cNvSpPr/>
            <p:nvPr/>
          </p:nvSpPr>
          <p:spPr>
            <a:xfrm>
              <a:off x="1964880" y="204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1"/>
                  </a:moveTo>
                  <a:lnTo>
                    <a:pt x="1" y="29"/>
                  </a:lnTo>
                  <a:cubicBezTo>
                    <a:pt x="1" y="18"/>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6" name="Google Shape;3901;p56"/>
            <p:cNvSpPr/>
            <p:nvPr/>
          </p:nvSpPr>
          <p:spPr>
            <a:xfrm>
              <a:off x="1964880" y="2036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
                  </a:moveTo>
                  <a:lnTo>
                    <a:pt x="1" y="1"/>
                  </a:ln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7" name="Google Shape;3902;p56"/>
            <p:cNvSpPr/>
            <p:nvPr/>
          </p:nvSpPr>
          <p:spPr>
            <a:xfrm>
              <a:off x="1964880" y="203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8" name="Google Shape;3903;p56"/>
            <p:cNvSpPr/>
            <p:nvPr/>
          </p:nvSpPr>
          <p:spPr>
            <a:xfrm>
              <a:off x="1964880" y="203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69" name="Google Shape;3904;p56"/>
            <p:cNvSpPr/>
            <p:nvPr/>
          </p:nvSpPr>
          <p:spPr>
            <a:xfrm>
              <a:off x="1964880" y="203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0" name="Google Shape;3905;p56"/>
            <p:cNvSpPr/>
            <p:nvPr/>
          </p:nvSpPr>
          <p:spPr>
            <a:xfrm>
              <a:off x="1964880" y="203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3">
                  <a:moveTo>
                    <a:pt x="0" y="1"/>
                  </a:moveTo>
                  <a:lnTo>
                    <a:pt x="0" y="43"/>
                  </a:lnTo>
                  <a:cubicBezTo>
                    <a:pt x="0" y="29"/>
                    <a:pt x="0"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1" name="Google Shape;3906;p56"/>
            <p:cNvSpPr/>
            <p:nvPr/>
          </p:nvSpPr>
          <p:spPr>
            <a:xfrm>
              <a:off x="1964880" y="203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0"/>
                  </a:moveTo>
                  <a:lnTo>
                    <a:pt x="0" y="21"/>
                  </a:lnTo>
                  <a:cubicBezTo>
                    <a:pt x="0"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2" name="Google Shape;3907;p56"/>
            <p:cNvSpPr/>
            <p:nvPr/>
          </p:nvSpPr>
          <p:spPr>
            <a:xfrm>
              <a:off x="1964880" y="204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5">
                  <a:moveTo>
                    <a:pt x="1" y="0"/>
                  </a:moveTo>
                  <a:lnTo>
                    <a:pt x="1" y="25"/>
                  </a:lnTo>
                  <a:cubicBezTo>
                    <a:pt x="1" y="18"/>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3" name="Google Shape;3908;p56"/>
            <p:cNvSpPr/>
            <p:nvPr/>
          </p:nvSpPr>
          <p:spPr>
            <a:xfrm>
              <a:off x="1964520" y="204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6">
                  <a:moveTo>
                    <a:pt x="4" y="1"/>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4" name="Google Shape;3909;p56"/>
            <p:cNvSpPr/>
            <p:nvPr/>
          </p:nvSpPr>
          <p:spPr>
            <a:xfrm>
              <a:off x="1964520" y="204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5" name="Google Shape;3910;p56"/>
            <p:cNvSpPr/>
            <p:nvPr/>
          </p:nvSpPr>
          <p:spPr>
            <a:xfrm>
              <a:off x="195444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6" name="Google Shape;3911;p56"/>
            <p:cNvSpPr/>
            <p:nvPr/>
          </p:nvSpPr>
          <p:spPr>
            <a:xfrm>
              <a:off x="1964880" y="204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7" name="Google Shape;3912;p56"/>
            <p:cNvSpPr/>
            <p:nvPr/>
          </p:nvSpPr>
          <p:spPr>
            <a:xfrm>
              <a:off x="1964880" y="204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8" name="Google Shape;3913;p56"/>
            <p:cNvSpPr/>
            <p:nvPr/>
          </p:nvSpPr>
          <p:spPr>
            <a:xfrm>
              <a:off x="195516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79" name="Google Shape;3914;p56"/>
            <p:cNvSpPr/>
            <p:nvPr/>
          </p:nvSpPr>
          <p:spPr>
            <a:xfrm>
              <a:off x="195552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0" name="Google Shape;3915;p56"/>
            <p:cNvSpPr/>
            <p:nvPr/>
          </p:nvSpPr>
          <p:spPr>
            <a:xfrm>
              <a:off x="195480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1" name="Google Shape;3916;p56"/>
            <p:cNvSpPr/>
            <p:nvPr/>
          </p:nvSpPr>
          <p:spPr>
            <a:xfrm>
              <a:off x="195480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2" name="Google Shape;3917;p56"/>
            <p:cNvSpPr/>
            <p:nvPr/>
          </p:nvSpPr>
          <p:spPr>
            <a:xfrm>
              <a:off x="1964880" y="204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6">
                  <a:moveTo>
                    <a:pt x="0" y="1"/>
                  </a:moveTo>
                  <a:lnTo>
                    <a:pt x="0" y="25"/>
                  </a:lnTo>
                  <a:cubicBezTo>
                    <a:pt x="0" y="18"/>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3" name="Google Shape;3918;p56"/>
            <p:cNvSpPr/>
            <p:nvPr/>
          </p:nvSpPr>
          <p:spPr>
            <a:xfrm>
              <a:off x="195372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2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4" name="Google Shape;3919;p56"/>
            <p:cNvSpPr/>
            <p:nvPr/>
          </p:nvSpPr>
          <p:spPr>
            <a:xfrm>
              <a:off x="1964880" y="204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1"/>
                  </a:moveTo>
                  <a:lnTo>
                    <a:pt x="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5" name="Google Shape;3920;p56"/>
            <p:cNvSpPr/>
            <p:nvPr/>
          </p:nvSpPr>
          <p:spPr>
            <a:xfrm>
              <a:off x="195336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
                  <a:moveTo>
                    <a:pt x="28"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6" name="Google Shape;3921;p56"/>
            <p:cNvSpPr/>
            <p:nvPr/>
          </p:nvSpPr>
          <p:spPr>
            <a:xfrm>
              <a:off x="1964880" y="204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6">
                  <a:moveTo>
                    <a:pt x="4" y="1"/>
                  </a:moveTo>
                  <a:cubicBezTo>
                    <a:pt x="4" y="8"/>
                    <a:pt x="1" y="18"/>
                    <a:pt x="4" y="25"/>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7" name="Google Shape;3922;p56"/>
            <p:cNvSpPr/>
            <p:nvPr/>
          </p:nvSpPr>
          <p:spPr>
            <a:xfrm>
              <a:off x="195408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21"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88" name="Google Shape;3923;p56"/>
            <p:cNvSpPr/>
            <p:nvPr/>
          </p:nvSpPr>
          <p:spPr>
            <a:xfrm>
              <a:off x="1964160" y="2025360"/>
              <a:ext cx="48240" cy="61560"/>
            </a:xfrm>
            <a:custGeom>
              <a:avLst/>
              <a:gdLst>
                <a:gd name="textAreaLeft" fmla="*/ 0 w 48240"/>
                <a:gd name="textAreaRight" fmla="*/ 50040 w 48240"/>
                <a:gd name="textAreaTop" fmla="*/ 0 h 61560"/>
                <a:gd name="textAreaBottom" fmla="*/ 63360 h 61560"/>
              </a:gdLst>
              <a:ahLst/>
              <a:rect l="textAreaLeft" t="textAreaTop" r="textAreaRight" b="textAreaBottom"/>
              <a:pathLst>
                <a:path w="3674" h="4668">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a:solidFill>
                <a:srgbClr val="5f7d95"/>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3289" name="Google Shape;3924;p56"/>
            <p:cNvSpPr/>
            <p:nvPr/>
          </p:nvSpPr>
          <p:spPr>
            <a:xfrm>
              <a:off x="1999800" y="203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7">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0" name="Google Shape;3925;p56"/>
            <p:cNvSpPr/>
            <p:nvPr/>
          </p:nvSpPr>
          <p:spPr>
            <a:xfrm>
              <a:off x="1998360" y="2032920"/>
              <a:ext cx="360" cy="4320"/>
            </a:xfrm>
            <a:custGeom>
              <a:avLst/>
              <a:gdLst>
                <a:gd name="textAreaLeft" fmla="*/ 0 w 360"/>
                <a:gd name="textAreaRight" fmla="*/ 3600 w 360"/>
                <a:gd name="textAreaTop" fmla="*/ 0 h 4320"/>
                <a:gd name="textAreaBottom" fmla="*/ 6120 h 4320"/>
              </a:gdLst>
              <a:ahLst/>
              <a:rect l="textAreaLeft" t="textAreaTop" r="textAreaRight" b="textAreaBottom"/>
              <a:pathLst>
                <a:path w="127" h="456">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3291" name="Google Shape;3926;p56"/>
            <p:cNvSpPr/>
            <p:nvPr/>
          </p:nvSpPr>
          <p:spPr>
            <a:xfrm>
              <a:off x="1978920" y="203616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31" h="4">
                  <a:moveTo>
                    <a:pt x="1" y="0"/>
                  </a:moveTo>
                  <a:lnTo>
                    <a:pt x="13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2" name="Google Shape;3927;p56"/>
            <p:cNvSpPr/>
            <p:nvPr/>
          </p:nvSpPr>
          <p:spPr>
            <a:xfrm>
              <a:off x="1981080" y="2036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3" name="Google Shape;3928;p56"/>
            <p:cNvSpPr/>
            <p:nvPr/>
          </p:nvSpPr>
          <p:spPr>
            <a:xfrm>
              <a:off x="1999800" y="203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4" name="Google Shape;3929;p56"/>
            <p:cNvSpPr/>
            <p:nvPr/>
          </p:nvSpPr>
          <p:spPr>
            <a:xfrm>
              <a:off x="1964160" y="208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4"/>
                  </a:moveTo>
                  <a:lnTo>
                    <a:pt x="1" y="4"/>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5" name="Google Shape;3930;p56"/>
            <p:cNvSpPr/>
            <p:nvPr/>
          </p:nvSpPr>
          <p:spPr>
            <a:xfrm>
              <a:off x="1978200" y="204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6">
                  <a:moveTo>
                    <a:pt x="4" y="1"/>
                  </a:moveTo>
                  <a:lnTo>
                    <a:pt x="4" y="1"/>
                  </a:lnTo>
                  <a:cubicBezTo>
                    <a:pt x="1" y="15"/>
                    <a:pt x="1" y="25"/>
                    <a:pt x="1" y="36"/>
                  </a:cubicBezTo>
                  <a:cubicBezTo>
                    <a:pt x="4" y="25"/>
                    <a:pt x="4" y="15"/>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6" name="Google Shape;3931;p56"/>
            <p:cNvSpPr/>
            <p:nvPr/>
          </p:nvSpPr>
          <p:spPr>
            <a:xfrm>
              <a:off x="1964520" y="208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1" y="15"/>
                  </a:moveTo>
                  <a:cubicBezTo>
                    <a:pt x="8" y="11"/>
                    <a:pt x="15" y="4"/>
                    <a:pt x="22" y="1"/>
                  </a:cubicBezTo>
                  <a:cubicBezTo>
                    <a:pt x="15" y="4"/>
                    <a:pt x="8" y="11"/>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7" name="Google Shape;3932;p56"/>
            <p:cNvSpPr/>
            <p:nvPr/>
          </p:nvSpPr>
          <p:spPr>
            <a:xfrm>
              <a:off x="1965600" y="208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5">
                  <a:moveTo>
                    <a:pt x="0"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8" name="Google Shape;3933;p56"/>
            <p:cNvSpPr/>
            <p:nvPr/>
          </p:nvSpPr>
          <p:spPr>
            <a:xfrm>
              <a:off x="1964160" y="208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299" name="Google Shape;3934;p56"/>
            <p:cNvSpPr/>
            <p:nvPr/>
          </p:nvSpPr>
          <p:spPr>
            <a:xfrm>
              <a:off x="1965240" y="208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0"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0" name="Google Shape;3935;p56"/>
            <p:cNvSpPr/>
            <p:nvPr/>
          </p:nvSpPr>
          <p:spPr>
            <a:xfrm>
              <a:off x="1965960" y="208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0" y="0"/>
                  </a:moveTo>
                  <a:cubicBezTo>
                    <a:pt x="7" y="0"/>
                    <a:pt x="18" y="0"/>
                    <a:pt x="28" y="0"/>
                  </a:cubicBezTo>
                  <a:cubicBezTo>
                    <a:pt x="18" y="0"/>
                    <a:pt x="7"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1" name="Google Shape;3936;p56"/>
            <p:cNvSpPr/>
            <p:nvPr/>
          </p:nvSpPr>
          <p:spPr>
            <a:xfrm>
              <a:off x="1975320" y="2066760"/>
              <a:ext cx="360" cy="360"/>
            </a:xfrm>
            <a:custGeom>
              <a:avLst/>
              <a:gdLst>
                <a:gd name="textAreaLeft" fmla="*/ 0 w 360"/>
                <a:gd name="textAreaRight" fmla="*/ 8640 w 360"/>
                <a:gd name="textAreaTop" fmla="*/ 0 h 360"/>
                <a:gd name="textAreaBottom" fmla="*/ 3600 h 360"/>
              </a:gdLst>
              <a:ahLst/>
              <a:rect l="textAreaLeft" t="textAreaTop" r="textAreaRight" b="textAreaBottom"/>
              <a:pathLst>
                <a:path w="81" h="134">
                  <a:moveTo>
                    <a:pt x="81" y="134"/>
                  </a:moveTo>
                  <a:cubicBezTo>
                    <a:pt x="60" y="84"/>
                    <a:pt x="32" y="39"/>
                    <a:pt x="0" y="0"/>
                  </a:cubicBezTo>
                  <a:cubicBezTo>
                    <a:pt x="32" y="39"/>
                    <a:pt x="60" y="84"/>
                    <a:pt x="81" y="134"/>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302" name="Google Shape;3937;p56"/>
            <p:cNvSpPr/>
            <p:nvPr/>
          </p:nvSpPr>
          <p:spPr>
            <a:xfrm>
              <a:off x="1978560" y="203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7">
                  <a:moveTo>
                    <a:pt x="8" y="1"/>
                  </a:moveTo>
                  <a:cubicBezTo>
                    <a:pt x="4" y="18"/>
                    <a:pt x="1" y="39"/>
                    <a:pt x="1" y="57"/>
                  </a:cubicBez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3" name="Google Shape;3938;p56"/>
            <p:cNvSpPr/>
            <p:nvPr/>
          </p:nvSpPr>
          <p:spPr>
            <a:xfrm>
              <a:off x="1978560" y="203796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8" h="67">
                  <a:moveTo>
                    <a:pt x="1" y="6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4" name="Google Shape;3939;p56"/>
            <p:cNvSpPr/>
            <p:nvPr/>
          </p:nvSpPr>
          <p:spPr>
            <a:xfrm>
              <a:off x="1964880" y="208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5">
                  <a:moveTo>
                    <a:pt x="1" y="15"/>
                  </a:moveTo>
                  <a:cubicBezTo>
                    <a:pt x="8" y="8"/>
                    <a:pt x="18" y="4"/>
                    <a:pt x="25" y="1"/>
                  </a:cubicBezTo>
                  <a:cubicBezTo>
                    <a:pt x="18" y="4"/>
                    <a:pt x="8" y="8"/>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5" name="Google Shape;3940;p56"/>
            <p:cNvSpPr/>
            <p:nvPr/>
          </p:nvSpPr>
          <p:spPr>
            <a:xfrm>
              <a:off x="1978560" y="204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7">
                  <a:moveTo>
                    <a:pt x="1" y="47"/>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6" name="Google Shape;3941;p56"/>
            <p:cNvSpPr/>
            <p:nvPr/>
          </p:nvSpPr>
          <p:spPr>
            <a:xfrm>
              <a:off x="1978920" y="203616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11" h="116">
                  <a:moveTo>
                    <a:pt x="11" y="0"/>
                  </a:moveTo>
                  <a:cubicBezTo>
                    <a:pt x="7" y="42"/>
                    <a:pt x="4" y="81"/>
                    <a:pt x="0" y="116"/>
                  </a:cubicBezTo>
                  <a:cubicBezTo>
                    <a:pt x="4" y="81"/>
                    <a:pt x="7" y="42"/>
                    <a:pt x="1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307" name="Google Shape;3942;p56"/>
            <p:cNvSpPr/>
            <p:nvPr/>
          </p:nvSpPr>
          <p:spPr>
            <a:xfrm>
              <a:off x="1978560" y="204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3">
                  <a:moveTo>
                    <a:pt x="4" y="1"/>
                  </a:moveTo>
                  <a:cubicBezTo>
                    <a:pt x="0" y="18"/>
                    <a:pt x="0" y="29"/>
                    <a:pt x="0" y="43"/>
                  </a:cubicBezTo>
                  <a:cubicBezTo>
                    <a:pt x="0" y="32"/>
                    <a:pt x="0" y="1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8" name="Google Shape;3943;p56"/>
            <p:cNvSpPr/>
            <p:nvPr/>
          </p:nvSpPr>
          <p:spPr>
            <a:xfrm>
              <a:off x="1968120" y="2071080"/>
              <a:ext cx="1440" cy="360"/>
            </a:xfrm>
            <a:custGeom>
              <a:avLst/>
              <a:gdLst>
                <a:gd name="textAreaLeft" fmla="*/ 0 w 1440"/>
                <a:gd name="textAreaRight" fmla="*/ 3240 w 1440"/>
                <a:gd name="textAreaTop" fmla="*/ 0 h 360"/>
                <a:gd name="textAreaBottom" fmla="*/ 11520 h 360"/>
              </a:gdLst>
              <a:ahLst/>
              <a:rect l="textAreaLeft" t="textAreaTop" r="textAreaRight" b="textAreaBottom"/>
              <a:pathLst>
                <a:path w="232" h="40">
                  <a:moveTo>
                    <a:pt x="195" y="1"/>
                  </a:moveTo>
                  <a:cubicBezTo>
                    <a:pt x="118" y="1"/>
                    <a:pt x="24" y="4"/>
                    <a:pt x="0" y="40"/>
                  </a:cubicBezTo>
                  <a:cubicBezTo>
                    <a:pt x="28" y="1"/>
                    <a:pt x="151" y="1"/>
                    <a:pt x="231" y="1"/>
                  </a:cubicBezTo>
                  <a:cubicBezTo>
                    <a:pt x="220" y="1"/>
                    <a:pt x="208" y="1"/>
                    <a:pt x="19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09" name="Google Shape;3944;p56"/>
            <p:cNvSpPr/>
            <p:nvPr/>
          </p:nvSpPr>
          <p:spPr>
            <a:xfrm>
              <a:off x="1978200" y="2041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6">
                  <a:moveTo>
                    <a:pt x="4" y="0"/>
                  </a:moveTo>
                  <a:lnTo>
                    <a:pt x="4" y="0"/>
                  </a:lnTo>
                  <a:cubicBezTo>
                    <a:pt x="0" y="14"/>
                    <a:pt x="0" y="25"/>
                    <a:pt x="0" y="35"/>
                  </a:cubicBezTo>
                  <a:cubicBezTo>
                    <a:pt x="4" y="25"/>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0" name="Google Shape;3945;p56"/>
            <p:cNvSpPr/>
            <p:nvPr/>
          </p:nvSpPr>
          <p:spPr>
            <a:xfrm>
              <a:off x="2040480" y="1875960"/>
              <a:ext cx="117720" cy="146160"/>
            </a:xfrm>
            <a:custGeom>
              <a:avLst/>
              <a:gdLst>
                <a:gd name="textAreaLeft" fmla="*/ 0 w 117720"/>
                <a:gd name="textAreaRight" fmla="*/ 119520 w 117720"/>
                <a:gd name="textAreaTop" fmla="*/ 0 h 146160"/>
                <a:gd name="textAreaBottom" fmla="*/ 147960 h 146160"/>
              </a:gdLst>
              <a:ahLst/>
              <a:rect l="textAreaLeft" t="textAreaTop" r="textAreaRight" b="textAreaBottom"/>
              <a:pathLst>
                <a:path w="8812" h="1091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a:solidFill>
                <a:srgbClr val="5f7d95"/>
              </a:solidFill>
              <a:round/>
            </a:ln>
          </p:spPr>
          <p:style>
            <a:lnRef idx="0"/>
            <a:fillRef idx="0"/>
            <a:effectRef idx="0"/>
            <a:fontRef idx="minor"/>
          </p:style>
          <p:txBody>
            <a:bodyPr lIns="90000" rIns="90000" tIns="73800" bIns="73800" anchor="ctr">
              <a:noAutofit/>
            </a:bodyPr>
            <a:p>
              <a:pPr>
                <a:lnSpc>
                  <a:spcPct val="100000"/>
                </a:lnSpc>
                <a:tabLst>
                  <a:tab algn="l" pos="0"/>
                </a:tabLst>
              </a:pPr>
              <a:endParaRPr b="0" lang="en-US" sz="1400" spc="-1" strike="noStrike">
                <a:solidFill>
                  <a:srgbClr val="ffffff"/>
                </a:solidFill>
                <a:latin typeface="Arial"/>
              </a:endParaRPr>
            </a:p>
          </p:txBody>
        </p:sp>
        <p:sp>
          <p:nvSpPr>
            <p:cNvPr id="3311" name="Google Shape;3946;p56"/>
            <p:cNvSpPr/>
            <p:nvPr/>
          </p:nvSpPr>
          <p:spPr>
            <a:xfrm>
              <a:off x="2046960" y="1968840"/>
              <a:ext cx="3600" cy="5400"/>
            </a:xfrm>
            <a:custGeom>
              <a:avLst/>
              <a:gdLst>
                <a:gd name="textAreaLeft" fmla="*/ 0 w 3600"/>
                <a:gd name="textAreaRight" fmla="*/ 5400 w 3600"/>
                <a:gd name="textAreaTop" fmla="*/ 0 h 5400"/>
                <a:gd name="textAreaBottom" fmla="*/ 7200 h 5400"/>
              </a:gdLst>
              <a:ahLst/>
              <a:rect l="textAreaLeft" t="textAreaTop" r="textAreaRight" b="textAreaBottom"/>
              <a:pathLst>
                <a:path w="390" h="53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312" name="Google Shape;3947;p56"/>
            <p:cNvSpPr/>
            <p:nvPr/>
          </p:nvSpPr>
          <p:spPr>
            <a:xfrm>
              <a:off x="2077200" y="200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6">
                  <a:moveTo>
                    <a:pt x="29" y="46"/>
                  </a:moveTo>
                  <a:lnTo>
                    <a:pt x="15" y="4"/>
                  </a:lnTo>
                  <a:lnTo>
                    <a:pt x="1" y="0"/>
                  </a:ln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3" name="Google Shape;3948;p56"/>
            <p:cNvSpPr/>
            <p:nvPr/>
          </p:nvSpPr>
          <p:spPr>
            <a:xfrm>
              <a:off x="2044080" y="196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1" y="0"/>
                  </a:moveTo>
                  <a:cubicBezTo>
                    <a:pt x="1" y="4"/>
                    <a:pt x="1" y="7"/>
                    <a:pt x="4" y="11"/>
                  </a:cubicBezTo>
                  <a:cubicBezTo>
                    <a:pt x="4" y="7"/>
                    <a:pt x="4"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4" name="Google Shape;3949;p56"/>
            <p:cNvSpPr/>
            <p:nvPr/>
          </p:nvSpPr>
          <p:spPr>
            <a:xfrm>
              <a:off x="2046960" y="196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53">
                  <a:moveTo>
                    <a:pt x="0" y="53"/>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5" name="Google Shape;3950;p56"/>
            <p:cNvSpPr/>
            <p:nvPr/>
          </p:nvSpPr>
          <p:spPr>
            <a:xfrm>
              <a:off x="2040480" y="195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8"/>
                  </a:moveTo>
                  <a:cubicBezTo>
                    <a:pt x="1" y="11"/>
                    <a:pt x="1" y="8"/>
                    <a:pt x="1" y="1"/>
                  </a:cubicBezTo>
                  <a:cubicBezTo>
                    <a:pt x="1" y="8"/>
                    <a:pt x="1"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6" name="Google Shape;3951;p56"/>
            <p:cNvSpPr/>
            <p:nvPr/>
          </p:nvSpPr>
          <p:spPr>
            <a:xfrm>
              <a:off x="2044440" y="196236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71" h="88">
                  <a:moveTo>
                    <a:pt x="71" y="88"/>
                  </a:moveTo>
                  <a:cubicBezTo>
                    <a:pt x="43" y="60"/>
                    <a:pt x="18" y="32"/>
                    <a:pt x="1" y="0"/>
                  </a:cubicBezTo>
                  <a:cubicBezTo>
                    <a:pt x="18" y="32"/>
                    <a:pt x="43" y="60"/>
                    <a:pt x="71"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7" name="Google Shape;3952;p56"/>
            <p:cNvSpPr/>
            <p:nvPr/>
          </p:nvSpPr>
          <p:spPr>
            <a:xfrm>
              <a:off x="2046960" y="196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4"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8" name="Google Shape;3953;p56"/>
            <p:cNvSpPr/>
            <p:nvPr/>
          </p:nvSpPr>
          <p:spPr>
            <a:xfrm>
              <a:off x="2044440" y="196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0" y="1"/>
                  </a:moveTo>
                  <a:cubicBezTo>
                    <a:pt x="4" y="8"/>
                    <a:pt x="4" y="15"/>
                    <a:pt x="7" y="22"/>
                  </a:cubicBezTo>
                  <a:cubicBezTo>
                    <a:pt x="4" y="15"/>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19" name="Google Shape;3954;p56"/>
            <p:cNvSpPr/>
            <p:nvPr/>
          </p:nvSpPr>
          <p:spPr>
            <a:xfrm>
              <a:off x="2044080" y="196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
                  </a:moveTo>
                  <a:cubicBezTo>
                    <a:pt x="1" y="4"/>
                    <a:pt x="4" y="11"/>
                    <a:pt x="8" y="18"/>
                  </a:cubicBezTo>
                  <a:cubicBezTo>
                    <a:pt x="4" y="11"/>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0" name="Google Shape;3955;p56"/>
            <p:cNvSpPr/>
            <p:nvPr/>
          </p:nvSpPr>
          <p:spPr>
            <a:xfrm>
              <a:off x="2048040" y="196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1" name="Google Shape;3956;p56"/>
            <p:cNvSpPr/>
            <p:nvPr/>
          </p:nvSpPr>
          <p:spPr>
            <a:xfrm>
              <a:off x="2139120" y="1876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36">
                  <a:moveTo>
                    <a:pt x="0" y="35"/>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2" name="Google Shape;3957;p56"/>
            <p:cNvSpPr/>
            <p:nvPr/>
          </p:nvSpPr>
          <p:spPr>
            <a:xfrm>
              <a:off x="2137320" y="187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8">
                  <a:moveTo>
                    <a:pt x="1" y="7"/>
                  </a:moveTo>
                  <a:cubicBezTo>
                    <a:pt x="11" y="4"/>
                    <a:pt x="18" y="4"/>
                    <a:pt x="25" y="0"/>
                  </a:cubicBezTo>
                  <a:cubicBezTo>
                    <a:pt x="18" y="4"/>
                    <a:pt x="11" y="4"/>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3" name="Google Shape;3958;p56"/>
            <p:cNvSpPr/>
            <p:nvPr/>
          </p:nvSpPr>
          <p:spPr>
            <a:xfrm>
              <a:off x="2138040" y="187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0" y="14"/>
                  </a:moveTo>
                  <a:cubicBezTo>
                    <a:pt x="7" y="11"/>
                    <a:pt x="14" y="4"/>
                    <a:pt x="21" y="0"/>
                  </a:cubicBezTo>
                  <a:cubicBezTo>
                    <a:pt x="14" y="4"/>
                    <a:pt x="7"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4" name="Google Shape;3959;p56"/>
            <p:cNvSpPr/>
            <p:nvPr/>
          </p:nvSpPr>
          <p:spPr>
            <a:xfrm>
              <a:off x="2137680" y="187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2">
                  <a:moveTo>
                    <a:pt x="1" y="11"/>
                  </a:moveTo>
                  <a:cubicBezTo>
                    <a:pt x="11" y="8"/>
                    <a:pt x="18" y="4"/>
                    <a:pt x="25" y="1"/>
                  </a:cubicBezTo>
                  <a:cubicBezTo>
                    <a:pt x="18" y="4"/>
                    <a:pt x="11" y="8"/>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5" name="Google Shape;3960;p56"/>
            <p:cNvSpPr/>
            <p:nvPr/>
          </p:nvSpPr>
          <p:spPr>
            <a:xfrm>
              <a:off x="2138400" y="187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2">
                  <a:moveTo>
                    <a:pt x="22" y="0"/>
                  </a:moveTo>
                  <a:cubicBezTo>
                    <a:pt x="15" y="7"/>
                    <a:pt x="8" y="14"/>
                    <a:pt x="1" y="21"/>
                  </a:cubicBezTo>
                  <a:cubicBezTo>
                    <a:pt x="8" y="14"/>
                    <a:pt x="15" y="7"/>
                    <a:pt x="2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6" name="Google Shape;3961;p56"/>
            <p:cNvSpPr/>
            <p:nvPr/>
          </p:nvSpPr>
          <p:spPr>
            <a:xfrm>
              <a:off x="2138760" y="1876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9">
                  <a:moveTo>
                    <a:pt x="25" y="0"/>
                  </a:moveTo>
                  <a:lnTo>
                    <a:pt x="25" y="0"/>
                  </a:lnTo>
                  <a:cubicBezTo>
                    <a:pt x="18" y="11"/>
                    <a:pt x="7" y="18"/>
                    <a:pt x="0" y="28"/>
                  </a:cubicBezTo>
                  <a:cubicBezTo>
                    <a:pt x="11" y="21"/>
                    <a:pt x="18" y="11"/>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7" name="Google Shape;3962;p56"/>
            <p:cNvSpPr/>
            <p:nvPr/>
          </p:nvSpPr>
          <p:spPr>
            <a:xfrm>
              <a:off x="2136960" y="187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
                  <a:moveTo>
                    <a:pt x="0" y="4"/>
                  </a:moveTo>
                  <a:cubicBezTo>
                    <a:pt x="7" y="4"/>
                    <a:pt x="18" y="0"/>
                    <a:pt x="28" y="0"/>
                  </a:cubicBezTo>
                  <a:cubicBezTo>
                    <a:pt x="18" y="0"/>
                    <a:pt x="7" y="4"/>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8" name="Google Shape;3963;p56"/>
            <p:cNvSpPr/>
            <p:nvPr/>
          </p:nvSpPr>
          <p:spPr>
            <a:xfrm>
              <a:off x="2136960" y="187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29" name="Google Shape;3964;p56"/>
            <p:cNvSpPr/>
            <p:nvPr/>
          </p:nvSpPr>
          <p:spPr>
            <a:xfrm>
              <a:off x="2185560" y="1957680"/>
              <a:ext cx="10080" cy="10080"/>
            </a:xfrm>
            <a:custGeom>
              <a:avLst/>
              <a:gdLst>
                <a:gd name="textAreaLeft" fmla="*/ 0 w 10080"/>
                <a:gd name="textAreaRight" fmla="*/ 11880 w 10080"/>
                <a:gd name="textAreaTop" fmla="*/ 0 h 10080"/>
                <a:gd name="textAreaBottom" fmla="*/ 11880 h 10080"/>
              </a:gdLst>
              <a:ahLst/>
              <a:rect l="textAreaLeft" t="textAreaTop" r="textAreaRight" b="textAreaBottom"/>
              <a:pathLst>
                <a:path w="869" h="862">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330" name="Google Shape;3965;p56"/>
            <p:cNvSpPr/>
            <p:nvPr/>
          </p:nvSpPr>
          <p:spPr>
            <a:xfrm>
              <a:off x="2193480" y="1967040"/>
              <a:ext cx="360" cy="360"/>
            </a:xfrm>
            <a:custGeom>
              <a:avLst/>
              <a:gdLst>
                <a:gd name="textAreaLeft" fmla="*/ 0 w 360"/>
                <a:gd name="textAreaRight" fmla="*/ 3600 w 360"/>
                <a:gd name="textAreaTop" fmla="*/ 0 h 360"/>
                <a:gd name="textAreaBottom" fmla="*/ 2160 h 360"/>
              </a:gdLst>
              <a:ahLst/>
              <a:rect l="textAreaLeft" t="textAreaTop" r="textAreaRight" b="textAreaBottom"/>
              <a:pathLst>
                <a:path w="131" h="152">
                  <a:moveTo>
                    <a:pt x="130" y="1"/>
                  </a:moveTo>
                  <a:lnTo>
                    <a:pt x="130" y="1"/>
                  </a:lnTo>
                  <a:cubicBezTo>
                    <a:pt x="88" y="43"/>
                    <a:pt x="43" y="95"/>
                    <a:pt x="1" y="151"/>
                  </a:cubicBezTo>
                  <a:lnTo>
                    <a:pt x="4" y="151"/>
                  </a:lnTo>
                  <a:cubicBezTo>
                    <a:pt x="39" y="102"/>
                    <a:pt x="85" y="50"/>
                    <a:pt x="13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331" name="Google Shape;3966;p56"/>
            <p:cNvSpPr/>
            <p:nvPr/>
          </p:nvSpPr>
          <p:spPr>
            <a:xfrm>
              <a:off x="2146680" y="1917000"/>
              <a:ext cx="45360" cy="38520"/>
            </a:xfrm>
            <a:custGeom>
              <a:avLst/>
              <a:gdLst>
                <a:gd name="textAreaLeft" fmla="*/ 0 w 45360"/>
                <a:gd name="textAreaRight" fmla="*/ 47160 w 45360"/>
                <a:gd name="textAreaTop" fmla="*/ 0 h 38520"/>
                <a:gd name="textAreaBottom" fmla="*/ 40320 h 38520"/>
              </a:gdLst>
              <a:ahLst/>
              <a:rect l="textAreaLeft" t="textAreaTop" r="textAreaRight" b="textAreaBottom"/>
              <a:pathLst>
                <a:path w="3463" h="297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a:solidFill>
                <a:srgbClr val="5f7d95"/>
              </a:solidFill>
              <a:round/>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3332" name="Google Shape;3967;p56"/>
            <p:cNvSpPr/>
            <p:nvPr/>
          </p:nvSpPr>
          <p:spPr>
            <a:xfrm>
              <a:off x="2159280" y="191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50">
                  <a:moveTo>
                    <a:pt x="46" y="0"/>
                  </a:moveTo>
                  <a:cubicBezTo>
                    <a:pt x="32" y="18"/>
                    <a:pt x="14" y="32"/>
                    <a:pt x="0" y="49"/>
                  </a:cubicBezTo>
                  <a:cubicBezTo>
                    <a:pt x="14" y="35"/>
                    <a:pt x="32" y="18"/>
                    <a:pt x="4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3" name="Google Shape;3968;p56"/>
            <p:cNvSpPr/>
            <p:nvPr/>
          </p:nvSpPr>
          <p:spPr>
            <a:xfrm>
              <a:off x="2156040" y="192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26">
                  <a:moveTo>
                    <a:pt x="0" y="25"/>
                  </a:move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4" name="Google Shape;3969;p56"/>
            <p:cNvSpPr/>
            <p:nvPr/>
          </p:nvSpPr>
          <p:spPr>
            <a:xfrm>
              <a:off x="2157840" y="192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36">
                  <a:moveTo>
                    <a:pt x="1" y="35"/>
                  </a:moveTo>
                  <a:cubicBezTo>
                    <a:pt x="15" y="25"/>
                    <a:pt x="32" y="11"/>
                    <a:pt x="46" y="0"/>
                  </a:cubicBezTo>
                  <a:cubicBezTo>
                    <a:pt x="32" y="11"/>
                    <a:pt x="15" y="25"/>
                    <a:pt x="1"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5" name="Google Shape;3970;p56"/>
            <p:cNvSpPr/>
            <p:nvPr/>
          </p:nvSpPr>
          <p:spPr>
            <a:xfrm>
              <a:off x="2156400" y="192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29">
                  <a:moveTo>
                    <a:pt x="0" y="28"/>
                  </a:moveTo>
                  <a:lnTo>
                    <a:pt x="3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6" name="Google Shape;3971;p56"/>
            <p:cNvSpPr/>
            <p:nvPr/>
          </p:nvSpPr>
          <p:spPr>
            <a:xfrm>
              <a:off x="2157120" y="192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32">
                  <a:moveTo>
                    <a:pt x="1" y="32"/>
                  </a:moveTo>
                  <a:lnTo>
                    <a:pt x="43"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7" name="Google Shape;3972;p56"/>
            <p:cNvSpPr/>
            <p:nvPr/>
          </p:nvSpPr>
          <p:spPr>
            <a:xfrm>
              <a:off x="2160000" y="191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54">
                  <a:moveTo>
                    <a:pt x="0" y="53"/>
                  </a:moveTo>
                  <a:cubicBezTo>
                    <a:pt x="14" y="36"/>
                    <a:pt x="32" y="18"/>
                    <a:pt x="46" y="1"/>
                  </a:cubicBezTo>
                  <a:cubicBezTo>
                    <a:pt x="32" y="18"/>
                    <a:pt x="14" y="36"/>
                    <a:pt x="0" y="5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8" name="Google Shape;3973;p56"/>
            <p:cNvSpPr/>
            <p:nvPr/>
          </p:nvSpPr>
          <p:spPr>
            <a:xfrm>
              <a:off x="2158560" y="1919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43">
                  <a:moveTo>
                    <a:pt x="1" y="43"/>
                  </a:moveTo>
                  <a:cubicBezTo>
                    <a:pt x="15" y="29"/>
                    <a:pt x="32" y="15"/>
                    <a:pt x="50" y="1"/>
                  </a:cubicBezTo>
                  <a:cubicBezTo>
                    <a:pt x="32" y="15"/>
                    <a:pt x="15" y="29"/>
                    <a:pt x="1"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39" name="Google Shape;3974;p56"/>
            <p:cNvSpPr/>
            <p:nvPr/>
          </p:nvSpPr>
          <p:spPr>
            <a:xfrm>
              <a:off x="2160720" y="1917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57">
                  <a:moveTo>
                    <a:pt x="50" y="0"/>
                  </a:moveTo>
                  <a:cubicBezTo>
                    <a:pt x="32" y="18"/>
                    <a:pt x="18" y="39"/>
                    <a:pt x="1" y="56"/>
                  </a:cubicBezTo>
                  <a:cubicBezTo>
                    <a:pt x="18" y="39"/>
                    <a:pt x="32" y="21"/>
                    <a:pt x="5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0" name="Google Shape;3975;p56"/>
            <p:cNvSpPr/>
            <p:nvPr/>
          </p:nvSpPr>
          <p:spPr>
            <a:xfrm>
              <a:off x="2147040" y="1934280"/>
              <a:ext cx="360" cy="360"/>
            </a:xfrm>
            <a:custGeom>
              <a:avLst/>
              <a:gdLst>
                <a:gd name="textAreaLeft" fmla="*/ 0 w 360"/>
                <a:gd name="textAreaRight" fmla="*/ 11520 w 360"/>
                <a:gd name="textAreaTop" fmla="*/ 0 h 360"/>
                <a:gd name="textAreaBottom" fmla="*/ 3600 h 360"/>
              </a:gdLst>
              <a:ahLst/>
              <a:rect l="textAreaLeft" t="textAreaTop" r="textAreaRight" b="textAreaBottom"/>
              <a:pathLst>
                <a:path w="64" h="120">
                  <a:moveTo>
                    <a:pt x="0" y="120"/>
                  </a:moveTo>
                  <a:cubicBezTo>
                    <a:pt x="14" y="74"/>
                    <a:pt x="35" y="32"/>
                    <a:pt x="63" y="1"/>
                  </a:cubicBezTo>
                  <a:cubicBezTo>
                    <a:pt x="35" y="32"/>
                    <a:pt x="14" y="74"/>
                    <a:pt x="0" y="12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341" name="Google Shape;3976;p56"/>
            <p:cNvSpPr/>
            <p:nvPr/>
          </p:nvSpPr>
          <p:spPr>
            <a:xfrm>
              <a:off x="2147400" y="194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64">
                  <a:moveTo>
                    <a:pt x="0" y="0"/>
                  </a:moveTo>
                  <a:cubicBezTo>
                    <a:pt x="7" y="21"/>
                    <a:pt x="11" y="46"/>
                    <a:pt x="14" y="63"/>
                  </a:cubicBezTo>
                  <a:cubicBezTo>
                    <a:pt x="11" y="42"/>
                    <a:pt x="7" y="1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2" name="Google Shape;3977;p56"/>
            <p:cNvSpPr/>
            <p:nvPr/>
          </p:nvSpPr>
          <p:spPr>
            <a:xfrm>
              <a:off x="2147040" y="193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4"/>
                  </a:moveTo>
                  <a:cubicBezTo>
                    <a:pt x="1" y="7"/>
                    <a:pt x="1" y="4"/>
                    <a:pt x="1" y="0"/>
                  </a:cubicBezTo>
                  <a:cubicBezTo>
                    <a:pt x="1" y="4"/>
                    <a:pt x="1" y="7"/>
                    <a:pt x="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3" name="Google Shape;3978;p56"/>
            <p:cNvSpPr/>
            <p:nvPr/>
          </p:nvSpPr>
          <p:spPr>
            <a:xfrm>
              <a:off x="2147040" y="193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7" y="0"/>
                  </a:moveTo>
                  <a:lnTo>
                    <a:pt x="7" y="0"/>
                  </a:lnTo>
                  <a:cubicBezTo>
                    <a:pt x="4" y="7"/>
                    <a:pt x="0" y="18"/>
                    <a:pt x="0" y="28"/>
                  </a:cubicBezTo>
                  <a:cubicBezTo>
                    <a:pt x="4" y="18"/>
                    <a:pt x="4" y="7"/>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4" name="Google Shape;3979;p56"/>
            <p:cNvSpPr/>
            <p:nvPr/>
          </p:nvSpPr>
          <p:spPr>
            <a:xfrm>
              <a:off x="2193120" y="195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5" name="Google Shape;3980;p56"/>
            <p:cNvSpPr/>
            <p:nvPr/>
          </p:nvSpPr>
          <p:spPr>
            <a:xfrm>
              <a:off x="2193840" y="195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1"/>
                  </a:moveTo>
                  <a:lnTo>
                    <a:pt x="8" y="1"/>
                  </a:ln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6" name="Google Shape;3981;p56"/>
            <p:cNvSpPr/>
            <p:nvPr/>
          </p:nvSpPr>
          <p:spPr>
            <a:xfrm>
              <a:off x="2192760" y="195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7" name="Google Shape;3982;p56"/>
            <p:cNvSpPr/>
            <p:nvPr/>
          </p:nvSpPr>
          <p:spPr>
            <a:xfrm>
              <a:off x="2193480" y="195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8" name="Google Shape;3983;p56"/>
            <p:cNvSpPr/>
            <p:nvPr/>
          </p:nvSpPr>
          <p:spPr>
            <a:xfrm>
              <a:off x="2192760" y="195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49" name="Google Shape;3984;p56"/>
            <p:cNvSpPr/>
            <p:nvPr/>
          </p:nvSpPr>
          <p:spPr>
            <a:xfrm>
              <a:off x="2192400" y="195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0" name="Google Shape;3985;p56"/>
            <p:cNvSpPr/>
            <p:nvPr/>
          </p:nvSpPr>
          <p:spPr>
            <a:xfrm>
              <a:off x="2120760" y="1941120"/>
              <a:ext cx="106200" cy="82080"/>
            </a:xfrm>
            <a:custGeom>
              <a:avLst/>
              <a:gdLst>
                <a:gd name="textAreaLeft" fmla="*/ 0 w 106200"/>
                <a:gd name="textAreaRight" fmla="*/ 108000 w 106200"/>
                <a:gd name="textAreaTop" fmla="*/ 0 h 82080"/>
                <a:gd name="textAreaBottom" fmla="*/ 83880 h 82080"/>
              </a:gdLst>
              <a:ahLst/>
              <a:rect l="textAreaLeft" t="textAreaTop" r="textAreaRight" b="textAreaBottom"/>
              <a:pathLst>
                <a:path w="7962" h="618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3351" name="Google Shape;3986;p56"/>
            <p:cNvSpPr/>
            <p:nvPr/>
          </p:nvSpPr>
          <p:spPr>
            <a:xfrm>
              <a:off x="2192040" y="197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2" name="Google Shape;3987;p56"/>
            <p:cNvSpPr/>
            <p:nvPr/>
          </p:nvSpPr>
          <p:spPr>
            <a:xfrm>
              <a:off x="2192760" y="1976040"/>
              <a:ext cx="1800" cy="3240"/>
            </a:xfrm>
            <a:custGeom>
              <a:avLst/>
              <a:gdLst>
                <a:gd name="textAreaLeft" fmla="*/ 0 w 1800"/>
                <a:gd name="textAreaRight" fmla="*/ 3600 w 1800"/>
                <a:gd name="textAreaTop" fmla="*/ 0 h 3240"/>
                <a:gd name="textAreaBottom" fmla="*/ 5040 h 3240"/>
              </a:gdLst>
              <a:ahLst/>
              <a:rect l="textAreaLeft" t="textAreaTop" r="textAreaRight" b="textAreaBottom"/>
              <a:pathLst>
                <a:path w="277" h="358">
                  <a:moveTo>
                    <a:pt x="0" y="1"/>
                  </a:moveTo>
                  <a:cubicBezTo>
                    <a:pt x="81" y="141"/>
                    <a:pt x="193" y="316"/>
                    <a:pt x="277" y="358"/>
                  </a:cubicBezTo>
                  <a:cubicBezTo>
                    <a:pt x="193" y="312"/>
                    <a:pt x="81" y="137"/>
                    <a:pt x="0"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3353" name="Google Shape;3988;p56"/>
            <p:cNvSpPr/>
            <p:nvPr/>
          </p:nvSpPr>
          <p:spPr>
            <a:xfrm>
              <a:off x="2191320" y="197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4" name="Google Shape;3989;p56"/>
            <p:cNvSpPr/>
            <p:nvPr/>
          </p:nvSpPr>
          <p:spPr>
            <a:xfrm>
              <a:off x="219204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36">
                  <a:moveTo>
                    <a:pt x="0" y="36"/>
                  </a:moveTo>
                  <a:cubicBezTo>
                    <a:pt x="7" y="25"/>
                    <a:pt x="14" y="11"/>
                    <a:pt x="21" y="1"/>
                  </a:cubicBezTo>
                  <a:lnTo>
                    <a:pt x="21" y="1"/>
                  </a:lnTo>
                  <a:cubicBezTo>
                    <a:pt x="14" y="11"/>
                    <a:pt x="7" y="25"/>
                    <a:pt x="0"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5" name="Google Shape;3990;p56"/>
            <p:cNvSpPr/>
            <p:nvPr/>
          </p:nvSpPr>
          <p:spPr>
            <a:xfrm>
              <a:off x="2185920" y="202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1"/>
                  </a:moveTo>
                  <a:lnTo>
                    <a:pt x="7" y="1"/>
                  </a:ln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6" name="Google Shape;3991;p56"/>
            <p:cNvSpPr/>
            <p:nvPr/>
          </p:nvSpPr>
          <p:spPr>
            <a:xfrm>
              <a:off x="2185560" y="202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0" y="4"/>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7" name="Google Shape;3992;p56"/>
            <p:cNvSpPr/>
            <p:nvPr/>
          </p:nvSpPr>
          <p:spPr>
            <a:xfrm>
              <a:off x="2188080" y="2019240"/>
              <a:ext cx="2160" cy="360"/>
            </a:xfrm>
            <a:custGeom>
              <a:avLst/>
              <a:gdLst>
                <a:gd name="textAreaLeft" fmla="*/ 0 w 2160"/>
                <a:gd name="textAreaRight" fmla="*/ 3960 w 2160"/>
                <a:gd name="textAreaTop" fmla="*/ 0 h 360"/>
                <a:gd name="textAreaBottom" fmla="*/ 11520 h 360"/>
              </a:gdLst>
              <a:ahLst/>
              <a:rect l="textAreaLeft" t="textAreaTop" r="textAreaRight" b="textAreaBottom"/>
              <a:pathLst>
                <a:path w="281" h="40">
                  <a:moveTo>
                    <a:pt x="1" y="39"/>
                  </a:moveTo>
                  <a:lnTo>
                    <a:pt x="1" y="39"/>
                  </a:lnTo>
                  <a:cubicBezTo>
                    <a:pt x="92" y="18"/>
                    <a:pt x="186" y="8"/>
                    <a:pt x="281" y="1"/>
                  </a:cubicBezTo>
                  <a:cubicBezTo>
                    <a:pt x="186" y="8"/>
                    <a:pt x="92" y="18"/>
                    <a:pt x="1"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8" name="Google Shape;3993;p56"/>
            <p:cNvSpPr/>
            <p:nvPr/>
          </p:nvSpPr>
          <p:spPr>
            <a:xfrm>
              <a:off x="2146680" y="194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3">
                  <a:moveTo>
                    <a:pt x="0" y="42"/>
                  </a:moveTo>
                  <a:cubicBezTo>
                    <a:pt x="4" y="28"/>
                    <a:pt x="11" y="14"/>
                    <a:pt x="18" y="0"/>
                  </a:cubicBezTo>
                  <a:cubicBezTo>
                    <a:pt x="11" y="14"/>
                    <a:pt x="4" y="28"/>
                    <a:pt x="0"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59" name="Google Shape;3994;p56"/>
            <p:cNvSpPr/>
            <p:nvPr/>
          </p:nvSpPr>
          <p:spPr>
            <a:xfrm>
              <a:off x="2146320" y="194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40">
                  <a:moveTo>
                    <a:pt x="1" y="39"/>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0" name="Google Shape;3995;p56"/>
            <p:cNvSpPr/>
            <p:nvPr/>
          </p:nvSpPr>
          <p:spPr>
            <a:xfrm>
              <a:off x="2146680" y="194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3">
                  <a:moveTo>
                    <a:pt x="0" y="42"/>
                  </a:moveTo>
                  <a:cubicBezTo>
                    <a:pt x="4" y="28"/>
                    <a:pt x="11" y="14"/>
                    <a:pt x="18" y="0"/>
                  </a:cubicBezTo>
                  <a:cubicBezTo>
                    <a:pt x="11" y="14"/>
                    <a:pt x="4" y="28"/>
                    <a:pt x="0"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1" name="Google Shape;3996;p56"/>
            <p:cNvSpPr/>
            <p:nvPr/>
          </p:nvSpPr>
          <p:spPr>
            <a:xfrm>
              <a:off x="2147040" y="194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6">
                  <a:moveTo>
                    <a:pt x="1" y="46"/>
                  </a:moveTo>
                  <a:cubicBezTo>
                    <a:pt x="8" y="28"/>
                    <a:pt x="11" y="14"/>
                    <a:pt x="15" y="0"/>
                  </a:cubicBezTo>
                  <a:cubicBezTo>
                    <a:pt x="11" y="14"/>
                    <a:pt x="8" y="28"/>
                    <a:pt x="1" y="4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2" name="Google Shape;3997;p56"/>
            <p:cNvSpPr/>
            <p:nvPr/>
          </p:nvSpPr>
          <p:spPr>
            <a:xfrm>
              <a:off x="2145960" y="194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36">
                  <a:moveTo>
                    <a:pt x="0" y="36"/>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3" name="Google Shape;3998;p56"/>
            <p:cNvSpPr/>
            <p:nvPr/>
          </p:nvSpPr>
          <p:spPr>
            <a:xfrm>
              <a:off x="2147400" y="1946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3">
                  <a:moveTo>
                    <a:pt x="0" y="43"/>
                  </a:moveTo>
                  <a:cubicBezTo>
                    <a:pt x="4" y="29"/>
                    <a:pt x="11" y="15"/>
                    <a:pt x="14" y="1"/>
                  </a:cubicBezTo>
                  <a:cubicBezTo>
                    <a:pt x="11" y="15"/>
                    <a:pt x="4" y="29"/>
                    <a:pt x="0"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4" name="Google Shape;3999;p56"/>
            <p:cNvSpPr/>
            <p:nvPr/>
          </p:nvSpPr>
          <p:spPr>
            <a:xfrm>
              <a:off x="2127960" y="1996200"/>
              <a:ext cx="360" cy="720"/>
            </a:xfrm>
            <a:custGeom>
              <a:avLst/>
              <a:gdLst>
                <a:gd name="textAreaLeft" fmla="*/ 0 w 360"/>
                <a:gd name="textAreaRight" fmla="*/ 3600 w 360"/>
                <a:gd name="textAreaTop" fmla="*/ 0 h 720"/>
                <a:gd name="textAreaBottom" fmla="*/ 2520 h 720"/>
              </a:gdLst>
              <a:ahLst/>
              <a:rect l="textAreaLeft" t="textAreaTop" r="textAreaRight" b="textAreaBottom"/>
              <a:pathLst>
                <a:path w="144" h="180">
                  <a:moveTo>
                    <a:pt x="0" y="1"/>
                  </a:moveTo>
                  <a:cubicBezTo>
                    <a:pt x="35" y="67"/>
                    <a:pt x="84" y="130"/>
                    <a:pt x="144" y="179"/>
                  </a:cubicBezTo>
                  <a:cubicBezTo>
                    <a:pt x="84" y="130"/>
                    <a:pt x="35" y="67"/>
                    <a:pt x="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365" name="Google Shape;4000;p56"/>
            <p:cNvSpPr/>
            <p:nvPr/>
          </p:nvSpPr>
          <p:spPr>
            <a:xfrm>
              <a:off x="214776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3">
                  <a:moveTo>
                    <a:pt x="1" y="43"/>
                  </a:moveTo>
                  <a:cubicBezTo>
                    <a:pt x="1" y="29"/>
                    <a:pt x="4" y="15"/>
                    <a:pt x="4" y="1"/>
                  </a:cubicBezTo>
                  <a:cubicBezTo>
                    <a:pt x="4" y="15"/>
                    <a:pt x="1" y="29"/>
                    <a:pt x="1"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6" name="Google Shape;4001;p56"/>
            <p:cNvSpPr/>
            <p:nvPr/>
          </p:nvSpPr>
          <p:spPr>
            <a:xfrm>
              <a:off x="2147400" y="194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7">
                  <a:moveTo>
                    <a:pt x="0" y="46"/>
                  </a:moveTo>
                  <a:cubicBezTo>
                    <a:pt x="4" y="32"/>
                    <a:pt x="7" y="15"/>
                    <a:pt x="11" y="1"/>
                  </a:cubicBezTo>
                  <a:cubicBezTo>
                    <a:pt x="7" y="15"/>
                    <a:pt x="4" y="32"/>
                    <a:pt x="0" y="4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7" name="Google Shape;4002;p56"/>
            <p:cNvSpPr/>
            <p:nvPr/>
          </p:nvSpPr>
          <p:spPr>
            <a:xfrm>
              <a:off x="2141280" y="201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68" name="Google Shape;4003;p56"/>
            <p:cNvSpPr/>
            <p:nvPr/>
          </p:nvSpPr>
          <p:spPr>
            <a:xfrm>
              <a:off x="2140920" y="2009520"/>
              <a:ext cx="360" cy="1800"/>
            </a:xfrm>
            <a:custGeom>
              <a:avLst/>
              <a:gdLst>
                <a:gd name="textAreaLeft" fmla="*/ 0 w 360"/>
                <a:gd name="textAreaRight" fmla="*/ 5760 w 360"/>
                <a:gd name="textAreaTop" fmla="*/ 0 h 1800"/>
                <a:gd name="textAreaBottom" fmla="*/ 3600 h 1800"/>
              </a:gdLst>
              <a:ahLst/>
              <a:rect l="textAreaLeft" t="textAreaTop" r="textAreaRight" b="textAreaBottom"/>
              <a:pathLst>
                <a:path w="99" h="278">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369" name="Google Shape;4004;p56"/>
            <p:cNvSpPr/>
            <p:nvPr/>
          </p:nvSpPr>
          <p:spPr>
            <a:xfrm>
              <a:off x="2141280" y="2016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0" name="Google Shape;4005;p56"/>
            <p:cNvSpPr/>
            <p:nvPr/>
          </p:nvSpPr>
          <p:spPr>
            <a:xfrm>
              <a:off x="2131920" y="197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0"/>
                  </a:moveTo>
                  <a:cubicBezTo>
                    <a:pt x="0" y="7"/>
                    <a:pt x="0" y="14"/>
                    <a:pt x="0" y="21"/>
                  </a:cubicBezTo>
                  <a:cubicBezTo>
                    <a:pt x="0"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1" name="Google Shape;4006;p56"/>
            <p:cNvSpPr/>
            <p:nvPr/>
          </p:nvSpPr>
          <p:spPr>
            <a:xfrm>
              <a:off x="2190960" y="196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2" name="Google Shape;4007;p56"/>
            <p:cNvSpPr/>
            <p:nvPr/>
          </p:nvSpPr>
          <p:spPr>
            <a:xfrm>
              <a:off x="2186280" y="196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3" name="Google Shape;4008;p56"/>
            <p:cNvSpPr/>
            <p:nvPr/>
          </p:nvSpPr>
          <p:spPr>
            <a:xfrm>
              <a:off x="2187720" y="195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4" name="Google Shape;4009;p56"/>
            <p:cNvSpPr/>
            <p:nvPr/>
          </p:nvSpPr>
          <p:spPr>
            <a:xfrm>
              <a:off x="2185920" y="196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5" name="Google Shape;4010;p56"/>
            <p:cNvSpPr/>
            <p:nvPr/>
          </p:nvSpPr>
          <p:spPr>
            <a:xfrm>
              <a:off x="2190600" y="196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6" name="Google Shape;4011;p56"/>
            <p:cNvSpPr/>
            <p:nvPr/>
          </p:nvSpPr>
          <p:spPr>
            <a:xfrm>
              <a:off x="2186640" y="196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7" name="Google Shape;4012;p56"/>
            <p:cNvSpPr/>
            <p:nvPr/>
          </p:nvSpPr>
          <p:spPr>
            <a:xfrm>
              <a:off x="2190600" y="196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8" name="Google Shape;4013;p56"/>
            <p:cNvSpPr/>
            <p:nvPr/>
          </p:nvSpPr>
          <p:spPr>
            <a:xfrm>
              <a:off x="2191320" y="196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79" name="Google Shape;4014;p56"/>
            <p:cNvSpPr/>
            <p:nvPr/>
          </p:nvSpPr>
          <p:spPr>
            <a:xfrm>
              <a:off x="2188080" y="195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0" name="Google Shape;4015;p56"/>
            <p:cNvSpPr/>
            <p:nvPr/>
          </p:nvSpPr>
          <p:spPr>
            <a:xfrm>
              <a:off x="2192040" y="197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1" name="Google Shape;4016;p56"/>
            <p:cNvSpPr/>
            <p:nvPr/>
          </p:nvSpPr>
          <p:spPr>
            <a:xfrm>
              <a:off x="2191680" y="197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2" name="Google Shape;4017;p56"/>
            <p:cNvSpPr/>
            <p:nvPr/>
          </p:nvSpPr>
          <p:spPr>
            <a:xfrm>
              <a:off x="2187000" y="196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14"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3" name="Google Shape;4018;p56"/>
            <p:cNvSpPr/>
            <p:nvPr/>
          </p:nvSpPr>
          <p:spPr>
            <a:xfrm>
              <a:off x="2188440" y="195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4" name="Google Shape;4019;p56"/>
            <p:cNvSpPr/>
            <p:nvPr/>
          </p:nvSpPr>
          <p:spPr>
            <a:xfrm>
              <a:off x="219240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5" name="Google Shape;4020;p56"/>
            <p:cNvSpPr/>
            <p:nvPr/>
          </p:nvSpPr>
          <p:spPr>
            <a:xfrm>
              <a:off x="215172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6" name="Google Shape;4021;p56"/>
            <p:cNvSpPr/>
            <p:nvPr/>
          </p:nvSpPr>
          <p:spPr>
            <a:xfrm>
              <a:off x="2187000" y="1956240"/>
              <a:ext cx="360" cy="360"/>
            </a:xfrm>
            <a:custGeom>
              <a:avLst/>
              <a:gdLst>
                <a:gd name="textAreaLeft" fmla="*/ 0 w 360"/>
                <a:gd name="textAreaRight" fmla="*/ 3600 w 360"/>
                <a:gd name="textAreaTop" fmla="*/ 0 h 360"/>
                <a:gd name="textAreaBottom" fmla="*/ 3600 h 360"/>
              </a:gdLst>
              <a:ahLst/>
              <a:rect l="textAreaLeft" t="textAreaTop" r="textAreaRight" b="textAreaBottom"/>
              <a:pathLst>
                <a:path w="127" h="131">
                  <a:moveTo>
                    <a:pt x="127" y="130"/>
                  </a:moveTo>
                  <a:lnTo>
                    <a:pt x="1"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387" name="Google Shape;4022;p56"/>
            <p:cNvSpPr/>
            <p:nvPr/>
          </p:nvSpPr>
          <p:spPr>
            <a:xfrm>
              <a:off x="215244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8" name="Google Shape;4023;p56"/>
            <p:cNvSpPr/>
            <p:nvPr/>
          </p:nvSpPr>
          <p:spPr>
            <a:xfrm>
              <a:off x="215244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89" name="Google Shape;4024;p56"/>
            <p:cNvSpPr/>
            <p:nvPr/>
          </p:nvSpPr>
          <p:spPr>
            <a:xfrm>
              <a:off x="215208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0" name="Google Shape;4025;p56"/>
            <p:cNvSpPr/>
            <p:nvPr/>
          </p:nvSpPr>
          <p:spPr>
            <a:xfrm>
              <a:off x="2147760" y="194472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37" h="4">
                  <a:moveTo>
                    <a:pt x="0" y="4"/>
                  </a:moveTo>
                  <a:lnTo>
                    <a:pt x="0" y="4"/>
                  </a:lnTo>
                  <a:cubicBezTo>
                    <a:pt x="53" y="0"/>
                    <a:pt x="98" y="0"/>
                    <a:pt x="137" y="0"/>
                  </a:cubicBezTo>
                  <a:cubicBezTo>
                    <a:pt x="98" y="0"/>
                    <a:pt x="53" y="0"/>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1" name="Google Shape;4026;p56"/>
            <p:cNvSpPr/>
            <p:nvPr/>
          </p:nvSpPr>
          <p:spPr>
            <a:xfrm>
              <a:off x="215172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2" name="Google Shape;4027;p56"/>
            <p:cNvSpPr/>
            <p:nvPr/>
          </p:nvSpPr>
          <p:spPr>
            <a:xfrm>
              <a:off x="215208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3" name="Google Shape;4028;p56"/>
            <p:cNvSpPr/>
            <p:nvPr/>
          </p:nvSpPr>
          <p:spPr>
            <a:xfrm>
              <a:off x="215208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4" name="Google Shape;4029;p56"/>
            <p:cNvSpPr/>
            <p:nvPr/>
          </p:nvSpPr>
          <p:spPr>
            <a:xfrm>
              <a:off x="2173680" y="1943640"/>
              <a:ext cx="11160" cy="10800"/>
            </a:xfrm>
            <a:custGeom>
              <a:avLst/>
              <a:gdLst>
                <a:gd name="textAreaLeft" fmla="*/ 0 w 11160"/>
                <a:gd name="textAreaRight" fmla="*/ 12960 w 11160"/>
                <a:gd name="textAreaTop" fmla="*/ 0 h 10800"/>
                <a:gd name="textAreaBottom" fmla="*/ 12600 h 10800"/>
              </a:gdLst>
              <a:ahLst/>
              <a:rect l="textAreaLeft" t="textAreaTop" r="textAreaRight" b="textAreaBottom"/>
              <a:pathLst>
                <a:path w="957" h="928">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3395" name="Google Shape;4030;p56"/>
            <p:cNvSpPr/>
            <p:nvPr/>
          </p:nvSpPr>
          <p:spPr>
            <a:xfrm>
              <a:off x="2157120" y="194076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68" h="33">
                  <a:moveTo>
                    <a:pt x="1" y="1"/>
                  </a:moveTo>
                  <a:cubicBezTo>
                    <a:pt x="25" y="4"/>
                    <a:pt x="50" y="15"/>
                    <a:pt x="67" y="32"/>
                  </a:cubicBezTo>
                  <a:cubicBezTo>
                    <a:pt x="50" y="15"/>
                    <a:pt x="25"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6" name="Google Shape;4031;p56"/>
            <p:cNvSpPr/>
            <p:nvPr/>
          </p:nvSpPr>
          <p:spPr>
            <a:xfrm>
              <a:off x="215064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7" name="Google Shape;4032;p56"/>
            <p:cNvSpPr/>
            <p:nvPr/>
          </p:nvSpPr>
          <p:spPr>
            <a:xfrm>
              <a:off x="215100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8" name="Google Shape;4033;p56"/>
            <p:cNvSpPr/>
            <p:nvPr/>
          </p:nvSpPr>
          <p:spPr>
            <a:xfrm>
              <a:off x="215028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399" name="Google Shape;4034;p56"/>
            <p:cNvSpPr/>
            <p:nvPr/>
          </p:nvSpPr>
          <p:spPr>
            <a:xfrm>
              <a:off x="214956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0" name="Google Shape;4035;p56"/>
            <p:cNvSpPr/>
            <p:nvPr/>
          </p:nvSpPr>
          <p:spPr>
            <a:xfrm>
              <a:off x="2170800" y="194364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87" h="8">
                  <a:moveTo>
                    <a:pt x="1" y="8"/>
                  </a:moveTo>
                  <a:cubicBezTo>
                    <a:pt x="67" y="4"/>
                    <a:pt x="134" y="1"/>
                    <a:pt x="186" y="1"/>
                  </a:cubicBezTo>
                  <a:cubicBezTo>
                    <a:pt x="134" y="1"/>
                    <a:pt x="67" y="4"/>
                    <a:pt x="1"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1" name="Google Shape;4036;p56"/>
            <p:cNvSpPr/>
            <p:nvPr/>
          </p:nvSpPr>
          <p:spPr>
            <a:xfrm>
              <a:off x="215136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2" name="Google Shape;4037;p56"/>
            <p:cNvSpPr/>
            <p:nvPr/>
          </p:nvSpPr>
          <p:spPr>
            <a:xfrm>
              <a:off x="2138040" y="1781640"/>
              <a:ext cx="6480" cy="9720"/>
            </a:xfrm>
            <a:custGeom>
              <a:avLst/>
              <a:gdLst>
                <a:gd name="textAreaLeft" fmla="*/ 0 w 6480"/>
                <a:gd name="textAreaRight" fmla="*/ 8280 w 6480"/>
                <a:gd name="textAreaTop" fmla="*/ 0 h 9720"/>
                <a:gd name="textAreaBottom" fmla="*/ 11520 h 9720"/>
              </a:gdLst>
              <a:ahLst/>
              <a:rect l="textAreaLeft" t="textAreaTop" r="textAreaRight" b="textAreaBottom"/>
              <a:pathLst>
                <a:path w="611" h="852">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403" name="Google Shape;4038;p56"/>
            <p:cNvSpPr/>
            <p:nvPr/>
          </p:nvSpPr>
          <p:spPr>
            <a:xfrm>
              <a:off x="2141640" y="1760760"/>
              <a:ext cx="46080" cy="37080"/>
            </a:xfrm>
            <a:custGeom>
              <a:avLst/>
              <a:gdLst>
                <a:gd name="textAreaLeft" fmla="*/ 0 w 46080"/>
                <a:gd name="textAreaRight" fmla="*/ 47880 w 46080"/>
                <a:gd name="textAreaTop" fmla="*/ 0 h 37080"/>
                <a:gd name="textAreaBottom" fmla="*/ 38880 h 37080"/>
              </a:gdLst>
              <a:ahLst/>
              <a:rect l="textAreaLeft" t="textAreaTop" r="textAreaRight" b="textAreaBottom"/>
              <a:pathLst>
                <a:path w="3530" h="2854">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a:solidFill>
                <a:srgbClr val="5f7d95"/>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3404" name="Google Shape;4039;p56"/>
            <p:cNvSpPr/>
            <p:nvPr/>
          </p:nvSpPr>
          <p:spPr>
            <a:xfrm>
              <a:off x="2146320" y="178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5" name="Google Shape;4040;p56"/>
            <p:cNvSpPr/>
            <p:nvPr/>
          </p:nvSpPr>
          <p:spPr>
            <a:xfrm>
              <a:off x="2145600" y="178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4"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6" name="Google Shape;4041;p56"/>
            <p:cNvSpPr/>
            <p:nvPr/>
          </p:nvSpPr>
          <p:spPr>
            <a:xfrm>
              <a:off x="2147400" y="178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7" name="Google Shape;4042;p56"/>
            <p:cNvSpPr/>
            <p:nvPr/>
          </p:nvSpPr>
          <p:spPr>
            <a:xfrm>
              <a:off x="2147400" y="178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8" name="Google Shape;4043;p56"/>
            <p:cNvSpPr/>
            <p:nvPr/>
          </p:nvSpPr>
          <p:spPr>
            <a:xfrm>
              <a:off x="2145240" y="178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2">
                  <a:moveTo>
                    <a:pt x="18"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09" name="Google Shape;4044;p56"/>
            <p:cNvSpPr/>
            <p:nvPr/>
          </p:nvSpPr>
          <p:spPr>
            <a:xfrm>
              <a:off x="2145960" y="178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0"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0" name="Google Shape;4045;p56"/>
            <p:cNvSpPr/>
            <p:nvPr/>
          </p:nvSpPr>
          <p:spPr>
            <a:xfrm>
              <a:off x="2146320" y="178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0" y="1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1" name="Google Shape;4046;p56"/>
            <p:cNvSpPr/>
            <p:nvPr/>
          </p:nvSpPr>
          <p:spPr>
            <a:xfrm>
              <a:off x="2145600" y="178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1">
                  <a:moveTo>
                    <a:pt x="18"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2" name="Google Shape;4047;p56"/>
            <p:cNvSpPr/>
            <p:nvPr/>
          </p:nvSpPr>
          <p:spPr>
            <a:xfrm>
              <a:off x="2145960" y="178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22">
                  <a:moveTo>
                    <a:pt x="32" y="21"/>
                  </a:moveTo>
                  <a:cubicBezTo>
                    <a:pt x="22" y="11"/>
                    <a:pt x="11" y="4"/>
                    <a:pt x="1" y="0"/>
                  </a:cubicBezTo>
                  <a:cubicBezTo>
                    <a:pt x="11" y="4"/>
                    <a:pt x="22" y="11"/>
                    <a:pt x="32"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3" name="Google Shape;4048;p56"/>
            <p:cNvSpPr/>
            <p:nvPr/>
          </p:nvSpPr>
          <p:spPr>
            <a:xfrm>
              <a:off x="2147400" y="178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4" name="Google Shape;4049;p56"/>
            <p:cNvSpPr/>
            <p:nvPr/>
          </p:nvSpPr>
          <p:spPr>
            <a:xfrm>
              <a:off x="2147040" y="178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5" name="Google Shape;4050;p56"/>
            <p:cNvSpPr/>
            <p:nvPr/>
          </p:nvSpPr>
          <p:spPr>
            <a:xfrm>
              <a:off x="2147040" y="178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6" name="Google Shape;4051;p56"/>
            <p:cNvSpPr/>
            <p:nvPr/>
          </p:nvSpPr>
          <p:spPr>
            <a:xfrm>
              <a:off x="2145960" y="178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7" name="Google Shape;4052;p56"/>
            <p:cNvSpPr/>
            <p:nvPr/>
          </p:nvSpPr>
          <p:spPr>
            <a:xfrm>
              <a:off x="2142720" y="1791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40">
                  <a:moveTo>
                    <a:pt x="0" y="39"/>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8" name="Google Shape;4053;p56"/>
            <p:cNvSpPr/>
            <p:nvPr/>
          </p:nvSpPr>
          <p:spPr>
            <a:xfrm>
              <a:off x="2142360" y="179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7">
                  <a:moveTo>
                    <a:pt x="1" y="46"/>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19" name="Google Shape;4054;p56"/>
            <p:cNvSpPr/>
            <p:nvPr/>
          </p:nvSpPr>
          <p:spPr>
            <a:xfrm>
              <a:off x="2141640" y="179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9">
                  <a:moveTo>
                    <a:pt x="1" y="29"/>
                  </a:moveTo>
                  <a:lnTo>
                    <a:pt x="1" y="29"/>
                  </a:ln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0" name="Google Shape;4055;p56"/>
            <p:cNvSpPr/>
            <p:nvPr/>
          </p:nvSpPr>
          <p:spPr>
            <a:xfrm>
              <a:off x="2145240" y="178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9">
                  <a:moveTo>
                    <a:pt x="1" y="1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1" name="Google Shape;4056;p56"/>
            <p:cNvSpPr/>
            <p:nvPr/>
          </p:nvSpPr>
          <p:spPr>
            <a:xfrm>
              <a:off x="2143080" y="179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1" y="29"/>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2" name="Google Shape;4057;p56"/>
            <p:cNvSpPr/>
            <p:nvPr/>
          </p:nvSpPr>
          <p:spPr>
            <a:xfrm>
              <a:off x="2146680" y="178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3" name="Google Shape;4058;p56"/>
            <p:cNvSpPr/>
            <p:nvPr/>
          </p:nvSpPr>
          <p:spPr>
            <a:xfrm>
              <a:off x="2144880" y="178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8">
                  <a:moveTo>
                    <a:pt x="1" y="18"/>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4" name="Google Shape;4059;p56"/>
            <p:cNvSpPr/>
            <p:nvPr/>
          </p:nvSpPr>
          <p:spPr>
            <a:xfrm>
              <a:off x="2144520" y="1789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0" y="22"/>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5" name="Google Shape;4060;p56"/>
            <p:cNvSpPr/>
            <p:nvPr/>
          </p:nvSpPr>
          <p:spPr>
            <a:xfrm>
              <a:off x="2144160" y="178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0" y="22"/>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6" name="Google Shape;4061;p56"/>
            <p:cNvSpPr/>
            <p:nvPr/>
          </p:nvSpPr>
          <p:spPr>
            <a:xfrm>
              <a:off x="2143800" y="178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6">
                  <a:moveTo>
                    <a:pt x="0" y="2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7" name="Google Shape;4062;p56"/>
            <p:cNvSpPr/>
            <p:nvPr/>
          </p:nvSpPr>
          <p:spPr>
            <a:xfrm>
              <a:off x="2143440" y="179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5">
                  <a:moveTo>
                    <a:pt x="0" y="25"/>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8" name="Google Shape;4063;p56"/>
            <p:cNvSpPr/>
            <p:nvPr/>
          </p:nvSpPr>
          <p:spPr>
            <a:xfrm>
              <a:off x="2141640" y="179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3">
                  <a:moveTo>
                    <a:pt x="1" y="42"/>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29" name="Google Shape;4064;p56"/>
            <p:cNvSpPr/>
            <p:nvPr/>
          </p:nvSpPr>
          <p:spPr>
            <a:xfrm>
              <a:off x="2144160" y="177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
                  <a:moveTo>
                    <a:pt x="29"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0" name="Google Shape;4065;p56"/>
            <p:cNvSpPr/>
            <p:nvPr/>
          </p:nvSpPr>
          <p:spPr>
            <a:xfrm>
              <a:off x="2144520" y="177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8">
                  <a:moveTo>
                    <a:pt x="2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1" name="Google Shape;4066;p56"/>
            <p:cNvSpPr/>
            <p:nvPr/>
          </p:nvSpPr>
          <p:spPr>
            <a:xfrm>
              <a:off x="2143440" y="177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
                  <a:moveTo>
                    <a:pt x="29"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2" name="Google Shape;4067;p56"/>
            <p:cNvSpPr/>
            <p:nvPr/>
          </p:nvSpPr>
          <p:spPr>
            <a:xfrm>
              <a:off x="2144880" y="178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3" name="Google Shape;4068;p56"/>
            <p:cNvSpPr/>
            <p:nvPr/>
          </p:nvSpPr>
          <p:spPr>
            <a:xfrm>
              <a:off x="2810880" y="1752120"/>
              <a:ext cx="23040" cy="30600"/>
            </a:xfrm>
            <a:custGeom>
              <a:avLst/>
              <a:gdLst>
                <a:gd name="textAreaLeft" fmla="*/ 0 w 23040"/>
                <a:gd name="textAreaRight" fmla="*/ 24840 w 23040"/>
                <a:gd name="textAreaTop" fmla="*/ 0 h 30600"/>
                <a:gd name="textAreaBottom" fmla="*/ 32400 h 30600"/>
              </a:gdLst>
              <a:ahLst/>
              <a:rect l="textAreaLeft" t="textAreaTop" r="textAreaRight" b="textAreaBottom"/>
              <a:pathLst>
                <a:path w="1818" h="2383">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a:solidFill>
                <a:srgbClr val="5f7d95"/>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3434" name="Google Shape;4069;p56"/>
            <p:cNvSpPr/>
            <p:nvPr/>
          </p:nvSpPr>
          <p:spPr>
            <a:xfrm>
              <a:off x="2532240" y="1852920"/>
              <a:ext cx="27360" cy="37440"/>
            </a:xfrm>
            <a:custGeom>
              <a:avLst/>
              <a:gdLst>
                <a:gd name="textAreaLeft" fmla="*/ 0 w 27360"/>
                <a:gd name="textAreaRight" fmla="*/ 29160 w 27360"/>
                <a:gd name="textAreaTop" fmla="*/ 0 h 37440"/>
                <a:gd name="textAreaBottom" fmla="*/ 39240 h 37440"/>
              </a:gdLst>
              <a:ahLst/>
              <a:rect l="textAreaLeft" t="textAreaTop" r="textAreaRight" b="textAreaBottom"/>
              <a:pathLst>
                <a:path w="2157" h="288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a:solidFill>
                <a:srgbClr val="5f7d95"/>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3435" name="Google Shape;4070;p56"/>
            <p:cNvSpPr/>
            <p:nvPr/>
          </p:nvSpPr>
          <p:spPr>
            <a:xfrm>
              <a:off x="2387880" y="1776600"/>
              <a:ext cx="202320" cy="213840"/>
            </a:xfrm>
            <a:custGeom>
              <a:avLst/>
              <a:gdLst>
                <a:gd name="textAreaLeft" fmla="*/ 0 w 202320"/>
                <a:gd name="textAreaRight" fmla="*/ 204120 w 202320"/>
                <a:gd name="textAreaTop" fmla="*/ 0 h 213840"/>
                <a:gd name="textAreaBottom" fmla="*/ 215640 h 213840"/>
              </a:gdLst>
              <a:ahLst/>
              <a:rect l="textAreaLeft" t="textAreaTop" r="textAreaRight" b="textAreaBottom"/>
              <a:pathLst>
                <a:path w="15023" h="15881">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3436" name="Google Shape;4071;p56"/>
            <p:cNvSpPr/>
            <p:nvPr/>
          </p:nvSpPr>
          <p:spPr>
            <a:xfrm>
              <a:off x="2534760" y="187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0" y="0"/>
                  </a:moveTo>
                  <a:lnTo>
                    <a:pt x="7"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7" name="Google Shape;4072;p56"/>
            <p:cNvSpPr/>
            <p:nvPr/>
          </p:nvSpPr>
          <p:spPr>
            <a:xfrm>
              <a:off x="2562120" y="188028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15" h="95">
                  <a:moveTo>
                    <a:pt x="15" y="95"/>
                  </a:moveTo>
                  <a:lnTo>
                    <a:pt x="1" y="0"/>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438" name="Google Shape;4073;p56"/>
            <p:cNvSpPr/>
            <p:nvPr/>
          </p:nvSpPr>
          <p:spPr>
            <a:xfrm>
              <a:off x="2535120" y="1878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3">
                  <a:moveTo>
                    <a:pt x="0" y="1"/>
                  </a:moveTo>
                  <a:lnTo>
                    <a:pt x="7"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39" name="Google Shape;4074;p56"/>
            <p:cNvSpPr/>
            <p:nvPr/>
          </p:nvSpPr>
          <p:spPr>
            <a:xfrm>
              <a:off x="2534400" y="1876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1" y="1"/>
                  </a:moveTo>
                  <a:lnTo>
                    <a:pt x="8"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0" name="Google Shape;4075;p56"/>
            <p:cNvSpPr/>
            <p:nvPr/>
          </p:nvSpPr>
          <p:spPr>
            <a:xfrm>
              <a:off x="2533680" y="187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6">
                  <a:moveTo>
                    <a:pt x="0" y="0"/>
                  </a:moveTo>
                  <a:cubicBezTo>
                    <a:pt x="4" y="11"/>
                    <a:pt x="11" y="21"/>
                    <a:pt x="14" y="35"/>
                  </a:cubicBezTo>
                  <a:cubicBezTo>
                    <a:pt x="11" y="21"/>
                    <a:pt x="7"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1" name="Google Shape;4076;p56"/>
            <p:cNvSpPr/>
            <p:nvPr/>
          </p:nvSpPr>
          <p:spPr>
            <a:xfrm>
              <a:off x="2562480" y="188208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2" h="71">
                  <a:moveTo>
                    <a:pt x="11" y="7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2" name="Google Shape;4077;p56"/>
            <p:cNvSpPr/>
            <p:nvPr/>
          </p:nvSpPr>
          <p:spPr>
            <a:xfrm>
              <a:off x="2562840" y="188352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1" h="74">
                  <a:moveTo>
                    <a:pt x="11" y="7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3" name="Google Shape;4078;p56"/>
            <p:cNvSpPr/>
            <p:nvPr/>
          </p:nvSpPr>
          <p:spPr>
            <a:xfrm>
              <a:off x="2534040" y="1875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6">
                  <a:moveTo>
                    <a:pt x="1" y="1"/>
                  </a:moveTo>
                  <a:lnTo>
                    <a:pt x="8"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4" name="Google Shape;4079;p56"/>
            <p:cNvSpPr/>
            <p:nvPr/>
          </p:nvSpPr>
          <p:spPr>
            <a:xfrm>
              <a:off x="2535480" y="188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2">
                  <a:moveTo>
                    <a:pt x="0" y="0"/>
                  </a:moveTo>
                  <a:lnTo>
                    <a:pt x="4"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5" name="Google Shape;4080;p56"/>
            <p:cNvSpPr/>
            <p:nvPr/>
          </p:nvSpPr>
          <p:spPr>
            <a:xfrm>
              <a:off x="2535480" y="188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3">
                  <a:moveTo>
                    <a:pt x="0" y="1"/>
                  </a:moveTo>
                  <a:lnTo>
                    <a:pt x="7"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6" name="Google Shape;4081;p56"/>
            <p:cNvSpPr/>
            <p:nvPr/>
          </p:nvSpPr>
          <p:spPr>
            <a:xfrm>
              <a:off x="2534400" y="187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6">
                  <a:moveTo>
                    <a:pt x="1" y="1"/>
                  </a:moveTo>
                  <a:lnTo>
                    <a:pt x="1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7" name="Google Shape;4082;p56"/>
            <p:cNvSpPr/>
            <p:nvPr/>
          </p:nvSpPr>
          <p:spPr>
            <a:xfrm>
              <a:off x="2562840" y="1884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7"/>
                  </a:moveTo>
                  <a:lnTo>
                    <a:pt x="1" y="7"/>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48" name="Google Shape;4083;p56"/>
            <p:cNvSpPr/>
            <p:nvPr/>
          </p:nvSpPr>
          <p:spPr>
            <a:xfrm>
              <a:off x="2531520" y="1864440"/>
              <a:ext cx="360" cy="8280"/>
            </a:xfrm>
            <a:custGeom>
              <a:avLst/>
              <a:gdLst>
                <a:gd name="textAreaLeft" fmla="*/ 0 w 360"/>
                <a:gd name="textAreaRight" fmla="*/ 3600 w 360"/>
                <a:gd name="textAreaTop" fmla="*/ 0 h 8280"/>
                <a:gd name="textAreaBottom" fmla="*/ 10080 h 8280"/>
              </a:gdLst>
              <a:ahLst/>
              <a:rect l="textAreaLeft" t="textAreaTop" r="textAreaRight" b="textAreaBottom"/>
              <a:pathLst>
                <a:path w="145" h="737">
                  <a:moveTo>
                    <a:pt x="144" y="736"/>
                  </a:moveTo>
                  <a:cubicBezTo>
                    <a:pt x="57" y="501"/>
                    <a:pt x="8" y="253"/>
                    <a:pt x="1" y="1"/>
                  </a:cubicBezTo>
                  <a:cubicBezTo>
                    <a:pt x="8" y="253"/>
                    <a:pt x="57" y="501"/>
                    <a:pt x="144" y="736"/>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3449" name="Google Shape;4084;p56"/>
            <p:cNvSpPr/>
            <p:nvPr/>
          </p:nvSpPr>
          <p:spPr>
            <a:xfrm>
              <a:off x="2536200" y="1884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9">
                  <a:moveTo>
                    <a:pt x="1" y="0"/>
                  </a:moveTo>
                  <a:cubicBezTo>
                    <a:pt x="1" y="11"/>
                    <a:pt x="1" y="25"/>
                    <a:pt x="4" y="39"/>
                  </a:cubicBezTo>
                  <a:cubicBezTo>
                    <a:pt x="4" y="25"/>
                    <a:pt x="1"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0" name="Google Shape;4085;p56"/>
            <p:cNvSpPr/>
            <p:nvPr/>
          </p:nvSpPr>
          <p:spPr>
            <a:xfrm>
              <a:off x="2530440" y="18536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22" h="88">
                  <a:moveTo>
                    <a:pt x="0" y="88"/>
                  </a:moveTo>
                  <a:cubicBezTo>
                    <a:pt x="0" y="56"/>
                    <a:pt x="7" y="28"/>
                    <a:pt x="21" y="0"/>
                  </a:cubicBezTo>
                  <a:cubicBezTo>
                    <a:pt x="7" y="28"/>
                    <a:pt x="0" y="56"/>
                    <a:pt x="0"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1" name="Google Shape;4086;p56"/>
            <p:cNvSpPr/>
            <p:nvPr/>
          </p:nvSpPr>
          <p:spPr>
            <a:xfrm>
              <a:off x="2535120" y="187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3">
                  <a:moveTo>
                    <a:pt x="0" y="1"/>
                  </a:moveTo>
                  <a:lnTo>
                    <a:pt x="7"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2" name="Google Shape;4087;p56"/>
            <p:cNvSpPr/>
            <p:nvPr/>
          </p:nvSpPr>
          <p:spPr>
            <a:xfrm>
              <a:off x="2535840" y="188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6">
                  <a:moveTo>
                    <a:pt x="0" y="1"/>
                  </a:moveTo>
                  <a:cubicBezTo>
                    <a:pt x="0" y="11"/>
                    <a:pt x="4" y="22"/>
                    <a:pt x="4" y="36"/>
                  </a:cubicBezTo>
                  <a:cubicBezTo>
                    <a:pt x="4" y="22"/>
                    <a:pt x="0"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3" name="Google Shape;4088;p56"/>
            <p:cNvSpPr/>
            <p:nvPr/>
          </p:nvSpPr>
          <p:spPr>
            <a:xfrm>
              <a:off x="2536200" y="1886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0">
                  <a:moveTo>
                    <a:pt x="0" y="1"/>
                  </a:moveTo>
                  <a:cubicBezTo>
                    <a:pt x="0" y="15"/>
                    <a:pt x="0" y="29"/>
                    <a:pt x="4" y="39"/>
                  </a:cubicBezTo>
                  <a:cubicBezTo>
                    <a:pt x="4" y="29"/>
                    <a:pt x="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4" name="Google Shape;4089;p56"/>
            <p:cNvSpPr/>
            <p:nvPr/>
          </p:nvSpPr>
          <p:spPr>
            <a:xfrm>
              <a:off x="2535840" y="188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6">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5" name="Google Shape;4090;p56"/>
            <p:cNvSpPr/>
            <p:nvPr/>
          </p:nvSpPr>
          <p:spPr>
            <a:xfrm>
              <a:off x="2536200" y="1886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6" name="Google Shape;4091;p56"/>
            <p:cNvSpPr/>
            <p:nvPr/>
          </p:nvSpPr>
          <p:spPr>
            <a:xfrm>
              <a:off x="2535840" y="188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6">
                  <a:moveTo>
                    <a:pt x="1" y="1"/>
                  </a:moveTo>
                  <a:cubicBezTo>
                    <a:pt x="1" y="11"/>
                    <a:pt x="4" y="25"/>
                    <a:pt x="4" y="36"/>
                  </a:cubicBezTo>
                  <a:cubicBezTo>
                    <a:pt x="4" y="25"/>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7" name="Google Shape;4092;p56"/>
            <p:cNvSpPr/>
            <p:nvPr/>
          </p:nvSpPr>
          <p:spPr>
            <a:xfrm>
              <a:off x="2534040" y="187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5">
                  <a:moveTo>
                    <a:pt x="0" y="0"/>
                  </a:moveTo>
                  <a:lnTo>
                    <a:pt x="1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58" name="Google Shape;4093;p56"/>
            <p:cNvSpPr/>
            <p:nvPr/>
          </p:nvSpPr>
          <p:spPr>
            <a:xfrm>
              <a:off x="2530800" y="1624680"/>
              <a:ext cx="229320" cy="95760"/>
            </a:xfrm>
            <a:custGeom>
              <a:avLst/>
              <a:gdLst>
                <a:gd name="textAreaLeft" fmla="*/ 0 w 229320"/>
                <a:gd name="textAreaRight" fmla="*/ 231120 w 229320"/>
                <a:gd name="textAreaTop" fmla="*/ 0 h 95760"/>
                <a:gd name="textAreaBottom" fmla="*/ 97560 h 95760"/>
              </a:gdLst>
              <a:ahLst/>
              <a:rect l="textAreaLeft" t="textAreaTop" r="textAreaRight" b="textAreaBottom"/>
              <a:pathLst>
                <a:path w="17029" h="7198">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a:solidFill>
                <a:srgbClr val="5f7d95"/>
              </a:solidFill>
              <a:round/>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3459" name="Google Shape;4094;p56"/>
            <p:cNvSpPr/>
            <p:nvPr/>
          </p:nvSpPr>
          <p:spPr>
            <a:xfrm>
              <a:off x="2136960" y="1800000"/>
              <a:ext cx="360" cy="5400"/>
            </a:xfrm>
            <a:custGeom>
              <a:avLst/>
              <a:gdLst>
                <a:gd name="textAreaLeft" fmla="*/ 0 w 360"/>
                <a:gd name="textAreaRight" fmla="*/ 3600 w 360"/>
                <a:gd name="textAreaTop" fmla="*/ 0 h 5400"/>
                <a:gd name="textAreaBottom" fmla="*/ 7200 h 5400"/>
              </a:gdLst>
              <a:ahLst/>
              <a:rect l="textAreaLeft" t="textAreaTop" r="textAreaRight" b="textAreaBottom"/>
              <a:pathLst>
                <a:path w="141" h="519">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460" name="Google Shape;4095;p56"/>
            <p:cNvSpPr/>
            <p:nvPr/>
          </p:nvSpPr>
          <p:spPr>
            <a:xfrm>
              <a:off x="2130840" y="1794240"/>
              <a:ext cx="7200" cy="24480"/>
            </a:xfrm>
            <a:custGeom>
              <a:avLst/>
              <a:gdLst>
                <a:gd name="textAreaLeft" fmla="*/ 0 w 7200"/>
                <a:gd name="textAreaRight" fmla="*/ 9000 w 7200"/>
                <a:gd name="textAreaTop" fmla="*/ 0 h 24480"/>
                <a:gd name="textAreaBottom" fmla="*/ 26280 h 24480"/>
              </a:gdLst>
              <a:ahLst/>
              <a:rect l="textAreaLeft" t="textAreaTop" r="textAreaRight" b="textAreaBottom"/>
              <a:pathLst>
                <a:path w="652" h="1948">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a:solidFill>
                <a:srgbClr val="5f7d95"/>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3461" name="Google Shape;4096;p56"/>
            <p:cNvSpPr/>
            <p:nvPr/>
          </p:nvSpPr>
          <p:spPr>
            <a:xfrm>
              <a:off x="2130840" y="1809360"/>
              <a:ext cx="2520" cy="9000"/>
            </a:xfrm>
            <a:custGeom>
              <a:avLst/>
              <a:gdLst>
                <a:gd name="textAreaLeft" fmla="*/ 0 w 2520"/>
                <a:gd name="textAreaRight" fmla="*/ 4320 w 2520"/>
                <a:gd name="textAreaTop" fmla="*/ 0 h 9000"/>
                <a:gd name="textAreaBottom" fmla="*/ 10800 h 9000"/>
              </a:gdLst>
              <a:ahLst/>
              <a:rect l="textAreaLeft" t="textAreaTop" r="textAreaRight" b="textAreaBottom"/>
              <a:pathLst>
                <a:path w="326" h="799">
                  <a:moveTo>
                    <a:pt x="0" y="0"/>
                  </a:moveTo>
                  <a:lnTo>
                    <a:pt x="326" y="799"/>
                  </a:lnTo>
                  <a:lnTo>
                    <a:pt x="326" y="799"/>
                  </a:ln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3462" name="Google Shape;4097;p56"/>
            <p:cNvSpPr/>
            <p:nvPr/>
          </p:nvSpPr>
          <p:spPr>
            <a:xfrm>
              <a:off x="2135160" y="180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32">
                  <a:moveTo>
                    <a:pt x="11" y="32"/>
                  </a:moveTo>
                  <a:cubicBezTo>
                    <a:pt x="8" y="21"/>
                    <a:pt x="4" y="11"/>
                    <a:pt x="1" y="0"/>
                  </a:cubicBezTo>
                  <a:cubicBezTo>
                    <a:pt x="4" y="11"/>
                    <a:pt x="8" y="21"/>
                    <a:pt x="11"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3" name="Google Shape;4098;p56"/>
            <p:cNvSpPr/>
            <p:nvPr/>
          </p:nvSpPr>
          <p:spPr>
            <a:xfrm>
              <a:off x="2138760" y="179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4" name="Google Shape;4099;p56"/>
            <p:cNvSpPr/>
            <p:nvPr/>
          </p:nvSpPr>
          <p:spPr>
            <a:xfrm>
              <a:off x="2137320" y="179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0" y="1"/>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5" name="Google Shape;4100;p56"/>
            <p:cNvSpPr/>
            <p:nvPr/>
          </p:nvSpPr>
          <p:spPr>
            <a:xfrm>
              <a:off x="2137680" y="179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6" name="Google Shape;4101;p56"/>
            <p:cNvSpPr/>
            <p:nvPr/>
          </p:nvSpPr>
          <p:spPr>
            <a:xfrm>
              <a:off x="2135880" y="180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43">
                  <a:moveTo>
                    <a:pt x="25" y="43"/>
                  </a:moveTo>
                  <a:cubicBezTo>
                    <a:pt x="18" y="29"/>
                    <a:pt x="7" y="11"/>
                    <a:pt x="0" y="1"/>
                  </a:cubicBezTo>
                  <a:cubicBezTo>
                    <a:pt x="7" y="11"/>
                    <a:pt x="18" y="29"/>
                    <a:pt x="25"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7" name="Google Shape;4102;p56"/>
            <p:cNvSpPr/>
            <p:nvPr/>
          </p:nvSpPr>
          <p:spPr>
            <a:xfrm>
              <a:off x="2135520" y="1805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9">
                  <a:moveTo>
                    <a:pt x="0" y="0"/>
                  </a:moveTo>
                  <a:cubicBezTo>
                    <a:pt x="4" y="14"/>
                    <a:pt x="7" y="25"/>
                    <a:pt x="14" y="39"/>
                  </a:cubicBezTo>
                  <a:cubicBezTo>
                    <a:pt x="11" y="25"/>
                    <a:pt x="4" y="1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8" name="Google Shape;4103;p56"/>
            <p:cNvSpPr/>
            <p:nvPr/>
          </p:nvSpPr>
          <p:spPr>
            <a:xfrm>
              <a:off x="2136600" y="1808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50">
                  <a:moveTo>
                    <a:pt x="0" y="1"/>
                  </a:moveTo>
                  <a:lnTo>
                    <a:pt x="0" y="1"/>
                  </a:lnTo>
                  <a:cubicBezTo>
                    <a:pt x="11" y="18"/>
                    <a:pt x="25" y="36"/>
                    <a:pt x="39" y="50"/>
                  </a:cubicBezTo>
                  <a:cubicBezTo>
                    <a:pt x="25" y="32"/>
                    <a:pt x="1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69" name="Google Shape;4104;p56"/>
            <p:cNvSpPr/>
            <p:nvPr/>
          </p:nvSpPr>
          <p:spPr>
            <a:xfrm>
              <a:off x="2137320" y="180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54">
                  <a:moveTo>
                    <a:pt x="0" y="1"/>
                  </a:moveTo>
                  <a:cubicBezTo>
                    <a:pt x="14" y="18"/>
                    <a:pt x="28" y="39"/>
                    <a:pt x="46" y="53"/>
                  </a:cubicBezTo>
                  <a:cubicBezTo>
                    <a:pt x="28" y="36"/>
                    <a:pt x="14" y="1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0" name="Google Shape;4105;p56"/>
            <p:cNvSpPr/>
            <p:nvPr/>
          </p:nvSpPr>
          <p:spPr>
            <a:xfrm>
              <a:off x="2136240" y="1807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50">
                  <a:moveTo>
                    <a:pt x="32" y="50"/>
                  </a:moveTo>
                  <a:cubicBezTo>
                    <a:pt x="21" y="32"/>
                    <a:pt x="11" y="18"/>
                    <a:pt x="0" y="1"/>
                  </a:cubicBezTo>
                  <a:cubicBezTo>
                    <a:pt x="11" y="18"/>
                    <a:pt x="21" y="32"/>
                    <a:pt x="32" y="5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1" name="Google Shape;4106;p56"/>
            <p:cNvSpPr/>
            <p:nvPr/>
          </p:nvSpPr>
          <p:spPr>
            <a:xfrm>
              <a:off x="2137320" y="179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2" name="Google Shape;4107;p56"/>
            <p:cNvSpPr/>
            <p:nvPr/>
          </p:nvSpPr>
          <p:spPr>
            <a:xfrm>
              <a:off x="2138040" y="179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3" name="Google Shape;4108;p56"/>
            <p:cNvSpPr/>
            <p:nvPr/>
          </p:nvSpPr>
          <p:spPr>
            <a:xfrm>
              <a:off x="2135160" y="1804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6">
                  <a:moveTo>
                    <a:pt x="1" y="25"/>
                  </a:moveTo>
                  <a:cubicBezTo>
                    <a:pt x="1" y="18"/>
                    <a:pt x="1" y="8"/>
                    <a:pt x="1" y="1"/>
                  </a:cubicBezTo>
                  <a:cubicBezTo>
                    <a:pt x="1" y="8"/>
                    <a:pt x="1"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4" name="Google Shape;4109;p56"/>
            <p:cNvSpPr/>
            <p:nvPr/>
          </p:nvSpPr>
          <p:spPr>
            <a:xfrm>
              <a:off x="2135520" y="1806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3">
                  <a:moveTo>
                    <a:pt x="21" y="42"/>
                  </a:moveTo>
                  <a:cubicBezTo>
                    <a:pt x="14" y="28"/>
                    <a:pt x="7" y="14"/>
                    <a:pt x="0" y="0"/>
                  </a:cubicBezTo>
                  <a:cubicBezTo>
                    <a:pt x="7" y="14"/>
                    <a:pt x="14" y="28"/>
                    <a:pt x="21"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5" name="Google Shape;4110;p56"/>
            <p:cNvSpPr/>
            <p:nvPr/>
          </p:nvSpPr>
          <p:spPr>
            <a:xfrm>
              <a:off x="2136600" y="1793520"/>
              <a:ext cx="27360" cy="30240"/>
            </a:xfrm>
            <a:custGeom>
              <a:avLst/>
              <a:gdLst>
                <a:gd name="textAreaLeft" fmla="*/ 0 w 27360"/>
                <a:gd name="textAreaRight" fmla="*/ 29160 w 27360"/>
                <a:gd name="textAreaTop" fmla="*/ 0 h 30240"/>
                <a:gd name="textAreaBottom" fmla="*/ 32040 h 30240"/>
              </a:gdLst>
              <a:ahLst/>
              <a:rect l="textAreaLeft" t="textAreaTop" r="textAreaRight" b="textAreaBottom"/>
              <a:pathLst>
                <a:path w="2158" h="2364">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a:solidFill>
                <a:srgbClr val="5f7d95"/>
              </a:solidFill>
              <a:round/>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3476" name="Google Shape;4111;p56"/>
            <p:cNvSpPr/>
            <p:nvPr/>
          </p:nvSpPr>
          <p:spPr>
            <a:xfrm>
              <a:off x="2160720" y="1793520"/>
              <a:ext cx="1080" cy="360"/>
            </a:xfrm>
            <a:custGeom>
              <a:avLst/>
              <a:gdLst>
                <a:gd name="textAreaLeft" fmla="*/ 0 w 1080"/>
                <a:gd name="textAreaRight" fmla="*/ 2880 w 1080"/>
                <a:gd name="textAreaTop" fmla="*/ 0 h 360"/>
                <a:gd name="textAreaBottom" fmla="*/ 5760 h 360"/>
              </a:gdLst>
              <a:ahLst/>
              <a:rect l="textAreaLeft" t="textAreaTop" r="textAreaRight" b="textAreaBottom"/>
              <a:pathLst>
                <a:path w="221" h="113">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477" name="Google Shape;4112;p56"/>
            <p:cNvSpPr/>
            <p:nvPr/>
          </p:nvSpPr>
          <p:spPr>
            <a:xfrm>
              <a:off x="2149200" y="180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29">
                  <a:moveTo>
                    <a:pt x="1" y="28"/>
                  </a:moveTo>
                  <a:lnTo>
                    <a:pt x="43"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8" name="Google Shape;4113;p56"/>
            <p:cNvSpPr/>
            <p:nvPr/>
          </p:nvSpPr>
          <p:spPr>
            <a:xfrm>
              <a:off x="2140560" y="180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79" name="Google Shape;4114;p56"/>
            <p:cNvSpPr/>
            <p:nvPr/>
          </p:nvSpPr>
          <p:spPr>
            <a:xfrm>
              <a:off x="2139840" y="1807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6">
                  <a:moveTo>
                    <a:pt x="4" y="0"/>
                  </a:moveTo>
                  <a:cubicBezTo>
                    <a:pt x="4" y="18"/>
                    <a:pt x="4" y="32"/>
                    <a:pt x="0" y="46"/>
                  </a:cubicBezTo>
                  <a:cubicBezTo>
                    <a:pt x="4" y="32"/>
                    <a:pt x="4" y="18"/>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0" name="Google Shape;4115;p56"/>
            <p:cNvSpPr/>
            <p:nvPr/>
          </p:nvSpPr>
          <p:spPr>
            <a:xfrm>
              <a:off x="2140920" y="179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9">
                  <a:moveTo>
                    <a:pt x="4" y="1"/>
                  </a:moveTo>
                  <a:lnTo>
                    <a:pt x="4" y="1"/>
                  </a:lnTo>
                  <a:lnTo>
                    <a:pt x="0"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1" name="Google Shape;4116;p56"/>
            <p:cNvSpPr/>
            <p:nvPr/>
          </p:nvSpPr>
          <p:spPr>
            <a:xfrm>
              <a:off x="2140200" y="1801080"/>
              <a:ext cx="360" cy="2160"/>
            </a:xfrm>
            <a:custGeom>
              <a:avLst/>
              <a:gdLst>
                <a:gd name="textAreaLeft" fmla="*/ 0 w 360"/>
                <a:gd name="textAreaRight" fmla="*/ 11520 w 360"/>
                <a:gd name="textAreaTop" fmla="*/ 0 h 2160"/>
                <a:gd name="textAreaBottom" fmla="*/ 3960 h 2160"/>
              </a:gdLst>
              <a:ahLst/>
              <a:rect l="textAreaLeft" t="textAreaTop" r="textAreaRight" b="textAreaBottom"/>
              <a:pathLst>
                <a:path w="26" h="281">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482" name="Google Shape;4117;p56"/>
            <p:cNvSpPr/>
            <p:nvPr/>
          </p:nvSpPr>
          <p:spPr>
            <a:xfrm>
              <a:off x="2139480" y="1809720"/>
              <a:ext cx="360" cy="360"/>
            </a:xfrm>
            <a:custGeom>
              <a:avLst/>
              <a:gdLst>
                <a:gd name="textAreaLeft" fmla="*/ 0 w 360"/>
                <a:gd name="textAreaRight" fmla="*/ 11520 w 360"/>
                <a:gd name="textAreaTop" fmla="*/ 0 h 360"/>
                <a:gd name="textAreaBottom" fmla="*/ 3600 h 360"/>
              </a:gdLst>
              <a:ahLst/>
              <a:rect l="textAreaLeft" t="textAreaTop" r="textAreaRight" b="textAreaBottom"/>
              <a:pathLst>
                <a:path w="22" h="134">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483" name="Google Shape;4118;p56"/>
            <p:cNvSpPr/>
            <p:nvPr/>
          </p:nvSpPr>
          <p:spPr>
            <a:xfrm>
              <a:off x="2140200" y="1805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7">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4" name="Google Shape;4119;p56"/>
            <p:cNvSpPr/>
            <p:nvPr/>
          </p:nvSpPr>
          <p:spPr>
            <a:xfrm>
              <a:off x="2139840" y="180648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8" h="74">
                  <a:moveTo>
                    <a:pt x="7" y="0"/>
                  </a:moveTo>
                  <a:cubicBezTo>
                    <a:pt x="7" y="25"/>
                    <a:pt x="4" y="49"/>
                    <a:pt x="0" y="74"/>
                  </a:cubicBezTo>
                  <a:cubicBezTo>
                    <a:pt x="4" y="49"/>
                    <a:pt x="7" y="25"/>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5" name="Google Shape;4120;p56"/>
            <p:cNvSpPr/>
            <p:nvPr/>
          </p:nvSpPr>
          <p:spPr>
            <a:xfrm>
              <a:off x="2138400" y="181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6" name="Google Shape;4121;p56"/>
            <p:cNvSpPr/>
            <p:nvPr/>
          </p:nvSpPr>
          <p:spPr>
            <a:xfrm>
              <a:off x="2139840" y="180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2">
                  <a:moveTo>
                    <a:pt x="4" y="0"/>
                  </a:moveTo>
                  <a:lnTo>
                    <a:pt x="0" y="18"/>
                  </a:lnTo>
                  <a:lnTo>
                    <a:pt x="0" y="32"/>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7" name="Google Shape;4122;p56"/>
            <p:cNvSpPr/>
            <p:nvPr/>
          </p:nvSpPr>
          <p:spPr>
            <a:xfrm>
              <a:off x="2139120" y="181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8" y="0"/>
                  </a:moveTo>
                  <a:lnTo>
                    <a:pt x="8" y="0"/>
                  </a:lnTo>
                  <a:cubicBezTo>
                    <a:pt x="4" y="7"/>
                    <a:pt x="1" y="14"/>
                    <a:pt x="1" y="21"/>
                  </a:cubicBezTo>
                  <a:cubicBezTo>
                    <a:pt x="4" y="14"/>
                    <a:pt x="4" y="7"/>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8" name="Google Shape;4123;p56"/>
            <p:cNvSpPr/>
            <p:nvPr/>
          </p:nvSpPr>
          <p:spPr>
            <a:xfrm>
              <a:off x="2138400" y="181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15"/>
                  </a:moveTo>
                  <a:cubicBezTo>
                    <a:pt x="4" y="8"/>
                    <a:pt x="7" y="4"/>
                    <a:pt x="7" y="1"/>
                  </a:cubicBezTo>
                  <a:cubicBezTo>
                    <a:pt x="7" y="4"/>
                    <a:pt x="4" y="8"/>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89" name="Google Shape;4124;p56"/>
            <p:cNvSpPr/>
            <p:nvPr/>
          </p:nvSpPr>
          <p:spPr>
            <a:xfrm>
              <a:off x="2140560" y="1800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0"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0" name="Google Shape;4125;p56"/>
            <p:cNvSpPr/>
            <p:nvPr/>
          </p:nvSpPr>
          <p:spPr>
            <a:xfrm>
              <a:off x="2139480" y="181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0" y="21"/>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1" name="Google Shape;4126;p56"/>
            <p:cNvSpPr/>
            <p:nvPr/>
          </p:nvSpPr>
          <p:spPr>
            <a:xfrm>
              <a:off x="2139120" y="181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6">
                  <a:moveTo>
                    <a:pt x="7" y="1"/>
                  </a:moveTo>
                  <a:cubicBezTo>
                    <a:pt x="4" y="8"/>
                    <a:pt x="4" y="15"/>
                    <a:pt x="0" y="25"/>
                  </a:cubicBezTo>
                  <a:cubicBezTo>
                    <a:pt x="4" y="18"/>
                    <a:pt x="7" y="8"/>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2" name="Google Shape;4127;p56"/>
            <p:cNvSpPr/>
            <p:nvPr/>
          </p:nvSpPr>
          <p:spPr>
            <a:xfrm>
              <a:off x="2139120" y="181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5">
                  <a:moveTo>
                    <a:pt x="1" y="25"/>
                  </a:moveTo>
                  <a:cubicBezTo>
                    <a:pt x="4" y="18"/>
                    <a:pt x="8" y="11"/>
                    <a:pt x="11" y="0"/>
                  </a:cubicBezTo>
                  <a:cubicBezTo>
                    <a:pt x="8" y="11"/>
                    <a:pt x="4"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3" name="Google Shape;4128;p56"/>
            <p:cNvSpPr/>
            <p:nvPr/>
          </p:nvSpPr>
          <p:spPr>
            <a:xfrm>
              <a:off x="2138040" y="181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1" y="2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4" name="Google Shape;4129;p56"/>
            <p:cNvSpPr/>
            <p:nvPr/>
          </p:nvSpPr>
          <p:spPr>
            <a:xfrm>
              <a:off x="2138400" y="181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18"/>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5" name="Google Shape;4130;p56"/>
            <p:cNvSpPr/>
            <p:nvPr/>
          </p:nvSpPr>
          <p:spPr>
            <a:xfrm>
              <a:off x="2137320" y="181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6">
                  <a:moveTo>
                    <a:pt x="1" y="36"/>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6" name="Google Shape;4131;p56"/>
            <p:cNvSpPr/>
            <p:nvPr/>
          </p:nvSpPr>
          <p:spPr>
            <a:xfrm>
              <a:off x="2136600" y="182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22"/>
                  </a:moveTo>
                  <a:lnTo>
                    <a:pt x="0" y="22"/>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7" name="Google Shape;4132;p56"/>
            <p:cNvSpPr/>
            <p:nvPr/>
          </p:nvSpPr>
          <p:spPr>
            <a:xfrm>
              <a:off x="2136600" y="1820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3">
                  <a:moveTo>
                    <a:pt x="1" y="43"/>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8" name="Google Shape;4133;p56"/>
            <p:cNvSpPr/>
            <p:nvPr/>
          </p:nvSpPr>
          <p:spPr>
            <a:xfrm>
              <a:off x="2137680" y="181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1" y="29"/>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499" name="Google Shape;4134;p56"/>
            <p:cNvSpPr/>
            <p:nvPr/>
          </p:nvSpPr>
          <p:spPr>
            <a:xfrm>
              <a:off x="2137680" y="181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2">
                  <a:moveTo>
                    <a:pt x="0" y="32"/>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0" name="Google Shape;4135;p56"/>
            <p:cNvSpPr/>
            <p:nvPr/>
          </p:nvSpPr>
          <p:spPr>
            <a:xfrm>
              <a:off x="2136960" y="1820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3">
                  <a:moveTo>
                    <a:pt x="1" y="43"/>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1" name="Google Shape;4136;p56"/>
            <p:cNvSpPr/>
            <p:nvPr/>
          </p:nvSpPr>
          <p:spPr>
            <a:xfrm>
              <a:off x="2136600" y="1821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7">
                  <a:moveTo>
                    <a:pt x="0" y="46"/>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2" name="Google Shape;4137;p56"/>
            <p:cNvSpPr/>
            <p:nvPr/>
          </p:nvSpPr>
          <p:spPr>
            <a:xfrm>
              <a:off x="2136960" y="181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9">
                  <a:moveTo>
                    <a:pt x="0" y="39"/>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3" name="Google Shape;4138;p56"/>
            <p:cNvSpPr/>
            <p:nvPr/>
          </p:nvSpPr>
          <p:spPr>
            <a:xfrm>
              <a:off x="2137320" y="1817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6">
                  <a:moveTo>
                    <a:pt x="0" y="36"/>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4" name="Google Shape;4139;p56"/>
            <p:cNvSpPr/>
            <p:nvPr/>
          </p:nvSpPr>
          <p:spPr>
            <a:xfrm>
              <a:off x="2138040" y="181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5">
                  <a:moveTo>
                    <a:pt x="0" y="25"/>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5" name="Google Shape;4140;p56"/>
            <p:cNvSpPr/>
            <p:nvPr/>
          </p:nvSpPr>
          <p:spPr>
            <a:xfrm>
              <a:off x="2138040" y="181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9">
                  <a:moveTo>
                    <a:pt x="0" y="29"/>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6" name="Google Shape;4141;p56"/>
            <p:cNvSpPr/>
            <p:nvPr/>
          </p:nvSpPr>
          <p:spPr>
            <a:xfrm>
              <a:off x="2138400" y="181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57">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7" name="Google Shape;4142;p56"/>
            <p:cNvSpPr/>
            <p:nvPr/>
          </p:nvSpPr>
          <p:spPr>
            <a:xfrm>
              <a:off x="2139480" y="181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8" name="Google Shape;4143;p56"/>
            <p:cNvSpPr/>
            <p:nvPr/>
          </p:nvSpPr>
          <p:spPr>
            <a:xfrm>
              <a:off x="2139480" y="181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9">
                  <a:moveTo>
                    <a:pt x="1"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09" name="Google Shape;4144;p56"/>
            <p:cNvSpPr/>
            <p:nvPr/>
          </p:nvSpPr>
          <p:spPr>
            <a:xfrm>
              <a:off x="2139840" y="1809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3">
                  <a:moveTo>
                    <a:pt x="7" y="1"/>
                  </a:moveTo>
                  <a:lnTo>
                    <a:pt x="4" y="15"/>
                  </a:lnTo>
                  <a:cubicBezTo>
                    <a:pt x="0" y="22"/>
                    <a:pt x="0" y="25"/>
                    <a:pt x="0" y="32"/>
                  </a:cubicBezTo>
                  <a:cubicBezTo>
                    <a:pt x="4" y="22"/>
                    <a:pt x="7" y="11"/>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0" name="Google Shape;4145;p56"/>
            <p:cNvSpPr/>
            <p:nvPr/>
          </p:nvSpPr>
          <p:spPr>
            <a:xfrm>
              <a:off x="2396160" y="1708920"/>
              <a:ext cx="77400" cy="30240"/>
            </a:xfrm>
            <a:custGeom>
              <a:avLst/>
              <a:gdLst>
                <a:gd name="textAreaLeft" fmla="*/ 0 w 77400"/>
                <a:gd name="textAreaRight" fmla="*/ 79200 w 77400"/>
                <a:gd name="textAreaTop" fmla="*/ 0 h 30240"/>
                <a:gd name="textAreaBottom" fmla="*/ 32040 h 30240"/>
              </a:gdLst>
              <a:ahLst/>
              <a:rect l="textAreaLeft" t="textAreaTop" r="textAreaRight" b="textAreaBottom"/>
              <a:pathLst>
                <a:path w="5830" h="237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a:solidFill>
                <a:srgbClr val="5f7d95"/>
              </a:solidFill>
              <a:round/>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3511" name="Google Shape;4146;p56"/>
            <p:cNvSpPr/>
            <p:nvPr/>
          </p:nvSpPr>
          <p:spPr>
            <a:xfrm>
              <a:off x="2174400" y="1704240"/>
              <a:ext cx="46080" cy="19080"/>
            </a:xfrm>
            <a:custGeom>
              <a:avLst/>
              <a:gdLst>
                <a:gd name="textAreaLeft" fmla="*/ 0 w 46080"/>
                <a:gd name="textAreaRight" fmla="*/ 47880 w 46080"/>
                <a:gd name="textAreaTop" fmla="*/ 0 h 19080"/>
                <a:gd name="textAreaBottom" fmla="*/ 20880 h 19080"/>
              </a:gdLst>
              <a:ahLst/>
              <a:rect l="textAreaLeft" t="textAreaTop" r="textAreaRight" b="textAreaBottom"/>
              <a:pathLst>
                <a:path w="3526" h="1535">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a:solidFill>
                <a:srgbClr val="5f7d95"/>
              </a:solidFill>
              <a:round/>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3512" name="Google Shape;4147;p56"/>
            <p:cNvSpPr/>
            <p:nvPr/>
          </p:nvSpPr>
          <p:spPr>
            <a:xfrm>
              <a:off x="2072160" y="1718280"/>
              <a:ext cx="17280" cy="10080"/>
            </a:xfrm>
            <a:custGeom>
              <a:avLst/>
              <a:gdLst>
                <a:gd name="textAreaLeft" fmla="*/ 0 w 17280"/>
                <a:gd name="textAreaRight" fmla="*/ 19080 w 17280"/>
                <a:gd name="textAreaTop" fmla="*/ 0 h 10080"/>
                <a:gd name="textAreaBottom" fmla="*/ 11880 h 10080"/>
              </a:gdLst>
              <a:ahLst/>
              <a:rect l="textAreaLeft" t="textAreaTop" r="textAreaRight" b="textAreaBottom"/>
              <a:pathLst>
                <a:path w="1405" h="86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3513" name="Google Shape;4148;p56"/>
            <p:cNvSpPr/>
            <p:nvPr/>
          </p:nvSpPr>
          <p:spPr>
            <a:xfrm>
              <a:off x="2071800" y="1718640"/>
              <a:ext cx="134640" cy="50040"/>
            </a:xfrm>
            <a:custGeom>
              <a:avLst/>
              <a:gdLst>
                <a:gd name="textAreaLeft" fmla="*/ 0 w 134640"/>
                <a:gd name="textAreaRight" fmla="*/ 136440 w 134640"/>
                <a:gd name="textAreaTop" fmla="*/ 0 h 50040"/>
                <a:gd name="textAreaBottom" fmla="*/ 51840 h 50040"/>
              </a:gdLst>
              <a:ahLst/>
              <a:rect l="textAreaLeft" t="textAreaTop" r="textAreaRight" b="textAreaBottom"/>
              <a:pathLst>
                <a:path w="10038" h="3825">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a:solidFill>
                <a:srgbClr val="5f7d95"/>
              </a:solidFill>
              <a:round/>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3514" name="Google Shape;4149;p56"/>
            <p:cNvSpPr/>
            <p:nvPr/>
          </p:nvSpPr>
          <p:spPr>
            <a:xfrm>
              <a:off x="2146320" y="176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4" y="1"/>
                  </a:moveTo>
                  <a:cubicBezTo>
                    <a:pt x="4" y="4"/>
                    <a:pt x="1" y="8"/>
                    <a:pt x="1" y="15"/>
                  </a:cubicBezTo>
                  <a:cubicBezTo>
                    <a:pt x="1" y="8"/>
                    <a:pt x="4" y="4"/>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5" name="Google Shape;4150;p56"/>
            <p:cNvSpPr/>
            <p:nvPr/>
          </p:nvSpPr>
          <p:spPr>
            <a:xfrm>
              <a:off x="2146320" y="176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6" name="Google Shape;4151;p56"/>
            <p:cNvSpPr/>
            <p:nvPr/>
          </p:nvSpPr>
          <p:spPr>
            <a:xfrm>
              <a:off x="2146320" y="176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0"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7" name="Google Shape;4152;p56"/>
            <p:cNvSpPr/>
            <p:nvPr/>
          </p:nvSpPr>
          <p:spPr>
            <a:xfrm>
              <a:off x="2146320" y="176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8" name="Google Shape;4153;p56"/>
            <p:cNvSpPr/>
            <p:nvPr/>
          </p:nvSpPr>
          <p:spPr>
            <a:xfrm>
              <a:off x="2146320" y="176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4"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19" name="Google Shape;4154;p56"/>
            <p:cNvSpPr/>
            <p:nvPr/>
          </p:nvSpPr>
          <p:spPr>
            <a:xfrm>
              <a:off x="2145960" y="176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9">
                  <a:moveTo>
                    <a:pt x="14" y="0"/>
                  </a:moveTo>
                  <a:cubicBezTo>
                    <a:pt x="11" y="14"/>
                    <a:pt x="7" y="28"/>
                    <a:pt x="0" y="39"/>
                  </a:cubicBezTo>
                  <a:cubicBezTo>
                    <a:pt x="7" y="28"/>
                    <a:pt x="11" y="14"/>
                    <a:pt x="1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0" name="Google Shape;4155;p56"/>
            <p:cNvSpPr/>
            <p:nvPr/>
          </p:nvSpPr>
          <p:spPr>
            <a:xfrm>
              <a:off x="2144520" y="177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1">
                  <a:moveTo>
                    <a:pt x="28" y="0"/>
                  </a:moveTo>
                  <a:cubicBezTo>
                    <a:pt x="18" y="4"/>
                    <a:pt x="11" y="7"/>
                    <a:pt x="0" y="11"/>
                  </a:cubicBezTo>
                  <a:cubicBezTo>
                    <a:pt x="11" y="7"/>
                    <a:pt x="18" y="4"/>
                    <a:pt x="2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1" name="Google Shape;4156;p56"/>
            <p:cNvSpPr/>
            <p:nvPr/>
          </p:nvSpPr>
          <p:spPr>
            <a:xfrm>
              <a:off x="2145600" y="176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2" name="Google Shape;4157;p56"/>
            <p:cNvSpPr/>
            <p:nvPr/>
          </p:nvSpPr>
          <p:spPr>
            <a:xfrm>
              <a:off x="2145600" y="176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3" name="Google Shape;4158;p56"/>
            <p:cNvSpPr/>
            <p:nvPr/>
          </p:nvSpPr>
          <p:spPr>
            <a:xfrm>
              <a:off x="2170440" y="1761480"/>
              <a:ext cx="2880" cy="360"/>
            </a:xfrm>
            <a:custGeom>
              <a:avLst/>
              <a:gdLst>
                <a:gd name="textAreaLeft" fmla="*/ 0 w 2880"/>
                <a:gd name="textAreaRight" fmla="*/ 4680 w 2880"/>
                <a:gd name="textAreaTop" fmla="*/ 0 h 360"/>
                <a:gd name="textAreaBottom" fmla="*/ 5760 h 360"/>
              </a:gdLst>
              <a:ahLst/>
              <a:rect l="textAreaLeft" t="textAreaTop" r="textAreaRight" b="textAreaBottom"/>
              <a:pathLst>
                <a:path w="341" h="106">
                  <a:moveTo>
                    <a:pt x="341" y="1"/>
                  </a:moveTo>
                  <a:cubicBezTo>
                    <a:pt x="243" y="67"/>
                    <a:pt x="123" y="106"/>
                    <a:pt x="1" y="106"/>
                  </a:cubicBezTo>
                  <a:cubicBezTo>
                    <a:pt x="123" y="106"/>
                    <a:pt x="243" y="67"/>
                    <a:pt x="34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524" name="Google Shape;4159;p56"/>
            <p:cNvSpPr/>
            <p:nvPr/>
          </p:nvSpPr>
          <p:spPr>
            <a:xfrm>
              <a:off x="2144160" y="177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5" name="Google Shape;4160;p56"/>
            <p:cNvSpPr/>
            <p:nvPr/>
          </p:nvSpPr>
          <p:spPr>
            <a:xfrm>
              <a:off x="2145960" y="176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6" name="Google Shape;4161;p56"/>
            <p:cNvSpPr/>
            <p:nvPr/>
          </p:nvSpPr>
          <p:spPr>
            <a:xfrm>
              <a:off x="2144880" y="176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21" y="0"/>
                  </a:moveTo>
                  <a:cubicBezTo>
                    <a:pt x="14" y="4"/>
                    <a:pt x="7" y="7"/>
                    <a:pt x="0" y="11"/>
                  </a:cubicBezTo>
                  <a:cubicBezTo>
                    <a:pt x="7" y="7"/>
                    <a:pt x="14" y="4"/>
                    <a:pt x="2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7" name="Google Shape;4162;p56"/>
            <p:cNvSpPr/>
            <p:nvPr/>
          </p:nvSpPr>
          <p:spPr>
            <a:xfrm>
              <a:off x="2188080" y="175896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9" h="21">
                  <a:moveTo>
                    <a:pt x="4" y="7"/>
                  </a:moveTo>
                  <a:lnTo>
                    <a:pt x="1" y="7"/>
                  </a:lnTo>
                  <a:lnTo>
                    <a:pt x="4" y="7"/>
                  </a:lnTo>
                  <a:lnTo>
                    <a:pt x="25" y="0"/>
                  </a:lnTo>
                  <a:lnTo>
                    <a:pt x="99" y="21"/>
                  </a:ln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28" name="Google Shape;4163;p56"/>
            <p:cNvSpPr/>
            <p:nvPr/>
          </p:nvSpPr>
          <p:spPr>
            <a:xfrm>
              <a:off x="2146680" y="1763280"/>
              <a:ext cx="360" cy="1080"/>
            </a:xfrm>
            <a:custGeom>
              <a:avLst/>
              <a:gdLst>
                <a:gd name="textAreaLeft" fmla="*/ 0 w 360"/>
                <a:gd name="textAreaRight" fmla="*/ 2160 w 360"/>
                <a:gd name="textAreaTop" fmla="*/ 0 h 1080"/>
                <a:gd name="textAreaBottom" fmla="*/ 2880 h 1080"/>
              </a:gdLst>
              <a:ahLst/>
              <a:rect l="textAreaLeft" t="textAreaTop" r="textAreaRight" b="textAreaBottom"/>
              <a:pathLst>
                <a:path w="148" h="204">
                  <a:moveTo>
                    <a:pt x="147" y="0"/>
                  </a:moveTo>
                  <a:cubicBezTo>
                    <a:pt x="63" y="28"/>
                    <a:pt x="14" y="123"/>
                    <a:pt x="0" y="203"/>
                  </a:cubicBezTo>
                  <a:cubicBezTo>
                    <a:pt x="14" y="126"/>
                    <a:pt x="63" y="32"/>
                    <a:pt x="147"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529" name="Google Shape;4164;p56"/>
            <p:cNvSpPr/>
            <p:nvPr/>
          </p:nvSpPr>
          <p:spPr>
            <a:xfrm>
              <a:off x="2145240" y="176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5"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0" name="Google Shape;4165;p56"/>
            <p:cNvSpPr/>
            <p:nvPr/>
          </p:nvSpPr>
          <p:spPr>
            <a:xfrm>
              <a:off x="2192760" y="172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1" name="Google Shape;4166;p56"/>
            <p:cNvSpPr/>
            <p:nvPr/>
          </p:nvSpPr>
          <p:spPr>
            <a:xfrm>
              <a:off x="2192400" y="172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2" name="Google Shape;4167;p56"/>
            <p:cNvSpPr/>
            <p:nvPr/>
          </p:nvSpPr>
          <p:spPr>
            <a:xfrm>
              <a:off x="2193120" y="172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3" name="Google Shape;4168;p56"/>
            <p:cNvSpPr/>
            <p:nvPr/>
          </p:nvSpPr>
          <p:spPr>
            <a:xfrm>
              <a:off x="2196360" y="1724400"/>
              <a:ext cx="360" cy="360"/>
            </a:xfrm>
            <a:custGeom>
              <a:avLst/>
              <a:gdLst>
                <a:gd name="textAreaLeft" fmla="*/ 0 w 360"/>
                <a:gd name="textAreaRight" fmla="*/ 8640 w 360"/>
                <a:gd name="textAreaTop" fmla="*/ 0 h 360"/>
                <a:gd name="textAreaBottom" fmla="*/ 3600 h 360"/>
              </a:gdLst>
              <a:ahLst/>
              <a:rect l="textAreaLeft" t="textAreaTop" r="textAreaRight" b="textAreaBottom"/>
              <a:pathLst>
                <a:path w="89" h="127">
                  <a:moveTo>
                    <a:pt x="1" y="1"/>
                  </a:moveTo>
                  <a:cubicBezTo>
                    <a:pt x="25" y="39"/>
                    <a:pt x="53" y="81"/>
                    <a:pt x="88" y="127"/>
                  </a:cubicBezTo>
                  <a:cubicBezTo>
                    <a:pt x="57" y="81"/>
                    <a:pt x="29" y="39"/>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534" name="Google Shape;4169;p56"/>
            <p:cNvSpPr/>
            <p:nvPr/>
          </p:nvSpPr>
          <p:spPr>
            <a:xfrm>
              <a:off x="219060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5" name="Google Shape;4170;p56"/>
            <p:cNvSpPr/>
            <p:nvPr/>
          </p:nvSpPr>
          <p:spPr>
            <a:xfrm>
              <a:off x="218592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6" name="Google Shape;4171;p56"/>
            <p:cNvSpPr/>
            <p:nvPr/>
          </p:nvSpPr>
          <p:spPr>
            <a:xfrm>
              <a:off x="2185560" y="172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0" y="0"/>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7" name="Google Shape;4172;p56"/>
            <p:cNvSpPr/>
            <p:nvPr/>
          </p:nvSpPr>
          <p:spPr>
            <a:xfrm>
              <a:off x="219096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 y="0"/>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8" name="Google Shape;4173;p56"/>
            <p:cNvSpPr/>
            <p:nvPr/>
          </p:nvSpPr>
          <p:spPr>
            <a:xfrm>
              <a:off x="2197800" y="172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39" name="Google Shape;4174;p56"/>
            <p:cNvSpPr/>
            <p:nvPr/>
          </p:nvSpPr>
          <p:spPr>
            <a:xfrm>
              <a:off x="218664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0" name="Google Shape;4175;p56"/>
            <p:cNvSpPr/>
            <p:nvPr/>
          </p:nvSpPr>
          <p:spPr>
            <a:xfrm>
              <a:off x="218736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1" name="Google Shape;4176;p56"/>
            <p:cNvSpPr/>
            <p:nvPr/>
          </p:nvSpPr>
          <p:spPr>
            <a:xfrm>
              <a:off x="218952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2" name="Google Shape;4177;p56"/>
            <p:cNvSpPr/>
            <p:nvPr/>
          </p:nvSpPr>
          <p:spPr>
            <a:xfrm>
              <a:off x="219168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3" name="Google Shape;4178;p56"/>
            <p:cNvSpPr/>
            <p:nvPr/>
          </p:nvSpPr>
          <p:spPr>
            <a:xfrm>
              <a:off x="218988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4" name="Google Shape;4179;p56"/>
            <p:cNvSpPr/>
            <p:nvPr/>
          </p:nvSpPr>
          <p:spPr>
            <a:xfrm>
              <a:off x="218844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5" name="Google Shape;4180;p56"/>
            <p:cNvSpPr/>
            <p:nvPr/>
          </p:nvSpPr>
          <p:spPr>
            <a:xfrm>
              <a:off x="2192040" y="172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6" name="Google Shape;4181;p56"/>
            <p:cNvSpPr/>
            <p:nvPr/>
          </p:nvSpPr>
          <p:spPr>
            <a:xfrm>
              <a:off x="218916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7" name="Google Shape;4182;p56"/>
            <p:cNvSpPr/>
            <p:nvPr/>
          </p:nvSpPr>
          <p:spPr>
            <a:xfrm>
              <a:off x="218772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48" name="Google Shape;4183;p56"/>
            <p:cNvSpPr/>
            <p:nvPr/>
          </p:nvSpPr>
          <p:spPr>
            <a:xfrm>
              <a:off x="2460240" y="1773360"/>
              <a:ext cx="13320" cy="12600"/>
            </a:xfrm>
            <a:custGeom>
              <a:avLst/>
              <a:gdLst>
                <a:gd name="textAreaLeft" fmla="*/ 0 w 13320"/>
                <a:gd name="textAreaRight" fmla="*/ 15120 w 13320"/>
                <a:gd name="textAreaTop" fmla="*/ 0 h 12600"/>
                <a:gd name="textAreaBottom" fmla="*/ 14400 h 12600"/>
              </a:gdLst>
              <a:ahLst/>
              <a:rect l="textAreaLeft" t="textAreaTop" r="textAreaRight" b="textAreaBottom"/>
              <a:pathLst>
                <a:path w="1111" h="1062">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549" name="Google Shape;4184;p56"/>
            <p:cNvSpPr/>
            <p:nvPr/>
          </p:nvSpPr>
          <p:spPr>
            <a:xfrm>
              <a:off x="2466000" y="1783800"/>
              <a:ext cx="360" cy="720"/>
            </a:xfrm>
            <a:custGeom>
              <a:avLst/>
              <a:gdLst>
                <a:gd name="textAreaLeft" fmla="*/ 0 w 360"/>
                <a:gd name="textAreaRight" fmla="*/ 8640 w 360"/>
                <a:gd name="textAreaTop" fmla="*/ 0 h 720"/>
                <a:gd name="textAreaBottom" fmla="*/ 2520 h 720"/>
              </a:gdLst>
              <a:ahLst/>
              <a:rect l="textAreaLeft" t="textAreaTop" r="textAreaRight" b="textAreaBottom"/>
              <a:pathLst>
                <a:path w="71" h="193">
                  <a:moveTo>
                    <a:pt x="0" y="0"/>
                  </a:moveTo>
                  <a:cubicBezTo>
                    <a:pt x="46" y="53"/>
                    <a:pt x="70" y="123"/>
                    <a:pt x="67" y="193"/>
                  </a:cubicBezTo>
                  <a:cubicBezTo>
                    <a:pt x="70" y="123"/>
                    <a:pt x="46" y="53"/>
                    <a:pt x="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550" name="Google Shape;4185;p56"/>
            <p:cNvSpPr/>
            <p:nvPr/>
          </p:nvSpPr>
          <p:spPr>
            <a:xfrm>
              <a:off x="2465640" y="1783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1" name="Google Shape;4186;p56"/>
            <p:cNvSpPr/>
            <p:nvPr/>
          </p:nvSpPr>
          <p:spPr>
            <a:xfrm>
              <a:off x="2460240" y="177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36">
                  <a:moveTo>
                    <a:pt x="0" y="0"/>
                  </a:moveTo>
                  <a:cubicBezTo>
                    <a:pt x="11" y="11"/>
                    <a:pt x="18" y="21"/>
                    <a:pt x="25" y="35"/>
                  </a:cubicBezTo>
                  <a:cubicBezTo>
                    <a:pt x="21" y="21"/>
                    <a:pt x="1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2" name="Google Shape;4187;p56"/>
            <p:cNvSpPr/>
            <p:nvPr/>
          </p:nvSpPr>
          <p:spPr>
            <a:xfrm>
              <a:off x="2466720" y="178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7">
                  <a:moveTo>
                    <a:pt x="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3" name="Google Shape;4188;p56"/>
            <p:cNvSpPr/>
            <p:nvPr/>
          </p:nvSpPr>
          <p:spPr>
            <a:xfrm>
              <a:off x="2460960" y="177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9">
                  <a:moveTo>
                    <a:pt x="0" y="1"/>
                  </a:moveTo>
                  <a:lnTo>
                    <a:pt x="0" y="1"/>
                  </a:lnTo>
                  <a:cubicBezTo>
                    <a:pt x="7" y="11"/>
                    <a:pt x="11" y="22"/>
                    <a:pt x="14" y="29"/>
                  </a:cubicBezTo>
                  <a:cubicBezTo>
                    <a:pt x="11" y="18"/>
                    <a:pt x="7"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4" name="Google Shape;4189;p56"/>
            <p:cNvSpPr/>
            <p:nvPr/>
          </p:nvSpPr>
          <p:spPr>
            <a:xfrm>
              <a:off x="2466720" y="1786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
                  </a:moveTo>
                  <a:lnTo>
                    <a:pt x="1" y="15"/>
                  </a:lnTo>
                  <a:cubicBezTo>
                    <a:pt x="1"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5" name="Google Shape;4190;p56"/>
            <p:cNvSpPr/>
            <p:nvPr/>
          </p:nvSpPr>
          <p:spPr>
            <a:xfrm>
              <a:off x="2460600" y="177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9">
                  <a:moveTo>
                    <a:pt x="15" y="29"/>
                  </a:moveTo>
                  <a:cubicBezTo>
                    <a:pt x="11" y="18"/>
                    <a:pt x="4" y="11"/>
                    <a:pt x="1" y="1"/>
                  </a:cubicBezTo>
                  <a:cubicBezTo>
                    <a:pt x="4" y="11"/>
                    <a:pt x="11" y="18"/>
                    <a:pt x="15"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6" name="Google Shape;4191;p56"/>
            <p:cNvSpPr/>
            <p:nvPr/>
          </p:nvSpPr>
          <p:spPr>
            <a:xfrm>
              <a:off x="2461320" y="177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6">
                  <a:moveTo>
                    <a:pt x="15" y="36"/>
                  </a:moveTo>
                  <a:cubicBezTo>
                    <a:pt x="11" y="25"/>
                    <a:pt x="4" y="15"/>
                    <a:pt x="1" y="1"/>
                  </a:cubicBezTo>
                  <a:cubicBezTo>
                    <a:pt x="4" y="15"/>
                    <a:pt x="11" y="25"/>
                    <a:pt x="15"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7" name="Google Shape;4192;p56"/>
            <p:cNvSpPr/>
            <p:nvPr/>
          </p:nvSpPr>
          <p:spPr>
            <a:xfrm>
              <a:off x="2796120" y="1711440"/>
              <a:ext cx="45720" cy="43560"/>
            </a:xfrm>
            <a:custGeom>
              <a:avLst/>
              <a:gdLst>
                <a:gd name="textAreaLeft" fmla="*/ 0 w 45720"/>
                <a:gd name="textAreaRight" fmla="*/ 47520 w 45720"/>
                <a:gd name="textAreaTop" fmla="*/ 0 h 43560"/>
                <a:gd name="textAreaBottom" fmla="*/ 45360 h 43560"/>
              </a:gdLst>
              <a:ahLst/>
              <a:rect l="textAreaLeft" t="textAreaTop" r="textAreaRight" b="textAreaBottom"/>
              <a:pathLst>
                <a:path w="3487" h="3354">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a:solidFill>
                <a:srgbClr val="5f7d9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3558" name="Google Shape;4193;p56"/>
            <p:cNvSpPr/>
            <p:nvPr/>
          </p:nvSpPr>
          <p:spPr>
            <a:xfrm>
              <a:off x="2823840" y="1751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59" name="Google Shape;4194;p56"/>
            <p:cNvSpPr/>
            <p:nvPr/>
          </p:nvSpPr>
          <p:spPr>
            <a:xfrm>
              <a:off x="2819880" y="1751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5">
                  <a:moveTo>
                    <a:pt x="46"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0" name="Google Shape;4195;p56"/>
            <p:cNvSpPr/>
            <p:nvPr/>
          </p:nvSpPr>
          <p:spPr>
            <a:xfrm>
              <a:off x="2824200" y="1751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1" name="Google Shape;4196;p56"/>
            <p:cNvSpPr/>
            <p:nvPr/>
          </p:nvSpPr>
          <p:spPr>
            <a:xfrm>
              <a:off x="2812320" y="1754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43">
                  <a:moveTo>
                    <a:pt x="57" y="0"/>
                  </a:moveTo>
                  <a:lnTo>
                    <a:pt x="1"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2" name="Google Shape;4197;p56"/>
            <p:cNvSpPr/>
            <p:nvPr/>
          </p:nvSpPr>
          <p:spPr>
            <a:xfrm>
              <a:off x="2811240" y="175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43">
                  <a:moveTo>
                    <a:pt x="60" y="1"/>
                  </a:moveTo>
                  <a:lnTo>
                    <a:pt x="0" y="4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3" name="Google Shape;4198;p56"/>
            <p:cNvSpPr/>
            <p:nvPr/>
          </p:nvSpPr>
          <p:spPr>
            <a:xfrm>
              <a:off x="2814120" y="175284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85" h="71">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4" name="Google Shape;4199;p56"/>
            <p:cNvSpPr/>
            <p:nvPr/>
          </p:nvSpPr>
          <p:spPr>
            <a:xfrm>
              <a:off x="2820960" y="175140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03" h="1">
                  <a:moveTo>
                    <a:pt x="103"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5" name="Google Shape;4200;p56"/>
            <p:cNvSpPr/>
            <p:nvPr/>
          </p:nvSpPr>
          <p:spPr>
            <a:xfrm>
              <a:off x="2824920" y="1750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6" name="Google Shape;4201;p56"/>
            <p:cNvSpPr/>
            <p:nvPr/>
          </p:nvSpPr>
          <p:spPr>
            <a:xfrm>
              <a:off x="2823120" y="1751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67" name="Google Shape;4202;p56"/>
            <p:cNvSpPr/>
            <p:nvPr/>
          </p:nvSpPr>
          <p:spPr>
            <a:xfrm>
              <a:off x="2475720" y="1820160"/>
              <a:ext cx="52560" cy="28080"/>
            </a:xfrm>
            <a:custGeom>
              <a:avLst/>
              <a:gdLst>
                <a:gd name="textAreaLeft" fmla="*/ 0 w 52560"/>
                <a:gd name="textAreaRight" fmla="*/ 54360 w 52560"/>
                <a:gd name="textAreaTop" fmla="*/ 0 h 28080"/>
                <a:gd name="textAreaBottom" fmla="*/ 29880 h 28080"/>
              </a:gdLst>
              <a:ahLst/>
              <a:rect l="textAreaLeft" t="textAreaTop" r="textAreaRight" b="textAreaBottom"/>
              <a:pathLst>
                <a:path w="4013" h="221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a:solidFill>
                <a:srgbClr val="5f7d95"/>
              </a:solidFill>
              <a:round/>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3568" name="Google Shape;4203;p56"/>
            <p:cNvSpPr/>
            <p:nvPr/>
          </p:nvSpPr>
          <p:spPr>
            <a:xfrm>
              <a:off x="2476800" y="1821960"/>
              <a:ext cx="1080" cy="1440"/>
            </a:xfrm>
            <a:custGeom>
              <a:avLst/>
              <a:gdLst>
                <a:gd name="textAreaLeft" fmla="*/ 0 w 1080"/>
                <a:gd name="textAreaRight" fmla="*/ 2880 w 1080"/>
                <a:gd name="textAreaTop" fmla="*/ 0 h 1440"/>
                <a:gd name="textAreaBottom" fmla="*/ 3240 h 1440"/>
              </a:gdLst>
              <a:ahLst/>
              <a:rect l="textAreaLeft" t="textAreaTop" r="textAreaRight" b="textAreaBottom"/>
              <a:pathLst>
                <a:path w="221" h="249">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569" name="Google Shape;4204;p56"/>
            <p:cNvSpPr/>
            <p:nvPr/>
          </p:nvSpPr>
          <p:spPr>
            <a:xfrm>
              <a:off x="2529360" y="1841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0" y="0"/>
                  </a:moveTo>
                  <a:lnTo>
                    <a:pt x="0" y="28"/>
                  </a:lnTo>
                  <a:cubicBezTo>
                    <a:pt x="0" y="18"/>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0" name="Google Shape;4205;p56"/>
            <p:cNvSpPr/>
            <p:nvPr/>
          </p:nvSpPr>
          <p:spPr>
            <a:xfrm>
              <a:off x="2482560" y="1834920"/>
              <a:ext cx="1080" cy="360"/>
            </a:xfrm>
            <a:custGeom>
              <a:avLst/>
              <a:gdLst>
                <a:gd name="textAreaLeft" fmla="*/ 0 w 1080"/>
                <a:gd name="textAreaRight" fmla="*/ 2880 w 1080"/>
                <a:gd name="textAreaTop" fmla="*/ 0 h 360"/>
                <a:gd name="textAreaBottom" fmla="*/ 3600 h 360"/>
              </a:gdLst>
              <a:ahLst/>
              <a:rect l="textAreaLeft" t="textAreaTop" r="textAreaRight" b="textAreaBottom"/>
              <a:pathLst>
                <a:path w="212" h="144">
                  <a:moveTo>
                    <a:pt x="1" y="0"/>
                  </a:moveTo>
                  <a:cubicBezTo>
                    <a:pt x="110" y="39"/>
                    <a:pt x="194" y="74"/>
                    <a:pt x="211" y="144"/>
                  </a:cubicBezTo>
                  <a:cubicBezTo>
                    <a:pt x="194" y="74"/>
                    <a:pt x="110" y="39"/>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571" name="Google Shape;4206;p56"/>
            <p:cNvSpPr/>
            <p:nvPr/>
          </p:nvSpPr>
          <p:spPr>
            <a:xfrm>
              <a:off x="2529360" y="1840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6">
                  <a:moveTo>
                    <a:pt x="4" y="1"/>
                  </a:moveTo>
                  <a:cubicBezTo>
                    <a:pt x="4" y="8"/>
                    <a:pt x="1" y="15"/>
                    <a:pt x="1" y="25"/>
                  </a:cubicBezTo>
                  <a:cubicBezTo>
                    <a:pt x="4"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2" name="Google Shape;4207;p56"/>
            <p:cNvSpPr/>
            <p:nvPr/>
          </p:nvSpPr>
          <p:spPr>
            <a:xfrm>
              <a:off x="2490840" y="1838880"/>
              <a:ext cx="3960" cy="1440"/>
            </a:xfrm>
            <a:custGeom>
              <a:avLst/>
              <a:gdLst>
                <a:gd name="textAreaLeft" fmla="*/ 0 w 3960"/>
                <a:gd name="textAreaRight" fmla="*/ 5760 w 3960"/>
                <a:gd name="textAreaTop" fmla="*/ 0 h 1440"/>
                <a:gd name="textAreaBottom" fmla="*/ 3240 h 1440"/>
              </a:gdLst>
              <a:ahLst/>
              <a:rect l="textAreaLeft" t="textAreaTop" r="textAreaRight" b="textAreaBottom"/>
              <a:pathLst>
                <a:path w="428" h="249">
                  <a:moveTo>
                    <a:pt x="427" y="249"/>
                  </a:moveTo>
                  <a:cubicBezTo>
                    <a:pt x="326" y="172"/>
                    <a:pt x="147" y="35"/>
                    <a:pt x="0" y="0"/>
                  </a:cubicBezTo>
                  <a:cubicBezTo>
                    <a:pt x="147" y="35"/>
                    <a:pt x="326" y="172"/>
                    <a:pt x="427" y="249"/>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3573" name="Google Shape;4208;p56"/>
            <p:cNvSpPr/>
            <p:nvPr/>
          </p:nvSpPr>
          <p:spPr>
            <a:xfrm>
              <a:off x="2558880" y="1835280"/>
              <a:ext cx="57960" cy="133920"/>
            </a:xfrm>
            <a:custGeom>
              <a:avLst/>
              <a:gdLst>
                <a:gd name="textAreaLeft" fmla="*/ 0 w 57960"/>
                <a:gd name="textAreaRight" fmla="*/ 59760 w 57960"/>
                <a:gd name="textAreaTop" fmla="*/ 0 h 133920"/>
                <a:gd name="textAreaBottom" fmla="*/ 135720 h 133920"/>
              </a:gdLst>
              <a:ahLst/>
              <a:rect l="textAreaLeft" t="textAreaTop" r="textAreaRight" b="textAreaBottom"/>
              <a:pathLst>
                <a:path w="4412" h="10009">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a:solidFill>
                <a:srgbClr val="5f7d95"/>
              </a:solidFill>
              <a:round/>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3574" name="Google Shape;4209;p56"/>
            <p:cNvSpPr/>
            <p:nvPr/>
          </p:nvSpPr>
          <p:spPr>
            <a:xfrm>
              <a:off x="2560680" y="189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5" name="Google Shape;4210;p56"/>
            <p:cNvSpPr/>
            <p:nvPr/>
          </p:nvSpPr>
          <p:spPr>
            <a:xfrm>
              <a:off x="2561040" y="189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1"/>
                  </a:moveTo>
                  <a:lnTo>
                    <a:pt x="1" y="4"/>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6" name="Google Shape;4211;p56"/>
            <p:cNvSpPr/>
            <p:nvPr/>
          </p:nvSpPr>
          <p:spPr>
            <a:xfrm>
              <a:off x="2559960" y="189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7" name="Google Shape;4212;p56"/>
            <p:cNvSpPr/>
            <p:nvPr/>
          </p:nvSpPr>
          <p:spPr>
            <a:xfrm>
              <a:off x="2560680" y="189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8" name="Google Shape;4213;p56"/>
            <p:cNvSpPr/>
            <p:nvPr/>
          </p:nvSpPr>
          <p:spPr>
            <a:xfrm>
              <a:off x="2560320" y="189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79" name="Google Shape;4214;p56"/>
            <p:cNvSpPr/>
            <p:nvPr/>
          </p:nvSpPr>
          <p:spPr>
            <a:xfrm>
              <a:off x="2559240" y="189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8">
                  <a:moveTo>
                    <a:pt x="1" y="18"/>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0" name="Google Shape;4215;p56"/>
            <p:cNvSpPr/>
            <p:nvPr/>
          </p:nvSpPr>
          <p:spPr>
            <a:xfrm>
              <a:off x="2559600" y="189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1" name="Google Shape;4216;p56"/>
            <p:cNvSpPr/>
            <p:nvPr/>
          </p:nvSpPr>
          <p:spPr>
            <a:xfrm>
              <a:off x="2558520" y="1893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9">
                  <a:moveTo>
                    <a:pt x="0" y="29"/>
                  </a:moveTo>
                  <a:lnTo>
                    <a:pt x="0" y="29"/>
                  </a:lnTo>
                  <a:lnTo>
                    <a:pt x="2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2" name="Google Shape;4217;p56"/>
            <p:cNvSpPr/>
            <p:nvPr/>
          </p:nvSpPr>
          <p:spPr>
            <a:xfrm>
              <a:off x="2561040" y="1887120"/>
              <a:ext cx="360" cy="2520"/>
            </a:xfrm>
            <a:custGeom>
              <a:avLst/>
              <a:gdLst>
                <a:gd name="textAreaLeft" fmla="*/ 0 w 360"/>
                <a:gd name="textAreaRight" fmla="*/ 3600 w 360"/>
                <a:gd name="textAreaTop" fmla="*/ 0 h 2520"/>
                <a:gd name="textAreaBottom" fmla="*/ 4320 h 2520"/>
              </a:gdLst>
              <a:ahLst/>
              <a:rect l="textAreaLeft" t="textAreaTop" r="textAreaRight" b="textAreaBottom"/>
              <a:pathLst>
                <a:path w="141" h="319">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3583" name="Google Shape;4218;p56"/>
            <p:cNvSpPr/>
            <p:nvPr/>
          </p:nvSpPr>
          <p:spPr>
            <a:xfrm>
              <a:off x="2565360" y="188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4" name="Google Shape;4219;p56"/>
            <p:cNvSpPr/>
            <p:nvPr/>
          </p:nvSpPr>
          <p:spPr>
            <a:xfrm>
              <a:off x="2592360" y="1839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5" name="Google Shape;4220;p56"/>
            <p:cNvSpPr/>
            <p:nvPr/>
          </p:nvSpPr>
          <p:spPr>
            <a:xfrm>
              <a:off x="2592360" y="1839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6" name="Google Shape;4221;p56"/>
            <p:cNvSpPr/>
            <p:nvPr/>
          </p:nvSpPr>
          <p:spPr>
            <a:xfrm>
              <a:off x="2592720" y="1838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7" name="Google Shape;4222;p56"/>
            <p:cNvSpPr/>
            <p:nvPr/>
          </p:nvSpPr>
          <p:spPr>
            <a:xfrm>
              <a:off x="2592000" y="183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8" name="Google Shape;4223;p56"/>
            <p:cNvSpPr/>
            <p:nvPr/>
          </p:nvSpPr>
          <p:spPr>
            <a:xfrm>
              <a:off x="2592720" y="1839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89" name="Google Shape;4224;p56"/>
            <p:cNvSpPr/>
            <p:nvPr/>
          </p:nvSpPr>
          <p:spPr>
            <a:xfrm>
              <a:off x="2593080" y="183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0" name="Google Shape;4225;p56"/>
            <p:cNvSpPr/>
            <p:nvPr/>
          </p:nvSpPr>
          <p:spPr>
            <a:xfrm>
              <a:off x="2587320" y="184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1" name="Google Shape;4226;p56"/>
            <p:cNvSpPr/>
            <p:nvPr/>
          </p:nvSpPr>
          <p:spPr>
            <a:xfrm>
              <a:off x="2566080" y="1873440"/>
              <a:ext cx="360" cy="3240"/>
            </a:xfrm>
            <a:custGeom>
              <a:avLst/>
              <a:gdLst>
                <a:gd name="textAreaLeft" fmla="*/ 0 w 360"/>
                <a:gd name="textAreaRight" fmla="*/ 8640 w 360"/>
                <a:gd name="textAreaTop" fmla="*/ 0 h 3240"/>
                <a:gd name="textAreaBottom" fmla="*/ 5040 h 3240"/>
              </a:gdLst>
              <a:ahLst/>
              <a:rect l="textAreaLeft" t="textAreaTop" r="textAreaRight" b="textAreaBottom"/>
              <a:pathLst>
                <a:path w="78" h="369">
                  <a:moveTo>
                    <a:pt x="78" y="1"/>
                  </a:moveTo>
                  <a:cubicBezTo>
                    <a:pt x="67" y="134"/>
                    <a:pt x="57" y="284"/>
                    <a:pt x="1" y="368"/>
                  </a:cubicBezTo>
                  <a:cubicBezTo>
                    <a:pt x="57" y="284"/>
                    <a:pt x="67" y="134"/>
                    <a:pt x="78"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3592" name="Google Shape;4227;p56"/>
            <p:cNvSpPr/>
            <p:nvPr/>
          </p:nvSpPr>
          <p:spPr>
            <a:xfrm>
              <a:off x="2563920" y="1886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3" name="Google Shape;4228;p56"/>
            <p:cNvSpPr/>
            <p:nvPr/>
          </p:nvSpPr>
          <p:spPr>
            <a:xfrm>
              <a:off x="2593080" y="184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3">
                  <a:moveTo>
                    <a:pt x="15" y="0"/>
                  </a:moveTo>
                  <a:cubicBezTo>
                    <a:pt x="15" y="18"/>
                    <a:pt x="11" y="39"/>
                    <a:pt x="1" y="53"/>
                  </a:cubicBezTo>
                  <a:cubicBezTo>
                    <a:pt x="11" y="39"/>
                    <a:pt x="15" y="18"/>
                    <a:pt x="1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4" name="Google Shape;4229;p56"/>
            <p:cNvSpPr/>
            <p:nvPr/>
          </p:nvSpPr>
          <p:spPr>
            <a:xfrm>
              <a:off x="2587320" y="1844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5"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5" name="Google Shape;4230;p56"/>
            <p:cNvSpPr/>
            <p:nvPr/>
          </p:nvSpPr>
          <p:spPr>
            <a:xfrm>
              <a:off x="2593800" y="1836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6" name="Google Shape;4231;p56"/>
            <p:cNvSpPr/>
            <p:nvPr/>
          </p:nvSpPr>
          <p:spPr>
            <a:xfrm>
              <a:off x="2593800" y="1836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7" name="Google Shape;4232;p56"/>
            <p:cNvSpPr/>
            <p:nvPr/>
          </p:nvSpPr>
          <p:spPr>
            <a:xfrm>
              <a:off x="2564640" y="1886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8" name="Google Shape;4233;p56"/>
            <p:cNvSpPr/>
            <p:nvPr/>
          </p:nvSpPr>
          <p:spPr>
            <a:xfrm>
              <a:off x="2593800" y="1836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599" name="Google Shape;4234;p56"/>
            <p:cNvSpPr/>
            <p:nvPr/>
          </p:nvSpPr>
          <p:spPr>
            <a:xfrm>
              <a:off x="2593080" y="183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0" name="Google Shape;4235;p56"/>
            <p:cNvSpPr/>
            <p:nvPr/>
          </p:nvSpPr>
          <p:spPr>
            <a:xfrm>
              <a:off x="2563920" y="1886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1" name="Google Shape;4236;p56"/>
            <p:cNvSpPr/>
            <p:nvPr/>
          </p:nvSpPr>
          <p:spPr>
            <a:xfrm>
              <a:off x="2593800" y="183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2" name="Google Shape;4237;p56"/>
            <p:cNvSpPr/>
            <p:nvPr/>
          </p:nvSpPr>
          <p:spPr>
            <a:xfrm>
              <a:off x="2593440" y="183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3" name="Google Shape;4238;p56"/>
            <p:cNvSpPr/>
            <p:nvPr/>
          </p:nvSpPr>
          <p:spPr>
            <a:xfrm>
              <a:off x="2593440" y="183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4" name="Google Shape;4239;p56"/>
            <p:cNvSpPr/>
            <p:nvPr/>
          </p:nvSpPr>
          <p:spPr>
            <a:xfrm>
              <a:off x="2593440" y="183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5" name="Google Shape;4240;p56"/>
            <p:cNvSpPr/>
            <p:nvPr/>
          </p:nvSpPr>
          <p:spPr>
            <a:xfrm>
              <a:off x="2564280" y="1886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6" name="Google Shape;4241;p56"/>
            <p:cNvSpPr/>
            <p:nvPr/>
          </p:nvSpPr>
          <p:spPr>
            <a:xfrm>
              <a:off x="2563200" y="1886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9">
                  <a:moveTo>
                    <a:pt x="32" y="0"/>
                  </a:moveTo>
                  <a:cubicBezTo>
                    <a:pt x="25" y="4"/>
                    <a:pt x="21" y="4"/>
                    <a:pt x="21" y="7"/>
                  </a:cubicBezTo>
                  <a:lnTo>
                    <a:pt x="0" y="28"/>
                  </a:lnTo>
                  <a:cubicBezTo>
                    <a:pt x="11" y="18"/>
                    <a:pt x="18" y="11"/>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7" name="Google Shape;4242;p56"/>
            <p:cNvSpPr/>
            <p:nvPr/>
          </p:nvSpPr>
          <p:spPr>
            <a:xfrm>
              <a:off x="2587680" y="1844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0"/>
                  </a:moveTo>
                  <a:cubicBezTo>
                    <a:pt x="4" y="0"/>
                    <a:pt x="7" y="0"/>
                    <a:pt x="14" y="0"/>
                  </a:cubicBezTo>
                  <a:lnTo>
                    <a:pt x="14" y="0"/>
                  </a:lnTo>
                  <a:cubicBezTo>
                    <a:pt x="7" y="0"/>
                    <a:pt x="4"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8" name="Google Shape;4243;p56"/>
            <p:cNvSpPr/>
            <p:nvPr/>
          </p:nvSpPr>
          <p:spPr>
            <a:xfrm>
              <a:off x="2562840" y="1886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46">
                  <a:moveTo>
                    <a:pt x="42" y="0"/>
                  </a:moveTo>
                  <a:lnTo>
                    <a:pt x="42" y="0"/>
                  </a:lnTo>
                  <a:cubicBezTo>
                    <a:pt x="25" y="14"/>
                    <a:pt x="11" y="28"/>
                    <a:pt x="0" y="46"/>
                  </a:cubicBezTo>
                  <a:lnTo>
                    <a:pt x="21" y="25"/>
                  </a:lnTo>
                  <a:lnTo>
                    <a:pt x="21" y="21"/>
                  </a:ln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09" name="Google Shape;4244;p56"/>
            <p:cNvSpPr/>
            <p:nvPr/>
          </p:nvSpPr>
          <p:spPr>
            <a:xfrm>
              <a:off x="2536920" y="1837440"/>
              <a:ext cx="18360" cy="8280"/>
            </a:xfrm>
            <a:custGeom>
              <a:avLst/>
              <a:gdLst>
                <a:gd name="textAreaLeft" fmla="*/ 0 w 18360"/>
                <a:gd name="textAreaRight" fmla="*/ 20160 w 18360"/>
                <a:gd name="textAreaTop" fmla="*/ 0 h 8280"/>
                <a:gd name="textAreaBottom" fmla="*/ 10080 h 8280"/>
              </a:gdLst>
              <a:ahLst/>
              <a:rect l="textAreaLeft" t="textAreaTop" r="textAreaRight" b="textAreaBottom"/>
              <a:pathLst>
                <a:path w="1485" h="751">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3610" name="Google Shape;4245;p56"/>
            <p:cNvSpPr/>
            <p:nvPr/>
          </p:nvSpPr>
          <p:spPr>
            <a:xfrm>
              <a:off x="2545200" y="184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2">
                  <a:moveTo>
                    <a:pt x="36"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1" name="Google Shape;4246;p56"/>
            <p:cNvSpPr/>
            <p:nvPr/>
          </p:nvSpPr>
          <p:spPr>
            <a:xfrm>
              <a:off x="2543760" y="184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4">
                  <a:moveTo>
                    <a:pt x="1" y="0"/>
                  </a:moveTo>
                  <a:cubicBezTo>
                    <a:pt x="11" y="0"/>
                    <a:pt x="25" y="4"/>
                    <a:pt x="36" y="4"/>
                  </a:cubicBezTo>
                  <a:cubicBezTo>
                    <a:pt x="25" y="0"/>
                    <a:pt x="11"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2" name="Google Shape;4247;p56"/>
            <p:cNvSpPr/>
            <p:nvPr/>
          </p:nvSpPr>
          <p:spPr>
            <a:xfrm>
              <a:off x="2545560" y="1847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2">
                  <a:moveTo>
                    <a:pt x="35"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3" name="Google Shape;4248;p56"/>
            <p:cNvSpPr/>
            <p:nvPr/>
          </p:nvSpPr>
          <p:spPr>
            <a:xfrm>
              <a:off x="2543400" y="184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0" y="0"/>
                  </a:moveTo>
                  <a:lnTo>
                    <a:pt x="28" y="0"/>
                  </a:lnTo>
                  <a:cubicBezTo>
                    <a:pt x="18" y="0"/>
                    <a:pt x="11"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4" name="Google Shape;4249;p56"/>
            <p:cNvSpPr/>
            <p:nvPr/>
          </p:nvSpPr>
          <p:spPr>
            <a:xfrm>
              <a:off x="2555280" y="184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0">
                  <a:moveTo>
                    <a:pt x="18" y="49"/>
                  </a:moveTo>
                  <a:lnTo>
                    <a:pt x="0" y="11"/>
                  </a:lnTo>
                  <a:lnTo>
                    <a:pt x="28" y="0"/>
                  </a:ln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5" name="Google Shape;4250;p56"/>
            <p:cNvSpPr/>
            <p:nvPr/>
          </p:nvSpPr>
          <p:spPr>
            <a:xfrm>
              <a:off x="2538000" y="1845720"/>
              <a:ext cx="360" cy="360"/>
            </a:xfrm>
            <a:custGeom>
              <a:avLst/>
              <a:gdLst>
                <a:gd name="textAreaLeft" fmla="*/ 0 w 360"/>
                <a:gd name="textAreaRight" fmla="*/ 2160 w 360"/>
                <a:gd name="textAreaTop" fmla="*/ 0 h 360"/>
                <a:gd name="textAreaBottom" fmla="*/ 11520 h 360"/>
              </a:gdLst>
              <a:ahLst/>
              <a:rect l="textAreaLeft" t="textAreaTop" r="textAreaRight" b="textAreaBottom"/>
              <a:pathLst>
                <a:path w="155" h="47">
                  <a:moveTo>
                    <a:pt x="0" y="1"/>
                  </a:moveTo>
                  <a:cubicBezTo>
                    <a:pt x="56" y="1"/>
                    <a:pt x="109" y="15"/>
                    <a:pt x="154" y="46"/>
                  </a:cubicBezTo>
                  <a:cubicBezTo>
                    <a:pt x="109" y="15"/>
                    <a:pt x="56"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6" name="Google Shape;4251;p56"/>
            <p:cNvSpPr/>
            <p:nvPr/>
          </p:nvSpPr>
          <p:spPr>
            <a:xfrm>
              <a:off x="2542680" y="184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8">
                  <a:moveTo>
                    <a:pt x="39" y="1"/>
                  </a:moveTo>
                  <a:cubicBezTo>
                    <a:pt x="28" y="1"/>
                    <a:pt x="14" y="4"/>
                    <a:pt x="0" y="8"/>
                  </a:cubicBezTo>
                  <a:cubicBezTo>
                    <a:pt x="14" y="4"/>
                    <a:pt x="28" y="1"/>
                    <a:pt x="3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7" name="Google Shape;4252;p56"/>
            <p:cNvSpPr/>
            <p:nvPr/>
          </p:nvSpPr>
          <p:spPr>
            <a:xfrm>
              <a:off x="2544480" y="184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8">
                  <a:moveTo>
                    <a:pt x="42" y="8"/>
                  </a:moveTo>
                  <a:cubicBezTo>
                    <a:pt x="28" y="4"/>
                    <a:pt x="14" y="1"/>
                    <a:pt x="0" y="1"/>
                  </a:cubicBezTo>
                  <a:cubicBezTo>
                    <a:pt x="14" y="1"/>
                    <a:pt x="28" y="4"/>
                    <a:pt x="42"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18" name="Google Shape;4253;p56"/>
            <p:cNvSpPr/>
            <p:nvPr/>
          </p:nvSpPr>
          <p:spPr>
            <a:xfrm>
              <a:off x="2630520" y="1876680"/>
              <a:ext cx="50400" cy="109080"/>
            </a:xfrm>
            <a:custGeom>
              <a:avLst/>
              <a:gdLst>
                <a:gd name="textAreaLeft" fmla="*/ 0 w 50400"/>
                <a:gd name="textAreaRight" fmla="*/ 52200 w 50400"/>
                <a:gd name="textAreaTop" fmla="*/ 0 h 109080"/>
                <a:gd name="textAreaBottom" fmla="*/ 110880 h 109080"/>
              </a:gdLst>
              <a:ahLst/>
              <a:rect l="textAreaLeft" t="textAreaTop" r="textAreaRight" b="textAreaBottom"/>
              <a:pathLst>
                <a:path w="3834" h="816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a:solidFill>
                <a:srgbClr val="5f7d95"/>
              </a:solidFill>
              <a:round/>
            </a:ln>
          </p:spPr>
          <p:style>
            <a:lnRef idx="0"/>
            <a:fillRef idx="0"/>
            <a:effectRef idx="0"/>
            <a:fontRef idx="minor"/>
          </p:style>
          <p:txBody>
            <a:bodyPr lIns="90000" rIns="90000"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3619" name="Google Shape;4254;p56"/>
            <p:cNvSpPr/>
            <p:nvPr/>
          </p:nvSpPr>
          <p:spPr>
            <a:xfrm>
              <a:off x="2631240" y="1945440"/>
              <a:ext cx="38880" cy="27720"/>
            </a:xfrm>
            <a:custGeom>
              <a:avLst/>
              <a:gdLst>
                <a:gd name="textAreaLeft" fmla="*/ 0 w 38880"/>
                <a:gd name="textAreaRight" fmla="*/ 40680 w 38880"/>
                <a:gd name="textAreaTop" fmla="*/ 0 h 27720"/>
                <a:gd name="textAreaBottom" fmla="*/ 29520 h 27720"/>
              </a:gdLst>
              <a:ahLst/>
              <a:rect l="textAreaLeft" t="textAreaTop" r="textAreaRight" b="textAreaBottom"/>
              <a:pathLst>
                <a:path w="3005" h="2171">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a:solidFill>
                <a:srgbClr val="5f7d95"/>
              </a:solidFill>
              <a:round/>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3620" name="Google Shape;4255;p56"/>
            <p:cNvSpPr/>
            <p:nvPr/>
          </p:nvSpPr>
          <p:spPr>
            <a:xfrm>
              <a:off x="2648520" y="197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4"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1" name="Google Shape;4256;p56"/>
            <p:cNvSpPr/>
            <p:nvPr/>
          </p:nvSpPr>
          <p:spPr>
            <a:xfrm>
              <a:off x="2647800" y="197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22"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2" name="Google Shape;4257;p56"/>
            <p:cNvSpPr/>
            <p:nvPr/>
          </p:nvSpPr>
          <p:spPr>
            <a:xfrm>
              <a:off x="2648880" y="197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5"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3" name="Google Shape;4258;p56"/>
            <p:cNvSpPr/>
            <p:nvPr/>
          </p:nvSpPr>
          <p:spPr>
            <a:xfrm>
              <a:off x="2647080" y="1974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5">
                  <a:moveTo>
                    <a:pt x="32"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4" name="Google Shape;4259;p56"/>
            <p:cNvSpPr/>
            <p:nvPr/>
          </p:nvSpPr>
          <p:spPr>
            <a:xfrm>
              <a:off x="2648160" y="197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1">
                  <a:moveTo>
                    <a:pt x="1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5" name="Google Shape;4260;p56"/>
            <p:cNvSpPr/>
            <p:nvPr/>
          </p:nvSpPr>
          <p:spPr>
            <a:xfrm>
              <a:off x="265032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6" name="Google Shape;4261;p56"/>
            <p:cNvSpPr/>
            <p:nvPr/>
          </p:nvSpPr>
          <p:spPr>
            <a:xfrm>
              <a:off x="2670120" y="19526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46" h="78">
                  <a:moveTo>
                    <a:pt x="0" y="0"/>
                  </a:moveTo>
                  <a:cubicBezTo>
                    <a:pt x="14" y="28"/>
                    <a:pt x="28" y="53"/>
                    <a:pt x="46" y="77"/>
                  </a:cubicBezTo>
                  <a:cubicBezTo>
                    <a:pt x="28" y="53"/>
                    <a:pt x="14" y="2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7" name="Google Shape;4262;p56"/>
            <p:cNvSpPr/>
            <p:nvPr/>
          </p:nvSpPr>
          <p:spPr>
            <a:xfrm>
              <a:off x="265032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8" name="Google Shape;4263;p56"/>
            <p:cNvSpPr/>
            <p:nvPr/>
          </p:nvSpPr>
          <p:spPr>
            <a:xfrm>
              <a:off x="265032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29" name="Google Shape;4264;p56"/>
            <p:cNvSpPr/>
            <p:nvPr/>
          </p:nvSpPr>
          <p:spPr>
            <a:xfrm>
              <a:off x="2667960" y="1945440"/>
              <a:ext cx="360" cy="5400"/>
            </a:xfrm>
            <a:custGeom>
              <a:avLst/>
              <a:gdLst>
                <a:gd name="textAreaLeft" fmla="*/ 0 w 360"/>
                <a:gd name="textAreaRight" fmla="*/ 2160 w 360"/>
                <a:gd name="textAreaTop" fmla="*/ 0 h 5400"/>
                <a:gd name="textAreaBottom" fmla="*/ 7200 h 5400"/>
              </a:gdLst>
              <a:ahLst/>
              <a:rect l="textAreaLeft" t="textAreaTop" r="textAreaRight" b="textAreaBottom"/>
              <a:pathLst>
                <a:path w="152" h="526">
                  <a:moveTo>
                    <a:pt x="1" y="0"/>
                  </a:moveTo>
                  <a:lnTo>
                    <a:pt x="1" y="0"/>
                  </a:lnTo>
                  <a:cubicBezTo>
                    <a:pt x="11" y="186"/>
                    <a:pt x="64" y="364"/>
                    <a:pt x="151" y="525"/>
                  </a:cubicBezTo>
                  <a:cubicBezTo>
                    <a:pt x="64" y="364"/>
                    <a:pt x="11" y="186"/>
                    <a:pt x="1" y="0"/>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630" name="Google Shape;4265;p56"/>
            <p:cNvSpPr/>
            <p:nvPr/>
          </p:nvSpPr>
          <p:spPr>
            <a:xfrm>
              <a:off x="2649240" y="197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1" name="Google Shape;4266;p56"/>
            <p:cNvSpPr/>
            <p:nvPr/>
          </p:nvSpPr>
          <p:spPr>
            <a:xfrm>
              <a:off x="2650320" y="197136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40" h="74">
                  <a:moveTo>
                    <a:pt x="1" y="74"/>
                  </a:moveTo>
                  <a:cubicBezTo>
                    <a:pt x="4" y="46"/>
                    <a:pt x="15" y="18"/>
                    <a:pt x="39" y="0"/>
                  </a:cubicBezTo>
                  <a:cubicBezTo>
                    <a:pt x="15" y="18"/>
                    <a:pt x="4" y="46"/>
                    <a:pt x="1" y="7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2" name="Google Shape;4267;p56"/>
            <p:cNvSpPr/>
            <p:nvPr/>
          </p:nvSpPr>
          <p:spPr>
            <a:xfrm>
              <a:off x="264996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3" name="Google Shape;4268;p56"/>
            <p:cNvSpPr/>
            <p:nvPr/>
          </p:nvSpPr>
          <p:spPr>
            <a:xfrm>
              <a:off x="2649600" y="197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4" name="Google Shape;4269;p56"/>
            <p:cNvSpPr/>
            <p:nvPr/>
          </p:nvSpPr>
          <p:spPr>
            <a:xfrm>
              <a:off x="2649600" y="197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5" name="Google Shape;4270;p56"/>
            <p:cNvSpPr/>
            <p:nvPr/>
          </p:nvSpPr>
          <p:spPr>
            <a:xfrm>
              <a:off x="2649960" y="197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6" name="Google Shape;4271;p56"/>
            <p:cNvSpPr/>
            <p:nvPr/>
          </p:nvSpPr>
          <p:spPr>
            <a:xfrm>
              <a:off x="264996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7" name="Google Shape;4272;p56"/>
            <p:cNvSpPr/>
            <p:nvPr/>
          </p:nvSpPr>
          <p:spPr>
            <a:xfrm>
              <a:off x="265032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38" name="Google Shape;4273;p56"/>
            <p:cNvSpPr/>
            <p:nvPr/>
          </p:nvSpPr>
          <p:spPr>
            <a:xfrm>
              <a:off x="2616120" y="1883880"/>
              <a:ext cx="50760" cy="62280"/>
            </a:xfrm>
            <a:custGeom>
              <a:avLst/>
              <a:gdLst>
                <a:gd name="textAreaLeft" fmla="*/ 0 w 50760"/>
                <a:gd name="textAreaRight" fmla="*/ 52560 w 50760"/>
                <a:gd name="textAreaTop" fmla="*/ 0 h 62280"/>
                <a:gd name="textAreaBottom" fmla="*/ 64080 h 62280"/>
              </a:gdLst>
              <a:ahLst/>
              <a:rect l="textAreaLeft" t="textAreaTop" r="textAreaRight" b="textAreaBottom"/>
              <a:pathLst>
                <a:path w="3862" h="4709">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a:solidFill>
                <a:srgbClr val="5f7d95"/>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3639" name="Google Shape;4274;p56"/>
            <p:cNvSpPr/>
            <p:nvPr/>
          </p:nvSpPr>
          <p:spPr>
            <a:xfrm>
              <a:off x="2618280" y="1893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4"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0" name="Google Shape;4275;p56"/>
            <p:cNvSpPr/>
            <p:nvPr/>
          </p:nvSpPr>
          <p:spPr>
            <a:xfrm>
              <a:off x="2620080" y="189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1" name="Google Shape;4276;p56"/>
            <p:cNvSpPr/>
            <p:nvPr/>
          </p:nvSpPr>
          <p:spPr>
            <a:xfrm>
              <a:off x="2617560" y="1896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2" name="Google Shape;4277;p56"/>
            <p:cNvSpPr/>
            <p:nvPr/>
          </p:nvSpPr>
          <p:spPr>
            <a:xfrm>
              <a:off x="2620800" y="189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3" name="Google Shape;4278;p56"/>
            <p:cNvSpPr/>
            <p:nvPr/>
          </p:nvSpPr>
          <p:spPr>
            <a:xfrm>
              <a:off x="2620080" y="189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4" name="Google Shape;4279;p56"/>
            <p:cNvSpPr/>
            <p:nvPr/>
          </p:nvSpPr>
          <p:spPr>
            <a:xfrm>
              <a:off x="2617920" y="189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0"/>
                  </a:moveTo>
                  <a:cubicBezTo>
                    <a:pt x="1" y="4"/>
                    <a:pt x="1" y="7"/>
                    <a:pt x="1" y="11"/>
                  </a:cubicBezTo>
                  <a:cubicBezTo>
                    <a:pt x="1" y="7"/>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5" name="Google Shape;4280;p56"/>
            <p:cNvSpPr/>
            <p:nvPr/>
          </p:nvSpPr>
          <p:spPr>
            <a:xfrm>
              <a:off x="2618280" y="189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6" name="Google Shape;4281;p56"/>
            <p:cNvSpPr/>
            <p:nvPr/>
          </p:nvSpPr>
          <p:spPr>
            <a:xfrm>
              <a:off x="2618280" y="1894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7" name="Google Shape;4282;p56"/>
            <p:cNvSpPr/>
            <p:nvPr/>
          </p:nvSpPr>
          <p:spPr>
            <a:xfrm>
              <a:off x="2619720" y="189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8" name="Google Shape;4283;p56"/>
            <p:cNvSpPr/>
            <p:nvPr/>
          </p:nvSpPr>
          <p:spPr>
            <a:xfrm>
              <a:off x="2620440" y="189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49" name="Google Shape;4284;p56"/>
            <p:cNvSpPr/>
            <p:nvPr/>
          </p:nvSpPr>
          <p:spPr>
            <a:xfrm>
              <a:off x="2617920" y="189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4" y="1"/>
                  </a:moveTo>
                  <a:cubicBezTo>
                    <a:pt x="1" y="4"/>
                    <a:pt x="1" y="8"/>
                    <a:pt x="1" y="11"/>
                  </a:cubicBezTo>
                  <a:cubicBezTo>
                    <a:pt x="4" y="8"/>
                    <a:pt x="4" y="4"/>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0" name="Google Shape;4285;p56"/>
            <p:cNvSpPr/>
            <p:nvPr/>
          </p:nvSpPr>
          <p:spPr>
            <a:xfrm>
              <a:off x="2617200" y="189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1" name="Google Shape;4286;p56"/>
            <p:cNvSpPr/>
            <p:nvPr/>
          </p:nvSpPr>
          <p:spPr>
            <a:xfrm>
              <a:off x="2617920" y="189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1">
                  <a:moveTo>
                    <a:pt x="4" y="0"/>
                  </a:moveTo>
                  <a:cubicBezTo>
                    <a:pt x="4" y="4"/>
                    <a:pt x="0" y="7"/>
                    <a:pt x="0" y="11"/>
                  </a:cubicBezTo>
                  <a:cubicBezTo>
                    <a:pt x="0" y="7"/>
                    <a:pt x="4" y="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2" name="Google Shape;4287;p56"/>
            <p:cNvSpPr/>
            <p:nvPr/>
          </p:nvSpPr>
          <p:spPr>
            <a:xfrm>
              <a:off x="2617560" y="1896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3" name="Google Shape;4288;p56"/>
            <p:cNvSpPr/>
            <p:nvPr/>
          </p:nvSpPr>
          <p:spPr>
            <a:xfrm>
              <a:off x="2619360" y="189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7"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4" name="Google Shape;4289;p56"/>
            <p:cNvSpPr/>
            <p:nvPr/>
          </p:nvSpPr>
          <p:spPr>
            <a:xfrm>
              <a:off x="2621160" y="189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7"/>
                  </a:moveTo>
                  <a:lnTo>
                    <a:pt x="4" y="0"/>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5" name="Google Shape;4290;p56"/>
            <p:cNvSpPr/>
            <p:nvPr/>
          </p:nvSpPr>
          <p:spPr>
            <a:xfrm>
              <a:off x="2619000" y="189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6" name="Google Shape;4291;p56"/>
            <p:cNvSpPr/>
            <p:nvPr/>
          </p:nvSpPr>
          <p:spPr>
            <a:xfrm>
              <a:off x="2619000" y="189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7" name="Google Shape;4292;p56"/>
            <p:cNvSpPr/>
            <p:nvPr/>
          </p:nvSpPr>
          <p:spPr>
            <a:xfrm>
              <a:off x="2618640" y="1893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8" name="Google Shape;4293;p56"/>
            <p:cNvSpPr/>
            <p:nvPr/>
          </p:nvSpPr>
          <p:spPr>
            <a:xfrm>
              <a:off x="2618640" y="1893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59" name="Google Shape;4294;p56"/>
            <p:cNvSpPr/>
            <p:nvPr/>
          </p:nvSpPr>
          <p:spPr>
            <a:xfrm>
              <a:off x="2667960" y="194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9">
                  <a:moveTo>
                    <a:pt x="8" y="0"/>
                  </a:moveTo>
                  <a:cubicBezTo>
                    <a:pt x="4" y="11"/>
                    <a:pt x="1" y="25"/>
                    <a:pt x="1" y="39"/>
                  </a:cubicBezTo>
                  <a:cubicBezTo>
                    <a:pt x="1" y="25"/>
                    <a:pt x="8" y="11"/>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0" name="Google Shape;4295;p56"/>
            <p:cNvSpPr/>
            <p:nvPr/>
          </p:nvSpPr>
          <p:spPr>
            <a:xfrm>
              <a:off x="2667960" y="1941120"/>
              <a:ext cx="360" cy="360"/>
            </a:xfrm>
            <a:custGeom>
              <a:avLst/>
              <a:gdLst>
                <a:gd name="textAreaLeft" fmla="*/ 0 w 360"/>
                <a:gd name="textAreaRight" fmla="*/ 11520 w 360"/>
                <a:gd name="textAreaTop" fmla="*/ 0 h 360"/>
                <a:gd name="textAreaBottom" fmla="*/ 2160 h 360"/>
              </a:gdLst>
              <a:ahLst/>
              <a:rect l="textAreaLeft" t="textAreaTop" r="textAreaRight" b="textAreaBottom"/>
              <a:pathLst>
                <a:path w="11" h="152">
                  <a:moveTo>
                    <a:pt x="11" y="1"/>
                  </a:moveTo>
                  <a:cubicBezTo>
                    <a:pt x="4" y="46"/>
                    <a:pt x="0" y="99"/>
                    <a:pt x="0" y="151"/>
                  </a:cubicBezTo>
                  <a:cubicBezTo>
                    <a:pt x="0" y="102"/>
                    <a:pt x="4" y="50"/>
                    <a:pt x="11"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661" name="Google Shape;4296;p56"/>
            <p:cNvSpPr/>
            <p:nvPr/>
          </p:nvSpPr>
          <p:spPr>
            <a:xfrm>
              <a:off x="2629080" y="188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2" name="Google Shape;4297;p56"/>
            <p:cNvSpPr/>
            <p:nvPr/>
          </p:nvSpPr>
          <p:spPr>
            <a:xfrm>
              <a:off x="2657160" y="194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60">
                  <a:moveTo>
                    <a:pt x="25" y="0"/>
                  </a:moveTo>
                  <a:cubicBezTo>
                    <a:pt x="21" y="21"/>
                    <a:pt x="14" y="42"/>
                    <a:pt x="0" y="60"/>
                  </a:cubicBezTo>
                  <a:cubicBezTo>
                    <a:pt x="14" y="42"/>
                    <a:pt x="21" y="21"/>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3" name="Google Shape;4298;p56"/>
            <p:cNvSpPr/>
            <p:nvPr/>
          </p:nvSpPr>
          <p:spPr>
            <a:xfrm>
              <a:off x="2664000" y="194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1">
                  <a:moveTo>
                    <a:pt x="25" y="11"/>
                  </a:moveTo>
                  <a:cubicBezTo>
                    <a:pt x="15" y="7"/>
                    <a:pt x="8" y="4"/>
                    <a:pt x="1" y="0"/>
                  </a:cubicBezTo>
                  <a:cubicBezTo>
                    <a:pt x="8" y="4"/>
                    <a:pt x="15" y="7"/>
                    <a:pt x="25"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4" name="Google Shape;4299;p56"/>
            <p:cNvSpPr/>
            <p:nvPr/>
          </p:nvSpPr>
          <p:spPr>
            <a:xfrm>
              <a:off x="2664720" y="1944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5" name="Google Shape;4300;p56"/>
            <p:cNvSpPr/>
            <p:nvPr/>
          </p:nvSpPr>
          <p:spPr>
            <a:xfrm>
              <a:off x="2656800" y="194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6">
                  <a:moveTo>
                    <a:pt x="1" y="0"/>
                  </a:moveTo>
                  <a:cubicBezTo>
                    <a:pt x="15" y="14"/>
                    <a:pt x="22" y="28"/>
                    <a:pt x="29" y="46"/>
                  </a:cubicBezTo>
                  <a:lnTo>
                    <a:pt x="29" y="46"/>
                  </a:lnTo>
                  <a:cubicBezTo>
                    <a:pt x="22" y="28"/>
                    <a:pt x="15"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6" name="Google Shape;4301;p56"/>
            <p:cNvSpPr/>
            <p:nvPr/>
          </p:nvSpPr>
          <p:spPr>
            <a:xfrm>
              <a:off x="2667600" y="194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7"/>
                  </a:moveTo>
                  <a:lnTo>
                    <a:pt x="11" y="0"/>
                  </a:ln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7" name="Google Shape;4302;p56"/>
            <p:cNvSpPr/>
            <p:nvPr/>
          </p:nvSpPr>
          <p:spPr>
            <a:xfrm>
              <a:off x="2665440" y="1944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
                  <a:moveTo>
                    <a:pt x="25"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8" name="Google Shape;4303;p56"/>
            <p:cNvSpPr/>
            <p:nvPr/>
          </p:nvSpPr>
          <p:spPr>
            <a:xfrm>
              <a:off x="2664360" y="194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5">
                  <a:moveTo>
                    <a:pt x="0" y="1"/>
                  </a:moveTo>
                  <a:cubicBezTo>
                    <a:pt x="7" y="1"/>
                    <a:pt x="18" y="4"/>
                    <a:pt x="25" y="4"/>
                  </a:cubicBezTo>
                  <a:cubicBezTo>
                    <a:pt x="18" y="4"/>
                    <a:pt x="1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69" name="Google Shape;4304;p56"/>
            <p:cNvSpPr/>
            <p:nvPr/>
          </p:nvSpPr>
          <p:spPr>
            <a:xfrm>
              <a:off x="2666520" y="194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2">
                  <a:moveTo>
                    <a:pt x="25"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0" name="Google Shape;4305;p56"/>
            <p:cNvSpPr/>
            <p:nvPr/>
          </p:nvSpPr>
          <p:spPr>
            <a:xfrm>
              <a:off x="2665800" y="194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25"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1" name="Google Shape;4306;p56"/>
            <p:cNvSpPr/>
            <p:nvPr/>
          </p:nvSpPr>
          <p:spPr>
            <a:xfrm>
              <a:off x="2667240" y="194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5">
                  <a:moveTo>
                    <a:pt x="25"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2" name="Google Shape;4307;p56"/>
            <p:cNvSpPr/>
            <p:nvPr/>
          </p:nvSpPr>
          <p:spPr>
            <a:xfrm>
              <a:off x="2667960" y="194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3" name="Google Shape;4308;p56"/>
            <p:cNvSpPr/>
            <p:nvPr/>
          </p:nvSpPr>
          <p:spPr>
            <a:xfrm>
              <a:off x="2596320" y="1898640"/>
              <a:ext cx="55440" cy="108720"/>
            </a:xfrm>
            <a:custGeom>
              <a:avLst/>
              <a:gdLst>
                <a:gd name="textAreaLeft" fmla="*/ 0 w 55440"/>
                <a:gd name="textAreaRight" fmla="*/ 57240 w 55440"/>
                <a:gd name="textAreaTop" fmla="*/ 0 h 108720"/>
                <a:gd name="textAreaBottom" fmla="*/ 110520 h 108720"/>
              </a:gdLst>
              <a:ahLst/>
              <a:rect l="textAreaLeft" t="textAreaTop" r="textAreaRight" b="textAreaBottom"/>
              <a:pathLst>
                <a:path w="4209" h="8134">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a:solidFill>
                <a:srgbClr val="5f7d95"/>
              </a:solidFill>
              <a:round/>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3674" name="Google Shape;4309;p56"/>
            <p:cNvSpPr/>
            <p:nvPr/>
          </p:nvSpPr>
          <p:spPr>
            <a:xfrm>
              <a:off x="260604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9">
                  <a:moveTo>
                    <a:pt x="0" y="1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5" name="Google Shape;4310;p56"/>
            <p:cNvSpPr/>
            <p:nvPr/>
          </p:nvSpPr>
          <p:spPr>
            <a:xfrm>
              <a:off x="2606040" y="197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15"/>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6" name="Google Shape;4311;p56"/>
            <p:cNvSpPr/>
            <p:nvPr/>
          </p:nvSpPr>
          <p:spPr>
            <a:xfrm>
              <a:off x="2606400" y="197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7" name="Google Shape;4312;p56"/>
            <p:cNvSpPr/>
            <p:nvPr/>
          </p:nvSpPr>
          <p:spPr>
            <a:xfrm>
              <a:off x="2607480" y="196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0" y="18"/>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8" name="Google Shape;4313;p56"/>
            <p:cNvSpPr/>
            <p:nvPr/>
          </p:nvSpPr>
          <p:spPr>
            <a:xfrm>
              <a:off x="2607120" y="196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9">
                  <a:moveTo>
                    <a:pt x="0" y="28"/>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79" name="Google Shape;4314;p56"/>
            <p:cNvSpPr/>
            <p:nvPr/>
          </p:nvSpPr>
          <p:spPr>
            <a:xfrm>
              <a:off x="2606760" y="196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0" name="Google Shape;4315;p56"/>
            <p:cNvSpPr/>
            <p:nvPr/>
          </p:nvSpPr>
          <p:spPr>
            <a:xfrm>
              <a:off x="2606760" y="196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8">
                  <a:moveTo>
                    <a:pt x="0" y="18"/>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1" name="Google Shape;4316;p56"/>
            <p:cNvSpPr/>
            <p:nvPr/>
          </p:nvSpPr>
          <p:spPr>
            <a:xfrm>
              <a:off x="2605680" y="1971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1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2" name="Google Shape;4317;p56"/>
            <p:cNvSpPr/>
            <p:nvPr/>
          </p:nvSpPr>
          <p:spPr>
            <a:xfrm>
              <a:off x="2604240" y="197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7"/>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3" name="Google Shape;4318;p56"/>
            <p:cNvSpPr/>
            <p:nvPr/>
          </p:nvSpPr>
          <p:spPr>
            <a:xfrm>
              <a:off x="2604600" y="197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0" y="11"/>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4" name="Google Shape;4319;p56"/>
            <p:cNvSpPr/>
            <p:nvPr/>
          </p:nvSpPr>
          <p:spPr>
            <a:xfrm>
              <a:off x="2603880" y="197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0" y="4"/>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5" name="Google Shape;4320;p56"/>
            <p:cNvSpPr/>
            <p:nvPr/>
          </p:nvSpPr>
          <p:spPr>
            <a:xfrm>
              <a:off x="2605320" y="197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0" y="1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6" name="Google Shape;4321;p56"/>
            <p:cNvSpPr/>
            <p:nvPr/>
          </p:nvSpPr>
          <p:spPr>
            <a:xfrm>
              <a:off x="2604960" y="197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 y="1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7" name="Google Shape;4322;p56"/>
            <p:cNvSpPr/>
            <p:nvPr/>
          </p:nvSpPr>
          <p:spPr>
            <a:xfrm>
              <a:off x="260532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1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8" name="Google Shape;4323;p56"/>
            <p:cNvSpPr/>
            <p:nvPr/>
          </p:nvSpPr>
          <p:spPr>
            <a:xfrm>
              <a:off x="2608560" y="196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1" y="22"/>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89" name="Google Shape;4324;p56"/>
            <p:cNvSpPr/>
            <p:nvPr/>
          </p:nvSpPr>
          <p:spPr>
            <a:xfrm>
              <a:off x="2609280" y="1962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1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0" name="Google Shape;4325;p56"/>
            <p:cNvSpPr/>
            <p:nvPr/>
          </p:nvSpPr>
          <p:spPr>
            <a:xfrm>
              <a:off x="2609640" y="1962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1" name="Google Shape;4326;p56"/>
            <p:cNvSpPr/>
            <p:nvPr/>
          </p:nvSpPr>
          <p:spPr>
            <a:xfrm>
              <a:off x="2608920" y="196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0" y="18"/>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2" name="Google Shape;4327;p56"/>
            <p:cNvSpPr/>
            <p:nvPr/>
          </p:nvSpPr>
          <p:spPr>
            <a:xfrm>
              <a:off x="2609280" y="196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3" name="Google Shape;4328;p56"/>
            <p:cNvSpPr/>
            <p:nvPr/>
          </p:nvSpPr>
          <p:spPr>
            <a:xfrm>
              <a:off x="2609640" y="196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4" name="Google Shape;4329;p56"/>
            <p:cNvSpPr/>
            <p:nvPr/>
          </p:nvSpPr>
          <p:spPr>
            <a:xfrm>
              <a:off x="2608920" y="1964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5" name="Google Shape;4330;p56"/>
            <p:cNvSpPr/>
            <p:nvPr/>
          </p:nvSpPr>
          <p:spPr>
            <a:xfrm>
              <a:off x="2608560" y="1965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6" name="Google Shape;4331;p56"/>
            <p:cNvSpPr/>
            <p:nvPr/>
          </p:nvSpPr>
          <p:spPr>
            <a:xfrm>
              <a:off x="2608200" y="1966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7" name="Google Shape;4332;p56"/>
            <p:cNvSpPr/>
            <p:nvPr/>
          </p:nvSpPr>
          <p:spPr>
            <a:xfrm>
              <a:off x="2607840" y="196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8" name="Google Shape;4333;p56"/>
            <p:cNvSpPr/>
            <p:nvPr/>
          </p:nvSpPr>
          <p:spPr>
            <a:xfrm>
              <a:off x="2608200" y="1965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699" name="Google Shape;4334;p56"/>
            <p:cNvSpPr/>
            <p:nvPr/>
          </p:nvSpPr>
          <p:spPr>
            <a:xfrm>
              <a:off x="2609280" y="196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0" y="1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0" name="Google Shape;4335;p56"/>
            <p:cNvSpPr/>
            <p:nvPr/>
          </p:nvSpPr>
          <p:spPr>
            <a:xfrm>
              <a:off x="2604240" y="197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1" name="Google Shape;4336;p56"/>
            <p:cNvSpPr/>
            <p:nvPr/>
          </p:nvSpPr>
          <p:spPr>
            <a:xfrm>
              <a:off x="2607840" y="196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2" name="Google Shape;4337;p56"/>
            <p:cNvSpPr/>
            <p:nvPr/>
          </p:nvSpPr>
          <p:spPr>
            <a:xfrm>
              <a:off x="2603520" y="197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3" name="Google Shape;4338;p56"/>
            <p:cNvSpPr/>
            <p:nvPr/>
          </p:nvSpPr>
          <p:spPr>
            <a:xfrm>
              <a:off x="2632320" y="196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4" name="Google Shape;4339;p56"/>
            <p:cNvSpPr/>
            <p:nvPr/>
          </p:nvSpPr>
          <p:spPr>
            <a:xfrm>
              <a:off x="2632320" y="196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5" name="Google Shape;4340;p56"/>
            <p:cNvSpPr/>
            <p:nvPr/>
          </p:nvSpPr>
          <p:spPr>
            <a:xfrm>
              <a:off x="2632320" y="196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6" name="Google Shape;4341;p56"/>
            <p:cNvSpPr/>
            <p:nvPr/>
          </p:nvSpPr>
          <p:spPr>
            <a:xfrm>
              <a:off x="2652840" y="194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1"/>
                  </a:moveTo>
                  <a:lnTo>
                    <a:pt x="8" y="8"/>
                  </a:ln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7" name="Google Shape;4342;p56"/>
            <p:cNvSpPr/>
            <p:nvPr/>
          </p:nvSpPr>
          <p:spPr>
            <a:xfrm>
              <a:off x="2632320" y="196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8" name="Google Shape;4343;p56"/>
            <p:cNvSpPr/>
            <p:nvPr/>
          </p:nvSpPr>
          <p:spPr>
            <a:xfrm>
              <a:off x="2615040" y="1899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09" name="Google Shape;4344;p56"/>
            <p:cNvSpPr/>
            <p:nvPr/>
          </p:nvSpPr>
          <p:spPr>
            <a:xfrm>
              <a:off x="2653560" y="194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0" name="Google Shape;4345;p56"/>
            <p:cNvSpPr/>
            <p:nvPr/>
          </p:nvSpPr>
          <p:spPr>
            <a:xfrm>
              <a:off x="2653560" y="1941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1" name="Google Shape;4346;p56"/>
            <p:cNvSpPr/>
            <p:nvPr/>
          </p:nvSpPr>
          <p:spPr>
            <a:xfrm>
              <a:off x="2619360" y="1914480"/>
              <a:ext cx="360" cy="720"/>
            </a:xfrm>
            <a:custGeom>
              <a:avLst/>
              <a:gdLst>
                <a:gd name="textAreaLeft" fmla="*/ 0 w 360"/>
                <a:gd name="textAreaRight" fmla="*/ 8640 w 360"/>
                <a:gd name="textAreaTop" fmla="*/ 0 h 720"/>
                <a:gd name="textAreaBottom" fmla="*/ 2520 h 720"/>
              </a:gdLst>
              <a:ahLst/>
              <a:rect l="textAreaLeft" t="textAreaTop" r="textAreaRight" b="textAreaBottom"/>
              <a:pathLst>
                <a:path w="71" h="176">
                  <a:moveTo>
                    <a:pt x="0" y="175"/>
                  </a:moveTo>
                  <a:cubicBezTo>
                    <a:pt x="46" y="130"/>
                    <a:pt x="70" y="67"/>
                    <a:pt x="70" y="0"/>
                  </a:cubicBezTo>
                  <a:cubicBezTo>
                    <a:pt x="70" y="67"/>
                    <a:pt x="46" y="130"/>
                    <a:pt x="0" y="175"/>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712" name="Google Shape;4347;p56"/>
            <p:cNvSpPr/>
            <p:nvPr/>
          </p:nvSpPr>
          <p:spPr>
            <a:xfrm>
              <a:off x="2614680" y="189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0" y="1"/>
                  </a:moveTo>
                  <a:lnTo>
                    <a:pt x="1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3" name="Google Shape;4348;p56"/>
            <p:cNvSpPr/>
            <p:nvPr/>
          </p:nvSpPr>
          <p:spPr>
            <a:xfrm>
              <a:off x="2615040" y="189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4" name="Google Shape;4349;p56"/>
            <p:cNvSpPr/>
            <p:nvPr/>
          </p:nvSpPr>
          <p:spPr>
            <a:xfrm>
              <a:off x="2647800" y="192168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22" h="75">
                  <a:moveTo>
                    <a:pt x="1" y="1"/>
                  </a:moveTo>
                  <a:cubicBezTo>
                    <a:pt x="18" y="8"/>
                    <a:pt x="22" y="36"/>
                    <a:pt x="22" y="74"/>
                  </a:cubicBezTo>
                  <a:cubicBezTo>
                    <a:pt x="22" y="36"/>
                    <a:pt x="18"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5" name="Google Shape;4350;p56"/>
            <p:cNvSpPr/>
            <p:nvPr/>
          </p:nvSpPr>
          <p:spPr>
            <a:xfrm>
              <a:off x="2653560" y="194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6" name="Google Shape;4351;p56"/>
            <p:cNvSpPr/>
            <p:nvPr/>
          </p:nvSpPr>
          <p:spPr>
            <a:xfrm>
              <a:off x="2614320" y="189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7" name="Google Shape;4352;p56"/>
            <p:cNvSpPr/>
            <p:nvPr/>
          </p:nvSpPr>
          <p:spPr>
            <a:xfrm>
              <a:off x="2614680" y="189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8" name="Google Shape;4353;p56"/>
            <p:cNvSpPr/>
            <p:nvPr/>
          </p:nvSpPr>
          <p:spPr>
            <a:xfrm>
              <a:off x="2615040" y="189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19" name="Google Shape;4354;p56"/>
            <p:cNvSpPr/>
            <p:nvPr/>
          </p:nvSpPr>
          <p:spPr>
            <a:xfrm>
              <a:off x="2615040" y="1899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4"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0" name="Google Shape;4355;p56"/>
            <p:cNvSpPr/>
            <p:nvPr/>
          </p:nvSpPr>
          <p:spPr>
            <a:xfrm>
              <a:off x="265320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1" name="Google Shape;4356;p56"/>
            <p:cNvSpPr/>
            <p:nvPr/>
          </p:nvSpPr>
          <p:spPr>
            <a:xfrm>
              <a:off x="2653560" y="194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2" name="Google Shape;4357;p56"/>
            <p:cNvSpPr/>
            <p:nvPr/>
          </p:nvSpPr>
          <p:spPr>
            <a:xfrm>
              <a:off x="2653560" y="194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7"/>
                  </a:moveTo>
                  <a:lnTo>
                    <a:pt x="1" y="4"/>
                  </a:lnTo>
                  <a:cubicBezTo>
                    <a:pt x="1" y="0"/>
                    <a:pt x="1" y="7"/>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3" name="Google Shape;4358;p56"/>
            <p:cNvSpPr/>
            <p:nvPr/>
          </p:nvSpPr>
          <p:spPr>
            <a:xfrm>
              <a:off x="2652840" y="194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4">
                  <a:moveTo>
                    <a:pt x="0" y="4"/>
                  </a:moveTo>
                  <a:lnTo>
                    <a:pt x="0" y="4"/>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4" name="Google Shape;4359;p56"/>
            <p:cNvSpPr/>
            <p:nvPr/>
          </p:nvSpPr>
          <p:spPr>
            <a:xfrm>
              <a:off x="2653200" y="194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5" name="Google Shape;4360;p56"/>
            <p:cNvSpPr/>
            <p:nvPr/>
          </p:nvSpPr>
          <p:spPr>
            <a:xfrm>
              <a:off x="1986120" y="1594800"/>
              <a:ext cx="67320" cy="53280"/>
            </a:xfrm>
            <a:custGeom>
              <a:avLst/>
              <a:gdLst>
                <a:gd name="textAreaLeft" fmla="*/ 0 w 67320"/>
                <a:gd name="textAreaRight" fmla="*/ 69120 w 67320"/>
                <a:gd name="textAreaTop" fmla="*/ 0 h 53280"/>
                <a:gd name="textAreaBottom" fmla="*/ 55080 h 53280"/>
              </a:gdLst>
              <a:ahLst/>
              <a:rect l="textAreaLeft" t="textAreaTop" r="textAreaRight" b="textAreaBottom"/>
              <a:pathLst>
                <a:path w="5091" h="4046">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a:solidFill>
                <a:srgbClr val="5f7d95"/>
              </a:solidFill>
              <a:round/>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3726" name="Google Shape;4361;p56"/>
            <p:cNvSpPr/>
            <p:nvPr/>
          </p:nvSpPr>
          <p:spPr>
            <a:xfrm>
              <a:off x="1996200" y="1689120"/>
              <a:ext cx="23040" cy="20880"/>
            </a:xfrm>
            <a:custGeom>
              <a:avLst/>
              <a:gdLst>
                <a:gd name="textAreaLeft" fmla="*/ 0 w 23040"/>
                <a:gd name="textAreaRight" fmla="*/ 24840 w 23040"/>
                <a:gd name="textAreaTop" fmla="*/ 0 h 20880"/>
                <a:gd name="textAreaBottom" fmla="*/ 22680 h 20880"/>
              </a:gdLst>
              <a:ahLst/>
              <a:rect l="textAreaLeft" t="textAreaTop" r="textAreaRight" b="textAreaBottom"/>
              <a:pathLst>
                <a:path w="1828" h="1669">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a:solidFill>
                <a:srgbClr val="5f7d95"/>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3727" name="Google Shape;4362;p56"/>
            <p:cNvSpPr/>
            <p:nvPr/>
          </p:nvSpPr>
          <p:spPr>
            <a:xfrm>
              <a:off x="1983240" y="1676880"/>
              <a:ext cx="35640" cy="29520"/>
            </a:xfrm>
            <a:custGeom>
              <a:avLst/>
              <a:gdLst>
                <a:gd name="textAreaLeft" fmla="*/ 0 w 35640"/>
                <a:gd name="textAreaRight" fmla="*/ 37440 w 35640"/>
                <a:gd name="textAreaTop" fmla="*/ 0 h 29520"/>
                <a:gd name="textAreaBottom" fmla="*/ 31320 h 29520"/>
              </a:gdLst>
              <a:ahLst/>
              <a:rect l="textAreaLeft" t="textAreaTop" r="textAreaRight" b="textAreaBottom"/>
              <a:pathLst>
                <a:path w="2745" h="2308">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3728" name="Google Shape;4363;p56"/>
            <p:cNvSpPr/>
            <p:nvPr/>
          </p:nvSpPr>
          <p:spPr>
            <a:xfrm>
              <a:off x="2018160" y="168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29" name="Google Shape;4364;p56"/>
            <p:cNvSpPr/>
            <p:nvPr/>
          </p:nvSpPr>
          <p:spPr>
            <a:xfrm>
              <a:off x="2018880" y="168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0" name="Google Shape;4365;p56"/>
            <p:cNvSpPr/>
            <p:nvPr/>
          </p:nvSpPr>
          <p:spPr>
            <a:xfrm>
              <a:off x="2020320" y="169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1" name="Google Shape;4366;p56"/>
            <p:cNvSpPr/>
            <p:nvPr/>
          </p:nvSpPr>
          <p:spPr>
            <a:xfrm>
              <a:off x="2017440" y="168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2" name="Google Shape;4367;p56"/>
            <p:cNvSpPr/>
            <p:nvPr/>
          </p:nvSpPr>
          <p:spPr>
            <a:xfrm>
              <a:off x="2018520" y="168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3" name="Google Shape;4368;p56"/>
            <p:cNvSpPr/>
            <p:nvPr/>
          </p:nvSpPr>
          <p:spPr>
            <a:xfrm>
              <a:off x="2016720" y="168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4" name="Google Shape;4369;p56"/>
            <p:cNvSpPr/>
            <p:nvPr/>
          </p:nvSpPr>
          <p:spPr>
            <a:xfrm>
              <a:off x="2017080" y="168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5" name="Google Shape;4370;p56"/>
            <p:cNvSpPr/>
            <p:nvPr/>
          </p:nvSpPr>
          <p:spPr>
            <a:xfrm>
              <a:off x="2015640" y="168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6" name="Google Shape;4371;p56"/>
            <p:cNvSpPr/>
            <p:nvPr/>
          </p:nvSpPr>
          <p:spPr>
            <a:xfrm>
              <a:off x="2007360" y="1707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 y="1"/>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7" name="Google Shape;4372;p56"/>
            <p:cNvSpPr/>
            <p:nvPr/>
          </p:nvSpPr>
          <p:spPr>
            <a:xfrm>
              <a:off x="2008080" y="170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4"/>
                  </a:moveTo>
                  <a:lnTo>
                    <a:pt x="0" y="0"/>
                  </a:ln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8" name="Google Shape;4373;p56"/>
            <p:cNvSpPr/>
            <p:nvPr/>
          </p:nvSpPr>
          <p:spPr>
            <a:xfrm>
              <a:off x="2019600" y="169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39" name="Google Shape;4374;p56"/>
            <p:cNvSpPr/>
            <p:nvPr/>
          </p:nvSpPr>
          <p:spPr>
            <a:xfrm>
              <a:off x="1999440" y="168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2">
                  <a:moveTo>
                    <a:pt x="1" y="1"/>
                  </a:moveTo>
                  <a:cubicBezTo>
                    <a:pt x="11" y="8"/>
                    <a:pt x="25" y="11"/>
                    <a:pt x="36" y="4"/>
                  </a:cubicBezTo>
                  <a:cubicBezTo>
                    <a:pt x="25" y="11"/>
                    <a:pt x="1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0" name="Google Shape;4375;p56"/>
            <p:cNvSpPr/>
            <p:nvPr/>
          </p:nvSpPr>
          <p:spPr>
            <a:xfrm>
              <a:off x="2015640" y="168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1" name="Google Shape;4376;p56"/>
            <p:cNvSpPr/>
            <p:nvPr/>
          </p:nvSpPr>
          <p:spPr>
            <a:xfrm>
              <a:off x="2016000" y="168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2" name="Google Shape;4377;p56"/>
            <p:cNvSpPr/>
            <p:nvPr/>
          </p:nvSpPr>
          <p:spPr>
            <a:xfrm>
              <a:off x="2015640" y="168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3" name="Google Shape;4378;p56"/>
            <p:cNvSpPr/>
            <p:nvPr/>
          </p:nvSpPr>
          <p:spPr>
            <a:xfrm>
              <a:off x="2021760" y="1712880"/>
              <a:ext cx="9360" cy="23040"/>
            </a:xfrm>
            <a:custGeom>
              <a:avLst/>
              <a:gdLst>
                <a:gd name="textAreaLeft" fmla="*/ 0 w 9360"/>
                <a:gd name="textAreaRight" fmla="*/ 11160 w 9360"/>
                <a:gd name="textAreaTop" fmla="*/ 0 h 23040"/>
                <a:gd name="textAreaBottom" fmla="*/ 24840 h 23040"/>
              </a:gdLst>
              <a:ahLst/>
              <a:rect l="textAreaLeft" t="textAreaTop" r="textAreaRight" b="textAreaBottom"/>
              <a:pathLst>
                <a:path w="834" h="1829">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a:solidFill>
                <a:srgbClr val="5f7d95"/>
              </a:solidFill>
              <a:round/>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3744" name="Google Shape;4379;p56"/>
            <p:cNvSpPr/>
            <p:nvPr/>
          </p:nvSpPr>
          <p:spPr>
            <a:xfrm>
              <a:off x="1953000" y="1652760"/>
              <a:ext cx="50760" cy="21240"/>
            </a:xfrm>
            <a:custGeom>
              <a:avLst/>
              <a:gdLst>
                <a:gd name="textAreaLeft" fmla="*/ 0 w 50760"/>
                <a:gd name="textAreaRight" fmla="*/ 52560 w 50760"/>
                <a:gd name="textAreaTop" fmla="*/ 0 h 21240"/>
                <a:gd name="textAreaBottom" fmla="*/ 23040 h 21240"/>
              </a:gdLst>
              <a:ahLst/>
              <a:rect l="textAreaLeft" t="textAreaTop" r="textAreaRight" b="textAreaBottom"/>
              <a:pathLst>
                <a:path w="3876" h="170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3745" name="Google Shape;4380;p56"/>
            <p:cNvSpPr/>
            <p:nvPr/>
          </p:nvSpPr>
          <p:spPr>
            <a:xfrm>
              <a:off x="2000520" y="1656360"/>
              <a:ext cx="43920" cy="23400"/>
            </a:xfrm>
            <a:custGeom>
              <a:avLst/>
              <a:gdLst>
                <a:gd name="textAreaLeft" fmla="*/ 0 w 43920"/>
                <a:gd name="textAreaRight" fmla="*/ 45720 w 43920"/>
                <a:gd name="textAreaTop" fmla="*/ 0 h 23400"/>
                <a:gd name="textAreaBottom" fmla="*/ 25200 h 23400"/>
              </a:gdLst>
              <a:ahLst/>
              <a:rect l="textAreaLeft" t="textAreaTop" r="textAreaRight" b="textAreaBottom"/>
              <a:pathLst>
                <a:path w="3376" h="184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a:solidFill>
                <a:srgbClr val="5f7d95"/>
              </a:solidFill>
              <a:round/>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3746" name="Google Shape;4381;p56"/>
            <p:cNvSpPr/>
            <p:nvPr/>
          </p:nvSpPr>
          <p:spPr>
            <a:xfrm>
              <a:off x="2001960" y="167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7" name="Google Shape;4382;p56"/>
            <p:cNvSpPr/>
            <p:nvPr/>
          </p:nvSpPr>
          <p:spPr>
            <a:xfrm>
              <a:off x="2002320" y="1675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4"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8" name="Google Shape;4383;p56"/>
            <p:cNvSpPr/>
            <p:nvPr/>
          </p:nvSpPr>
          <p:spPr>
            <a:xfrm>
              <a:off x="2007000" y="167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49" name="Google Shape;4384;p56"/>
            <p:cNvSpPr/>
            <p:nvPr/>
          </p:nvSpPr>
          <p:spPr>
            <a:xfrm>
              <a:off x="2014560" y="168048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87" h="54">
                  <a:moveTo>
                    <a:pt x="186" y="1"/>
                  </a:moveTo>
                  <a:cubicBezTo>
                    <a:pt x="95" y="29"/>
                    <a:pt x="32" y="43"/>
                    <a:pt x="1" y="53"/>
                  </a:cubicBezTo>
                  <a:cubicBezTo>
                    <a:pt x="29" y="46"/>
                    <a:pt x="78" y="36"/>
                    <a:pt x="134" y="18"/>
                  </a:cubicBezTo>
                  <a:lnTo>
                    <a:pt x="186"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0" name="Google Shape;4385;p56"/>
            <p:cNvSpPr/>
            <p:nvPr/>
          </p:nvSpPr>
          <p:spPr>
            <a:xfrm>
              <a:off x="2007360" y="167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1" name="Google Shape;4386;p56"/>
            <p:cNvSpPr/>
            <p:nvPr/>
          </p:nvSpPr>
          <p:spPr>
            <a:xfrm>
              <a:off x="2006280" y="167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2" name="Google Shape;4387;p56"/>
            <p:cNvSpPr/>
            <p:nvPr/>
          </p:nvSpPr>
          <p:spPr>
            <a:xfrm>
              <a:off x="2005920" y="167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3" name="Google Shape;4388;p56"/>
            <p:cNvSpPr/>
            <p:nvPr/>
          </p:nvSpPr>
          <p:spPr>
            <a:xfrm>
              <a:off x="2003040" y="1675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4" name="Google Shape;4389;p56"/>
            <p:cNvSpPr/>
            <p:nvPr/>
          </p:nvSpPr>
          <p:spPr>
            <a:xfrm>
              <a:off x="2005560" y="167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5" name="Google Shape;4390;p56"/>
            <p:cNvSpPr/>
            <p:nvPr/>
          </p:nvSpPr>
          <p:spPr>
            <a:xfrm>
              <a:off x="2006640" y="167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6" name="Google Shape;4391;p56"/>
            <p:cNvSpPr/>
            <p:nvPr/>
          </p:nvSpPr>
          <p:spPr>
            <a:xfrm>
              <a:off x="2003400" y="1676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7" name="Google Shape;4392;p56"/>
            <p:cNvSpPr/>
            <p:nvPr/>
          </p:nvSpPr>
          <p:spPr>
            <a:xfrm>
              <a:off x="2004840" y="167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8" name="Google Shape;4393;p56"/>
            <p:cNvSpPr/>
            <p:nvPr/>
          </p:nvSpPr>
          <p:spPr>
            <a:xfrm>
              <a:off x="2005200" y="167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59" name="Google Shape;4394;p56"/>
            <p:cNvSpPr/>
            <p:nvPr/>
          </p:nvSpPr>
          <p:spPr>
            <a:xfrm>
              <a:off x="2006640" y="166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4" y="0"/>
                  </a:moveTo>
                  <a:cubicBezTo>
                    <a:pt x="0" y="7"/>
                    <a:pt x="0" y="14"/>
                    <a:pt x="0" y="21"/>
                  </a:cubicBezTo>
                  <a:cubicBezTo>
                    <a:pt x="0" y="14"/>
                    <a:pt x="0"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0" name="Google Shape;4395;p56"/>
            <p:cNvSpPr/>
            <p:nvPr/>
          </p:nvSpPr>
          <p:spPr>
            <a:xfrm>
              <a:off x="2000520" y="167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1" name="Google Shape;4396;p56"/>
            <p:cNvSpPr/>
            <p:nvPr/>
          </p:nvSpPr>
          <p:spPr>
            <a:xfrm>
              <a:off x="2000160" y="167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2" name="Google Shape;4397;p56"/>
            <p:cNvSpPr/>
            <p:nvPr/>
          </p:nvSpPr>
          <p:spPr>
            <a:xfrm>
              <a:off x="2000160" y="167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3" name="Google Shape;4398;p56"/>
            <p:cNvSpPr/>
            <p:nvPr/>
          </p:nvSpPr>
          <p:spPr>
            <a:xfrm>
              <a:off x="2000520" y="167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4" name="Google Shape;4399;p56"/>
            <p:cNvSpPr/>
            <p:nvPr/>
          </p:nvSpPr>
          <p:spPr>
            <a:xfrm>
              <a:off x="2000520" y="167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5" name="Google Shape;4400;p56"/>
            <p:cNvSpPr/>
            <p:nvPr/>
          </p:nvSpPr>
          <p:spPr>
            <a:xfrm>
              <a:off x="2000520" y="167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6" name="Google Shape;4401;p56"/>
            <p:cNvSpPr/>
            <p:nvPr/>
          </p:nvSpPr>
          <p:spPr>
            <a:xfrm>
              <a:off x="2000520" y="167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7" name="Google Shape;4402;p56"/>
            <p:cNvSpPr/>
            <p:nvPr/>
          </p:nvSpPr>
          <p:spPr>
            <a:xfrm>
              <a:off x="2006640" y="166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0"/>
                  </a:moveTo>
                  <a:lnTo>
                    <a:pt x="4" y="0"/>
                  </a:lnTo>
                  <a:cubicBezTo>
                    <a:pt x="4" y="0"/>
                    <a:pt x="1" y="4"/>
                    <a:pt x="1" y="7"/>
                  </a:cubicBezTo>
                  <a:cubicBezTo>
                    <a:pt x="4" y="4"/>
                    <a:pt x="4" y="0"/>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68" name="Google Shape;4403;p56"/>
            <p:cNvSpPr/>
            <p:nvPr/>
          </p:nvSpPr>
          <p:spPr>
            <a:xfrm>
              <a:off x="1972800" y="1634040"/>
              <a:ext cx="41760" cy="19440"/>
            </a:xfrm>
            <a:custGeom>
              <a:avLst/>
              <a:gdLst>
                <a:gd name="textAreaLeft" fmla="*/ 0 w 41760"/>
                <a:gd name="textAreaRight" fmla="*/ 43560 w 41760"/>
                <a:gd name="textAreaTop" fmla="*/ 0 h 19440"/>
                <a:gd name="textAreaBottom" fmla="*/ 21240 h 19440"/>
              </a:gdLst>
              <a:ahLst/>
              <a:rect l="textAreaLeft" t="textAreaTop" r="textAreaRight" b="textAreaBottom"/>
              <a:pathLst>
                <a:path w="3211" h="157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a:solidFill>
                <a:srgbClr val="5f7d95"/>
              </a:solidFill>
              <a:round/>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3769" name="Google Shape;4404;p56"/>
            <p:cNvSpPr/>
            <p:nvPr/>
          </p:nvSpPr>
          <p:spPr>
            <a:xfrm>
              <a:off x="2014920" y="1644120"/>
              <a:ext cx="360" cy="720"/>
            </a:xfrm>
            <a:custGeom>
              <a:avLst/>
              <a:gdLst>
                <a:gd name="textAreaLeft" fmla="*/ 0 w 360"/>
                <a:gd name="textAreaRight" fmla="*/ 5760 w 360"/>
                <a:gd name="textAreaTop" fmla="*/ 0 h 720"/>
                <a:gd name="textAreaBottom" fmla="*/ 2520 h 720"/>
              </a:gdLst>
              <a:ahLst/>
              <a:rect l="textAreaLeft" t="textAreaTop" r="textAreaRight" b="textAreaBottom"/>
              <a:pathLst>
                <a:path w="113" h="176">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770" name="Google Shape;4405;p56"/>
            <p:cNvSpPr/>
            <p:nvPr/>
          </p:nvSpPr>
          <p:spPr>
            <a:xfrm>
              <a:off x="1993680" y="163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29">
                  <a:moveTo>
                    <a:pt x="0" y="0"/>
                  </a:moveTo>
                  <a:cubicBezTo>
                    <a:pt x="18" y="11"/>
                    <a:pt x="35" y="18"/>
                    <a:pt x="56" y="28"/>
                  </a:cubicBezTo>
                  <a:cubicBezTo>
                    <a:pt x="35" y="18"/>
                    <a:pt x="18"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1" name="Google Shape;4406;p56"/>
            <p:cNvSpPr/>
            <p:nvPr/>
          </p:nvSpPr>
          <p:spPr>
            <a:xfrm>
              <a:off x="1994400" y="163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22">
                  <a:moveTo>
                    <a:pt x="0" y="1"/>
                  </a:moveTo>
                  <a:lnTo>
                    <a:pt x="0" y="1"/>
                  </a:lnTo>
                  <a:cubicBezTo>
                    <a:pt x="18" y="11"/>
                    <a:pt x="39" y="18"/>
                    <a:pt x="53" y="22"/>
                  </a:cubicBezTo>
                  <a:cubicBezTo>
                    <a:pt x="39" y="18"/>
                    <a:pt x="18"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2" name="Google Shape;4407;p56"/>
            <p:cNvSpPr/>
            <p:nvPr/>
          </p:nvSpPr>
          <p:spPr>
            <a:xfrm>
              <a:off x="2014920" y="164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1"/>
                  </a:moveTo>
                  <a:lnTo>
                    <a:pt x="1" y="1"/>
                  </a:ln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3" name="Google Shape;4408;p56"/>
            <p:cNvSpPr/>
            <p:nvPr/>
          </p:nvSpPr>
          <p:spPr>
            <a:xfrm>
              <a:off x="1992600" y="163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36">
                  <a:moveTo>
                    <a:pt x="0" y="0"/>
                  </a:moveTo>
                  <a:cubicBezTo>
                    <a:pt x="21" y="11"/>
                    <a:pt x="42" y="25"/>
                    <a:pt x="60" y="35"/>
                  </a:cubicBezTo>
                  <a:cubicBezTo>
                    <a:pt x="42" y="25"/>
                    <a:pt x="2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4" name="Google Shape;4409;p56"/>
            <p:cNvSpPr/>
            <p:nvPr/>
          </p:nvSpPr>
          <p:spPr>
            <a:xfrm>
              <a:off x="1991520" y="163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4" h="43">
                  <a:moveTo>
                    <a:pt x="1" y="1"/>
                  </a:moveTo>
                  <a:cubicBezTo>
                    <a:pt x="22" y="15"/>
                    <a:pt x="43" y="29"/>
                    <a:pt x="64" y="43"/>
                  </a:cubicBezTo>
                  <a:cubicBezTo>
                    <a:pt x="43" y="29"/>
                    <a:pt x="22" y="1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5" name="Google Shape;4410;p56"/>
            <p:cNvSpPr/>
            <p:nvPr/>
          </p:nvSpPr>
          <p:spPr>
            <a:xfrm>
              <a:off x="1998360" y="165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 y="1"/>
                  </a:moveTo>
                  <a:cubicBezTo>
                    <a:pt x="8" y="4"/>
                    <a:pt x="11" y="8"/>
                    <a:pt x="15" y="11"/>
                  </a:cubicBezTo>
                  <a:cubicBezTo>
                    <a:pt x="11" y="8"/>
                    <a:pt x="8"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6" name="Google Shape;4411;p56"/>
            <p:cNvSpPr/>
            <p:nvPr/>
          </p:nvSpPr>
          <p:spPr>
            <a:xfrm>
              <a:off x="198864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7" name="Google Shape;4412;p56"/>
            <p:cNvSpPr/>
            <p:nvPr/>
          </p:nvSpPr>
          <p:spPr>
            <a:xfrm>
              <a:off x="1989000" y="165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 y="4"/>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8" name="Google Shape;4413;p56"/>
            <p:cNvSpPr/>
            <p:nvPr/>
          </p:nvSpPr>
          <p:spPr>
            <a:xfrm>
              <a:off x="198828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 y="4"/>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79" name="Google Shape;4414;p56"/>
            <p:cNvSpPr/>
            <p:nvPr/>
          </p:nvSpPr>
          <p:spPr>
            <a:xfrm>
              <a:off x="1989360" y="165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8"/>
                  </a:moveTo>
                  <a:cubicBezTo>
                    <a:pt x="4" y="4"/>
                    <a:pt x="7" y="4"/>
                    <a:pt x="11" y="1"/>
                  </a:cubicBezTo>
                  <a:cubicBezTo>
                    <a:pt x="7" y="4"/>
                    <a:pt x="4" y="4"/>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0" name="Google Shape;4415;p56"/>
            <p:cNvSpPr/>
            <p:nvPr/>
          </p:nvSpPr>
          <p:spPr>
            <a:xfrm>
              <a:off x="1996920" y="16520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8" h="43">
                  <a:moveTo>
                    <a:pt x="1" y="0"/>
                  </a:moveTo>
                  <a:cubicBezTo>
                    <a:pt x="29" y="11"/>
                    <a:pt x="53" y="25"/>
                    <a:pt x="78" y="42"/>
                  </a:cubicBezTo>
                  <a:cubicBezTo>
                    <a:pt x="53" y="25"/>
                    <a:pt x="29"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1" name="Google Shape;4416;p56"/>
            <p:cNvSpPr/>
            <p:nvPr/>
          </p:nvSpPr>
          <p:spPr>
            <a:xfrm>
              <a:off x="1989000" y="165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2" name="Google Shape;4417;p56"/>
            <p:cNvSpPr/>
            <p:nvPr/>
          </p:nvSpPr>
          <p:spPr>
            <a:xfrm>
              <a:off x="1992240" y="165096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6" h="15">
                  <a:moveTo>
                    <a:pt x="1" y="1"/>
                  </a:moveTo>
                  <a:cubicBezTo>
                    <a:pt x="25" y="4"/>
                    <a:pt x="60" y="8"/>
                    <a:pt x="95" y="15"/>
                  </a:cubicBezTo>
                  <a:cubicBezTo>
                    <a:pt x="60" y="8"/>
                    <a:pt x="29"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3" name="Google Shape;4418;p56"/>
            <p:cNvSpPr/>
            <p:nvPr/>
          </p:nvSpPr>
          <p:spPr>
            <a:xfrm>
              <a:off x="1996200" y="1652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5">
                  <a:moveTo>
                    <a:pt x="1" y="1"/>
                  </a:moveTo>
                  <a:cubicBezTo>
                    <a:pt x="15" y="4"/>
                    <a:pt x="25" y="8"/>
                    <a:pt x="36" y="15"/>
                  </a:cubicBezTo>
                  <a:cubicBezTo>
                    <a:pt x="25" y="8"/>
                    <a:pt x="15"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4" name="Google Shape;4419;p56"/>
            <p:cNvSpPr/>
            <p:nvPr/>
          </p:nvSpPr>
          <p:spPr>
            <a:xfrm>
              <a:off x="1994040" y="1651320"/>
              <a:ext cx="360" cy="360"/>
            </a:xfrm>
            <a:custGeom>
              <a:avLst/>
              <a:gdLst>
                <a:gd name="textAreaLeft" fmla="*/ 0 w 360"/>
                <a:gd name="textAreaRight" fmla="*/ 2160 w 360"/>
                <a:gd name="textAreaTop" fmla="*/ 0 h 360"/>
                <a:gd name="textAreaBottom" fmla="*/ 11520 h 360"/>
              </a:gdLst>
              <a:ahLst/>
              <a:rect l="textAreaLeft" t="textAreaTop" r="textAreaRight" b="textAreaBottom"/>
              <a:pathLst>
                <a:path w="162" h="43">
                  <a:moveTo>
                    <a:pt x="0" y="0"/>
                  </a:moveTo>
                  <a:cubicBezTo>
                    <a:pt x="56" y="7"/>
                    <a:pt x="109" y="21"/>
                    <a:pt x="161" y="42"/>
                  </a:cubicBezTo>
                  <a:cubicBezTo>
                    <a:pt x="109" y="21"/>
                    <a:pt x="56"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5" name="Google Shape;4420;p56"/>
            <p:cNvSpPr/>
            <p:nvPr/>
          </p:nvSpPr>
          <p:spPr>
            <a:xfrm>
              <a:off x="198792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0"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6" name="Google Shape;4421;p56"/>
            <p:cNvSpPr/>
            <p:nvPr/>
          </p:nvSpPr>
          <p:spPr>
            <a:xfrm>
              <a:off x="1986480" y="165528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8" h="4">
                  <a:moveTo>
                    <a:pt x="0" y="1"/>
                  </a:moveTo>
                  <a:cubicBezTo>
                    <a:pt x="16" y="2"/>
                    <a:pt x="32" y="3"/>
                    <a:pt x="47" y="3"/>
                  </a:cubicBezTo>
                  <a:cubicBezTo>
                    <a:pt x="61" y="3"/>
                    <a:pt x="75" y="2"/>
                    <a:pt x="8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7" name="Google Shape;4422;p56"/>
            <p:cNvSpPr/>
            <p:nvPr/>
          </p:nvSpPr>
          <p:spPr>
            <a:xfrm>
              <a:off x="1998720" y="1653480"/>
              <a:ext cx="1080" cy="360"/>
            </a:xfrm>
            <a:custGeom>
              <a:avLst/>
              <a:gdLst>
                <a:gd name="textAreaLeft" fmla="*/ 0 w 1080"/>
                <a:gd name="textAreaRight" fmla="*/ 2880 w 1080"/>
                <a:gd name="textAreaTop" fmla="*/ 0 h 360"/>
                <a:gd name="textAreaBottom" fmla="*/ 8640 h 360"/>
              </a:gdLst>
              <a:ahLst/>
              <a:rect l="textAreaLeft" t="textAreaTop" r="textAreaRight" b="textAreaBottom"/>
              <a:pathLst>
                <a:path w="214" h="82">
                  <a:moveTo>
                    <a:pt x="214" y="67"/>
                  </a:moveTo>
                  <a:cubicBezTo>
                    <a:pt x="137" y="81"/>
                    <a:pt x="60" y="57"/>
                    <a:pt x="4" y="1"/>
                  </a:cubicBezTo>
                  <a:lnTo>
                    <a:pt x="0" y="1"/>
                  </a:lnTo>
                  <a:lnTo>
                    <a:pt x="4" y="1"/>
                  </a:lnTo>
                  <a:cubicBezTo>
                    <a:pt x="60" y="57"/>
                    <a:pt x="137" y="81"/>
                    <a:pt x="214" y="6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8" name="Google Shape;4423;p56"/>
            <p:cNvSpPr/>
            <p:nvPr/>
          </p:nvSpPr>
          <p:spPr>
            <a:xfrm>
              <a:off x="198612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0" y="1"/>
                  </a:moveTo>
                  <a:lnTo>
                    <a:pt x="2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89" name="Google Shape;4424;p56"/>
            <p:cNvSpPr/>
            <p:nvPr/>
          </p:nvSpPr>
          <p:spPr>
            <a:xfrm>
              <a:off x="198576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4">
                  <a:moveTo>
                    <a:pt x="1" y="0"/>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0" name="Google Shape;4425;p56"/>
            <p:cNvSpPr/>
            <p:nvPr/>
          </p:nvSpPr>
          <p:spPr>
            <a:xfrm>
              <a:off x="198540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1" y="1"/>
                  </a:moveTo>
                  <a:lnTo>
                    <a:pt x="2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1" name="Google Shape;4426;p56"/>
            <p:cNvSpPr/>
            <p:nvPr/>
          </p:nvSpPr>
          <p:spPr>
            <a:xfrm>
              <a:off x="2003400" y="16538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1" h="39">
                  <a:moveTo>
                    <a:pt x="81" y="39"/>
                  </a:moveTo>
                  <a:lnTo>
                    <a:pt x="81" y="39"/>
                  </a:lnTo>
                  <a:lnTo>
                    <a:pt x="67" y="0"/>
                  </a:lnTo>
                  <a:lnTo>
                    <a:pt x="0" y="25"/>
                  </a:lnTo>
                  <a:lnTo>
                    <a:pt x="6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2" name="Google Shape;4427;p56"/>
            <p:cNvSpPr/>
            <p:nvPr/>
          </p:nvSpPr>
          <p:spPr>
            <a:xfrm>
              <a:off x="198468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4">
                  <a:moveTo>
                    <a:pt x="1" y="0"/>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3" name="Google Shape;4428;p56"/>
            <p:cNvSpPr/>
            <p:nvPr/>
          </p:nvSpPr>
          <p:spPr>
            <a:xfrm>
              <a:off x="198756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0" y="1"/>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4" name="Google Shape;4429;p56"/>
            <p:cNvSpPr/>
            <p:nvPr/>
          </p:nvSpPr>
          <p:spPr>
            <a:xfrm>
              <a:off x="1984680" y="165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1" y="1"/>
                  </a:ln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5" name="Google Shape;4430;p56"/>
            <p:cNvSpPr/>
            <p:nvPr/>
          </p:nvSpPr>
          <p:spPr>
            <a:xfrm>
              <a:off x="2005560" y="1648080"/>
              <a:ext cx="37080" cy="12600"/>
            </a:xfrm>
            <a:custGeom>
              <a:avLst/>
              <a:gdLst>
                <a:gd name="textAreaLeft" fmla="*/ 0 w 37080"/>
                <a:gd name="textAreaRight" fmla="*/ 38880 w 37080"/>
                <a:gd name="textAreaTop" fmla="*/ 0 h 12600"/>
                <a:gd name="textAreaBottom" fmla="*/ 14400 h 12600"/>
              </a:gdLst>
              <a:ahLst/>
              <a:rect l="textAreaLeft" t="textAreaTop" r="textAreaRight" b="textAreaBottom"/>
              <a:pathLst>
                <a:path w="2851" h="1073">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3796" name="Google Shape;4431;p56"/>
            <p:cNvSpPr/>
            <p:nvPr/>
          </p:nvSpPr>
          <p:spPr>
            <a:xfrm>
              <a:off x="2043360" y="165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7" name="Google Shape;4432;p56"/>
            <p:cNvSpPr/>
            <p:nvPr/>
          </p:nvSpPr>
          <p:spPr>
            <a:xfrm>
              <a:off x="204120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8" name="Google Shape;4433;p56"/>
            <p:cNvSpPr/>
            <p:nvPr/>
          </p:nvSpPr>
          <p:spPr>
            <a:xfrm>
              <a:off x="2032200" y="1648800"/>
              <a:ext cx="1080" cy="360"/>
            </a:xfrm>
            <a:custGeom>
              <a:avLst/>
              <a:gdLst>
                <a:gd name="textAreaLeft" fmla="*/ 0 w 1080"/>
                <a:gd name="textAreaRight" fmla="*/ 2880 w 1080"/>
                <a:gd name="textAreaTop" fmla="*/ 0 h 360"/>
                <a:gd name="textAreaBottom" fmla="*/ 11520 h 360"/>
              </a:gdLst>
              <a:ahLst/>
              <a:rect l="textAreaLeft" t="textAreaTop" r="textAreaRight" b="textAreaBottom"/>
              <a:pathLst>
                <a:path w="222" h="36">
                  <a:moveTo>
                    <a:pt x="222" y="32"/>
                  </a:moveTo>
                  <a:cubicBezTo>
                    <a:pt x="145" y="36"/>
                    <a:pt x="71" y="25"/>
                    <a:pt x="1" y="1"/>
                  </a:cubicBezTo>
                  <a:cubicBezTo>
                    <a:pt x="71" y="25"/>
                    <a:pt x="145" y="36"/>
                    <a:pt x="222"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799" name="Google Shape;4434;p56"/>
            <p:cNvSpPr/>
            <p:nvPr/>
          </p:nvSpPr>
          <p:spPr>
            <a:xfrm>
              <a:off x="2044080" y="165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0" name="Google Shape;4435;p56"/>
            <p:cNvSpPr/>
            <p:nvPr/>
          </p:nvSpPr>
          <p:spPr>
            <a:xfrm>
              <a:off x="2041560" y="165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1" name="Google Shape;4436;p56"/>
            <p:cNvSpPr/>
            <p:nvPr/>
          </p:nvSpPr>
          <p:spPr>
            <a:xfrm>
              <a:off x="2041200" y="165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2" name="Google Shape;4437;p56"/>
            <p:cNvSpPr/>
            <p:nvPr/>
          </p:nvSpPr>
          <p:spPr>
            <a:xfrm>
              <a:off x="2041560" y="165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3" name="Google Shape;4438;p56"/>
            <p:cNvSpPr/>
            <p:nvPr/>
          </p:nvSpPr>
          <p:spPr>
            <a:xfrm>
              <a:off x="204120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4" name="Google Shape;4439;p56"/>
            <p:cNvSpPr/>
            <p:nvPr/>
          </p:nvSpPr>
          <p:spPr>
            <a:xfrm>
              <a:off x="2041920" y="165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0" y="1"/>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5" name="Google Shape;4440;p56"/>
            <p:cNvSpPr/>
            <p:nvPr/>
          </p:nvSpPr>
          <p:spPr>
            <a:xfrm>
              <a:off x="2017800" y="164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9">
                  <a:moveTo>
                    <a:pt x="25" y="18"/>
                  </a:moveTo>
                  <a:cubicBezTo>
                    <a:pt x="18" y="11"/>
                    <a:pt x="8" y="8"/>
                    <a:pt x="1" y="1"/>
                  </a:cubicBezTo>
                  <a:lnTo>
                    <a:pt x="1" y="1"/>
                  </a:lnTo>
                  <a:cubicBezTo>
                    <a:pt x="8" y="8"/>
                    <a:pt x="18" y="11"/>
                    <a:pt x="2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6" name="Google Shape;4441;p56"/>
            <p:cNvSpPr/>
            <p:nvPr/>
          </p:nvSpPr>
          <p:spPr>
            <a:xfrm>
              <a:off x="204120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7" name="Google Shape;4442;p56"/>
            <p:cNvSpPr/>
            <p:nvPr/>
          </p:nvSpPr>
          <p:spPr>
            <a:xfrm>
              <a:off x="2041920" y="165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8" name="Google Shape;4443;p56"/>
            <p:cNvSpPr/>
            <p:nvPr/>
          </p:nvSpPr>
          <p:spPr>
            <a:xfrm>
              <a:off x="2042280" y="165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09" name="Google Shape;4444;p56"/>
            <p:cNvSpPr/>
            <p:nvPr/>
          </p:nvSpPr>
          <p:spPr>
            <a:xfrm>
              <a:off x="2030040" y="1648800"/>
              <a:ext cx="360" cy="360"/>
            </a:xfrm>
            <a:custGeom>
              <a:avLst/>
              <a:gdLst>
                <a:gd name="textAreaLeft" fmla="*/ 0 w 360"/>
                <a:gd name="textAreaRight" fmla="*/ 2160 w 360"/>
                <a:gd name="textAreaTop" fmla="*/ 0 h 360"/>
                <a:gd name="textAreaBottom" fmla="*/ 11520 h 360"/>
              </a:gdLst>
              <a:ahLst/>
              <a:rect l="textAreaLeft" t="textAreaTop" r="textAreaRight" b="textAreaBottom"/>
              <a:pathLst>
                <a:path w="169" h="22">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0" name="Google Shape;4445;p56"/>
            <p:cNvSpPr/>
            <p:nvPr/>
          </p:nvSpPr>
          <p:spPr>
            <a:xfrm>
              <a:off x="2042640" y="165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1" name="Google Shape;4446;p56"/>
            <p:cNvSpPr/>
            <p:nvPr/>
          </p:nvSpPr>
          <p:spPr>
            <a:xfrm>
              <a:off x="2005200" y="1656360"/>
              <a:ext cx="360" cy="2520"/>
            </a:xfrm>
            <a:custGeom>
              <a:avLst/>
              <a:gdLst>
                <a:gd name="textAreaLeft" fmla="*/ 0 w 360"/>
                <a:gd name="textAreaRight" fmla="*/ 2160 w 360"/>
                <a:gd name="textAreaTop" fmla="*/ 0 h 2520"/>
                <a:gd name="textAreaBottom" fmla="*/ 4320 h 2520"/>
              </a:gdLst>
              <a:ahLst/>
              <a:rect l="textAreaLeft" t="textAreaTop" r="textAreaRight" b="textAreaBottom"/>
              <a:pathLst>
                <a:path w="158" h="309">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3812" name="Google Shape;4447;p56"/>
            <p:cNvSpPr/>
            <p:nvPr/>
          </p:nvSpPr>
          <p:spPr>
            <a:xfrm>
              <a:off x="2040120" y="165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3" name="Google Shape;4448;p56"/>
            <p:cNvSpPr/>
            <p:nvPr/>
          </p:nvSpPr>
          <p:spPr>
            <a:xfrm>
              <a:off x="2040120" y="165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4" name="Google Shape;4449;p56"/>
            <p:cNvSpPr/>
            <p:nvPr/>
          </p:nvSpPr>
          <p:spPr>
            <a:xfrm>
              <a:off x="2041920" y="165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5" name="Google Shape;4450;p56"/>
            <p:cNvSpPr/>
            <p:nvPr/>
          </p:nvSpPr>
          <p:spPr>
            <a:xfrm>
              <a:off x="2041200" y="165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6" name="Google Shape;4451;p56"/>
            <p:cNvSpPr/>
            <p:nvPr/>
          </p:nvSpPr>
          <p:spPr>
            <a:xfrm>
              <a:off x="2040120" y="165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7" name="Google Shape;4452;p56"/>
            <p:cNvSpPr/>
            <p:nvPr/>
          </p:nvSpPr>
          <p:spPr>
            <a:xfrm>
              <a:off x="2007360" y="1660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5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8" name="Google Shape;4453;p56"/>
            <p:cNvSpPr/>
            <p:nvPr/>
          </p:nvSpPr>
          <p:spPr>
            <a:xfrm>
              <a:off x="2040480" y="165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19" name="Google Shape;4454;p56"/>
            <p:cNvSpPr/>
            <p:nvPr/>
          </p:nvSpPr>
          <p:spPr>
            <a:xfrm>
              <a:off x="2040840" y="165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0" name="Google Shape;4455;p56"/>
            <p:cNvSpPr/>
            <p:nvPr/>
          </p:nvSpPr>
          <p:spPr>
            <a:xfrm>
              <a:off x="2040840" y="165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1" name="Google Shape;4456;p56"/>
            <p:cNvSpPr/>
            <p:nvPr/>
          </p:nvSpPr>
          <p:spPr>
            <a:xfrm>
              <a:off x="2007360" y="166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53">
                  <a:moveTo>
                    <a:pt x="0" y="0"/>
                  </a:moveTo>
                  <a:lnTo>
                    <a:pt x="0" y="0"/>
                  </a:lnTo>
                  <a:cubicBezTo>
                    <a:pt x="14" y="21"/>
                    <a:pt x="25" y="35"/>
                    <a:pt x="39" y="53"/>
                  </a:cubicBezTo>
                  <a:lnTo>
                    <a:pt x="21" y="28"/>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2" name="Google Shape;4457;p56"/>
            <p:cNvSpPr/>
            <p:nvPr/>
          </p:nvSpPr>
          <p:spPr>
            <a:xfrm>
              <a:off x="2006280" y="165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3" name="Google Shape;4458;p56"/>
            <p:cNvSpPr/>
            <p:nvPr/>
          </p:nvSpPr>
          <p:spPr>
            <a:xfrm>
              <a:off x="200628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4" name="Google Shape;4459;p56"/>
            <p:cNvSpPr/>
            <p:nvPr/>
          </p:nvSpPr>
          <p:spPr>
            <a:xfrm>
              <a:off x="200592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5" name="Google Shape;4460;p56"/>
            <p:cNvSpPr/>
            <p:nvPr/>
          </p:nvSpPr>
          <p:spPr>
            <a:xfrm>
              <a:off x="2006280" y="165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6" name="Google Shape;4461;p56"/>
            <p:cNvSpPr/>
            <p:nvPr/>
          </p:nvSpPr>
          <p:spPr>
            <a:xfrm>
              <a:off x="2005560" y="1656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7" name="Google Shape;4462;p56"/>
            <p:cNvSpPr/>
            <p:nvPr/>
          </p:nvSpPr>
          <p:spPr>
            <a:xfrm>
              <a:off x="2005920" y="1655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8" name="Google Shape;4463;p56"/>
            <p:cNvSpPr/>
            <p:nvPr/>
          </p:nvSpPr>
          <p:spPr>
            <a:xfrm>
              <a:off x="2014920" y="1649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5">
                  <a:moveTo>
                    <a:pt x="25" y="0"/>
                  </a:moveTo>
                  <a:cubicBezTo>
                    <a:pt x="14" y="7"/>
                    <a:pt x="7" y="14"/>
                    <a:pt x="0" y="25"/>
                  </a:cubicBezTo>
                  <a:cubicBezTo>
                    <a:pt x="7" y="14"/>
                    <a:pt x="18" y="7"/>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29" name="Google Shape;4464;p56"/>
            <p:cNvSpPr/>
            <p:nvPr/>
          </p:nvSpPr>
          <p:spPr>
            <a:xfrm>
              <a:off x="2006640" y="165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0" name="Google Shape;4465;p56"/>
            <p:cNvSpPr/>
            <p:nvPr/>
          </p:nvSpPr>
          <p:spPr>
            <a:xfrm>
              <a:off x="2017440" y="164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2">
                  <a:moveTo>
                    <a:pt x="22" y="1"/>
                  </a:moveTo>
                  <a:lnTo>
                    <a:pt x="1" y="11"/>
                  </a:ln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1" name="Google Shape;4466;p56"/>
            <p:cNvSpPr/>
            <p:nvPr/>
          </p:nvSpPr>
          <p:spPr>
            <a:xfrm>
              <a:off x="2016720" y="164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25">
                  <a:moveTo>
                    <a:pt x="0" y="25"/>
                  </a:moveTo>
                  <a:lnTo>
                    <a:pt x="3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2" name="Google Shape;4467;p56"/>
            <p:cNvSpPr/>
            <p:nvPr/>
          </p:nvSpPr>
          <p:spPr>
            <a:xfrm>
              <a:off x="2005200" y="1656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3" name="Google Shape;4468;p56"/>
            <p:cNvSpPr/>
            <p:nvPr/>
          </p:nvSpPr>
          <p:spPr>
            <a:xfrm>
              <a:off x="2016360" y="164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22">
                  <a:moveTo>
                    <a:pt x="1" y="22"/>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4" name="Google Shape;4469;p56"/>
            <p:cNvSpPr/>
            <p:nvPr/>
          </p:nvSpPr>
          <p:spPr>
            <a:xfrm>
              <a:off x="201420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36">
                  <a:moveTo>
                    <a:pt x="1" y="35"/>
                  </a:moveTo>
                  <a:cubicBezTo>
                    <a:pt x="11" y="25"/>
                    <a:pt x="22" y="11"/>
                    <a:pt x="29" y="0"/>
                  </a:cubicBezTo>
                  <a:cubicBezTo>
                    <a:pt x="22" y="11"/>
                    <a:pt x="11" y="25"/>
                    <a:pt x="1"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5" name="Google Shape;4470;p56"/>
            <p:cNvSpPr/>
            <p:nvPr/>
          </p:nvSpPr>
          <p:spPr>
            <a:xfrm>
              <a:off x="2015640" y="1649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8">
                  <a:moveTo>
                    <a:pt x="0" y="18"/>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6" name="Google Shape;4471;p56"/>
            <p:cNvSpPr/>
            <p:nvPr/>
          </p:nvSpPr>
          <p:spPr>
            <a:xfrm>
              <a:off x="2015280" y="1649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9">
                  <a:moveTo>
                    <a:pt x="0" y="18"/>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7" name="Google Shape;4472;p56"/>
            <p:cNvSpPr/>
            <p:nvPr/>
          </p:nvSpPr>
          <p:spPr>
            <a:xfrm>
              <a:off x="2005200" y="1656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38" name="Google Shape;4473;p56"/>
            <p:cNvSpPr/>
            <p:nvPr/>
          </p:nvSpPr>
          <p:spPr>
            <a:xfrm>
              <a:off x="1809720" y="1717560"/>
              <a:ext cx="21240" cy="41760"/>
            </a:xfrm>
            <a:custGeom>
              <a:avLst/>
              <a:gdLst>
                <a:gd name="textAreaLeft" fmla="*/ 0 w 21240"/>
                <a:gd name="textAreaRight" fmla="*/ 23040 w 21240"/>
                <a:gd name="textAreaTop" fmla="*/ 0 h 41760"/>
                <a:gd name="textAreaBottom" fmla="*/ 43560 h 41760"/>
              </a:gdLst>
              <a:ahLst/>
              <a:rect l="textAreaLeft" t="textAreaTop" r="textAreaRight" b="textAreaBottom"/>
              <a:pathLst>
                <a:path w="1684" h="321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a:solidFill>
                <a:srgbClr val="5f7d9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3839" name="Google Shape;4474;p56"/>
            <p:cNvSpPr/>
            <p:nvPr/>
          </p:nvSpPr>
          <p:spPr>
            <a:xfrm>
              <a:off x="1905840" y="1609560"/>
              <a:ext cx="25560" cy="21240"/>
            </a:xfrm>
            <a:custGeom>
              <a:avLst/>
              <a:gdLst>
                <a:gd name="textAreaLeft" fmla="*/ 0 w 25560"/>
                <a:gd name="textAreaRight" fmla="*/ 27360 w 25560"/>
                <a:gd name="textAreaTop" fmla="*/ 0 h 21240"/>
                <a:gd name="textAreaBottom" fmla="*/ 23040 h 21240"/>
              </a:gdLst>
              <a:ahLst/>
              <a:rect l="textAreaLeft" t="textAreaTop" r="textAreaRight" b="textAreaBottom"/>
              <a:pathLst>
                <a:path w="2021" h="1706">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3840" name="Google Shape;4475;p56"/>
            <p:cNvSpPr/>
            <p:nvPr/>
          </p:nvSpPr>
          <p:spPr>
            <a:xfrm>
              <a:off x="1924560" y="1643040"/>
              <a:ext cx="1080" cy="2160"/>
            </a:xfrm>
            <a:custGeom>
              <a:avLst/>
              <a:gdLst>
                <a:gd name="textAreaLeft" fmla="*/ 0 w 1080"/>
                <a:gd name="textAreaRight" fmla="*/ 2880 w 1080"/>
                <a:gd name="textAreaTop" fmla="*/ 0 h 2160"/>
                <a:gd name="textAreaBottom" fmla="*/ 3960 h 2160"/>
              </a:gdLst>
              <a:ahLst/>
              <a:rect l="textAreaLeft" t="textAreaTop" r="textAreaRight" b="textAreaBottom"/>
              <a:pathLst>
                <a:path w="211" h="303">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841" name="Google Shape;4476;p56"/>
            <p:cNvSpPr/>
            <p:nvPr/>
          </p:nvSpPr>
          <p:spPr>
            <a:xfrm>
              <a:off x="1900800" y="1629000"/>
              <a:ext cx="24120" cy="16560"/>
            </a:xfrm>
            <a:custGeom>
              <a:avLst/>
              <a:gdLst>
                <a:gd name="textAreaLeft" fmla="*/ 0 w 24120"/>
                <a:gd name="textAreaRight" fmla="*/ 25920 w 24120"/>
                <a:gd name="textAreaTop" fmla="*/ 0 h 16560"/>
                <a:gd name="textAreaBottom" fmla="*/ 18360 h 16560"/>
              </a:gdLst>
              <a:ahLst/>
              <a:rect l="textAreaLeft" t="textAreaTop" r="textAreaRight" b="textAreaBottom"/>
              <a:pathLst>
                <a:path w="1916" h="134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3842" name="Google Shape;4477;p56"/>
            <p:cNvSpPr/>
            <p:nvPr/>
          </p:nvSpPr>
          <p:spPr>
            <a:xfrm>
              <a:off x="1905120" y="163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4">
                  <a:moveTo>
                    <a:pt x="1" y="0"/>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3" name="Google Shape;4478;p56"/>
            <p:cNvSpPr/>
            <p:nvPr/>
          </p:nvSpPr>
          <p:spPr>
            <a:xfrm>
              <a:off x="1923480" y="163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39">
                  <a:moveTo>
                    <a:pt x="1" y="0"/>
                  </a:moveTo>
                  <a:cubicBezTo>
                    <a:pt x="11" y="14"/>
                    <a:pt x="25" y="25"/>
                    <a:pt x="39" y="39"/>
                  </a:cubicBezTo>
                  <a:cubicBezTo>
                    <a:pt x="25" y="25"/>
                    <a:pt x="11"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4" name="Google Shape;4479;p56"/>
            <p:cNvSpPr/>
            <p:nvPr/>
          </p:nvSpPr>
          <p:spPr>
            <a:xfrm>
              <a:off x="1906200" y="163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5" name="Google Shape;4480;p56"/>
            <p:cNvSpPr/>
            <p:nvPr/>
          </p:nvSpPr>
          <p:spPr>
            <a:xfrm>
              <a:off x="1904760" y="163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 y="0"/>
                  </a:moveTo>
                  <a:lnTo>
                    <a:pt x="1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6" name="Google Shape;4481;p56"/>
            <p:cNvSpPr/>
            <p:nvPr/>
          </p:nvSpPr>
          <p:spPr>
            <a:xfrm>
              <a:off x="1904040" y="163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0" y="1"/>
                  </a:moveTo>
                  <a:lnTo>
                    <a:pt x="2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7" name="Google Shape;4482;p56"/>
            <p:cNvSpPr/>
            <p:nvPr/>
          </p:nvSpPr>
          <p:spPr>
            <a:xfrm>
              <a:off x="1905840" y="163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8" name="Google Shape;4483;p56"/>
            <p:cNvSpPr/>
            <p:nvPr/>
          </p:nvSpPr>
          <p:spPr>
            <a:xfrm>
              <a:off x="1905480" y="163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0"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49" name="Google Shape;4484;p56"/>
            <p:cNvSpPr/>
            <p:nvPr/>
          </p:nvSpPr>
          <p:spPr>
            <a:xfrm>
              <a:off x="1906200" y="163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0" name="Google Shape;4485;p56"/>
            <p:cNvSpPr/>
            <p:nvPr/>
          </p:nvSpPr>
          <p:spPr>
            <a:xfrm>
              <a:off x="1924200" y="163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40">
                  <a:moveTo>
                    <a:pt x="1" y="1"/>
                  </a:moveTo>
                  <a:cubicBezTo>
                    <a:pt x="15" y="15"/>
                    <a:pt x="29" y="25"/>
                    <a:pt x="46" y="39"/>
                  </a:cubicBezTo>
                  <a:cubicBezTo>
                    <a:pt x="29" y="25"/>
                    <a:pt x="15" y="1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1" name="Google Shape;4486;p56"/>
            <p:cNvSpPr/>
            <p:nvPr/>
          </p:nvSpPr>
          <p:spPr>
            <a:xfrm>
              <a:off x="1922760" y="164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4"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2" name="Google Shape;4487;p56"/>
            <p:cNvSpPr/>
            <p:nvPr/>
          </p:nvSpPr>
          <p:spPr>
            <a:xfrm>
              <a:off x="1923120" y="164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8"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3" name="Google Shape;4488;p56"/>
            <p:cNvSpPr/>
            <p:nvPr/>
          </p:nvSpPr>
          <p:spPr>
            <a:xfrm>
              <a:off x="1923480" y="164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4" name="Google Shape;4489;p56"/>
            <p:cNvSpPr/>
            <p:nvPr/>
          </p:nvSpPr>
          <p:spPr>
            <a:xfrm>
              <a:off x="1924200" y="1641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5" name="Google Shape;4490;p56"/>
            <p:cNvSpPr/>
            <p:nvPr/>
          </p:nvSpPr>
          <p:spPr>
            <a:xfrm>
              <a:off x="1923840" y="1642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6" name="Google Shape;4491;p56"/>
            <p:cNvSpPr/>
            <p:nvPr/>
          </p:nvSpPr>
          <p:spPr>
            <a:xfrm>
              <a:off x="1924560" y="1641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7" name="Google Shape;4492;p56"/>
            <p:cNvSpPr/>
            <p:nvPr/>
          </p:nvSpPr>
          <p:spPr>
            <a:xfrm>
              <a:off x="1923840" y="164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8" name="Google Shape;4493;p56"/>
            <p:cNvSpPr/>
            <p:nvPr/>
          </p:nvSpPr>
          <p:spPr>
            <a:xfrm>
              <a:off x="1922760" y="164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7">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59" name="Google Shape;4494;p56"/>
            <p:cNvSpPr/>
            <p:nvPr/>
          </p:nvSpPr>
          <p:spPr>
            <a:xfrm>
              <a:off x="1925280" y="1640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0" name="Google Shape;4495;p56"/>
            <p:cNvSpPr/>
            <p:nvPr/>
          </p:nvSpPr>
          <p:spPr>
            <a:xfrm>
              <a:off x="1922760" y="164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8">
                  <a:moveTo>
                    <a:pt x="4" y="0"/>
                  </a:moveTo>
                  <a:lnTo>
                    <a:pt x="4" y="0"/>
                  </a:lnTo>
                  <a:cubicBezTo>
                    <a:pt x="0" y="7"/>
                    <a:pt x="0" y="11"/>
                    <a:pt x="0" y="18"/>
                  </a:cubicBezTo>
                  <a:cubicBezTo>
                    <a:pt x="0" y="11"/>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1" name="Google Shape;4496;p56"/>
            <p:cNvSpPr/>
            <p:nvPr/>
          </p:nvSpPr>
          <p:spPr>
            <a:xfrm>
              <a:off x="1922760" y="164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0"/>
                  </a:moveTo>
                  <a:cubicBezTo>
                    <a:pt x="0" y="4"/>
                    <a:pt x="0" y="7"/>
                    <a:pt x="0" y="14"/>
                  </a:cubicBezTo>
                  <a:cubicBezTo>
                    <a:pt x="0" y="7"/>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2" name="Google Shape;4497;p56"/>
            <p:cNvSpPr/>
            <p:nvPr/>
          </p:nvSpPr>
          <p:spPr>
            <a:xfrm>
              <a:off x="1923120" y="164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3" name="Google Shape;4498;p56"/>
            <p:cNvSpPr/>
            <p:nvPr/>
          </p:nvSpPr>
          <p:spPr>
            <a:xfrm>
              <a:off x="1924920" y="164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4" name="Google Shape;4499;p56"/>
            <p:cNvSpPr/>
            <p:nvPr/>
          </p:nvSpPr>
          <p:spPr>
            <a:xfrm>
              <a:off x="1924560" y="164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5" name="Google Shape;4500;p56"/>
            <p:cNvSpPr/>
            <p:nvPr/>
          </p:nvSpPr>
          <p:spPr>
            <a:xfrm>
              <a:off x="2031120" y="1659240"/>
              <a:ext cx="63360" cy="39600"/>
            </a:xfrm>
            <a:custGeom>
              <a:avLst/>
              <a:gdLst>
                <a:gd name="textAreaLeft" fmla="*/ 0 w 63360"/>
                <a:gd name="textAreaRight" fmla="*/ 65160 w 63360"/>
                <a:gd name="textAreaTop" fmla="*/ 0 h 39600"/>
                <a:gd name="textAreaBottom" fmla="*/ 41400 h 39600"/>
              </a:gdLst>
              <a:ahLst/>
              <a:rect l="textAreaLeft" t="textAreaTop" r="textAreaRight" b="textAreaBottom"/>
              <a:pathLst>
                <a:path w="4797" h="3052">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a:solidFill>
                <a:srgbClr val="5f7d95"/>
              </a:solidFill>
              <a:round/>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3866" name="Google Shape;4501;p56"/>
            <p:cNvSpPr/>
            <p:nvPr/>
          </p:nvSpPr>
          <p:spPr>
            <a:xfrm>
              <a:off x="2047680" y="166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53">
                  <a:moveTo>
                    <a:pt x="1" y="53"/>
                  </a:moveTo>
                  <a:cubicBezTo>
                    <a:pt x="11" y="35"/>
                    <a:pt x="18" y="18"/>
                    <a:pt x="25" y="0"/>
                  </a:cubicBezTo>
                  <a:lnTo>
                    <a:pt x="25" y="0"/>
                  </a:lnTo>
                  <a:cubicBezTo>
                    <a:pt x="18" y="18"/>
                    <a:pt x="11" y="35"/>
                    <a:pt x="1" y="5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7" name="Google Shape;4502;p56"/>
            <p:cNvSpPr/>
            <p:nvPr/>
          </p:nvSpPr>
          <p:spPr>
            <a:xfrm>
              <a:off x="2046600" y="1663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8">
                  <a:moveTo>
                    <a:pt x="1" y="18"/>
                  </a:moveTo>
                  <a:lnTo>
                    <a:pt x="25" y="0"/>
                  </a:ln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8" name="Google Shape;4503;p56"/>
            <p:cNvSpPr/>
            <p:nvPr/>
          </p:nvSpPr>
          <p:spPr>
            <a:xfrm>
              <a:off x="2031120" y="168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36">
                  <a:moveTo>
                    <a:pt x="57" y="0"/>
                  </a:moveTo>
                  <a:cubicBezTo>
                    <a:pt x="36" y="14"/>
                    <a:pt x="15" y="25"/>
                    <a:pt x="1" y="35"/>
                  </a:cubicBezTo>
                  <a:cubicBezTo>
                    <a:pt x="15" y="25"/>
                    <a:pt x="39" y="14"/>
                    <a:pt x="5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69" name="Google Shape;4504;p56"/>
            <p:cNvSpPr/>
            <p:nvPr/>
          </p:nvSpPr>
          <p:spPr>
            <a:xfrm>
              <a:off x="2047320" y="1663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0" name="Google Shape;4505;p56"/>
            <p:cNvSpPr/>
            <p:nvPr/>
          </p:nvSpPr>
          <p:spPr>
            <a:xfrm>
              <a:off x="2045880" y="1663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32">
                  <a:moveTo>
                    <a:pt x="49" y="0"/>
                  </a:moveTo>
                  <a:lnTo>
                    <a:pt x="0"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1" name="Google Shape;4506;p56"/>
            <p:cNvSpPr/>
            <p:nvPr/>
          </p:nvSpPr>
          <p:spPr>
            <a:xfrm>
              <a:off x="2047680" y="166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2" name="Google Shape;4507;p56"/>
            <p:cNvSpPr/>
            <p:nvPr/>
          </p:nvSpPr>
          <p:spPr>
            <a:xfrm>
              <a:off x="2077920" y="1657800"/>
              <a:ext cx="19080" cy="24480"/>
            </a:xfrm>
            <a:custGeom>
              <a:avLst/>
              <a:gdLst>
                <a:gd name="textAreaLeft" fmla="*/ 0 w 19080"/>
                <a:gd name="textAreaRight" fmla="*/ 20880 w 19080"/>
                <a:gd name="textAreaTop" fmla="*/ 0 h 24480"/>
                <a:gd name="textAreaBottom" fmla="*/ 26280 h 24480"/>
              </a:gdLst>
              <a:ahLst/>
              <a:rect l="textAreaLeft" t="textAreaTop" r="textAreaRight" b="textAreaBottom"/>
              <a:pathLst>
                <a:path w="1528" h="193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a:solidFill>
                <a:srgbClr val="5f7d95"/>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3873" name="Google Shape;4508;p56"/>
            <p:cNvSpPr/>
            <p:nvPr/>
          </p:nvSpPr>
          <p:spPr>
            <a:xfrm>
              <a:off x="208152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4" name="Google Shape;4509;p56"/>
            <p:cNvSpPr/>
            <p:nvPr/>
          </p:nvSpPr>
          <p:spPr>
            <a:xfrm>
              <a:off x="2081160" y="1664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5" name="Google Shape;4510;p56"/>
            <p:cNvSpPr/>
            <p:nvPr/>
          </p:nvSpPr>
          <p:spPr>
            <a:xfrm>
              <a:off x="2086560" y="168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3">
                  <a:moveTo>
                    <a:pt x="0" y="0"/>
                  </a:moveTo>
                  <a:cubicBezTo>
                    <a:pt x="4" y="18"/>
                    <a:pt x="11" y="32"/>
                    <a:pt x="14" y="42"/>
                  </a:cubicBezTo>
                  <a:cubicBezTo>
                    <a:pt x="11" y="28"/>
                    <a:pt x="7" y="1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6" name="Google Shape;4511;p56"/>
            <p:cNvSpPr/>
            <p:nvPr/>
          </p:nvSpPr>
          <p:spPr>
            <a:xfrm>
              <a:off x="2086560" y="168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6">
                  <a:moveTo>
                    <a:pt x="1" y="0"/>
                  </a:moveTo>
                  <a:lnTo>
                    <a:pt x="1" y="0"/>
                  </a:lnTo>
                  <a:cubicBezTo>
                    <a:pt x="4" y="14"/>
                    <a:pt x="8" y="32"/>
                    <a:pt x="11" y="46"/>
                  </a:cubicBezTo>
                  <a:cubicBezTo>
                    <a:pt x="8" y="28"/>
                    <a:pt x="4"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7" name="Google Shape;4512;p56"/>
            <p:cNvSpPr/>
            <p:nvPr/>
          </p:nvSpPr>
          <p:spPr>
            <a:xfrm>
              <a:off x="2087280" y="168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32">
                  <a:moveTo>
                    <a:pt x="1" y="0"/>
                  </a:moveTo>
                  <a:lnTo>
                    <a:pt x="1" y="0"/>
                  </a:lnTo>
                  <a:cubicBezTo>
                    <a:pt x="7" y="14"/>
                    <a:pt x="11" y="25"/>
                    <a:pt x="18" y="32"/>
                  </a:cubicBezTo>
                  <a:cubicBezTo>
                    <a:pt x="11" y="21"/>
                    <a:pt x="7"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8" name="Google Shape;4513;p56"/>
            <p:cNvSpPr/>
            <p:nvPr/>
          </p:nvSpPr>
          <p:spPr>
            <a:xfrm>
              <a:off x="2086560" y="168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6">
                  <a:moveTo>
                    <a:pt x="1" y="0"/>
                  </a:moveTo>
                  <a:cubicBezTo>
                    <a:pt x="1" y="11"/>
                    <a:pt x="4" y="25"/>
                    <a:pt x="8" y="35"/>
                  </a:cubicBezTo>
                  <a:cubicBezTo>
                    <a:pt x="4" y="25"/>
                    <a:pt x="4"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79" name="Google Shape;4514;p56"/>
            <p:cNvSpPr/>
            <p:nvPr/>
          </p:nvSpPr>
          <p:spPr>
            <a:xfrm>
              <a:off x="2081880" y="166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0" name="Google Shape;4515;p56"/>
            <p:cNvSpPr/>
            <p:nvPr/>
          </p:nvSpPr>
          <p:spPr>
            <a:xfrm>
              <a:off x="2081880" y="166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1" name="Google Shape;4516;p56"/>
            <p:cNvSpPr/>
            <p:nvPr/>
          </p:nvSpPr>
          <p:spPr>
            <a:xfrm>
              <a:off x="2086200" y="168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0">
                  <a:moveTo>
                    <a:pt x="1" y="0"/>
                  </a:moveTo>
                  <a:cubicBezTo>
                    <a:pt x="4" y="18"/>
                    <a:pt x="4" y="35"/>
                    <a:pt x="8" y="49"/>
                  </a:cubicBezTo>
                  <a:cubicBezTo>
                    <a:pt x="8" y="35"/>
                    <a:pt x="4"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2" name="Google Shape;4517;p56"/>
            <p:cNvSpPr/>
            <p:nvPr/>
          </p:nvSpPr>
          <p:spPr>
            <a:xfrm>
              <a:off x="2081520" y="166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3" name="Google Shape;4518;p56"/>
            <p:cNvSpPr/>
            <p:nvPr/>
          </p:nvSpPr>
          <p:spPr>
            <a:xfrm>
              <a:off x="2086920" y="168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9">
                  <a:moveTo>
                    <a:pt x="15" y="29"/>
                  </a:moveTo>
                  <a:cubicBezTo>
                    <a:pt x="11" y="22"/>
                    <a:pt x="4" y="11"/>
                    <a:pt x="1" y="1"/>
                  </a:cubicBezTo>
                  <a:cubicBezTo>
                    <a:pt x="4" y="11"/>
                    <a:pt x="11" y="22"/>
                    <a:pt x="15"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4" name="Google Shape;4519;p56"/>
            <p:cNvSpPr/>
            <p:nvPr/>
          </p:nvSpPr>
          <p:spPr>
            <a:xfrm>
              <a:off x="2079720" y="166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2">
                  <a:moveTo>
                    <a:pt x="11"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5" name="Google Shape;4520;p56"/>
            <p:cNvSpPr/>
            <p:nvPr/>
          </p:nvSpPr>
          <p:spPr>
            <a:xfrm>
              <a:off x="2087280" y="168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6" name="Google Shape;4521;p56"/>
            <p:cNvSpPr/>
            <p:nvPr/>
          </p:nvSpPr>
          <p:spPr>
            <a:xfrm>
              <a:off x="2080080" y="166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8">
                  <a:moveTo>
                    <a:pt x="11"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7" name="Google Shape;4522;p56"/>
            <p:cNvSpPr/>
            <p:nvPr/>
          </p:nvSpPr>
          <p:spPr>
            <a:xfrm>
              <a:off x="2077920" y="1658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6">
                  <a:moveTo>
                    <a:pt x="1" y="1"/>
                  </a:moveTo>
                  <a:lnTo>
                    <a:pt x="11" y="25"/>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8" name="Google Shape;4523;p56"/>
            <p:cNvSpPr/>
            <p:nvPr/>
          </p:nvSpPr>
          <p:spPr>
            <a:xfrm>
              <a:off x="2079360" y="1661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5">
                  <a:moveTo>
                    <a:pt x="15"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89" name="Google Shape;4524;p56"/>
            <p:cNvSpPr/>
            <p:nvPr/>
          </p:nvSpPr>
          <p:spPr>
            <a:xfrm>
              <a:off x="2079000" y="1661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6">
                  <a:moveTo>
                    <a:pt x="11"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0" name="Google Shape;4525;p56"/>
            <p:cNvSpPr/>
            <p:nvPr/>
          </p:nvSpPr>
          <p:spPr>
            <a:xfrm>
              <a:off x="2078640" y="166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0">
                  <a:moveTo>
                    <a:pt x="28" y="49"/>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1" name="Google Shape;4526;p56"/>
            <p:cNvSpPr/>
            <p:nvPr/>
          </p:nvSpPr>
          <p:spPr>
            <a:xfrm>
              <a:off x="2078280" y="1659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33">
                  <a:moveTo>
                    <a:pt x="18" y="3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2" name="Google Shape;4527;p56"/>
            <p:cNvSpPr/>
            <p:nvPr/>
          </p:nvSpPr>
          <p:spPr>
            <a:xfrm>
              <a:off x="2080800" y="1664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3" name="Google Shape;4528;p56"/>
            <p:cNvSpPr/>
            <p:nvPr/>
          </p:nvSpPr>
          <p:spPr>
            <a:xfrm>
              <a:off x="2080800" y="1663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4" name="Google Shape;4529;p56"/>
            <p:cNvSpPr/>
            <p:nvPr/>
          </p:nvSpPr>
          <p:spPr>
            <a:xfrm>
              <a:off x="2080440" y="1663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9">
                  <a:moveTo>
                    <a:pt x="11" y="1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5" name="Google Shape;4530;p56"/>
            <p:cNvSpPr/>
            <p:nvPr/>
          </p:nvSpPr>
          <p:spPr>
            <a:xfrm>
              <a:off x="2043720" y="1698840"/>
              <a:ext cx="42120" cy="21600"/>
            </a:xfrm>
            <a:custGeom>
              <a:avLst/>
              <a:gdLst>
                <a:gd name="textAreaLeft" fmla="*/ 0 w 42120"/>
                <a:gd name="textAreaRight" fmla="*/ 43920 w 42120"/>
                <a:gd name="textAreaTop" fmla="*/ 0 h 21600"/>
                <a:gd name="textAreaBottom" fmla="*/ 23400 h 21600"/>
              </a:gdLst>
              <a:ahLst/>
              <a:rect l="textAreaLeft" t="textAreaTop" r="textAreaRight" b="textAreaBottom"/>
              <a:pathLst>
                <a:path w="3246" h="1732">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3896" name="Google Shape;4531;p56"/>
            <p:cNvSpPr/>
            <p:nvPr/>
          </p:nvSpPr>
          <p:spPr>
            <a:xfrm>
              <a:off x="207288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9">
                  <a:moveTo>
                    <a:pt x="0" y="29"/>
                  </a:moveTo>
                  <a:cubicBezTo>
                    <a:pt x="4" y="18"/>
                    <a:pt x="14" y="8"/>
                    <a:pt x="25" y="1"/>
                  </a:cubicBezTo>
                  <a:cubicBezTo>
                    <a:pt x="14" y="8"/>
                    <a:pt x="4" y="18"/>
                    <a:pt x="0"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7" name="Google Shape;4532;p56"/>
            <p:cNvSpPr/>
            <p:nvPr/>
          </p:nvSpPr>
          <p:spPr>
            <a:xfrm>
              <a:off x="2082600" y="171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8" name="Google Shape;4533;p56"/>
            <p:cNvSpPr/>
            <p:nvPr/>
          </p:nvSpPr>
          <p:spPr>
            <a:xfrm>
              <a:off x="2072520" y="1718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899" name="Google Shape;4534;p56"/>
            <p:cNvSpPr/>
            <p:nvPr/>
          </p:nvSpPr>
          <p:spPr>
            <a:xfrm>
              <a:off x="2082960" y="171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0" name="Google Shape;4535;p56"/>
            <p:cNvSpPr/>
            <p:nvPr/>
          </p:nvSpPr>
          <p:spPr>
            <a:xfrm>
              <a:off x="2082960" y="171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4" y="1"/>
                  </a:moveTo>
                  <a:lnTo>
                    <a:pt x="14" y="1"/>
                  </a:ln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1" name="Google Shape;4536;p56"/>
            <p:cNvSpPr/>
            <p:nvPr/>
          </p:nvSpPr>
          <p:spPr>
            <a:xfrm>
              <a:off x="2073600" y="1716120"/>
              <a:ext cx="3600" cy="360"/>
            </a:xfrm>
            <a:custGeom>
              <a:avLst/>
              <a:gdLst>
                <a:gd name="textAreaLeft" fmla="*/ 0 w 3600"/>
                <a:gd name="textAreaRight" fmla="*/ 5400 w 3600"/>
                <a:gd name="textAreaTop" fmla="*/ 0 h 360"/>
                <a:gd name="textAreaBottom" fmla="*/ 11520 h 360"/>
              </a:gdLst>
              <a:ahLst/>
              <a:rect l="textAreaLeft" t="textAreaTop" r="textAreaRight" b="textAreaBottom"/>
              <a:pathLst>
                <a:path w="404" h="50">
                  <a:moveTo>
                    <a:pt x="1" y="50"/>
                  </a:moveTo>
                  <a:lnTo>
                    <a:pt x="1" y="50"/>
                  </a:lnTo>
                  <a:cubicBezTo>
                    <a:pt x="134" y="15"/>
                    <a:pt x="267" y="1"/>
                    <a:pt x="403" y="4"/>
                  </a:cubicBezTo>
                  <a:cubicBezTo>
                    <a:pt x="267" y="1"/>
                    <a:pt x="134" y="15"/>
                    <a:pt x="1" y="5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2" name="Google Shape;4537;p56"/>
            <p:cNvSpPr/>
            <p:nvPr/>
          </p:nvSpPr>
          <p:spPr>
            <a:xfrm>
              <a:off x="2073240" y="171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2">
                  <a:moveTo>
                    <a:pt x="18" y="1"/>
                  </a:moveTo>
                  <a:cubicBezTo>
                    <a:pt x="11" y="4"/>
                    <a:pt x="4" y="8"/>
                    <a:pt x="0" y="11"/>
                  </a:cubicBezTo>
                  <a:cubicBezTo>
                    <a:pt x="4" y="8"/>
                    <a:pt x="11" y="4"/>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3" name="Google Shape;4538;p56"/>
            <p:cNvSpPr/>
            <p:nvPr/>
          </p:nvSpPr>
          <p:spPr>
            <a:xfrm>
              <a:off x="208224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22" y="1"/>
                  </a:moveTo>
                  <a:cubicBezTo>
                    <a:pt x="15" y="4"/>
                    <a:pt x="8" y="4"/>
                    <a:pt x="1" y="1"/>
                  </a:cubicBezTo>
                  <a:cubicBezTo>
                    <a:pt x="8" y="4"/>
                    <a:pt x="15" y="4"/>
                    <a:pt x="2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4" name="Google Shape;4539;p56"/>
            <p:cNvSpPr/>
            <p:nvPr/>
          </p:nvSpPr>
          <p:spPr>
            <a:xfrm>
              <a:off x="208224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5" name="Google Shape;4540;p56"/>
            <p:cNvSpPr/>
            <p:nvPr/>
          </p:nvSpPr>
          <p:spPr>
            <a:xfrm>
              <a:off x="2072880" y="1717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7" y="0"/>
                  </a:moveTo>
                  <a:cubicBezTo>
                    <a:pt x="4" y="4"/>
                    <a:pt x="0" y="11"/>
                    <a:pt x="0" y="18"/>
                  </a:cubicBezTo>
                  <a:cubicBezTo>
                    <a:pt x="0" y="11"/>
                    <a:pt x="4" y="4"/>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6" name="Google Shape;4541;p56"/>
            <p:cNvSpPr/>
            <p:nvPr/>
          </p:nvSpPr>
          <p:spPr>
            <a:xfrm>
              <a:off x="2081880" y="171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18" y="4"/>
                  </a:moveTo>
                  <a:cubicBezTo>
                    <a:pt x="11" y="4"/>
                    <a:pt x="7" y="0"/>
                    <a:pt x="0" y="0"/>
                  </a:cubicBezTo>
                  <a:cubicBezTo>
                    <a:pt x="7" y="0"/>
                    <a:pt x="11" y="4"/>
                    <a:pt x="18"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7" name="Google Shape;4542;p56"/>
            <p:cNvSpPr/>
            <p:nvPr/>
          </p:nvSpPr>
          <p:spPr>
            <a:xfrm>
              <a:off x="2072520" y="1717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1"/>
                  </a:moveTo>
                  <a:cubicBezTo>
                    <a:pt x="1" y="8"/>
                    <a:pt x="1" y="15"/>
                    <a:pt x="1" y="22"/>
                  </a:cubicBezTo>
                  <a:cubicBezTo>
                    <a:pt x="1"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8" name="Google Shape;4543;p56"/>
            <p:cNvSpPr/>
            <p:nvPr/>
          </p:nvSpPr>
          <p:spPr>
            <a:xfrm>
              <a:off x="2087640" y="170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09" name="Google Shape;4544;p56"/>
            <p:cNvSpPr/>
            <p:nvPr/>
          </p:nvSpPr>
          <p:spPr>
            <a:xfrm>
              <a:off x="2070720" y="1698120"/>
              <a:ext cx="6480" cy="360"/>
            </a:xfrm>
            <a:custGeom>
              <a:avLst/>
              <a:gdLst>
                <a:gd name="textAreaLeft" fmla="*/ 0 w 6480"/>
                <a:gd name="textAreaRight" fmla="*/ 8280 w 6480"/>
                <a:gd name="textAreaTop" fmla="*/ 0 h 360"/>
                <a:gd name="textAreaBottom" fmla="*/ 2160 h 360"/>
              </a:gdLst>
              <a:ahLst/>
              <a:rect l="textAreaLeft" t="textAreaTop" r="textAreaRight" b="textAreaBottom"/>
              <a:pathLst>
                <a:path w="603" h="162">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3910" name="Google Shape;4545;p56"/>
            <p:cNvSpPr/>
            <p:nvPr/>
          </p:nvSpPr>
          <p:spPr>
            <a:xfrm>
              <a:off x="2079000" y="169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1" name="Google Shape;4546;p56"/>
            <p:cNvSpPr/>
            <p:nvPr/>
          </p:nvSpPr>
          <p:spPr>
            <a:xfrm>
              <a:off x="2045160" y="169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2" name="Google Shape;4547;p56"/>
            <p:cNvSpPr/>
            <p:nvPr/>
          </p:nvSpPr>
          <p:spPr>
            <a:xfrm>
              <a:off x="2085480" y="170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3" name="Google Shape;4548;p56"/>
            <p:cNvSpPr/>
            <p:nvPr/>
          </p:nvSpPr>
          <p:spPr>
            <a:xfrm>
              <a:off x="2046240" y="169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4" name="Google Shape;4549;p56"/>
            <p:cNvSpPr/>
            <p:nvPr/>
          </p:nvSpPr>
          <p:spPr>
            <a:xfrm>
              <a:off x="2085120" y="170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5" name="Google Shape;4550;p56"/>
            <p:cNvSpPr/>
            <p:nvPr/>
          </p:nvSpPr>
          <p:spPr>
            <a:xfrm>
              <a:off x="2085840" y="170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0"/>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6" name="Google Shape;4551;p56"/>
            <p:cNvSpPr/>
            <p:nvPr/>
          </p:nvSpPr>
          <p:spPr>
            <a:xfrm>
              <a:off x="2084760" y="170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7" name="Google Shape;4552;p56"/>
            <p:cNvSpPr/>
            <p:nvPr/>
          </p:nvSpPr>
          <p:spPr>
            <a:xfrm>
              <a:off x="2045520" y="1699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8" name="Google Shape;4553;p56"/>
            <p:cNvSpPr/>
            <p:nvPr/>
          </p:nvSpPr>
          <p:spPr>
            <a:xfrm>
              <a:off x="2046600" y="169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19" name="Google Shape;4554;p56"/>
            <p:cNvSpPr/>
            <p:nvPr/>
          </p:nvSpPr>
          <p:spPr>
            <a:xfrm>
              <a:off x="2084760" y="170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0" name="Google Shape;4555;p56"/>
            <p:cNvSpPr/>
            <p:nvPr/>
          </p:nvSpPr>
          <p:spPr>
            <a:xfrm>
              <a:off x="2086560" y="1701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1" name="Google Shape;4556;p56"/>
            <p:cNvSpPr/>
            <p:nvPr/>
          </p:nvSpPr>
          <p:spPr>
            <a:xfrm>
              <a:off x="2086920" y="170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0" y="1"/>
                  </a:moveTo>
                  <a:lnTo>
                    <a:pt x="1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2" name="Google Shape;4557;p56"/>
            <p:cNvSpPr/>
            <p:nvPr/>
          </p:nvSpPr>
          <p:spPr>
            <a:xfrm>
              <a:off x="2084400" y="170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3" name="Google Shape;4558;p56"/>
            <p:cNvSpPr/>
            <p:nvPr/>
          </p:nvSpPr>
          <p:spPr>
            <a:xfrm>
              <a:off x="2084400" y="170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0" y="1"/>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4" name="Google Shape;4559;p56"/>
            <p:cNvSpPr/>
            <p:nvPr/>
          </p:nvSpPr>
          <p:spPr>
            <a:xfrm>
              <a:off x="2084040" y="170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5" name="Google Shape;4560;p56"/>
            <p:cNvSpPr/>
            <p:nvPr/>
          </p:nvSpPr>
          <p:spPr>
            <a:xfrm>
              <a:off x="2084040" y="170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6" name="Google Shape;4561;p56"/>
            <p:cNvSpPr/>
            <p:nvPr/>
          </p:nvSpPr>
          <p:spPr>
            <a:xfrm>
              <a:off x="2084040" y="170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7" name="Google Shape;4562;p56"/>
            <p:cNvSpPr/>
            <p:nvPr/>
          </p:nvSpPr>
          <p:spPr>
            <a:xfrm>
              <a:off x="2084400" y="170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28" name="Google Shape;4563;p56"/>
            <p:cNvSpPr/>
            <p:nvPr/>
          </p:nvSpPr>
          <p:spPr>
            <a:xfrm>
              <a:off x="2030760" y="1714680"/>
              <a:ext cx="16200" cy="10440"/>
            </a:xfrm>
            <a:custGeom>
              <a:avLst/>
              <a:gdLst>
                <a:gd name="textAreaLeft" fmla="*/ 0 w 16200"/>
                <a:gd name="textAreaRight" fmla="*/ 18000 w 16200"/>
                <a:gd name="textAreaTop" fmla="*/ 0 h 10440"/>
                <a:gd name="textAreaBottom" fmla="*/ 12240 h 10440"/>
              </a:gdLst>
              <a:ahLst/>
              <a:rect l="textAreaLeft" t="textAreaTop" r="textAreaRight" b="textAreaBottom"/>
              <a:pathLst>
                <a:path w="1328" h="904">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3929" name="Google Shape;4564;p56"/>
            <p:cNvSpPr/>
            <p:nvPr/>
          </p:nvSpPr>
          <p:spPr>
            <a:xfrm>
              <a:off x="2030760" y="1719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0" name="Google Shape;4565;p56"/>
            <p:cNvSpPr/>
            <p:nvPr/>
          </p:nvSpPr>
          <p:spPr>
            <a:xfrm>
              <a:off x="2030400" y="172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1" name="Google Shape;4566;p56"/>
            <p:cNvSpPr/>
            <p:nvPr/>
          </p:nvSpPr>
          <p:spPr>
            <a:xfrm>
              <a:off x="203040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2" name="Google Shape;4567;p56"/>
            <p:cNvSpPr/>
            <p:nvPr/>
          </p:nvSpPr>
          <p:spPr>
            <a:xfrm>
              <a:off x="2034000" y="172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5" y="11"/>
                  </a:moveTo>
                  <a:lnTo>
                    <a:pt x="15" y="11"/>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3" name="Google Shape;4568;p56"/>
            <p:cNvSpPr/>
            <p:nvPr/>
          </p:nvSpPr>
          <p:spPr>
            <a:xfrm>
              <a:off x="2031120" y="172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14" y="22"/>
                  </a:moveTo>
                  <a:cubicBezTo>
                    <a:pt x="11" y="15"/>
                    <a:pt x="4" y="8"/>
                    <a:pt x="0" y="1"/>
                  </a:cubicBezTo>
                  <a:cubicBezTo>
                    <a:pt x="4" y="8"/>
                    <a:pt x="11" y="15"/>
                    <a:pt x="14"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4" name="Google Shape;4569;p56"/>
            <p:cNvSpPr/>
            <p:nvPr/>
          </p:nvSpPr>
          <p:spPr>
            <a:xfrm>
              <a:off x="203040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8"/>
                  </a:moveTo>
                  <a:lnTo>
                    <a:pt x="0" y="1"/>
                  </a:lnTo>
                  <a:cubicBezTo>
                    <a:pt x="0" y="1"/>
                    <a:pt x="0" y="8"/>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5" name="Google Shape;4570;p56"/>
            <p:cNvSpPr/>
            <p:nvPr/>
          </p:nvSpPr>
          <p:spPr>
            <a:xfrm>
              <a:off x="2031840" y="172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9">
                  <a:moveTo>
                    <a:pt x="21"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6" name="Google Shape;4571;p56"/>
            <p:cNvSpPr/>
            <p:nvPr/>
          </p:nvSpPr>
          <p:spPr>
            <a:xfrm>
              <a:off x="2030400" y="172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7" name="Google Shape;4572;p56"/>
            <p:cNvSpPr/>
            <p:nvPr/>
          </p:nvSpPr>
          <p:spPr>
            <a:xfrm>
              <a:off x="2033280" y="172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5">
                  <a:moveTo>
                    <a:pt x="29"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8" name="Google Shape;4573;p56"/>
            <p:cNvSpPr/>
            <p:nvPr/>
          </p:nvSpPr>
          <p:spPr>
            <a:xfrm>
              <a:off x="2030760" y="171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39" name="Google Shape;4574;p56"/>
            <p:cNvSpPr/>
            <p:nvPr/>
          </p:nvSpPr>
          <p:spPr>
            <a:xfrm>
              <a:off x="2032560" y="172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8">
                  <a:moveTo>
                    <a:pt x="25"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0" name="Google Shape;4575;p56"/>
            <p:cNvSpPr/>
            <p:nvPr/>
          </p:nvSpPr>
          <p:spPr>
            <a:xfrm>
              <a:off x="2030760" y="172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9">
                  <a:moveTo>
                    <a:pt x="15" y="39"/>
                  </a:moveTo>
                  <a:cubicBezTo>
                    <a:pt x="8" y="25"/>
                    <a:pt x="4" y="14"/>
                    <a:pt x="1" y="0"/>
                  </a:cubicBezTo>
                  <a:cubicBezTo>
                    <a:pt x="4" y="14"/>
                    <a:pt x="8" y="25"/>
                    <a:pt x="15"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1" name="Google Shape;4576;p56"/>
            <p:cNvSpPr/>
            <p:nvPr/>
          </p:nvSpPr>
          <p:spPr>
            <a:xfrm>
              <a:off x="2032200" y="172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2">
                  <a:moveTo>
                    <a:pt x="18"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2" name="Google Shape;4577;p56"/>
            <p:cNvSpPr/>
            <p:nvPr/>
          </p:nvSpPr>
          <p:spPr>
            <a:xfrm>
              <a:off x="2031120" y="1717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3" name="Google Shape;4578;p56"/>
            <p:cNvSpPr/>
            <p:nvPr/>
          </p:nvSpPr>
          <p:spPr>
            <a:xfrm>
              <a:off x="2031120" y="172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5">
                  <a:moveTo>
                    <a:pt x="15" y="25"/>
                  </a:moveTo>
                  <a:cubicBezTo>
                    <a:pt x="8" y="18"/>
                    <a:pt x="4" y="7"/>
                    <a:pt x="1" y="0"/>
                  </a:cubicBezTo>
                  <a:cubicBezTo>
                    <a:pt x="4" y="7"/>
                    <a:pt x="8" y="18"/>
                    <a:pt x="15"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4" name="Google Shape;4579;p56"/>
            <p:cNvSpPr/>
            <p:nvPr/>
          </p:nvSpPr>
          <p:spPr>
            <a:xfrm>
              <a:off x="2031120" y="171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5" name="Google Shape;4580;p56"/>
            <p:cNvSpPr/>
            <p:nvPr/>
          </p:nvSpPr>
          <p:spPr>
            <a:xfrm>
              <a:off x="2048400" y="172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6" name="Google Shape;4581;p56"/>
            <p:cNvSpPr/>
            <p:nvPr/>
          </p:nvSpPr>
          <p:spPr>
            <a:xfrm>
              <a:off x="2048760" y="172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7" name="Google Shape;4582;p56"/>
            <p:cNvSpPr/>
            <p:nvPr/>
          </p:nvSpPr>
          <p:spPr>
            <a:xfrm>
              <a:off x="2043000" y="171468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32" h="74">
                  <a:moveTo>
                    <a:pt x="32" y="74"/>
                  </a:moveTo>
                  <a:cubicBezTo>
                    <a:pt x="14" y="53"/>
                    <a:pt x="4" y="28"/>
                    <a:pt x="0" y="0"/>
                  </a:cubicBezTo>
                  <a:lnTo>
                    <a:pt x="0" y="0"/>
                  </a:lnTo>
                  <a:cubicBezTo>
                    <a:pt x="4" y="28"/>
                    <a:pt x="14" y="53"/>
                    <a:pt x="32" y="7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48" name="Google Shape;4583;p56"/>
            <p:cNvSpPr/>
            <p:nvPr/>
          </p:nvSpPr>
          <p:spPr>
            <a:xfrm>
              <a:off x="2043360" y="1619640"/>
              <a:ext cx="128520" cy="72360"/>
            </a:xfrm>
            <a:custGeom>
              <a:avLst/>
              <a:gdLst>
                <a:gd name="textAreaLeft" fmla="*/ 0 w 128520"/>
                <a:gd name="textAreaRight" fmla="*/ 130320 w 128520"/>
                <a:gd name="textAreaTop" fmla="*/ 0 h 72360"/>
                <a:gd name="textAreaBottom" fmla="*/ 74160 h 72360"/>
              </a:gdLst>
              <a:ahLst/>
              <a:rect l="textAreaLeft" t="textAreaTop" r="textAreaRight" b="textAreaBottom"/>
              <a:pathLst>
                <a:path w="9603" h="5471">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a:solidFill>
                <a:srgbClr val="5f7d95"/>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3949" name="Google Shape;4584;p56"/>
            <p:cNvSpPr/>
            <p:nvPr/>
          </p:nvSpPr>
          <p:spPr>
            <a:xfrm>
              <a:off x="2053800" y="162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0" name="Google Shape;4585;p56"/>
            <p:cNvSpPr/>
            <p:nvPr/>
          </p:nvSpPr>
          <p:spPr>
            <a:xfrm>
              <a:off x="2046240" y="165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21" y="0"/>
                  </a:moveTo>
                  <a:lnTo>
                    <a:pt x="18" y="4"/>
                  </a:lnTo>
                  <a:cubicBezTo>
                    <a:pt x="14" y="11"/>
                    <a:pt x="7" y="18"/>
                    <a:pt x="0" y="25"/>
                  </a:cubicBezTo>
                  <a:lnTo>
                    <a:pt x="0" y="28"/>
                  </a:lnTo>
                  <a:lnTo>
                    <a:pt x="11" y="28"/>
                  </a:ln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1" name="Google Shape;4586;p56"/>
            <p:cNvSpPr/>
            <p:nvPr/>
          </p:nvSpPr>
          <p:spPr>
            <a:xfrm>
              <a:off x="2054880" y="1630800"/>
              <a:ext cx="360" cy="3960"/>
            </a:xfrm>
            <a:custGeom>
              <a:avLst/>
              <a:gdLst>
                <a:gd name="textAreaLeft" fmla="*/ 0 w 360"/>
                <a:gd name="textAreaRight" fmla="*/ 2160 w 360"/>
                <a:gd name="textAreaTop" fmla="*/ 0 h 3960"/>
                <a:gd name="textAreaBottom" fmla="*/ 5760 h 3960"/>
              </a:gdLst>
              <a:ahLst/>
              <a:rect l="textAreaLeft" t="textAreaTop" r="textAreaRight" b="textAreaBottom"/>
              <a:pathLst>
                <a:path w="162" h="432">
                  <a:moveTo>
                    <a:pt x="134" y="431"/>
                  </a:moveTo>
                  <a:cubicBezTo>
                    <a:pt x="151" y="389"/>
                    <a:pt x="162" y="281"/>
                    <a:pt x="1" y="1"/>
                  </a:cubicBezTo>
                  <a:cubicBezTo>
                    <a:pt x="162" y="281"/>
                    <a:pt x="151" y="389"/>
                    <a:pt x="134" y="43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3952" name="Google Shape;4587;p56"/>
            <p:cNvSpPr/>
            <p:nvPr/>
          </p:nvSpPr>
          <p:spPr>
            <a:xfrm>
              <a:off x="2045520" y="1659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2">
                  <a:moveTo>
                    <a:pt x="1" y="1"/>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3" name="Google Shape;4588;p56"/>
            <p:cNvSpPr/>
            <p:nvPr/>
          </p:nvSpPr>
          <p:spPr>
            <a:xfrm>
              <a:off x="2044800" y="165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36">
                  <a:moveTo>
                    <a:pt x="0" y="1"/>
                  </a:moveTo>
                  <a:lnTo>
                    <a:pt x="7" y="8"/>
                  </a:lnTo>
                  <a:cubicBezTo>
                    <a:pt x="21" y="18"/>
                    <a:pt x="35" y="29"/>
                    <a:pt x="49" y="36"/>
                  </a:cubicBezTo>
                  <a:cubicBezTo>
                    <a:pt x="32" y="25"/>
                    <a:pt x="18"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4" name="Google Shape;4589;p56"/>
            <p:cNvSpPr/>
            <p:nvPr/>
          </p:nvSpPr>
          <p:spPr>
            <a:xfrm>
              <a:off x="2046600" y="1659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2">
                  <a:moveTo>
                    <a:pt x="1" y="1"/>
                  </a:moveTo>
                  <a:lnTo>
                    <a:pt x="22"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5" name="Google Shape;4590;p56"/>
            <p:cNvSpPr/>
            <p:nvPr/>
          </p:nvSpPr>
          <p:spPr>
            <a:xfrm>
              <a:off x="2046960" y="165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29">
                  <a:moveTo>
                    <a:pt x="0" y="1"/>
                  </a:moveTo>
                  <a:lnTo>
                    <a:pt x="0" y="1"/>
                  </a:lnTo>
                  <a:cubicBezTo>
                    <a:pt x="18" y="8"/>
                    <a:pt x="28" y="18"/>
                    <a:pt x="42" y="29"/>
                  </a:cubicBezTo>
                  <a:cubicBezTo>
                    <a:pt x="32" y="18"/>
                    <a:pt x="18"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6" name="Google Shape;4591;p56"/>
            <p:cNvSpPr/>
            <p:nvPr/>
          </p:nvSpPr>
          <p:spPr>
            <a:xfrm>
              <a:off x="2044440" y="165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 y="1"/>
                  </a:moveTo>
                  <a:lnTo>
                    <a:pt x="15" y="15"/>
                  </a:lnTo>
                  <a:lnTo>
                    <a:pt x="15" y="15"/>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7" name="Google Shape;4592;p56"/>
            <p:cNvSpPr/>
            <p:nvPr/>
          </p:nvSpPr>
          <p:spPr>
            <a:xfrm>
              <a:off x="2043720" y="165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0" y="0"/>
                  </a:moveTo>
                  <a:lnTo>
                    <a:pt x="7"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8" name="Google Shape;4593;p56"/>
            <p:cNvSpPr/>
            <p:nvPr/>
          </p:nvSpPr>
          <p:spPr>
            <a:xfrm>
              <a:off x="2044080" y="165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4"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59" name="Google Shape;4594;p56"/>
            <p:cNvSpPr/>
            <p:nvPr/>
          </p:nvSpPr>
          <p:spPr>
            <a:xfrm>
              <a:off x="2043720" y="165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0" y="1"/>
                  </a:moveTo>
                  <a:lnTo>
                    <a:pt x="7"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0" name="Google Shape;4595;p56"/>
            <p:cNvSpPr/>
            <p:nvPr/>
          </p:nvSpPr>
          <p:spPr>
            <a:xfrm>
              <a:off x="2043360" y="165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1" name="Google Shape;4596;p56"/>
            <p:cNvSpPr/>
            <p:nvPr/>
          </p:nvSpPr>
          <p:spPr>
            <a:xfrm>
              <a:off x="2046960" y="16502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43" h="78">
                  <a:moveTo>
                    <a:pt x="15" y="0"/>
                  </a:moveTo>
                  <a:cubicBezTo>
                    <a:pt x="15" y="28"/>
                    <a:pt x="11" y="53"/>
                    <a:pt x="1" y="77"/>
                  </a:cubicBezTo>
                  <a:lnTo>
                    <a:pt x="43" y="4"/>
                  </a:ln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2" name="Google Shape;4597;p56"/>
            <p:cNvSpPr/>
            <p:nvPr/>
          </p:nvSpPr>
          <p:spPr>
            <a:xfrm>
              <a:off x="2046240" y="165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8">
                  <a:moveTo>
                    <a:pt x="18" y="0"/>
                  </a:moveTo>
                  <a:cubicBezTo>
                    <a:pt x="14" y="7"/>
                    <a:pt x="7" y="11"/>
                    <a:pt x="0" y="18"/>
                  </a:cubicBezTo>
                  <a:cubicBezTo>
                    <a:pt x="7" y="14"/>
                    <a:pt x="14" y="7"/>
                    <a:pt x="1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3" name="Google Shape;4598;p56"/>
            <p:cNvSpPr/>
            <p:nvPr/>
          </p:nvSpPr>
          <p:spPr>
            <a:xfrm>
              <a:off x="2044440" y="165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0" h="10">
                  <a:moveTo>
                    <a:pt x="0" y="1"/>
                  </a:moveTo>
                  <a:lnTo>
                    <a:pt x="10" y="10"/>
                  </a:lnTo>
                  <a:lnTo>
                    <a:pt x="10" y="10"/>
                  </a:lnTo>
                  <a:lnTo>
                    <a:pt x="7" y="8"/>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4" name="Google Shape;4599;p56"/>
            <p:cNvSpPr/>
            <p:nvPr/>
          </p:nvSpPr>
          <p:spPr>
            <a:xfrm>
              <a:off x="2048040" y="165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4">
                  <a:moveTo>
                    <a:pt x="1" y="4"/>
                  </a:moveTo>
                  <a:lnTo>
                    <a:pt x="4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5" name="Google Shape;4600;p56"/>
            <p:cNvSpPr/>
            <p:nvPr/>
          </p:nvSpPr>
          <p:spPr>
            <a:xfrm>
              <a:off x="2049480" y="165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
                  <a:moveTo>
                    <a:pt x="1" y="1"/>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6" name="Google Shape;4601;p56"/>
            <p:cNvSpPr/>
            <p:nvPr/>
          </p:nvSpPr>
          <p:spPr>
            <a:xfrm>
              <a:off x="2074680" y="165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7" name="Google Shape;4602;p56"/>
            <p:cNvSpPr/>
            <p:nvPr/>
          </p:nvSpPr>
          <p:spPr>
            <a:xfrm>
              <a:off x="2076840" y="165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5">
                  <a:moveTo>
                    <a:pt x="18" y="1"/>
                  </a:moveTo>
                  <a:lnTo>
                    <a:pt x="0" y="4"/>
                  </a:ln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8" name="Google Shape;4603;p56"/>
            <p:cNvSpPr/>
            <p:nvPr/>
          </p:nvSpPr>
          <p:spPr>
            <a:xfrm>
              <a:off x="2048760" y="165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5">
                  <a:moveTo>
                    <a:pt x="0" y="4"/>
                  </a:moveTo>
                  <a:lnTo>
                    <a:pt x="3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69" name="Google Shape;4604;p56"/>
            <p:cNvSpPr/>
            <p:nvPr/>
          </p:nvSpPr>
          <p:spPr>
            <a:xfrm>
              <a:off x="2072160" y="1658160"/>
              <a:ext cx="720" cy="360"/>
            </a:xfrm>
            <a:custGeom>
              <a:avLst/>
              <a:gdLst>
                <a:gd name="textAreaLeft" fmla="*/ 0 w 720"/>
                <a:gd name="textAreaRight" fmla="*/ 2520 w 720"/>
                <a:gd name="textAreaTop" fmla="*/ 0 h 360"/>
                <a:gd name="textAreaBottom" fmla="*/ 5760 h 360"/>
              </a:gdLst>
              <a:ahLst/>
              <a:rect l="textAreaLeft" t="textAreaTop" r="textAreaRight" b="textAreaBottom"/>
              <a:pathLst>
                <a:path w="179" h="113">
                  <a:moveTo>
                    <a:pt x="179" y="0"/>
                  </a:moveTo>
                  <a:lnTo>
                    <a:pt x="179" y="0"/>
                  </a:lnTo>
                  <a:cubicBezTo>
                    <a:pt x="53" y="49"/>
                    <a:pt x="18" y="84"/>
                    <a:pt x="0" y="112"/>
                  </a:cubicBezTo>
                  <a:cubicBezTo>
                    <a:pt x="25" y="74"/>
                    <a:pt x="91" y="35"/>
                    <a:pt x="179"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970" name="Google Shape;4605;p56"/>
            <p:cNvSpPr/>
            <p:nvPr/>
          </p:nvSpPr>
          <p:spPr>
            <a:xfrm>
              <a:off x="2047320" y="166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4">
                  <a:moveTo>
                    <a:pt x="0" y="4"/>
                  </a:moveTo>
                  <a:lnTo>
                    <a:pt x="4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1" name="Google Shape;4606;p56"/>
            <p:cNvSpPr/>
            <p:nvPr/>
          </p:nvSpPr>
          <p:spPr>
            <a:xfrm>
              <a:off x="2066040" y="166104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34" h="11">
                  <a:moveTo>
                    <a:pt x="133" y="11"/>
                  </a:moveTo>
                  <a:cubicBezTo>
                    <a:pt x="91" y="4"/>
                    <a:pt x="46" y="0"/>
                    <a:pt x="0" y="7"/>
                  </a:cubicBezTo>
                  <a:cubicBezTo>
                    <a:pt x="46" y="0"/>
                    <a:pt x="91" y="4"/>
                    <a:pt x="133"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2" name="Google Shape;4607;p56"/>
            <p:cNvSpPr/>
            <p:nvPr/>
          </p:nvSpPr>
          <p:spPr>
            <a:xfrm>
              <a:off x="2095560" y="168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9">
                  <a:moveTo>
                    <a:pt x="21"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3" name="Google Shape;4608;p56"/>
            <p:cNvSpPr/>
            <p:nvPr/>
          </p:nvSpPr>
          <p:spPr>
            <a:xfrm>
              <a:off x="2095200" y="168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18"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4" name="Google Shape;4609;p56"/>
            <p:cNvSpPr/>
            <p:nvPr/>
          </p:nvSpPr>
          <p:spPr>
            <a:xfrm>
              <a:off x="209448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5" name="Google Shape;4610;p56"/>
            <p:cNvSpPr/>
            <p:nvPr/>
          </p:nvSpPr>
          <p:spPr>
            <a:xfrm>
              <a:off x="209448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6" name="Google Shape;4611;p56"/>
            <p:cNvSpPr/>
            <p:nvPr/>
          </p:nvSpPr>
          <p:spPr>
            <a:xfrm>
              <a:off x="2089440" y="168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7" name="Google Shape;4612;p56"/>
            <p:cNvSpPr/>
            <p:nvPr/>
          </p:nvSpPr>
          <p:spPr>
            <a:xfrm>
              <a:off x="209484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8" name="Google Shape;4613;p56"/>
            <p:cNvSpPr/>
            <p:nvPr/>
          </p:nvSpPr>
          <p:spPr>
            <a:xfrm>
              <a:off x="209484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5"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79" name="Google Shape;4614;p56"/>
            <p:cNvSpPr/>
            <p:nvPr/>
          </p:nvSpPr>
          <p:spPr>
            <a:xfrm>
              <a:off x="209448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0" name="Google Shape;4615;p56"/>
            <p:cNvSpPr/>
            <p:nvPr/>
          </p:nvSpPr>
          <p:spPr>
            <a:xfrm>
              <a:off x="2088360" y="168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1" name="Google Shape;4616;p56"/>
            <p:cNvSpPr/>
            <p:nvPr/>
          </p:nvSpPr>
          <p:spPr>
            <a:xfrm>
              <a:off x="2095200" y="168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18"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2" name="Google Shape;4617;p56"/>
            <p:cNvSpPr/>
            <p:nvPr/>
          </p:nvSpPr>
          <p:spPr>
            <a:xfrm>
              <a:off x="2094120" y="1663920"/>
              <a:ext cx="360" cy="360"/>
            </a:xfrm>
            <a:custGeom>
              <a:avLst/>
              <a:gdLst>
                <a:gd name="textAreaLeft" fmla="*/ 0 w 360"/>
                <a:gd name="textAreaRight" fmla="*/ 11520 w 360"/>
                <a:gd name="textAreaTop" fmla="*/ 0 h 360"/>
                <a:gd name="textAreaBottom" fmla="*/ 3600 h 360"/>
              </a:gdLst>
              <a:ahLst/>
              <a:rect l="textAreaLeft" t="textAreaTop" r="textAreaRight" b="textAreaBottom"/>
              <a:pathLst>
                <a:path w="53" h="127">
                  <a:moveTo>
                    <a:pt x="0" y="0"/>
                  </a:moveTo>
                  <a:lnTo>
                    <a:pt x="0" y="0"/>
                  </a:lnTo>
                  <a:cubicBezTo>
                    <a:pt x="14" y="42"/>
                    <a:pt x="32" y="84"/>
                    <a:pt x="53" y="126"/>
                  </a:cubicBezTo>
                  <a:cubicBezTo>
                    <a:pt x="32" y="84"/>
                    <a:pt x="14" y="42"/>
                    <a:pt x="0"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3983" name="Google Shape;4618;p56"/>
            <p:cNvSpPr/>
            <p:nvPr/>
          </p:nvSpPr>
          <p:spPr>
            <a:xfrm>
              <a:off x="2077560" y="1656000"/>
              <a:ext cx="2160" cy="360"/>
            </a:xfrm>
            <a:custGeom>
              <a:avLst/>
              <a:gdLst>
                <a:gd name="textAreaLeft" fmla="*/ 0 w 2160"/>
                <a:gd name="textAreaRight" fmla="*/ 3960 w 2160"/>
                <a:gd name="textAreaTop" fmla="*/ 0 h 360"/>
                <a:gd name="textAreaBottom" fmla="*/ 8640 h 360"/>
              </a:gdLst>
              <a:ahLst/>
              <a:rect l="textAreaLeft" t="textAreaTop" r="textAreaRight" b="textAreaBottom"/>
              <a:pathLst>
                <a:path w="291" h="7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4" name="Google Shape;4619;p56"/>
            <p:cNvSpPr/>
            <p:nvPr/>
          </p:nvSpPr>
          <p:spPr>
            <a:xfrm>
              <a:off x="2096640" y="166860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64" h="88">
                  <a:moveTo>
                    <a:pt x="0" y="0"/>
                  </a:moveTo>
                  <a:lnTo>
                    <a:pt x="0" y="0"/>
                  </a:lnTo>
                  <a:cubicBezTo>
                    <a:pt x="21" y="35"/>
                    <a:pt x="42" y="63"/>
                    <a:pt x="63" y="88"/>
                  </a:cubicBezTo>
                  <a:cubicBezTo>
                    <a:pt x="42" y="63"/>
                    <a:pt x="21" y="32"/>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5" name="Google Shape;4620;p56"/>
            <p:cNvSpPr/>
            <p:nvPr/>
          </p:nvSpPr>
          <p:spPr>
            <a:xfrm>
              <a:off x="2075400" y="165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5">
                  <a:moveTo>
                    <a:pt x="0" y="15"/>
                  </a:moveTo>
                  <a:lnTo>
                    <a:pt x="0" y="15"/>
                  </a:ln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6" name="Google Shape;4621;p56"/>
            <p:cNvSpPr/>
            <p:nvPr/>
          </p:nvSpPr>
          <p:spPr>
            <a:xfrm>
              <a:off x="2088000" y="1679040"/>
              <a:ext cx="2520" cy="5400"/>
            </a:xfrm>
            <a:custGeom>
              <a:avLst/>
              <a:gdLst>
                <a:gd name="textAreaLeft" fmla="*/ 0 w 2520"/>
                <a:gd name="textAreaRight" fmla="*/ 4320 w 2520"/>
                <a:gd name="textAreaTop" fmla="*/ 0 h 5400"/>
                <a:gd name="textAreaBottom" fmla="*/ 7200 h 5400"/>
              </a:gdLst>
              <a:ahLst/>
              <a:rect l="textAreaLeft" t="textAreaTop" r="textAreaRight" b="textAreaBottom"/>
              <a:pathLst>
                <a:path w="324" h="526">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3987" name="Google Shape;4622;p56"/>
            <p:cNvSpPr/>
            <p:nvPr/>
          </p:nvSpPr>
          <p:spPr>
            <a:xfrm>
              <a:off x="2088000" y="1685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1" y="4"/>
                  </a:moveTo>
                  <a:lnTo>
                    <a:pt x="1" y="4"/>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88" name="Google Shape;4623;p56"/>
            <p:cNvSpPr/>
            <p:nvPr/>
          </p:nvSpPr>
          <p:spPr>
            <a:xfrm>
              <a:off x="2050920" y="1580760"/>
              <a:ext cx="65880" cy="45360"/>
            </a:xfrm>
            <a:custGeom>
              <a:avLst/>
              <a:gdLst>
                <a:gd name="textAreaLeft" fmla="*/ 0 w 65880"/>
                <a:gd name="textAreaRight" fmla="*/ 67680 w 65880"/>
                <a:gd name="textAreaTop" fmla="*/ 0 h 45360"/>
                <a:gd name="textAreaBottom" fmla="*/ 47160 h 45360"/>
              </a:gdLst>
              <a:ahLst/>
              <a:rect l="textAreaLeft" t="textAreaTop" r="textAreaRight" b="textAreaBottom"/>
              <a:pathLst>
                <a:path w="4997" h="3464">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a:solidFill>
                <a:srgbClr val="5f7d95"/>
              </a:solidFill>
              <a:round/>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3989" name="Google Shape;4624;p56"/>
            <p:cNvSpPr/>
            <p:nvPr/>
          </p:nvSpPr>
          <p:spPr>
            <a:xfrm>
              <a:off x="2053800" y="160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33">
                  <a:moveTo>
                    <a:pt x="25" y="32"/>
                  </a:moveTo>
                  <a:cubicBezTo>
                    <a:pt x="15" y="22"/>
                    <a:pt x="8" y="11"/>
                    <a:pt x="1" y="1"/>
                  </a:cubicBezTo>
                  <a:cubicBezTo>
                    <a:pt x="8" y="11"/>
                    <a:pt x="15" y="22"/>
                    <a:pt x="25"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0" name="Google Shape;4625;p56"/>
            <p:cNvSpPr/>
            <p:nvPr/>
          </p:nvSpPr>
          <p:spPr>
            <a:xfrm>
              <a:off x="2053080" y="1603440"/>
              <a:ext cx="360" cy="2160"/>
            </a:xfrm>
            <a:custGeom>
              <a:avLst/>
              <a:gdLst>
                <a:gd name="textAreaLeft" fmla="*/ 0 w 360"/>
                <a:gd name="textAreaRight" fmla="*/ 11520 w 360"/>
                <a:gd name="textAreaTop" fmla="*/ 0 h 2160"/>
                <a:gd name="textAreaBottom" fmla="*/ 3960 h 2160"/>
              </a:gdLst>
              <a:ahLst/>
              <a:rect l="textAreaLeft" t="textAreaTop" r="textAreaRight" b="textAreaBottom"/>
              <a:pathLst>
                <a:path w="61" h="284">
                  <a:moveTo>
                    <a:pt x="39" y="0"/>
                  </a:moveTo>
                  <a:lnTo>
                    <a:pt x="39" y="0"/>
                  </a:lnTo>
                  <a:cubicBezTo>
                    <a:pt x="1" y="91"/>
                    <a:pt x="8" y="200"/>
                    <a:pt x="60" y="284"/>
                  </a:cubicBezTo>
                  <a:cubicBezTo>
                    <a:pt x="8" y="200"/>
                    <a:pt x="1" y="91"/>
                    <a:pt x="39"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3991" name="Google Shape;4626;p56"/>
            <p:cNvSpPr/>
            <p:nvPr/>
          </p:nvSpPr>
          <p:spPr>
            <a:xfrm>
              <a:off x="2109240" y="162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2" name="Google Shape;4627;p56"/>
            <p:cNvSpPr/>
            <p:nvPr/>
          </p:nvSpPr>
          <p:spPr>
            <a:xfrm>
              <a:off x="2054880" y="162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 y="4"/>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3" name="Google Shape;4628;p56"/>
            <p:cNvSpPr/>
            <p:nvPr/>
          </p:nvSpPr>
          <p:spPr>
            <a:xfrm>
              <a:off x="2055240" y="162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9">
                  <a:moveTo>
                    <a:pt x="0" y="18"/>
                  </a:moveTo>
                  <a:cubicBezTo>
                    <a:pt x="4" y="11"/>
                    <a:pt x="11" y="4"/>
                    <a:pt x="18" y="1"/>
                  </a:cubicBezTo>
                  <a:cubicBezTo>
                    <a:pt x="11" y="4"/>
                    <a:pt x="4"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4" name="Google Shape;4629;p56"/>
            <p:cNvSpPr/>
            <p:nvPr/>
          </p:nvSpPr>
          <p:spPr>
            <a:xfrm>
              <a:off x="2054880" y="1625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5" name="Google Shape;4630;p56"/>
            <p:cNvSpPr/>
            <p:nvPr/>
          </p:nvSpPr>
          <p:spPr>
            <a:xfrm>
              <a:off x="2108520" y="162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6" name="Google Shape;4631;p56"/>
            <p:cNvSpPr/>
            <p:nvPr/>
          </p:nvSpPr>
          <p:spPr>
            <a:xfrm>
              <a:off x="2108880" y="162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7" name="Google Shape;4632;p56"/>
            <p:cNvSpPr/>
            <p:nvPr/>
          </p:nvSpPr>
          <p:spPr>
            <a:xfrm>
              <a:off x="2095200" y="162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8" name="Google Shape;4633;p56"/>
            <p:cNvSpPr/>
            <p:nvPr/>
          </p:nvSpPr>
          <p:spPr>
            <a:xfrm>
              <a:off x="2089800" y="1626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1"/>
                  </a:moveTo>
                  <a:cubicBezTo>
                    <a:pt x="4" y="1"/>
                    <a:pt x="7" y="1"/>
                    <a:pt x="11" y="1"/>
                  </a:cubicBezTo>
                  <a:cubicBezTo>
                    <a:pt x="7" y="1"/>
                    <a:pt x="4"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3999" name="Google Shape;4634;p56"/>
            <p:cNvSpPr/>
            <p:nvPr/>
          </p:nvSpPr>
          <p:spPr>
            <a:xfrm>
              <a:off x="2088720" y="162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0" name="Google Shape;4635;p56"/>
            <p:cNvSpPr/>
            <p:nvPr/>
          </p:nvSpPr>
          <p:spPr>
            <a:xfrm>
              <a:off x="2054520" y="162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1" name="Google Shape;4636;p56"/>
            <p:cNvSpPr/>
            <p:nvPr/>
          </p:nvSpPr>
          <p:spPr>
            <a:xfrm>
              <a:off x="2110320" y="1620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0" y="8"/>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2" name="Google Shape;4637;p56"/>
            <p:cNvSpPr/>
            <p:nvPr/>
          </p:nvSpPr>
          <p:spPr>
            <a:xfrm>
              <a:off x="2109960" y="162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5">
                  <a:moveTo>
                    <a:pt x="1" y="4"/>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3" name="Google Shape;4638;p56"/>
            <p:cNvSpPr/>
            <p:nvPr/>
          </p:nvSpPr>
          <p:spPr>
            <a:xfrm>
              <a:off x="2102040" y="1627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5">
                  <a:moveTo>
                    <a:pt x="0" y="1"/>
                  </a:moveTo>
                  <a:cubicBezTo>
                    <a:pt x="11" y="4"/>
                    <a:pt x="18" y="8"/>
                    <a:pt x="28" y="15"/>
                  </a:cubicBezTo>
                  <a:cubicBezTo>
                    <a:pt x="18" y="8"/>
                    <a:pt x="11"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4" name="Google Shape;4639;p56"/>
            <p:cNvSpPr/>
            <p:nvPr/>
          </p:nvSpPr>
          <p:spPr>
            <a:xfrm>
              <a:off x="2109600" y="162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0" y="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5" name="Google Shape;4640;p56"/>
            <p:cNvSpPr/>
            <p:nvPr/>
          </p:nvSpPr>
          <p:spPr>
            <a:xfrm>
              <a:off x="2054160" y="162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6" name="Google Shape;4641;p56"/>
            <p:cNvSpPr/>
            <p:nvPr/>
          </p:nvSpPr>
          <p:spPr>
            <a:xfrm>
              <a:off x="2053800" y="162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7" name="Google Shape;4642;p56"/>
            <p:cNvSpPr/>
            <p:nvPr/>
          </p:nvSpPr>
          <p:spPr>
            <a:xfrm>
              <a:off x="2100240" y="162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1" y="1"/>
                  </a:moveTo>
                  <a:lnTo>
                    <a:pt x="2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8" name="Google Shape;4643;p56"/>
            <p:cNvSpPr/>
            <p:nvPr/>
          </p:nvSpPr>
          <p:spPr>
            <a:xfrm>
              <a:off x="2099520" y="162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09" name="Google Shape;4644;p56"/>
            <p:cNvSpPr/>
            <p:nvPr/>
          </p:nvSpPr>
          <p:spPr>
            <a:xfrm>
              <a:off x="2107800" y="162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0" name="Google Shape;4645;p56"/>
            <p:cNvSpPr/>
            <p:nvPr/>
          </p:nvSpPr>
          <p:spPr>
            <a:xfrm>
              <a:off x="2110680" y="1620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4">
                  <a:moveTo>
                    <a:pt x="1"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1" name="Google Shape;4646;p56"/>
            <p:cNvSpPr/>
            <p:nvPr/>
          </p:nvSpPr>
          <p:spPr>
            <a:xfrm>
              <a:off x="2098440" y="162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2" name="Google Shape;4647;p56"/>
            <p:cNvSpPr/>
            <p:nvPr/>
          </p:nvSpPr>
          <p:spPr>
            <a:xfrm>
              <a:off x="2099160" y="162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1" y="1"/>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3" name="Google Shape;4648;p56"/>
            <p:cNvSpPr/>
            <p:nvPr/>
          </p:nvSpPr>
          <p:spPr>
            <a:xfrm>
              <a:off x="2101680" y="162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2">
                  <a:moveTo>
                    <a:pt x="1" y="1"/>
                  </a:moveTo>
                  <a:lnTo>
                    <a:pt x="22"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4" name="Google Shape;4649;p56"/>
            <p:cNvSpPr/>
            <p:nvPr/>
          </p:nvSpPr>
          <p:spPr>
            <a:xfrm>
              <a:off x="2101320" y="162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1" y="0"/>
                  </a:moveTo>
                  <a:lnTo>
                    <a:pt x="22"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5" name="Google Shape;4650;p56"/>
            <p:cNvSpPr/>
            <p:nvPr/>
          </p:nvSpPr>
          <p:spPr>
            <a:xfrm>
              <a:off x="2095560" y="162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0" y="4"/>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6" name="Google Shape;4651;p56"/>
            <p:cNvSpPr/>
            <p:nvPr/>
          </p:nvSpPr>
          <p:spPr>
            <a:xfrm>
              <a:off x="2100600" y="162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0" y="1"/>
                  </a:moveTo>
                  <a:lnTo>
                    <a:pt x="2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7" name="Google Shape;4652;p56"/>
            <p:cNvSpPr/>
            <p:nvPr/>
          </p:nvSpPr>
          <p:spPr>
            <a:xfrm>
              <a:off x="2096280" y="162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8" name="Google Shape;4653;p56"/>
            <p:cNvSpPr/>
            <p:nvPr/>
          </p:nvSpPr>
          <p:spPr>
            <a:xfrm>
              <a:off x="2108160" y="162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19" name="Google Shape;4654;p56"/>
            <p:cNvSpPr/>
            <p:nvPr/>
          </p:nvSpPr>
          <p:spPr>
            <a:xfrm>
              <a:off x="2095920" y="162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0" name="Google Shape;4655;p56"/>
            <p:cNvSpPr/>
            <p:nvPr/>
          </p:nvSpPr>
          <p:spPr>
            <a:xfrm>
              <a:off x="2097360" y="162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1" name="Google Shape;4656;p56"/>
            <p:cNvSpPr/>
            <p:nvPr/>
          </p:nvSpPr>
          <p:spPr>
            <a:xfrm>
              <a:off x="2098080" y="162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2" name="Google Shape;4657;p56"/>
            <p:cNvSpPr/>
            <p:nvPr/>
          </p:nvSpPr>
          <p:spPr>
            <a:xfrm>
              <a:off x="2108160" y="162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3" name="Google Shape;4658;p56"/>
            <p:cNvSpPr/>
            <p:nvPr/>
          </p:nvSpPr>
          <p:spPr>
            <a:xfrm>
              <a:off x="2107800" y="162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4" name="Google Shape;4659;p56"/>
            <p:cNvSpPr/>
            <p:nvPr/>
          </p:nvSpPr>
          <p:spPr>
            <a:xfrm>
              <a:off x="2097000" y="162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5" name="Google Shape;4660;p56"/>
            <p:cNvSpPr/>
            <p:nvPr/>
          </p:nvSpPr>
          <p:spPr>
            <a:xfrm>
              <a:off x="2053080" y="162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6" name="Google Shape;4661;p56"/>
            <p:cNvSpPr/>
            <p:nvPr/>
          </p:nvSpPr>
          <p:spPr>
            <a:xfrm>
              <a:off x="2088720" y="1626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4">
                  <a:moveTo>
                    <a:pt x="47" y="4"/>
                  </a:moveTo>
                  <a:cubicBezTo>
                    <a:pt x="33" y="4"/>
                    <a:pt x="15" y="4"/>
                    <a:pt x="1" y="0"/>
                  </a:cubicBezTo>
                  <a:cubicBezTo>
                    <a:pt x="15" y="4"/>
                    <a:pt x="33" y="4"/>
                    <a:pt x="47"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7" name="Google Shape;4662;p56"/>
            <p:cNvSpPr/>
            <p:nvPr/>
          </p:nvSpPr>
          <p:spPr>
            <a:xfrm>
              <a:off x="2053440" y="162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8" name="Google Shape;4663;p56"/>
            <p:cNvSpPr/>
            <p:nvPr/>
          </p:nvSpPr>
          <p:spPr>
            <a:xfrm>
              <a:off x="2111400" y="1620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29" name="Google Shape;4664;p56"/>
            <p:cNvSpPr/>
            <p:nvPr/>
          </p:nvSpPr>
          <p:spPr>
            <a:xfrm>
              <a:off x="2111040" y="1620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4">
                  <a:moveTo>
                    <a:pt x="1"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0" name="Google Shape;4665;p56"/>
            <p:cNvSpPr/>
            <p:nvPr/>
          </p:nvSpPr>
          <p:spPr>
            <a:xfrm>
              <a:off x="2033280" y="1560600"/>
              <a:ext cx="51120" cy="21600"/>
            </a:xfrm>
            <a:custGeom>
              <a:avLst/>
              <a:gdLst>
                <a:gd name="textAreaLeft" fmla="*/ 0 w 51120"/>
                <a:gd name="textAreaRight" fmla="*/ 52920 w 51120"/>
                <a:gd name="textAreaTop" fmla="*/ 0 h 21600"/>
                <a:gd name="textAreaBottom" fmla="*/ 23400 h 21600"/>
              </a:gdLst>
              <a:ahLst/>
              <a:rect l="textAreaLeft" t="textAreaTop" r="textAreaRight" b="textAreaBottom"/>
              <a:pathLst>
                <a:path w="3887" h="1731">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4031" name="Google Shape;4666;p56"/>
            <p:cNvSpPr/>
            <p:nvPr/>
          </p:nvSpPr>
          <p:spPr>
            <a:xfrm>
              <a:off x="2076480" y="1581840"/>
              <a:ext cx="1800" cy="360"/>
            </a:xfrm>
            <a:custGeom>
              <a:avLst/>
              <a:gdLst>
                <a:gd name="textAreaLeft" fmla="*/ 0 w 1800"/>
                <a:gd name="textAreaRight" fmla="*/ 3600 w 1800"/>
                <a:gd name="textAreaTop" fmla="*/ 0 h 360"/>
                <a:gd name="textAreaBottom" fmla="*/ 8640 h 360"/>
              </a:gdLst>
              <a:ahLst/>
              <a:rect l="textAreaLeft" t="textAreaTop" r="textAreaRight" b="textAreaBottom"/>
              <a:pathLst>
                <a:path w="256" h="82">
                  <a:moveTo>
                    <a:pt x="256" y="8"/>
                  </a:moveTo>
                  <a:cubicBezTo>
                    <a:pt x="165" y="1"/>
                    <a:pt x="74" y="25"/>
                    <a:pt x="0" y="81"/>
                  </a:cubicBezTo>
                  <a:cubicBezTo>
                    <a:pt x="74" y="25"/>
                    <a:pt x="165" y="1"/>
                    <a:pt x="256"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2" name="Google Shape;4667;p56"/>
            <p:cNvSpPr/>
            <p:nvPr/>
          </p:nvSpPr>
          <p:spPr>
            <a:xfrm>
              <a:off x="2075040" y="158292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89" h="85">
                  <a:moveTo>
                    <a:pt x="88" y="0"/>
                  </a:moveTo>
                  <a:cubicBezTo>
                    <a:pt x="57" y="25"/>
                    <a:pt x="25" y="53"/>
                    <a:pt x="1" y="84"/>
                  </a:cubicBezTo>
                  <a:lnTo>
                    <a:pt x="1" y="84"/>
                  </a:lnTo>
                  <a:cubicBezTo>
                    <a:pt x="25" y="53"/>
                    <a:pt x="57" y="25"/>
                    <a:pt x="8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3" name="Google Shape;4668;p56"/>
            <p:cNvSpPr/>
            <p:nvPr/>
          </p:nvSpPr>
          <p:spPr>
            <a:xfrm>
              <a:off x="2084760" y="157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4" name="Google Shape;4669;p56"/>
            <p:cNvSpPr/>
            <p:nvPr/>
          </p:nvSpPr>
          <p:spPr>
            <a:xfrm>
              <a:off x="2085120" y="157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5" name="Google Shape;4670;p56"/>
            <p:cNvSpPr/>
            <p:nvPr/>
          </p:nvSpPr>
          <p:spPr>
            <a:xfrm>
              <a:off x="2034000" y="1577160"/>
              <a:ext cx="38880" cy="22680"/>
            </a:xfrm>
            <a:custGeom>
              <a:avLst/>
              <a:gdLst>
                <a:gd name="textAreaLeft" fmla="*/ 0 w 38880"/>
                <a:gd name="textAreaRight" fmla="*/ 40680 w 38880"/>
                <a:gd name="textAreaTop" fmla="*/ 0 h 22680"/>
                <a:gd name="textAreaBottom" fmla="*/ 24480 h 22680"/>
              </a:gdLst>
              <a:ahLst/>
              <a:rect l="textAreaLeft" t="textAreaTop" r="textAreaRight" b="textAreaBottom"/>
              <a:pathLst>
                <a:path w="2983" h="1795">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a:solidFill>
                <a:srgbClr val="5f7d95"/>
              </a:solidFill>
              <a:round/>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4036" name="Google Shape;4671;p56"/>
            <p:cNvSpPr/>
            <p:nvPr/>
          </p:nvSpPr>
          <p:spPr>
            <a:xfrm>
              <a:off x="2051640" y="159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7" name="Google Shape;4672;p56"/>
            <p:cNvSpPr/>
            <p:nvPr/>
          </p:nvSpPr>
          <p:spPr>
            <a:xfrm>
              <a:off x="2052000" y="159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9">
                  <a:moveTo>
                    <a:pt x="25" y="1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38" name="Google Shape;4673;p56"/>
            <p:cNvSpPr/>
            <p:nvPr/>
          </p:nvSpPr>
          <p:spPr>
            <a:xfrm>
              <a:off x="2052360" y="1600200"/>
              <a:ext cx="360" cy="360"/>
            </a:xfrm>
            <a:custGeom>
              <a:avLst/>
              <a:gdLst>
                <a:gd name="textAreaLeft" fmla="*/ 0 w 360"/>
                <a:gd name="textAreaRight" fmla="*/ 8640 w 360"/>
                <a:gd name="textAreaTop" fmla="*/ 0 h 360"/>
                <a:gd name="textAreaBottom" fmla="*/ 5760 h 360"/>
              </a:gdLst>
              <a:ahLst/>
              <a:rect l="textAreaLeft" t="textAreaTop" r="textAreaRight" b="textAreaBottom"/>
              <a:pathLst>
                <a:path w="85" h="9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039" name="Google Shape;4674;p56"/>
            <p:cNvSpPr/>
            <p:nvPr/>
          </p:nvSpPr>
          <p:spPr>
            <a:xfrm>
              <a:off x="205524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
                  <a:moveTo>
                    <a:pt x="0"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0" name="Google Shape;4675;p56"/>
            <p:cNvSpPr/>
            <p:nvPr/>
          </p:nvSpPr>
          <p:spPr>
            <a:xfrm>
              <a:off x="205416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
                  <a:moveTo>
                    <a:pt x="0" y="0"/>
                  </a:moveTo>
                  <a:lnTo>
                    <a:pt x="3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1" name="Google Shape;4676;p56"/>
            <p:cNvSpPr/>
            <p:nvPr/>
          </p:nvSpPr>
          <p:spPr>
            <a:xfrm>
              <a:off x="205668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2" name="Google Shape;4677;p56"/>
            <p:cNvSpPr/>
            <p:nvPr/>
          </p:nvSpPr>
          <p:spPr>
            <a:xfrm>
              <a:off x="205488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1" y="0"/>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3" name="Google Shape;4678;p56"/>
            <p:cNvSpPr/>
            <p:nvPr/>
          </p:nvSpPr>
          <p:spPr>
            <a:xfrm>
              <a:off x="205596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0" y="0"/>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4" name="Google Shape;4679;p56"/>
            <p:cNvSpPr/>
            <p:nvPr/>
          </p:nvSpPr>
          <p:spPr>
            <a:xfrm>
              <a:off x="2053440" y="160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1">
                  <a:moveTo>
                    <a:pt x="1" y="1"/>
                  </a:moveTo>
                  <a:lnTo>
                    <a:pt x="43"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5" name="Google Shape;4680;p56"/>
            <p:cNvSpPr/>
            <p:nvPr/>
          </p:nvSpPr>
          <p:spPr>
            <a:xfrm>
              <a:off x="205632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6" name="Google Shape;4681;p56"/>
            <p:cNvSpPr/>
            <p:nvPr/>
          </p:nvSpPr>
          <p:spPr>
            <a:xfrm>
              <a:off x="205704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7" name="Google Shape;4682;p56"/>
            <p:cNvSpPr/>
            <p:nvPr/>
          </p:nvSpPr>
          <p:spPr>
            <a:xfrm>
              <a:off x="2073960" y="1585440"/>
              <a:ext cx="360" cy="360"/>
            </a:xfrm>
            <a:custGeom>
              <a:avLst/>
              <a:gdLst>
                <a:gd name="textAreaLeft" fmla="*/ 0 w 360"/>
                <a:gd name="textAreaRight" fmla="*/ 11520 w 360"/>
                <a:gd name="textAreaTop" fmla="*/ 0 h 360"/>
                <a:gd name="textAreaBottom" fmla="*/ 2160 h 360"/>
              </a:gdLst>
              <a:ahLst/>
              <a:rect l="textAreaLeft" t="textAreaTop" r="textAreaRight" b="textAreaBottom"/>
              <a:pathLst>
                <a:path w="26" h="162">
                  <a:moveTo>
                    <a:pt x="25" y="0"/>
                  </a:moveTo>
                  <a:lnTo>
                    <a:pt x="25" y="0"/>
                  </a:lnTo>
                  <a:cubicBezTo>
                    <a:pt x="4" y="53"/>
                    <a:pt x="1" y="109"/>
                    <a:pt x="11" y="161"/>
                  </a:cubicBezTo>
                  <a:cubicBezTo>
                    <a:pt x="1" y="109"/>
                    <a:pt x="4" y="53"/>
                    <a:pt x="25"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048" name="Google Shape;4683;p56"/>
            <p:cNvSpPr/>
            <p:nvPr/>
          </p:nvSpPr>
          <p:spPr>
            <a:xfrm>
              <a:off x="205740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49" name="Google Shape;4684;p56"/>
            <p:cNvSpPr/>
            <p:nvPr/>
          </p:nvSpPr>
          <p:spPr>
            <a:xfrm>
              <a:off x="205848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0" name="Google Shape;4685;p56"/>
            <p:cNvSpPr/>
            <p:nvPr/>
          </p:nvSpPr>
          <p:spPr>
            <a:xfrm>
              <a:off x="205812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1" name="Google Shape;4686;p56"/>
            <p:cNvSpPr/>
            <p:nvPr/>
          </p:nvSpPr>
          <p:spPr>
            <a:xfrm>
              <a:off x="205812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2" name="Google Shape;4687;p56"/>
            <p:cNvSpPr/>
            <p:nvPr/>
          </p:nvSpPr>
          <p:spPr>
            <a:xfrm>
              <a:off x="205812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3" name="Google Shape;4688;p56"/>
            <p:cNvSpPr/>
            <p:nvPr/>
          </p:nvSpPr>
          <p:spPr>
            <a:xfrm>
              <a:off x="205776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4" name="Google Shape;4689;p56"/>
            <p:cNvSpPr/>
            <p:nvPr/>
          </p:nvSpPr>
          <p:spPr>
            <a:xfrm>
              <a:off x="2057760" y="160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5" name="Google Shape;4690;p56"/>
            <p:cNvSpPr/>
            <p:nvPr/>
          </p:nvSpPr>
          <p:spPr>
            <a:xfrm>
              <a:off x="2071800" y="158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0" y="1"/>
                  </a:moveTo>
                  <a:lnTo>
                    <a:pt x="2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6" name="Google Shape;4691;p56"/>
            <p:cNvSpPr/>
            <p:nvPr/>
          </p:nvSpPr>
          <p:spPr>
            <a:xfrm>
              <a:off x="2037960" y="157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7" name="Google Shape;4692;p56"/>
            <p:cNvSpPr/>
            <p:nvPr/>
          </p:nvSpPr>
          <p:spPr>
            <a:xfrm>
              <a:off x="2040120" y="157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0" y="7"/>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8" name="Google Shape;4693;p56"/>
            <p:cNvSpPr/>
            <p:nvPr/>
          </p:nvSpPr>
          <p:spPr>
            <a:xfrm>
              <a:off x="2057040" y="157860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41" h="8">
                  <a:moveTo>
                    <a:pt x="141" y="1"/>
                  </a:moveTo>
                  <a:cubicBezTo>
                    <a:pt x="92" y="4"/>
                    <a:pt x="46" y="8"/>
                    <a:pt x="1" y="8"/>
                  </a:cubicBezTo>
                  <a:cubicBezTo>
                    <a:pt x="46" y="8"/>
                    <a:pt x="92" y="4"/>
                    <a:pt x="14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59" name="Google Shape;4694;p56"/>
            <p:cNvSpPr/>
            <p:nvPr/>
          </p:nvSpPr>
          <p:spPr>
            <a:xfrm>
              <a:off x="2039400" y="157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0" name="Google Shape;4695;p56"/>
            <p:cNvSpPr/>
            <p:nvPr/>
          </p:nvSpPr>
          <p:spPr>
            <a:xfrm>
              <a:off x="2072880" y="158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5">
                  <a:moveTo>
                    <a:pt x="0" y="1"/>
                  </a:moveTo>
                  <a:lnTo>
                    <a:pt x="25"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1" name="Google Shape;4696;p56"/>
            <p:cNvSpPr/>
            <p:nvPr/>
          </p:nvSpPr>
          <p:spPr>
            <a:xfrm>
              <a:off x="2038680" y="157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0" y="8"/>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2" name="Google Shape;4697;p56"/>
            <p:cNvSpPr/>
            <p:nvPr/>
          </p:nvSpPr>
          <p:spPr>
            <a:xfrm>
              <a:off x="2073600" y="158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22">
                  <a:moveTo>
                    <a:pt x="0" y="0"/>
                  </a:moveTo>
                  <a:lnTo>
                    <a:pt x="39"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3" name="Google Shape;4698;p56"/>
            <p:cNvSpPr/>
            <p:nvPr/>
          </p:nvSpPr>
          <p:spPr>
            <a:xfrm>
              <a:off x="2036520" y="157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4" name="Google Shape;4699;p56"/>
            <p:cNvSpPr/>
            <p:nvPr/>
          </p:nvSpPr>
          <p:spPr>
            <a:xfrm>
              <a:off x="2061360" y="15782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5" h="40">
                  <a:moveTo>
                    <a:pt x="74" y="39"/>
                  </a:moveTo>
                  <a:cubicBezTo>
                    <a:pt x="57" y="15"/>
                    <a:pt x="29" y="1"/>
                    <a:pt x="1" y="1"/>
                  </a:cubicBezTo>
                  <a:cubicBezTo>
                    <a:pt x="29" y="1"/>
                    <a:pt x="57" y="15"/>
                    <a:pt x="74"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5" name="Google Shape;4700;p56"/>
            <p:cNvSpPr/>
            <p:nvPr/>
          </p:nvSpPr>
          <p:spPr>
            <a:xfrm>
              <a:off x="2037240" y="157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0"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6" name="Google Shape;4701;p56"/>
            <p:cNvSpPr/>
            <p:nvPr/>
          </p:nvSpPr>
          <p:spPr>
            <a:xfrm>
              <a:off x="1927800" y="1666080"/>
              <a:ext cx="28800" cy="13680"/>
            </a:xfrm>
            <a:custGeom>
              <a:avLst/>
              <a:gdLst>
                <a:gd name="textAreaLeft" fmla="*/ 0 w 28800"/>
                <a:gd name="textAreaRight" fmla="*/ 30600 w 28800"/>
                <a:gd name="textAreaTop" fmla="*/ 0 h 13680"/>
                <a:gd name="textAreaBottom" fmla="*/ 15480 h 13680"/>
              </a:gdLst>
              <a:ahLst/>
              <a:rect l="textAreaLeft" t="textAreaTop" r="textAreaRight" b="textAreaBottom"/>
              <a:pathLst>
                <a:path w="2245" h="1152">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a:solidFill>
                <a:srgbClr val="5f7d95"/>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4067" name="Google Shape;4702;p56"/>
            <p:cNvSpPr/>
            <p:nvPr/>
          </p:nvSpPr>
          <p:spPr>
            <a:xfrm>
              <a:off x="1956240" y="167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1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8" name="Google Shape;4703;p56"/>
            <p:cNvSpPr/>
            <p:nvPr/>
          </p:nvSpPr>
          <p:spPr>
            <a:xfrm>
              <a:off x="1958040" y="167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69" name="Google Shape;4704;p56"/>
            <p:cNvSpPr/>
            <p:nvPr/>
          </p:nvSpPr>
          <p:spPr>
            <a:xfrm>
              <a:off x="1951200" y="1667880"/>
              <a:ext cx="360" cy="720"/>
            </a:xfrm>
            <a:custGeom>
              <a:avLst/>
              <a:gdLst>
                <a:gd name="textAreaLeft" fmla="*/ 0 w 360"/>
                <a:gd name="textAreaRight" fmla="*/ 11520 w 360"/>
                <a:gd name="textAreaTop" fmla="*/ 0 h 720"/>
                <a:gd name="textAreaBottom" fmla="*/ 2520 h 720"/>
              </a:gdLst>
              <a:ahLst/>
              <a:rect l="textAreaLeft" t="textAreaTop" r="textAreaRight" b="textAreaBottom"/>
              <a:pathLst>
                <a:path w="10" h="187">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070" name="Google Shape;4705;p56"/>
            <p:cNvSpPr/>
            <p:nvPr/>
          </p:nvSpPr>
          <p:spPr>
            <a:xfrm>
              <a:off x="1957680" y="167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1" name="Google Shape;4706;p56"/>
            <p:cNvSpPr/>
            <p:nvPr/>
          </p:nvSpPr>
          <p:spPr>
            <a:xfrm>
              <a:off x="1956960" y="167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2" name="Google Shape;4707;p56"/>
            <p:cNvSpPr/>
            <p:nvPr/>
          </p:nvSpPr>
          <p:spPr>
            <a:xfrm>
              <a:off x="1956600" y="167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1">
                  <a:moveTo>
                    <a:pt x="1" y="11"/>
                  </a:moveTo>
                  <a:cubicBezTo>
                    <a:pt x="11" y="4"/>
                    <a:pt x="18" y="4"/>
                    <a:pt x="29" y="0"/>
                  </a:cubicBezTo>
                  <a:cubicBezTo>
                    <a:pt x="18" y="4"/>
                    <a:pt x="11" y="4"/>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3" name="Google Shape;4708;p56"/>
            <p:cNvSpPr/>
            <p:nvPr/>
          </p:nvSpPr>
          <p:spPr>
            <a:xfrm>
              <a:off x="1926360" y="1595160"/>
              <a:ext cx="62280" cy="70560"/>
            </a:xfrm>
            <a:custGeom>
              <a:avLst/>
              <a:gdLst>
                <a:gd name="textAreaLeft" fmla="*/ 0 w 62280"/>
                <a:gd name="textAreaRight" fmla="*/ 64080 w 62280"/>
                <a:gd name="textAreaTop" fmla="*/ 0 h 70560"/>
                <a:gd name="textAreaBottom" fmla="*/ 72360 h 70560"/>
              </a:gdLst>
              <a:ahLst/>
              <a:rect l="textAreaLeft" t="textAreaTop" r="textAreaRight" b="textAreaBottom"/>
              <a:pathLst>
                <a:path w="4727" h="5322">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a:solidFill>
                <a:srgbClr val="5f7d95"/>
              </a:solidFill>
              <a:round/>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4074" name="Google Shape;4709;p56"/>
            <p:cNvSpPr/>
            <p:nvPr/>
          </p:nvSpPr>
          <p:spPr>
            <a:xfrm>
              <a:off x="1990440" y="163116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22" h="8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5" name="Google Shape;4710;p56"/>
            <p:cNvSpPr/>
            <p:nvPr/>
          </p:nvSpPr>
          <p:spPr>
            <a:xfrm>
              <a:off x="1990440" y="163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6" name="Google Shape;4711;p56"/>
            <p:cNvSpPr/>
            <p:nvPr/>
          </p:nvSpPr>
          <p:spPr>
            <a:xfrm>
              <a:off x="1990440" y="163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1" y="0"/>
                  </a:moveTo>
                  <a:lnTo>
                    <a:pt x="1" y="11"/>
                  </a:lnTo>
                  <a:cubicBezTo>
                    <a:pt x="4" y="7"/>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7" name="Google Shape;4712;p56"/>
            <p:cNvSpPr/>
            <p:nvPr/>
          </p:nvSpPr>
          <p:spPr>
            <a:xfrm>
              <a:off x="1985400" y="160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8" name="Google Shape;4713;p56"/>
            <p:cNvSpPr/>
            <p:nvPr/>
          </p:nvSpPr>
          <p:spPr>
            <a:xfrm>
              <a:off x="1990440" y="163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79" name="Google Shape;4714;p56"/>
            <p:cNvSpPr/>
            <p:nvPr/>
          </p:nvSpPr>
          <p:spPr>
            <a:xfrm>
              <a:off x="1985400" y="160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3">
                  <a:moveTo>
                    <a:pt x="8" y="32"/>
                  </a:moveTo>
                  <a:cubicBezTo>
                    <a:pt x="4" y="22"/>
                    <a:pt x="1" y="11"/>
                    <a:pt x="1" y="1"/>
                  </a:cubicBezTo>
                  <a:cubicBezTo>
                    <a:pt x="1" y="11"/>
                    <a:pt x="4" y="22"/>
                    <a:pt x="8"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0" name="Google Shape;4715;p56"/>
            <p:cNvSpPr/>
            <p:nvPr/>
          </p:nvSpPr>
          <p:spPr>
            <a:xfrm>
              <a:off x="1978920" y="1655280"/>
              <a:ext cx="1800" cy="720"/>
            </a:xfrm>
            <a:custGeom>
              <a:avLst/>
              <a:gdLst>
                <a:gd name="textAreaLeft" fmla="*/ 0 w 1800"/>
                <a:gd name="textAreaRight" fmla="*/ 3600 w 1800"/>
                <a:gd name="textAreaTop" fmla="*/ 0 h 720"/>
                <a:gd name="textAreaBottom" fmla="*/ 2520 h 720"/>
              </a:gdLst>
              <a:ahLst/>
              <a:rect l="textAreaLeft" t="textAreaTop" r="textAreaRight" b="textAreaBottom"/>
              <a:pathLst>
                <a:path w="278" h="176">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081" name="Google Shape;4716;p56"/>
            <p:cNvSpPr/>
            <p:nvPr/>
          </p:nvSpPr>
          <p:spPr>
            <a:xfrm>
              <a:off x="1953360" y="166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2" name="Google Shape;4717;p56"/>
            <p:cNvSpPr/>
            <p:nvPr/>
          </p:nvSpPr>
          <p:spPr>
            <a:xfrm>
              <a:off x="1951920" y="166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36">
                  <a:moveTo>
                    <a:pt x="60" y="0"/>
                  </a:moveTo>
                  <a:cubicBezTo>
                    <a:pt x="39" y="4"/>
                    <a:pt x="14" y="14"/>
                    <a:pt x="0" y="35"/>
                  </a:cubicBezTo>
                  <a:cubicBezTo>
                    <a:pt x="14" y="18"/>
                    <a:pt x="39" y="4"/>
                    <a:pt x="6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3" name="Google Shape;4718;p56"/>
            <p:cNvSpPr/>
            <p:nvPr/>
          </p:nvSpPr>
          <p:spPr>
            <a:xfrm>
              <a:off x="1953000" y="166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4" name="Google Shape;4719;p56"/>
            <p:cNvSpPr/>
            <p:nvPr/>
          </p:nvSpPr>
          <p:spPr>
            <a:xfrm>
              <a:off x="1954080" y="166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0" y="0"/>
                  </a:moveTo>
                  <a:lnTo>
                    <a:pt x="1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5" name="Google Shape;4720;p56"/>
            <p:cNvSpPr/>
            <p:nvPr/>
          </p:nvSpPr>
          <p:spPr>
            <a:xfrm>
              <a:off x="1954800" y="166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6" name="Google Shape;4721;p56"/>
            <p:cNvSpPr/>
            <p:nvPr/>
          </p:nvSpPr>
          <p:spPr>
            <a:xfrm>
              <a:off x="1954440" y="166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0"/>
                  </a:moveTo>
                  <a:lnTo>
                    <a:pt x="1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7" name="Google Shape;4722;p56"/>
            <p:cNvSpPr/>
            <p:nvPr/>
          </p:nvSpPr>
          <p:spPr>
            <a:xfrm>
              <a:off x="1954080" y="166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1"/>
                  </a:moveTo>
                  <a:lnTo>
                    <a:pt x="15"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8" name="Google Shape;4723;p56"/>
            <p:cNvSpPr/>
            <p:nvPr/>
          </p:nvSpPr>
          <p:spPr>
            <a:xfrm>
              <a:off x="1953720" y="166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 y="1"/>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89" name="Google Shape;4724;p56"/>
            <p:cNvSpPr/>
            <p:nvPr/>
          </p:nvSpPr>
          <p:spPr>
            <a:xfrm>
              <a:off x="1955160" y="166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2">
                  <a:moveTo>
                    <a:pt x="0" y="0"/>
                  </a:moveTo>
                  <a:lnTo>
                    <a:pt x="32"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0" name="Google Shape;4725;p56"/>
            <p:cNvSpPr/>
            <p:nvPr/>
          </p:nvSpPr>
          <p:spPr>
            <a:xfrm>
              <a:off x="1978200" y="1652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1" name="Google Shape;4726;p56"/>
            <p:cNvSpPr/>
            <p:nvPr/>
          </p:nvSpPr>
          <p:spPr>
            <a:xfrm>
              <a:off x="1978560" y="1652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2" name="Google Shape;4727;p56"/>
            <p:cNvSpPr/>
            <p:nvPr/>
          </p:nvSpPr>
          <p:spPr>
            <a:xfrm>
              <a:off x="198288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3" name="Google Shape;4728;p56"/>
            <p:cNvSpPr/>
            <p:nvPr/>
          </p:nvSpPr>
          <p:spPr>
            <a:xfrm>
              <a:off x="1990080" y="163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4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4" name="Google Shape;4729;p56"/>
            <p:cNvSpPr/>
            <p:nvPr/>
          </p:nvSpPr>
          <p:spPr>
            <a:xfrm>
              <a:off x="198252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5" name="Google Shape;4730;p56"/>
            <p:cNvSpPr/>
            <p:nvPr/>
          </p:nvSpPr>
          <p:spPr>
            <a:xfrm>
              <a:off x="1989720" y="163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6" name="Google Shape;4731;p56"/>
            <p:cNvSpPr/>
            <p:nvPr/>
          </p:nvSpPr>
          <p:spPr>
            <a:xfrm>
              <a:off x="1990080" y="163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7" name="Google Shape;4732;p56"/>
            <p:cNvSpPr/>
            <p:nvPr/>
          </p:nvSpPr>
          <p:spPr>
            <a:xfrm>
              <a:off x="1979280" y="1652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8" name="Google Shape;4733;p56"/>
            <p:cNvSpPr/>
            <p:nvPr/>
          </p:nvSpPr>
          <p:spPr>
            <a:xfrm>
              <a:off x="1979640" y="165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099" name="Google Shape;4734;p56"/>
            <p:cNvSpPr/>
            <p:nvPr/>
          </p:nvSpPr>
          <p:spPr>
            <a:xfrm>
              <a:off x="1977120" y="165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0" name="Google Shape;4735;p56"/>
            <p:cNvSpPr/>
            <p:nvPr/>
          </p:nvSpPr>
          <p:spPr>
            <a:xfrm>
              <a:off x="1976760" y="165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2"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1" name="Google Shape;4736;p56"/>
            <p:cNvSpPr/>
            <p:nvPr/>
          </p:nvSpPr>
          <p:spPr>
            <a:xfrm>
              <a:off x="1990440" y="163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0">
                  <a:moveTo>
                    <a:pt x="14" y="1"/>
                  </a:moveTo>
                  <a:lnTo>
                    <a:pt x="7" y="18"/>
                  </a:lnTo>
                  <a:lnTo>
                    <a:pt x="7" y="22"/>
                  </a:lnTo>
                  <a:lnTo>
                    <a:pt x="0" y="39"/>
                  </a:lnTo>
                  <a:cubicBezTo>
                    <a:pt x="7" y="25"/>
                    <a:pt x="11" y="15"/>
                    <a:pt x="1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2" name="Google Shape;4737;p56"/>
            <p:cNvSpPr/>
            <p:nvPr/>
          </p:nvSpPr>
          <p:spPr>
            <a:xfrm>
              <a:off x="1982880" y="165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3" name="Google Shape;4738;p56"/>
            <p:cNvSpPr/>
            <p:nvPr/>
          </p:nvSpPr>
          <p:spPr>
            <a:xfrm>
              <a:off x="1934640" y="160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6">
                  <a:moveTo>
                    <a:pt x="7" y="36"/>
                  </a:moveTo>
                  <a:cubicBezTo>
                    <a:pt x="7" y="25"/>
                    <a:pt x="4" y="15"/>
                    <a:pt x="0" y="1"/>
                  </a:cubicBezTo>
                  <a:cubicBezTo>
                    <a:pt x="4" y="15"/>
                    <a:pt x="7" y="25"/>
                    <a:pt x="7"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4" name="Google Shape;4739;p56"/>
            <p:cNvSpPr/>
            <p:nvPr/>
          </p:nvSpPr>
          <p:spPr>
            <a:xfrm>
              <a:off x="1935000" y="161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1">
                  <a:moveTo>
                    <a:pt x="4" y="0"/>
                  </a:moveTo>
                  <a:lnTo>
                    <a:pt x="4" y="0"/>
                  </a:lnTo>
                  <a:cubicBezTo>
                    <a:pt x="0" y="4"/>
                    <a:pt x="0" y="7"/>
                    <a:pt x="0" y="11"/>
                  </a:cubicBezTo>
                  <a:cubicBezTo>
                    <a:pt x="0" y="7"/>
                    <a:pt x="0"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5" name="Google Shape;4740;p56"/>
            <p:cNvSpPr/>
            <p:nvPr/>
          </p:nvSpPr>
          <p:spPr>
            <a:xfrm>
              <a:off x="1935000" y="160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9">
                  <a:moveTo>
                    <a:pt x="4" y="28"/>
                  </a:moveTo>
                  <a:cubicBezTo>
                    <a:pt x="4" y="18"/>
                    <a:pt x="1" y="7"/>
                    <a:pt x="1" y="0"/>
                  </a:cubicBezTo>
                  <a:cubicBezTo>
                    <a:pt x="1" y="7"/>
                    <a:pt x="4" y="18"/>
                    <a:pt x="4"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6" name="Google Shape;4741;p56"/>
            <p:cNvSpPr/>
            <p:nvPr/>
          </p:nvSpPr>
          <p:spPr>
            <a:xfrm>
              <a:off x="1935000" y="161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0" y="28"/>
                  </a:moveTo>
                  <a:cubicBezTo>
                    <a:pt x="0" y="18"/>
                    <a:pt x="0" y="11"/>
                    <a:pt x="0" y="0"/>
                  </a:cubicBezTo>
                  <a:cubicBezTo>
                    <a:pt x="0" y="7"/>
                    <a:pt x="0" y="18"/>
                    <a:pt x="0"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7" name="Google Shape;4742;p56"/>
            <p:cNvSpPr/>
            <p:nvPr/>
          </p:nvSpPr>
          <p:spPr>
            <a:xfrm>
              <a:off x="1935360" y="161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5">
                  <a:moveTo>
                    <a:pt x="1" y="0"/>
                  </a:moveTo>
                  <a:lnTo>
                    <a:pt x="1" y="25"/>
                  </a:lnTo>
                  <a:cubicBezTo>
                    <a:pt x="1" y="14"/>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8" name="Google Shape;4743;p56"/>
            <p:cNvSpPr/>
            <p:nvPr/>
          </p:nvSpPr>
          <p:spPr>
            <a:xfrm>
              <a:off x="1935000" y="161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4" y="0"/>
                  </a:moveTo>
                  <a:cubicBezTo>
                    <a:pt x="1" y="4"/>
                    <a:pt x="1" y="11"/>
                    <a:pt x="1" y="18"/>
                  </a:cubicBezTo>
                  <a:cubicBezTo>
                    <a:pt x="1" y="11"/>
                    <a:pt x="1"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09" name="Google Shape;4744;p56"/>
            <p:cNvSpPr/>
            <p:nvPr/>
          </p:nvSpPr>
          <p:spPr>
            <a:xfrm>
              <a:off x="1935360" y="161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8"/>
                  </a:moveTo>
                  <a:lnTo>
                    <a:pt x="1" y="1"/>
                  </a:lnTo>
                  <a:cubicBezTo>
                    <a:pt x="1" y="8"/>
                    <a:pt x="1" y="15"/>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0" name="Google Shape;4745;p56"/>
            <p:cNvSpPr/>
            <p:nvPr/>
          </p:nvSpPr>
          <p:spPr>
            <a:xfrm>
              <a:off x="1927080" y="1629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36">
                  <a:moveTo>
                    <a:pt x="0" y="35"/>
                  </a:moveTo>
                  <a:cubicBezTo>
                    <a:pt x="4" y="25"/>
                    <a:pt x="7" y="11"/>
                    <a:pt x="11" y="0"/>
                  </a:cubicBezTo>
                  <a:cubicBezTo>
                    <a:pt x="7" y="11"/>
                    <a:pt x="4" y="25"/>
                    <a:pt x="0"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1" name="Google Shape;4746;p56"/>
            <p:cNvSpPr/>
            <p:nvPr/>
          </p:nvSpPr>
          <p:spPr>
            <a:xfrm>
              <a:off x="1927440" y="164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0"/>
                  </a:moveTo>
                  <a:lnTo>
                    <a:pt x="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2" name="Google Shape;4747;p56"/>
            <p:cNvSpPr/>
            <p:nvPr/>
          </p:nvSpPr>
          <p:spPr>
            <a:xfrm>
              <a:off x="1927080" y="1642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0" y="0"/>
                  </a:moveTo>
                  <a:lnTo>
                    <a:pt x="18"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3" name="Google Shape;4748;p56"/>
            <p:cNvSpPr/>
            <p:nvPr/>
          </p:nvSpPr>
          <p:spPr>
            <a:xfrm>
              <a:off x="1927080" y="1641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4" name="Google Shape;4749;p56"/>
            <p:cNvSpPr/>
            <p:nvPr/>
          </p:nvSpPr>
          <p:spPr>
            <a:xfrm>
              <a:off x="1929240" y="164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5" name="Google Shape;4750;p56"/>
            <p:cNvSpPr/>
            <p:nvPr/>
          </p:nvSpPr>
          <p:spPr>
            <a:xfrm>
              <a:off x="1928160" y="164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0" y="1"/>
                  </a:moveTo>
                  <a:lnTo>
                    <a:pt x="7"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6" name="Google Shape;4751;p56"/>
            <p:cNvSpPr/>
            <p:nvPr/>
          </p:nvSpPr>
          <p:spPr>
            <a:xfrm>
              <a:off x="1927800" y="164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1" y="1"/>
                  </a:moveTo>
                  <a:lnTo>
                    <a:pt x="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7" name="Google Shape;4752;p56"/>
            <p:cNvSpPr/>
            <p:nvPr/>
          </p:nvSpPr>
          <p:spPr>
            <a:xfrm>
              <a:off x="1929240" y="164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1"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8" name="Google Shape;4753;p56"/>
            <p:cNvSpPr/>
            <p:nvPr/>
          </p:nvSpPr>
          <p:spPr>
            <a:xfrm>
              <a:off x="1928880" y="164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19" name="Google Shape;4754;p56"/>
            <p:cNvSpPr/>
            <p:nvPr/>
          </p:nvSpPr>
          <p:spPr>
            <a:xfrm>
              <a:off x="1928520" y="164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1" y="0"/>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0" name="Google Shape;4755;p56"/>
            <p:cNvSpPr/>
            <p:nvPr/>
          </p:nvSpPr>
          <p:spPr>
            <a:xfrm>
              <a:off x="1928520" y="164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1" name="Google Shape;4756;p56"/>
            <p:cNvSpPr/>
            <p:nvPr/>
          </p:nvSpPr>
          <p:spPr>
            <a:xfrm>
              <a:off x="1928880" y="164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2" name="Google Shape;4757;p56"/>
            <p:cNvSpPr/>
            <p:nvPr/>
          </p:nvSpPr>
          <p:spPr>
            <a:xfrm>
              <a:off x="1928880" y="164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0"/>
                  </a:moveTo>
                  <a:lnTo>
                    <a:pt x="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3" name="Google Shape;4758;p56"/>
            <p:cNvSpPr/>
            <p:nvPr/>
          </p:nvSpPr>
          <p:spPr>
            <a:xfrm>
              <a:off x="1928160" y="164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0"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4" name="Google Shape;4759;p56"/>
            <p:cNvSpPr/>
            <p:nvPr/>
          </p:nvSpPr>
          <p:spPr>
            <a:xfrm>
              <a:off x="1928160" y="164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1"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5" name="Google Shape;4760;p56"/>
            <p:cNvSpPr/>
            <p:nvPr/>
          </p:nvSpPr>
          <p:spPr>
            <a:xfrm>
              <a:off x="1927800" y="164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0"/>
                  </a:moveTo>
                  <a:lnTo>
                    <a:pt x="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6" name="Google Shape;4761;p56"/>
            <p:cNvSpPr/>
            <p:nvPr/>
          </p:nvSpPr>
          <p:spPr>
            <a:xfrm>
              <a:off x="1927440" y="164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7" name="Google Shape;4762;p56"/>
            <p:cNvSpPr/>
            <p:nvPr/>
          </p:nvSpPr>
          <p:spPr>
            <a:xfrm>
              <a:off x="1927080" y="1641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8" name="Google Shape;4763;p56"/>
            <p:cNvSpPr/>
            <p:nvPr/>
          </p:nvSpPr>
          <p:spPr>
            <a:xfrm>
              <a:off x="1927080" y="1641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9">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29" name="Google Shape;4764;p56"/>
            <p:cNvSpPr/>
            <p:nvPr/>
          </p:nvSpPr>
          <p:spPr>
            <a:xfrm>
              <a:off x="1926360" y="1634760"/>
              <a:ext cx="360" cy="360"/>
            </a:xfrm>
            <a:custGeom>
              <a:avLst/>
              <a:gdLst>
                <a:gd name="textAreaLeft" fmla="*/ 0 w 360"/>
                <a:gd name="textAreaRight" fmla="*/ 8640 w 360"/>
                <a:gd name="textAreaTop" fmla="*/ 0 h 360"/>
                <a:gd name="textAreaBottom" fmla="*/ 3600 h 360"/>
              </a:gdLst>
              <a:ahLst/>
              <a:rect l="textAreaLeft" t="textAreaTop" r="textAreaRight" b="textAreaBottom"/>
              <a:pathLst>
                <a:path w="71" h="137">
                  <a:moveTo>
                    <a:pt x="71" y="137"/>
                  </a:moveTo>
                  <a:cubicBezTo>
                    <a:pt x="46" y="95"/>
                    <a:pt x="1" y="28"/>
                    <a:pt x="4" y="0"/>
                  </a:cubicBezTo>
                  <a:lnTo>
                    <a:pt x="4" y="0"/>
                  </a:lnTo>
                  <a:cubicBezTo>
                    <a:pt x="1" y="28"/>
                    <a:pt x="46" y="95"/>
                    <a:pt x="71" y="137"/>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130" name="Google Shape;4765;p56"/>
            <p:cNvSpPr/>
            <p:nvPr/>
          </p:nvSpPr>
          <p:spPr>
            <a:xfrm>
              <a:off x="1927080" y="1641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1" name="Google Shape;4766;p56"/>
            <p:cNvSpPr/>
            <p:nvPr/>
          </p:nvSpPr>
          <p:spPr>
            <a:xfrm>
              <a:off x="194184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2" name="Google Shape;4767;p56"/>
            <p:cNvSpPr/>
            <p:nvPr/>
          </p:nvSpPr>
          <p:spPr>
            <a:xfrm>
              <a:off x="194256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3" name="Google Shape;4768;p56"/>
            <p:cNvSpPr/>
            <p:nvPr/>
          </p:nvSpPr>
          <p:spPr>
            <a:xfrm>
              <a:off x="1950120" y="166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4" h="29">
                  <a:moveTo>
                    <a:pt x="1" y="0"/>
                  </a:moveTo>
                  <a:lnTo>
                    <a:pt x="64"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4" name="Google Shape;4769;p56"/>
            <p:cNvSpPr/>
            <p:nvPr/>
          </p:nvSpPr>
          <p:spPr>
            <a:xfrm>
              <a:off x="194112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0" y="0"/>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5" name="Google Shape;4770;p56"/>
            <p:cNvSpPr/>
            <p:nvPr/>
          </p:nvSpPr>
          <p:spPr>
            <a:xfrm>
              <a:off x="194220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6" name="Google Shape;4771;p56"/>
            <p:cNvSpPr/>
            <p:nvPr/>
          </p:nvSpPr>
          <p:spPr>
            <a:xfrm>
              <a:off x="194904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22">
                  <a:moveTo>
                    <a:pt x="0" y="1"/>
                  </a:moveTo>
                  <a:lnTo>
                    <a:pt x="56"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7" name="Google Shape;4772;p56"/>
            <p:cNvSpPr/>
            <p:nvPr/>
          </p:nvSpPr>
          <p:spPr>
            <a:xfrm>
              <a:off x="194256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8" name="Google Shape;4773;p56"/>
            <p:cNvSpPr/>
            <p:nvPr/>
          </p:nvSpPr>
          <p:spPr>
            <a:xfrm>
              <a:off x="194184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39" name="Google Shape;4774;p56"/>
            <p:cNvSpPr/>
            <p:nvPr/>
          </p:nvSpPr>
          <p:spPr>
            <a:xfrm>
              <a:off x="1950840" y="16657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1" h="32">
                  <a:moveTo>
                    <a:pt x="1" y="0"/>
                  </a:moveTo>
                  <a:lnTo>
                    <a:pt x="7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0" name="Google Shape;4775;p56"/>
            <p:cNvSpPr/>
            <p:nvPr/>
          </p:nvSpPr>
          <p:spPr>
            <a:xfrm>
              <a:off x="1940760" y="166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
                  <a:moveTo>
                    <a:pt x="0"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1" name="Google Shape;4776;p56"/>
            <p:cNvSpPr/>
            <p:nvPr/>
          </p:nvSpPr>
          <p:spPr>
            <a:xfrm>
              <a:off x="194148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2" name="Google Shape;4777;p56"/>
            <p:cNvSpPr/>
            <p:nvPr/>
          </p:nvSpPr>
          <p:spPr>
            <a:xfrm>
              <a:off x="1948320" y="1664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19">
                  <a:moveTo>
                    <a:pt x="1" y="1"/>
                  </a:moveTo>
                  <a:cubicBezTo>
                    <a:pt x="15" y="4"/>
                    <a:pt x="32" y="11"/>
                    <a:pt x="50" y="18"/>
                  </a:cubicBezTo>
                  <a:cubicBezTo>
                    <a:pt x="32" y="11"/>
                    <a:pt x="15"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3" name="Google Shape;4778;p56"/>
            <p:cNvSpPr/>
            <p:nvPr/>
          </p:nvSpPr>
          <p:spPr>
            <a:xfrm>
              <a:off x="193824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1">
                  <a:moveTo>
                    <a:pt x="0" y="0"/>
                  </a:move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4" name="Google Shape;4779;p56"/>
            <p:cNvSpPr/>
            <p:nvPr/>
          </p:nvSpPr>
          <p:spPr>
            <a:xfrm>
              <a:off x="193788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1"/>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5" name="Google Shape;4780;p56"/>
            <p:cNvSpPr/>
            <p:nvPr/>
          </p:nvSpPr>
          <p:spPr>
            <a:xfrm>
              <a:off x="194220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6" name="Google Shape;4781;p56"/>
            <p:cNvSpPr/>
            <p:nvPr/>
          </p:nvSpPr>
          <p:spPr>
            <a:xfrm>
              <a:off x="1938960" y="166536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45" h="1">
                  <a:moveTo>
                    <a:pt x="144" y="1"/>
                  </a:moveTo>
                  <a:lnTo>
                    <a:pt x="1" y="1"/>
                  </a:lnTo>
                  <a:cubicBezTo>
                    <a:pt x="60" y="1"/>
                    <a:pt x="106" y="1"/>
                    <a:pt x="14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47" name="Google Shape;4782;p56"/>
            <p:cNvSpPr/>
            <p:nvPr/>
          </p:nvSpPr>
          <p:spPr>
            <a:xfrm>
              <a:off x="2035080" y="1415520"/>
              <a:ext cx="74160" cy="119520"/>
            </a:xfrm>
            <a:custGeom>
              <a:avLst/>
              <a:gdLst>
                <a:gd name="textAreaLeft" fmla="*/ 0 w 74160"/>
                <a:gd name="textAreaRight" fmla="*/ 75960 w 74160"/>
                <a:gd name="textAreaTop" fmla="*/ 0 h 119520"/>
                <a:gd name="textAreaBottom" fmla="*/ 121320 h 119520"/>
              </a:gdLst>
              <a:ahLst/>
              <a:rect l="textAreaLeft" t="textAreaTop" r="textAreaRight" b="textAreaBottom"/>
              <a:pathLst>
                <a:path w="5592" h="8937">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a:solidFill>
                <a:srgbClr val="5f7d95"/>
              </a:solidFill>
              <a:round/>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4148" name="Google Shape;4783;p56"/>
            <p:cNvSpPr/>
            <p:nvPr/>
          </p:nvSpPr>
          <p:spPr>
            <a:xfrm>
              <a:off x="2134800" y="1803960"/>
              <a:ext cx="152640" cy="121320"/>
            </a:xfrm>
            <a:custGeom>
              <a:avLst/>
              <a:gdLst>
                <a:gd name="textAreaLeft" fmla="*/ 0 w 152640"/>
                <a:gd name="textAreaRight" fmla="*/ 154440 w 152640"/>
                <a:gd name="textAreaTop" fmla="*/ 0 h 121320"/>
                <a:gd name="textAreaBottom" fmla="*/ 123120 h 121320"/>
              </a:gdLst>
              <a:ahLst/>
              <a:rect l="textAreaLeft" t="textAreaTop" r="textAreaRight" b="textAreaBottom"/>
              <a:pathLst>
                <a:path w="11379" h="908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a:solidFill>
                <a:srgbClr val="5f7d95"/>
              </a:solidFill>
              <a:round/>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4149" name="Google Shape;4784;p56"/>
            <p:cNvSpPr/>
            <p:nvPr/>
          </p:nvSpPr>
          <p:spPr>
            <a:xfrm>
              <a:off x="2134800" y="18248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29" h="78">
                  <a:moveTo>
                    <a:pt x="29" y="0"/>
                  </a:moveTo>
                  <a:lnTo>
                    <a:pt x="1" y="7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0" name="Google Shape;4785;p56"/>
            <p:cNvSpPr/>
            <p:nvPr/>
          </p:nvSpPr>
          <p:spPr>
            <a:xfrm>
              <a:off x="2166480" y="180396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13" h="1">
                  <a:moveTo>
                    <a:pt x="113" y="0"/>
                  </a:moveTo>
                  <a:lnTo>
                    <a:pt x="113"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1" name="Google Shape;4786;p56"/>
            <p:cNvSpPr/>
            <p:nvPr/>
          </p:nvSpPr>
          <p:spPr>
            <a:xfrm>
              <a:off x="2144520" y="182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15">
                  <a:moveTo>
                    <a:pt x="32"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2" name="Google Shape;4787;p56"/>
            <p:cNvSpPr/>
            <p:nvPr/>
          </p:nvSpPr>
          <p:spPr>
            <a:xfrm>
              <a:off x="2143440" y="1827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8">
                  <a:moveTo>
                    <a:pt x="32"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3" name="Google Shape;4788;p56"/>
            <p:cNvSpPr/>
            <p:nvPr/>
          </p:nvSpPr>
          <p:spPr>
            <a:xfrm>
              <a:off x="2146320" y="182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36">
                  <a:moveTo>
                    <a:pt x="43" y="0"/>
                  </a:moveTo>
                  <a:cubicBezTo>
                    <a:pt x="29" y="14"/>
                    <a:pt x="15" y="25"/>
                    <a:pt x="1" y="35"/>
                  </a:cubicBezTo>
                  <a:cubicBezTo>
                    <a:pt x="15" y="25"/>
                    <a:pt x="29" y="14"/>
                    <a:pt x="43"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4" name="Google Shape;4789;p56"/>
            <p:cNvSpPr/>
            <p:nvPr/>
          </p:nvSpPr>
          <p:spPr>
            <a:xfrm>
              <a:off x="2142720" y="182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
                  <a:moveTo>
                    <a:pt x="28" y="0"/>
                  </a:moveTo>
                  <a:cubicBezTo>
                    <a:pt x="18" y="0"/>
                    <a:pt x="11" y="0"/>
                    <a:pt x="0" y="4"/>
                  </a:cubicBezTo>
                  <a:cubicBezTo>
                    <a:pt x="11" y="0"/>
                    <a:pt x="18" y="0"/>
                    <a:pt x="2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5" name="Google Shape;4790;p56"/>
            <p:cNvSpPr/>
            <p:nvPr/>
          </p:nvSpPr>
          <p:spPr>
            <a:xfrm>
              <a:off x="2145240" y="1826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9">
                  <a:moveTo>
                    <a:pt x="33" y="1"/>
                  </a:moveTo>
                  <a:cubicBezTo>
                    <a:pt x="22" y="8"/>
                    <a:pt x="12" y="11"/>
                    <a:pt x="1" y="18"/>
                  </a:cubicBezTo>
                  <a:cubicBezTo>
                    <a:pt x="12" y="11"/>
                    <a:pt x="22" y="8"/>
                    <a:pt x="3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6" name="Google Shape;4791;p56"/>
            <p:cNvSpPr/>
            <p:nvPr/>
          </p:nvSpPr>
          <p:spPr>
            <a:xfrm>
              <a:off x="2145960" y="182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22">
                  <a:moveTo>
                    <a:pt x="32" y="0"/>
                  </a:moveTo>
                  <a:cubicBezTo>
                    <a:pt x="18" y="7"/>
                    <a:pt x="11" y="14"/>
                    <a:pt x="1" y="21"/>
                  </a:cubicBezTo>
                  <a:cubicBezTo>
                    <a:pt x="11" y="18"/>
                    <a:pt x="22" y="7"/>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7" name="Google Shape;4792;p56"/>
            <p:cNvSpPr/>
            <p:nvPr/>
          </p:nvSpPr>
          <p:spPr>
            <a:xfrm>
              <a:off x="2137680" y="1825920"/>
              <a:ext cx="2520" cy="360"/>
            </a:xfrm>
            <a:custGeom>
              <a:avLst/>
              <a:gdLst>
                <a:gd name="textAreaLeft" fmla="*/ 0 w 2520"/>
                <a:gd name="textAreaRight" fmla="*/ 4320 w 2520"/>
                <a:gd name="textAreaTop" fmla="*/ 0 h 360"/>
                <a:gd name="textAreaBottom" fmla="*/ 5760 h 360"/>
              </a:gdLst>
              <a:ahLst/>
              <a:rect l="textAreaLeft" t="textAreaTop" r="textAreaRight" b="textAreaBottom"/>
              <a:pathLst>
                <a:path w="313" h="113">
                  <a:moveTo>
                    <a:pt x="312" y="112"/>
                  </a:moveTo>
                  <a:cubicBezTo>
                    <a:pt x="204" y="91"/>
                    <a:pt x="99" y="53"/>
                    <a:pt x="1" y="0"/>
                  </a:cubicBezTo>
                  <a:cubicBezTo>
                    <a:pt x="99" y="53"/>
                    <a:pt x="204" y="91"/>
                    <a:pt x="312" y="11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158" name="Google Shape;4793;p56"/>
            <p:cNvSpPr/>
            <p:nvPr/>
          </p:nvSpPr>
          <p:spPr>
            <a:xfrm>
              <a:off x="2144160" y="1827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2">
                  <a:moveTo>
                    <a:pt x="32"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59" name="Google Shape;4794;p56"/>
            <p:cNvSpPr/>
            <p:nvPr/>
          </p:nvSpPr>
          <p:spPr>
            <a:xfrm>
              <a:off x="2137320" y="182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4"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0" name="Google Shape;4795;p56"/>
            <p:cNvSpPr/>
            <p:nvPr/>
          </p:nvSpPr>
          <p:spPr>
            <a:xfrm>
              <a:off x="2142000" y="182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1">
                  <a:moveTo>
                    <a:pt x="35" y="1"/>
                  </a:moveTo>
                  <a:lnTo>
                    <a:pt x="42" y="1"/>
                  </a:lnTo>
                  <a:cubicBezTo>
                    <a:pt x="28" y="1"/>
                    <a:pt x="14" y="1"/>
                    <a:pt x="0" y="1"/>
                  </a:cubicBezTo>
                  <a:cubicBezTo>
                    <a:pt x="11" y="1"/>
                    <a:pt x="25" y="1"/>
                    <a:pt x="3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1" name="Google Shape;4796;p56"/>
            <p:cNvSpPr/>
            <p:nvPr/>
          </p:nvSpPr>
          <p:spPr>
            <a:xfrm>
              <a:off x="2263320" y="1861920"/>
              <a:ext cx="55440" cy="62280"/>
            </a:xfrm>
            <a:custGeom>
              <a:avLst/>
              <a:gdLst>
                <a:gd name="textAreaLeft" fmla="*/ 0 w 55440"/>
                <a:gd name="textAreaRight" fmla="*/ 57240 w 55440"/>
                <a:gd name="textAreaTop" fmla="*/ 0 h 62280"/>
                <a:gd name="textAreaBottom" fmla="*/ 64080 h 62280"/>
              </a:gdLst>
              <a:ahLst/>
              <a:rect l="textAreaLeft" t="textAreaTop" r="textAreaRight" b="textAreaBottom"/>
              <a:pathLst>
                <a:path w="4223" h="471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a:solidFill>
                <a:srgbClr val="5f7d95"/>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4162" name="Google Shape;4797;p56"/>
            <p:cNvSpPr/>
            <p:nvPr/>
          </p:nvSpPr>
          <p:spPr>
            <a:xfrm>
              <a:off x="2287800" y="187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36">
                  <a:moveTo>
                    <a:pt x="0" y="1"/>
                  </a:moveTo>
                  <a:cubicBezTo>
                    <a:pt x="18" y="11"/>
                    <a:pt x="32" y="22"/>
                    <a:pt x="46" y="36"/>
                  </a:cubicBezTo>
                  <a:cubicBezTo>
                    <a:pt x="32" y="22"/>
                    <a:pt x="18"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3" name="Google Shape;4798;p56"/>
            <p:cNvSpPr/>
            <p:nvPr/>
          </p:nvSpPr>
          <p:spPr>
            <a:xfrm>
              <a:off x="2285280" y="190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4" name="Google Shape;4799;p56"/>
            <p:cNvSpPr/>
            <p:nvPr/>
          </p:nvSpPr>
          <p:spPr>
            <a:xfrm>
              <a:off x="2287800" y="1879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5" name="Google Shape;4800;p56"/>
            <p:cNvSpPr/>
            <p:nvPr/>
          </p:nvSpPr>
          <p:spPr>
            <a:xfrm>
              <a:off x="2285280" y="190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6" name="Google Shape;4801;p56"/>
            <p:cNvSpPr/>
            <p:nvPr/>
          </p:nvSpPr>
          <p:spPr>
            <a:xfrm>
              <a:off x="2286000" y="18788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8" h="15">
                  <a:moveTo>
                    <a:pt x="78" y="14"/>
                  </a:moveTo>
                  <a:cubicBezTo>
                    <a:pt x="53" y="4"/>
                    <a:pt x="25" y="0"/>
                    <a:pt x="0" y="4"/>
                  </a:cubicBezTo>
                  <a:lnTo>
                    <a:pt x="0" y="4"/>
                  </a:lnTo>
                  <a:cubicBezTo>
                    <a:pt x="25" y="0"/>
                    <a:pt x="53" y="4"/>
                    <a:pt x="78"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7" name="Google Shape;4802;p56"/>
            <p:cNvSpPr/>
            <p:nvPr/>
          </p:nvSpPr>
          <p:spPr>
            <a:xfrm>
              <a:off x="2253960" y="1854360"/>
              <a:ext cx="4320" cy="8280"/>
            </a:xfrm>
            <a:custGeom>
              <a:avLst/>
              <a:gdLst>
                <a:gd name="textAreaLeft" fmla="*/ 0 w 4320"/>
                <a:gd name="textAreaRight" fmla="*/ 6120 w 4320"/>
                <a:gd name="textAreaTop" fmla="*/ 0 h 8280"/>
                <a:gd name="textAreaBottom" fmla="*/ 10080 h 8280"/>
              </a:gdLst>
              <a:ahLst/>
              <a:rect l="textAreaLeft" t="textAreaTop" r="textAreaRight" b="textAreaBottom"/>
              <a:pathLst>
                <a:path w="439" h="73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4168" name="Google Shape;4803;p56"/>
            <p:cNvSpPr/>
            <p:nvPr/>
          </p:nvSpPr>
          <p:spPr>
            <a:xfrm>
              <a:off x="2257560" y="186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2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69" name="Google Shape;4804;p56"/>
            <p:cNvSpPr/>
            <p:nvPr/>
          </p:nvSpPr>
          <p:spPr>
            <a:xfrm>
              <a:off x="2254680" y="186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18" y="21"/>
                  </a:moveTo>
                  <a:cubicBezTo>
                    <a:pt x="11" y="14"/>
                    <a:pt x="4" y="7"/>
                    <a:pt x="0" y="0"/>
                  </a:cubicBezTo>
                  <a:cubicBezTo>
                    <a:pt x="4" y="7"/>
                    <a:pt x="11" y="14"/>
                    <a:pt x="18"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0" name="Google Shape;4805;p56"/>
            <p:cNvSpPr/>
            <p:nvPr/>
          </p:nvSpPr>
          <p:spPr>
            <a:xfrm>
              <a:off x="2253960" y="1861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1"/>
                  </a:moveTo>
                  <a:lnTo>
                    <a:pt x="8" y="15"/>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1" name="Google Shape;4806;p56"/>
            <p:cNvSpPr/>
            <p:nvPr/>
          </p:nvSpPr>
          <p:spPr>
            <a:xfrm>
              <a:off x="2253960" y="1861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64">
                  <a:moveTo>
                    <a:pt x="42" y="64"/>
                  </a:moveTo>
                  <a:cubicBezTo>
                    <a:pt x="28" y="43"/>
                    <a:pt x="14" y="22"/>
                    <a:pt x="0" y="1"/>
                  </a:cubicBezTo>
                  <a:cubicBezTo>
                    <a:pt x="14" y="22"/>
                    <a:pt x="28" y="43"/>
                    <a:pt x="42" y="6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2" name="Google Shape;4807;p56"/>
            <p:cNvSpPr/>
            <p:nvPr/>
          </p:nvSpPr>
          <p:spPr>
            <a:xfrm>
              <a:off x="2257920" y="186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3" name="Google Shape;4808;p56"/>
            <p:cNvSpPr/>
            <p:nvPr/>
          </p:nvSpPr>
          <p:spPr>
            <a:xfrm>
              <a:off x="2256480" y="186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8">
                  <a:moveTo>
                    <a:pt x="2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4" name="Google Shape;4809;p56"/>
            <p:cNvSpPr/>
            <p:nvPr/>
          </p:nvSpPr>
          <p:spPr>
            <a:xfrm>
              <a:off x="2256120" y="186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8" h="11">
                  <a:moveTo>
                    <a:pt x="0" y="0"/>
                  </a:moveTo>
                  <a:cubicBezTo>
                    <a:pt x="10" y="4"/>
                    <a:pt x="17" y="7"/>
                    <a:pt x="28" y="11"/>
                  </a:cubicBezTo>
                  <a:cubicBezTo>
                    <a:pt x="21" y="7"/>
                    <a:pt x="1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5" name="Google Shape;4810;p56"/>
            <p:cNvSpPr/>
            <p:nvPr/>
          </p:nvSpPr>
          <p:spPr>
            <a:xfrm>
              <a:off x="2255040" y="186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6">
                  <a:moveTo>
                    <a:pt x="25" y="25"/>
                  </a:moveTo>
                  <a:cubicBezTo>
                    <a:pt x="14" y="18"/>
                    <a:pt x="7" y="11"/>
                    <a:pt x="0" y="1"/>
                  </a:cubicBezTo>
                  <a:cubicBezTo>
                    <a:pt x="7" y="11"/>
                    <a:pt x="14" y="18"/>
                    <a:pt x="25"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6" name="Google Shape;4811;p56"/>
            <p:cNvSpPr/>
            <p:nvPr/>
          </p:nvSpPr>
          <p:spPr>
            <a:xfrm>
              <a:off x="2255760" y="186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2" y="14"/>
                  </a:moveTo>
                  <a:cubicBezTo>
                    <a:pt x="15" y="7"/>
                    <a:pt x="8" y="4"/>
                    <a:pt x="1" y="0"/>
                  </a:cubicBezTo>
                  <a:cubicBezTo>
                    <a:pt x="8" y="4"/>
                    <a:pt x="15" y="7"/>
                    <a:pt x="22"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7" name="Google Shape;4812;p56"/>
            <p:cNvSpPr/>
            <p:nvPr/>
          </p:nvSpPr>
          <p:spPr>
            <a:xfrm>
              <a:off x="2255400" y="186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8">
                  <a:moveTo>
                    <a:pt x="25" y="18"/>
                  </a:moveTo>
                  <a:cubicBezTo>
                    <a:pt x="18" y="11"/>
                    <a:pt x="11" y="4"/>
                    <a:pt x="0" y="0"/>
                  </a:cubicBezTo>
                  <a:cubicBezTo>
                    <a:pt x="11" y="4"/>
                    <a:pt x="18" y="11"/>
                    <a:pt x="2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8" name="Google Shape;4813;p56"/>
            <p:cNvSpPr/>
            <p:nvPr/>
          </p:nvSpPr>
          <p:spPr>
            <a:xfrm>
              <a:off x="2256840" y="186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15">
                  <a:moveTo>
                    <a:pt x="53" y="14"/>
                  </a:moveTo>
                  <a:cubicBezTo>
                    <a:pt x="35" y="11"/>
                    <a:pt x="18" y="7"/>
                    <a:pt x="0" y="0"/>
                  </a:cubicBezTo>
                  <a:cubicBezTo>
                    <a:pt x="18" y="7"/>
                    <a:pt x="35" y="11"/>
                    <a:pt x="53"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79" name="Google Shape;4814;p56"/>
            <p:cNvSpPr/>
            <p:nvPr/>
          </p:nvSpPr>
          <p:spPr>
            <a:xfrm>
              <a:off x="2263320" y="1852560"/>
              <a:ext cx="31320" cy="24840"/>
            </a:xfrm>
            <a:custGeom>
              <a:avLst/>
              <a:gdLst>
                <a:gd name="textAreaLeft" fmla="*/ 0 w 31320"/>
                <a:gd name="textAreaRight" fmla="*/ 33120 w 31320"/>
                <a:gd name="textAreaTop" fmla="*/ 0 h 24840"/>
                <a:gd name="textAreaBottom" fmla="*/ 26640 h 24840"/>
              </a:gdLst>
              <a:ahLst/>
              <a:rect l="textAreaLeft" t="textAreaTop" r="textAreaRight" b="textAreaBottom"/>
              <a:pathLst>
                <a:path w="2434" h="1955">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a:solidFill>
                <a:srgbClr val="5f7d95"/>
              </a:solidFill>
              <a:round/>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4180" name="Google Shape;4815;p56"/>
            <p:cNvSpPr/>
            <p:nvPr/>
          </p:nvSpPr>
          <p:spPr>
            <a:xfrm>
              <a:off x="2267640" y="1876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2">
                  <a:moveTo>
                    <a:pt x="18"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1" name="Google Shape;4816;p56"/>
            <p:cNvSpPr/>
            <p:nvPr/>
          </p:nvSpPr>
          <p:spPr>
            <a:xfrm>
              <a:off x="2264400" y="1873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14"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2" name="Google Shape;4817;p56"/>
            <p:cNvSpPr/>
            <p:nvPr/>
          </p:nvSpPr>
          <p:spPr>
            <a:xfrm>
              <a:off x="2267280" y="1876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5"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3" name="Google Shape;4818;p56"/>
            <p:cNvSpPr/>
            <p:nvPr/>
          </p:nvSpPr>
          <p:spPr>
            <a:xfrm>
              <a:off x="2271240" y="1877760"/>
              <a:ext cx="9360" cy="360"/>
            </a:xfrm>
            <a:custGeom>
              <a:avLst/>
              <a:gdLst>
                <a:gd name="textAreaLeft" fmla="*/ 0 w 9360"/>
                <a:gd name="textAreaRight" fmla="*/ 11160 w 9360"/>
                <a:gd name="textAreaTop" fmla="*/ 0 h 360"/>
                <a:gd name="textAreaBottom" fmla="*/ 8640 h 360"/>
              </a:gdLst>
              <a:ahLst/>
              <a:rect l="textAreaLeft" t="textAreaTop" r="textAreaRight" b="textAreaBottom"/>
              <a:pathLst>
                <a:path w="823" h="92">
                  <a:moveTo>
                    <a:pt x="0" y="0"/>
                  </a:moveTo>
                  <a:lnTo>
                    <a:pt x="0" y="0"/>
                  </a:lnTo>
                  <a:cubicBezTo>
                    <a:pt x="231" y="32"/>
                    <a:pt x="571" y="70"/>
                    <a:pt x="823" y="91"/>
                  </a:cubicBezTo>
                  <a:cubicBezTo>
                    <a:pt x="581" y="70"/>
                    <a:pt x="235" y="32"/>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4" name="Google Shape;4819;p56"/>
            <p:cNvSpPr/>
            <p:nvPr/>
          </p:nvSpPr>
          <p:spPr>
            <a:xfrm>
              <a:off x="2267640" y="187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1" y="11"/>
                  </a:moveTo>
                  <a:lnTo>
                    <a:pt x="11" y="11"/>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5" name="Google Shape;4820;p56"/>
            <p:cNvSpPr/>
            <p:nvPr/>
          </p:nvSpPr>
          <p:spPr>
            <a:xfrm>
              <a:off x="2264040" y="187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6">
                  <a:moveTo>
                    <a:pt x="18"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6" name="Google Shape;4821;p56"/>
            <p:cNvSpPr/>
            <p:nvPr/>
          </p:nvSpPr>
          <p:spPr>
            <a:xfrm>
              <a:off x="2263320" y="187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6">
                  <a:moveTo>
                    <a:pt x="0" y="1"/>
                  </a:moveTo>
                  <a:cubicBezTo>
                    <a:pt x="4" y="8"/>
                    <a:pt x="7" y="15"/>
                    <a:pt x="11" y="26"/>
                  </a:cubicBezTo>
                  <a:cubicBezTo>
                    <a:pt x="7" y="15"/>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7" name="Google Shape;4822;p56"/>
            <p:cNvSpPr/>
            <p:nvPr/>
          </p:nvSpPr>
          <p:spPr>
            <a:xfrm>
              <a:off x="2266920" y="1876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8" name="Google Shape;4823;p56"/>
            <p:cNvSpPr/>
            <p:nvPr/>
          </p:nvSpPr>
          <p:spPr>
            <a:xfrm>
              <a:off x="2264760" y="1874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2">
                  <a:moveTo>
                    <a:pt x="18"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89" name="Google Shape;4824;p56"/>
            <p:cNvSpPr/>
            <p:nvPr/>
          </p:nvSpPr>
          <p:spPr>
            <a:xfrm>
              <a:off x="2266560" y="1875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5"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0" name="Google Shape;4825;p56"/>
            <p:cNvSpPr/>
            <p:nvPr/>
          </p:nvSpPr>
          <p:spPr>
            <a:xfrm>
              <a:off x="2265480" y="187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5">
                  <a:moveTo>
                    <a:pt x="21"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1" name="Google Shape;4826;p56"/>
            <p:cNvSpPr/>
            <p:nvPr/>
          </p:nvSpPr>
          <p:spPr>
            <a:xfrm>
              <a:off x="2266200" y="1875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8">
                  <a:moveTo>
                    <a:pt x="18"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2" name="Google Shape;4827;p56"/>
            <p:cNvSpPr/>
            <p:nvPr/>
          </p:nvSpPr>
          <p:spPr>
            <a:xfrm>
              <a:off x="2263680" y="1872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33">
                  <a:moveTo>
                    <a:pt x="18" y="32"/>
                  </a:moveTo>
                  <a:cubicBezTo>
                    <a:pt x="11" y="22"/>
                    <a:pt x="7" y="11"/>
                    <a:pt x="0" y="1"/>
                  </a:cubicBezTo>
                  <a:cubicBezTo>
                    <a:pt x="7" y="11"/>
                    <a:pt x="11" y="22"/>
                    <a:pt x="18"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3" name="Google Shape;4828;p56"/>
            <p:cNvSpPr/>
            <p:nvPr/>
          </p:nvSpPr>
          <p:spPr>
            <a:xfrm>
              <a:off x="2265840" y="187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9">
                  <a:moveTo>
                    <a:pt x="28" y="2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4" name="Google Shape;4829;p56"/>
            <p:cNvSpPr/>
            <p:nvPr/>
          </p:nvSpPr>
          <p:spPr>
            <a:xfrm>
              <a:off x="2263320" y="187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46">
                  <a:moveTo>
                    <a:pt x="18" y="46"/>
                  </a:moveTo>
                  <a:cubicBezTo>
                    <a:pt x="11" y="32"/>
                    <a:pt x="4" y="14"/>
                    <a:pt x="1" y="0"/>
                  </a:cubicBezTo>
                  <a:cubicBezTo>
                    <a:pt x="4" y="14"/>
                    <a:pt x="11" y="32"/>
                    <a:pt x="18" y="4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5" name="Google Shape;4830;p56"/>
            <p:cNvSpPr/>
            <p:nvPr/>
          </p:nvSpPr>
          <p:spPr>
            <a:xfrm>
              <a:off x="2284200" y="1873080"/>
              <a:ext cx="360" cy="3960"/>
            </a:xfrm>
            <a:custGeom>
              <a:avLst/>
              <a:gdLst>
                <a:gd name="textAreaLeft" fmla="*/ 0 w 360"/>
                <a:gd name="textAreaRight" fmla="*/ 2160 w 360"/>
                <a:gd name="textAreaTop" fmla="*/ 0 h 3960"/>
                <a:gd name="textAreaBottom" fmla="*/ 5760 h 3960"/>
              </a:gdLst>
              <a:ahLst/>
              <a:rect l="textAreaLeft" t="textAreaTop" r="textAreaRight" b="textAreaBottom"/>
              <a:pathLst>
                <a:path w="169" h="428">
                  <a:moveTo>
                    <a:pt x="0" y="427"/>
                  </a:moveTo>
                  <a:lnTo>
                    <a:pt x="169" y="0"/>
                  </a:ln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4196" name="Google Shape;4831;p56"/>
            <p:cNvSpPr/>
            <p:nvPr/>
          </p:nvSpPr>
          <p:spPr>
            <a:xfrm>
              <a:off x="2614320" y="2004840"/>
              <a:ext cx="27360" cy="36360"/>
            </a:xfrm>
            <a:custGeom>
              <a:avLst/>
              <a:gdLst>
                <a:gd name="textAreaLeft" fmla="*/ 0 w 27360"/>
                <a:gd name="textAreaRight" fmla="*/ 29160 w 27360"/>
                <a:gd name="textAreaTop" fmla="*/ 0 h 36360"/>
                <a:gd name="textAreaBottom" fmla="*/ 38160 h 36360"/>
              </a:gdLst>
              <a:ahLst/>
              <a:rect l="textAreaLeft" t="textAreaTop" r="textAreaRight" b="textAreaBottom"/>
              <a:pathLst>
                <a:path w="2154" h="2809">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a:solidFill>
                <a:srgbClr val="5f7d95"/>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4197" name="Google Shape;4832;p56"/>
            <p:cNvSpPr/>
            <p:nvPr/>
          </p:nvSpPr>
          <p:spPr>
            <a:xfrm>
              <a:off x="2685240" y="2004120"/>
              <a:ext cx="68400" cy="40320"/>
            </a:xfrm>
            <a:custGeom>
              <a:avLst/>
              <a:gdLst>
                <a:gd name="textAreaLeft" fmla="*/ 0 w 68400"/>
                <a:gd name="textAreaRight" fmla="*/ 70200 w 68400"/>
                <a:gd name="textAreaTop" fmla="*/ 0 h 40320"/>
                <a:gd name="textAreaBottom" fmla="*/ 42120 h 40320"/>
              </a:gdLst>
              <a:ahLst/>
              <a:rect l="textAreaLeft" t="textAreaTop" r="textAreaRight" b="textAreaBottom"/>
              <a:pathLst>
                <a:path w="5168" h="309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a:solidFill>
                <a:srgbClr val="5f7d95"/>
              </a:solidFill>
              <a:round/>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4198" name="Google Shape;4833;p56"/>
            <p:cNvSpPr/>
            <p:nvPr/>
          </p:nvSpPr>
          <p:spPr>
            <a:xfrm>
              <a:off x="262368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199" name="Google Shape;4834;p56"/>
            <p:cNvSpPr/>
            <p:nvPr/>
          </p:nvSpPr>
          <p:spPr>
            <a:xfrm>
              <a:off x="262224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1" y="1"/>
                  </a:moveTo>
                  <a:lnTo>
                    <a:pt x="2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0" name="Google Shape;4835;p56"/>
            <p:cNvSpPr/>
            <p:nvPr/>
          </p:nvSpPr>
          <p:spPr>
            <a:xfrm>
              <a:off x="262440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1" y="1"/>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1" name="Google Shape;4836;p56"/>
            <p:cNvSpPr/>
            <p:nvPr/>
          </p:nvSpPr>
          <p:spPr>
            <a:xfrm>
              <a:off x="262260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1" y="0"/>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2" name="Google Shape;4837;p56"/>
            <p:cNvSpPr/>
            <p:nvPr/>
          </p:nvSpPr>
          <p:spPr>
            <a:xfrm>
              <a:off x="262548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1"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3" name="Google Shape;4838;p56"/>
            <p:cNvSpPr/>
            <p:nvPr/>
          </p:nvSpPr>
          <p:spPr>
            <a:xfrm>
              <a:off x="262476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8" h="1">
                  <a:moveTo>
                    <a:pt x="0" y="0"/>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4" name="Google Shape;4839;p56"/>
            <p:cNvSpPr/>
            <p:nvPr/>
          </p:nvSpPr>
          <p:spPr>
            <a:xfrm>
              <a:off x="262584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5" name="Google Shape;4840;p56"/>
            <p:cNvSpPr/>
            <p:nvPr/>
          </p:nvSpPr>
          <p:spPr>
            <a:xfrm>
              <a:off x="2620440" y="201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8">
                  <a:moveTo>
                    <a:pt x="1" y="0"/>
                  </a:moveTo>
                  <a:cubicBezTo>
                    <a:pt x="8" y="7"/>
                    <a:pt x="15" y="11"/>
                    <a:pt x="25" y="18"/>
                  </a:cubicBezTo>
                  <a:cubicBezTo>
                    <a:pt x="15" y="11"/>
                    <a:pt x="8"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6" name="Google Shape;4841;p56"/>
            <p:cNvSpPr/>
            <p:nvPr/>
          </p:nvSpPr>
          <p:spPr>
            <a:xfrm>
              <a:off x="2615400" y="200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
                  <a:moveTo>
                    <a:pt x="1" y="1"/>
                  </a:moveTo>
                  <a:lnTo>
                    <a:pt x="29"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7" name="Google Shape;4842;p56"/>
            <p:cNvSpPr/>
            <p:nvPr/>
          </p:nvSpPr>
          <p:spPr>
            <a:xfrm>
              <a:off x="2614320" y="200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0" y="0"/>
                  </a:moveTo>
                  <a:lnTo>
                    <a:pt x="0" y="0"/>
                  </a:ln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8" name="Google Shape;4843;p56"/>
            <p:cNvSpPr/>
            <p:nvPr/>
          </p:nvSpPr>
          <p:spPr>
            <a:xfrm>
              <a:off x="262116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0" y="1"/>
                  </a:moveTo>
                  <a:lnTo>
                    <a:pt x="2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09" name="Google Shape;4844;p56"/>
            <p:cNvSpPr/>
            <p:nvPr/>
          </p:nvSpPr>
          <p:spPr>
            <a:xfrm>
              <a:off x="2620800" y="201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0" y="0"/>
                  </a:moveTo>
                  <a:lnTo>
                    <a:pt x="1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0" name="Google Shape;4845;p56"/>
            <p:cNvSpPr/>
            <p:nvPr/>
          </p:nvSpPr>
          <p:spPr>
            <a:xfrm>
              <a:off x="262188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1" y="1"/>
                  </a:moveTo>
                  <a:lnTo>
                    <a:pt x="22"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1" name="Google Shape;4846;p56"/>
            <p:cNvSpPr/>
            <p:nvPr/>
          </p:nvSpPr>
          <p:spPr>
            <a:xfrm>
              <a:off x="262692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2" name="Google Shape;4847;p56"/>
            <p:cNvSpPr/>
            <p:nvPr/>
          </p:nvSpPr>
          <p:spPr>
            <a:xfrm>
              <a:off x="2628000" y="200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3" name="Google Shape;4848;p56"/>
            <p:cNvSpPr/>
            <p:nvPr/>
          </p:nvSpPr>
          <p:spPr>
            <a:xfrm>
              <a:off x="262368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4" name="Google Shape;4849;p56"/>
            <p:cNvSpPr/>
            <p:nvPr/>
          </p:nvSpPr>
          <p:spPr>
            <a:xfrm>
              <a:off x="262656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0" y="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5" name="Google Shape;4850;p56"/>
            <p:cNvSpPr/>
            <p:nvPr/>
          </p:nvSpPr>
          <p:spPr>
            <a:xfrm>
              <a:off x="262656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6" name="Google Shape;4851;p56"/>
            <p:cNvSpPr/>
            <p:nvPr/>
          </p:nvSpPr>
          <p:spPr>
            <a:xfrm>
              <a:off x="2628000" y="200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1" y="11"/>
                  </a:moveTo>
                  <a:cubicBezTo>
                    <a:pt x="1" y="7"/>
                    <a:pt x="1" y="4"/>
                    <a:pt x="4" y="0"/>
                  </a:cubicBezTo>
                  <a:cubicBezTo>
                    <a:pt x="1" y="4"/>
                    <a:pt x="1"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7" name="Google Shape;4852;p56"/>
            <p:cNvSpPr/>
            <p:nvPr/>
          </p:nvSpPr>
          <p:spPr>
            <a:xfrm>
              <a:off x="2628720" y="200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8" name="Google Shape;4853;p56"/>
            <p:cNvSpPr/>
            <p:nvPr/>
          </p:nvSpPr>
          <p:spPr>
            <a:xfrm>
              <a:off x="2628360" y="200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19" name="Google Shape;4854;p56"/>
            <p:cNvSpPr/>
            <p:nvPr/>
          </p:nvSpPr>
          <p:spPr>
            <a:xfrm>
              <a:off x="2628000" y="200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4"/>
                  </a:moveTo>
                  <a:cubicBezTo>
                    <a:pt x="0" y="11"/>
                    <a:pt x="4" y="7"/>
                    <a:pt x="4" y="0"/>
                  </a:cubicBezTo>
                  <a:cubicBezTo>
                    <a:pt x="4" y="7"/>
                    <a:pt x="0"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0" name="Google Shape;4855;p56"/>
            <p:cNvSpPr/>
            <p:nvPr/>
          </p:nvSpPr>
          <p:spPr>
            <a:xfrm>
              <a:off x="2628360" y="200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8"/>
                  </a:moveTo>
                  <a:cubicBezTo>
                    <a:pt x="4" y="4"/>
                    <a:pt x="7" y="1"/>
                    <a:pt x="11" y="1"/>
                  </a:cubicBezTo>
                  <a:cubicBezTo>
                    <a:pt x="7" y="1"/>
                    <a:pt x="4" y="4"/>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1" name="Google Shape;4856;p56"/>
            <p:cNvSpPr/>
            <p:nvPr/>
          </p:nvSpPr>
          <p:spPr>
            <a:xfrm>
              <a:off x="2628000" y="200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14"/>
                  </a:moveTo>
                  <a:cubicBezTo>
                    <a:pt x="0" y="11"/>
                    <a:pt x="4" y="4"/>
                    <a:pt x="7" y="0"/>
                  </a:cubicBezTo>
                  <a:cubicBezTo>
                    <a:pt x="4" y="4"/>
                    <a:pt x="0" y="11"/>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2" name="Google Shape;4857;p56"/>
            <p:cNvSpPr/>
            <p:nvPr/>
          </p:nvSpPr>
          <p:spPr>
            <a:xfrm>
              <a:off x="262620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1" y="4"/>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3" name="Google Shape;4858;p56"/>
            <p:cNvSpPr/>
            <p:nvPr/>
          </p:nvSpPr>
          <p:spPr>
            <a:xfrm>
              <a:off x="2719440" y="2018880"/>
              <a:ext cx="4680" cy="2160"/>
            </a:xfrm>
            <a:custGeom>
              <a:avLst/>
              <a:gdLst>
                <a:gd name="textAreaLeft" fmla="*/ 0 w 4680"/>
                <a:gd name="textAreaRight" fmla="*/ 6480 w 4680"/>
                <a:gd name="textAreaTop" fmla="*/ 0 h 2160"/>
                <a:gd name="textAreaBottom" fmla="*/ 3960 h 2160"/>
              </a:gdLst>
              <a:ahLst/>
              <a:rect l="textAreaLeft" t="textAreaTop" r="textAreaRight" b="textAreaBottom"/>
              <a:pathLst>
                <a:path w="484" h="302">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224" name="Google Shape;4859;p56"/>
            <p:cNvSpPr/>
            <p:nvPr/>
          </p:nvSpPr>
          <p:spPr>
            <a:xfrm>
              <a:off x="2720520" y="2021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15"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5" name="Google Shape;4860;p56"/>
            <p:cNvSpPr/>
            <p:nvPr/>
          </p:nvSpPr>
          <p:spPr>
            <a:xfrm>
              <a:off x="2720880" y="202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7"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6" name="Google Shape;4861;p56"/>
            <p:cNvSpPr/>
            <p:nvPr/>
          </p:nvSpPr>
          <p:spPr>
            <a:xfrm>
              <a:off x="2720160" y="2021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7" name="Google Shape;4862;p56"/>
            <p:cNvSpPr/>
            <p:nvPr/>
          </p:nvSpPr>
          <p:spPr>
            <a:xfrm>
              <a:off x="2720880" y="202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8" name="Google Shape;4863;p56"/>
            <p:cNvSpPr/>
            <p:nvPr/>
          </p:nvSpPr>
          <p:spPr>
            <a:xfrm>
              <a:off x="2719440" y="202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32">
                  <a:moveTo>
                    <a:pt x="0" y="0"/>
                  </a:moveTo>
                  <a:lnTo>
                    <a:pt x="2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29" name="Google Shape;4864;p56"/>
            <p:cNvSpPr/>
            <p:nvPr/>
          </p:nvSpPr>
          <p:spPr>
            <a:xfrm>
              <a:off x="2720160" y="2021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0" name="Google Shape;4865;p56"/>
            <p:cNvSpPr/>
            <p:nvPr/>
          </p:nvSpPr>
          <p:spPr>
            <a:xfrm>
              <a:off x="2721240" y="202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1" name="Google Shape;4866;p56"/>
            <p:cNvSpPr/>
            <p:nvPr/>
          </p:nvSpPr>
          <p:spPr>
            <a:xfrm>
              <a:off x="2719800" y="2020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6">
                  <a:moveTo>
                    <a:pt x="15"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2" name="Google Shape;4867;p56"/>
            <p:cNvSpPr/>
            <p:nvPr/>
          </p:nvSpPr>
          <p:spPr>
            <a:xfrm>
              <a:off x="2721240" y="202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3" name="Google Shape;4868;p56"/>
            <p:cNvSpPr/>
            <p:nvPr/>
          </p:nvSpPr>
          <p:spPr>
            <a:xfrm>
              <a:off x="2725560" y="2018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0"/>
                  </a:moveTo>
                  <a:lnTo>
                    <a:pt x="1" y="0"/>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4" name="Google Shape;4869;p56"/>
            <p:cNvSpPr/>
            <p:nvPr/>
          </p:nvSpPr>
          <p:spPr>
            <a:xfrm>
              <a:off x="2721240" y="202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5" name="Google Shape;4870;p56"/>
            <p:cNvSpPr/>
            <p:nvPr/>
          </p:nvSpPr>
          <p:spPr>
            <a:xfrm>
              <a:off x="2721600" y="202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6" name="Google Shape;4871;p56"/>
            <p:cNvSpPr/>
            <p:nvPr/>
          </p:nvSpPr>
          <p:spPr>
            <a:xfrm>
              <a:off x="2721600" y="202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7" name="Google Shape;4872;p56"/>
            <p:cNvSpPr/>
            <p:nvPr/>
          </p:nvSpPr>
          <p:spPr>
            <a:xfrm>
              <a:off x="2725920" y="2020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6">
                  <a:moveTo>
                    <a:pt x="1" y="1"/>
                  </a:moveTo>
                  <a:cubicBezTo>
                    <a:pt x="1" y="11"/>
                    <a:pt x="1" y="18"/>
                    <a:pt x="4" y="25"/>
                  </a:cubicBezTo>
                  <a:cubicBezTo>
                    <a:pt x="1" y="18"/>
                    <a:pt x="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8" name="Google Shape;4873;p56"/>
            <p:cNvSpPr/>
            <p:nvPr/>
          </p:nvSpPr>
          <p:spPr>
            <a:xfrm>
              <a:off x="2725920" y="2019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0" y="1"/>
                  </a:moveTo>
                  <a:lnTo>
                    <a:pt x="4"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39" name="Google Shape;4874;p56"/>
            <p:cNvSpPr/>
            <p:nvPr/>
          </p:nvSpPr>
          <p:spPr>
            <a:xfrm>
              <a:off x="2725920" y="201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9">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0" name="Google Shape;4875;p56"/>
            <p:cNvSpPr/>
            <p:nvPr/>
          </p:nvSpPr>
          <p:spPr>
            <a:xfrm>
              <a:off x="2725920" y="202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6">
                  <a:moveTo>
                    <a:pt x="0" y="1"/>
                  </a:moveTo>
                  <a:cubicBezTo>
                    <a:pt x="0" y="8"/>
                    <a:pt x="0" y="15"/>
                    <a:pt x="4" y="25"/>
                  </a:cubicBez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1" name="Google Shape;4876;p56"/>
            <p:cNvSpPr/>
            <p:nvPr/>
          </p:nvSpPr>
          <p:spPr>
            <a:xfrm>
              <a:off x="2721600" y="202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2" name="Google Shape;4877;p56"/>
            <p:cNvSpPr/>
            <p:nvPr/>
          </p:nvSpPr>
          <p:spPr>
            <a:xfrm>
              <a:off x="2725560" y="2019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6">
                  <a:moveTo>
                    <a:pt x="0" y="1"/>
                  </a:moveTo>
                  <a:lnTo>
                    <a:pt x="4"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3" name="Google Shape;4878;p56"/>
            <p:cNvSpPr/>
            <p:nvPr/>
          </p:nvSpPr>
          <p:spPr>
            <a:xfrm>
              <a:off x="2165400" y="1758960"/>
              <a:ext cx="68040" cy="66960"/>
            </a:xfrm>
            <a:custGeom>
              <a:avLst/>
              <a:gdLst>
                <a:gd name="textAreaLeft" fmla="*/ 0 w 68040"/>
                <a:gd name="textAreaRight" fmla="*/ 69840 w 68040"/>
                <a:gd name="textAreaTop" fmla="*/ 0 h 66960"/>
                <a:gd name="textAreaBottom" fmla="*/ 68760 h 66960"/>
              </a:gdLst>
              <a:ahLst/>
              <a:rect l="textAreaLeft" t="textAreaTop" r="textAreaRight" b="textAreaBottom"/>
              <a:pathLst>
                <a:path w="5155" h="5059">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a:solidFill>
                <a:srgbClr val="5f7d95"/>
              </a:solidFill>
              <a:round/>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4244" name="Google Shape;4879;p56"/>
            <p:cNvSpPr/>
            <p:nvPr/>
          </p:nvSpPr>
          <p:spPr>
            <a:xfrm>
              <a:off x="2192760" y="176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15">
                  <a:moveTo>
                    <a:pt x="0" y="1"/>
                  </a:moveTo>
                  <a:lnTo>
                    <a:pt x="42" y="15"/>
                  </a:lnTo>
                  <a:lnTo>
                    <a:pt x="42" y="15"/>
                  </a:lnTo>
                  <a:lnTo>
                    <a:pt x="0" y="1"/>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5" name="Google Shape;4880;p56"/>
            <p:cNvSpPr/>
            <p:nvPr/>
          </p:nvSpPr>
          <p:spPr>
            <a:xfrm>
              <a:off x="2165400" y="1784520"/>
              <a:ext cx="13680" cy="6480"/>
            </a:xfrm>
            <a:custGeom>
              <a:avLst/>
              <a:gdLst>
                <a:gd name="textAreaLeft" fmla="*/ 0 w 13680"/>
                <a:gd name="textAreaRight" fmla="*/ 15480 w 13680"/>
                <a:gd name="textAreaTop" fmla="*/ 0 h 6480"/>
                <a:gd name="textAreaBottom" fmla="*/ 8280 h 6480"/>
              </a:gdLst>
              <a:ahLst/>
              <a:rect l="textAreaLeft" t="textAreaTop" r="textAreaRight" b="textAreaBottom"/>
              <a:pathLst>
                <a:path w="1139" h="600">
                  <a:moveTo>
                    <a:pt x="1139" y="0"/>
                  </a:moveTo>
                  <a:cubicBezTo>
                    <a:pt x="1086" y="28"/>
                    <a:pt x="501" y="340"/>
                    <a:pt x="1" y="599"/>
                  </a:cubicBezTo>
                  <a:cubicBezTo>
                    <a:pt x="452" y="368"/>
                    <a:pt x="971" y="91"/>
                    <a:pt x="1139" y="0"/>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4246" name="Google Shape;4881;p56"/>
            <p:cNvSpPr/>
            <p:nvPr/>
          </p:nvSpPr>
          <p:spPr>
            <a:xfrm>
              <a:off x="2165400" y="179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7" name="Google Shape;4882;p56"/>
            <p:cNvSpPr/>
            <p:nvPr/>
          </p:nvSpPr>
          <p:spPr>
            <a:xfrm>
              <a:off x="2166480" y="1797840"/>
              <a:ext cx="360" cy="2520"/>
            </a:xfrm>
            <a:custGeom>
              <a:avLst/>
              <a:gdLst>
                <a:gd name="textAreaLeft" fmla="*/ 0 w 360"/>
                <a:gd name="textAreaRight" fmla="*/ 8640 w 360"/>
                <a:gd name="textAreaTop" fmla="*/ 0 h 2520"/>
                <a:gd name="textAreaBottom" fmla="*/ 4320 h 2520"/>
              </a:gdLst>
              <a:ahLst/>
              <a:rect l="textAreaLeft" t="textAreaTop" r="textAreaRight" b="textAreaBottom"/>
              <a:pathLst>
                <a:path w="78" h="330">
                  <a:moveTo>
                    <a:pt x="78" y="329"/>
                  </a:moveTo>
                  <a:cubicBezTo>
                    <a:pt x="53" y="224"/>
                    <a:pt x="25" y="105"/>
                    <a:pt x="1" y="0"/>
                  </a:cubicBezTo>
                  <a:cubicBezTo>
                    <a:pt x="25" y="105"/>
                    <a:pt x="53" y="224"/>
                    <a:pt x="78" y="329"/>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248" name="Google Shape;4883;p56"/>
            <p:cNvSpPr/>
            <p:nvPr/>
          </p:nvSpPr>
          <p:spPr>
            <a:xfrm>
              <a:off x="2166480" y="1797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61">
                  <a:moveTo>
                    <a:pt x="1" y="1"/>
                  </a:moveTo>
                  <a:lnTo>
                    <a:pt x="15" y="6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49" name="Google Shape;4884;p56"/>
            <p:cNvSpPr/>
            <p:nvPr/>
          </p:nvSpPr>
          <p:spPr>
            <a:xfrm>
              <a:off x="2166120" y="1796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3">
                  <a:moveTo>
                    <a:pt x="1" y="0"/>
                  </a:moveTo>
                  <a:lnTo>
                    <a:pt x="15" y="5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0" name="Google Shape;4885;p56"/>
            <p:cNvSpPr/>
            <p:nvPr/>
          </p:nvSpPr>
          <p:spPr>
            <a:xfrm>
              <a:off x="2165760" y="179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1" name="Google Shape;4886;p56"/>
            <p:cNvSpPr/>
            <p:nvPr/>
          </p:nvSpPr>
          <p:spPr>
            <a:xfrm>
              <a:off x="2166120" y="1795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3">
                  <a:moveTo>
                    <a:pt x="1" y="1"/>
                  </a:moveTo>
                  <a:cubicBezTo>
                    <a:pt x="4" y="11"/>
                    <a:pt x="8" y="29"/>
                    <a:pt x="15" y="43"/>
                  </a:cubicBezTo>
                  <a:cubicBezTo>
                    <a:pt x="8" y="29"/>
                    <a:pt x="4"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2" name="Google Shape;4887;p56"/>
            <p:cNvSpPr/>
            <p:nvPr/>
          </p:nvSpPr>
          <p:spPr>
            <a:xfrm>
              <a:off x="2165760" y="179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3" name="Google Shape;4888;p56"/>
            <p:cNvSpPr/>
            <p:nvPr/>
          </p:nvSpPr>
          <p:spPr>
            <a:xfrm>
              <a:off x="2165760" y="1794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4" name="Google Shape;4889;p56"/>
            <p:cNvSpPr/>
            <p:nvPr/>
          </p:nvSpPr>
          <p:spPr>
            <a:xfrm>
              <a:off x="2165400" y="179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5" name="Google Shape;4890;p56"/>
            <p:cNvSpPr/>
            <p:nvPr/>
          </p:nvSpPr>
          <p:spPr>
            <a:xfrm>
              <a:off x="2201400" y="1760040"/>
              <a:ext cx="720" cy="360"/>
            </a:xfrm>
            <a:custGeom>
              <a:avLst/>
              <a:gdLst>
                <a:gd name="textAreaLeft" fmla="*/ 0 w 720"/>
                <a:gd name="textAreaRight" fmla="*/ 2520 w 720"/>
                <a:gd name="textAreaTop" fmla="*/ 0 h 360"/>
                <a:gd name="textAreaBottom" fmla="*/ 8640 h 360"/>
              </a:gdLst>
              <a:ahLst/>
              <a:rect l="textAreaLeft" t="textAreaTop" r="textAreaRight" b="textAreaBottom"/>
              <a:pathLst>
                <a:path w="190" h="92">
                  <a:moveTo>
                    <a:pt x="0" y="8"/>
                  </a:moveTo>
                  <a:cubicBezTo>
                    <a:pt x="29" y="1"/>
                    <a:pt x="130" y="57"/>
                    <a:pt x="190" y="92"/>
                  </a:cubicBezTo>
                  <a:cubicBezTo>
                    <a:pt x="130" y="57"/>
                    <a:pt x="29" y="1"/>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6" name="Google Shape;4891;p56"/>
            <p:cNvSpPr/>
            <p:nvPr/>
          </p:nvSpPr>
          <p:spPr>
            <a:xfrm>
              <a:off x="2180160" y="1806120"/>
              <a:ext cx="720" cy="360"/>
            </a:xfrm>
            <a:custGeom>
              <a:avLst/>
              <a:gdLst>
                <a:gd name="textAreaLeft" fmla="*/ 0 w 720"/>
                <a:gd name="textAreaRight" fmla="*/ 2520 w 720"/>
                <a:gd name="textAreaTop" fmla="*/ 0 h 360"/>
                <a:gd name="textAreaBottom" fmla="*/ 3600 h 360"/>
              </a:gdLst>
              <a:ahLst/>
              <a:rect l="textAreaLeft" t="textAreaTop" r="textAreaRight" b="textAreaBottom"/>
              <a:pathLst>
                <a:path w="193" h="127">
                  <a:moveTo>
                    <a:pt x="0" y="0"/>
                  </a:moveTo>
                  <a:lnTo>
                    <a:pt x="0" y="0"/>
                  </a:lnTo>
                  <a:cubicBezTo>
                    <a:pt x="63" y="39"/>
                    <a:pt x="126" y="84"/>
                    <a:pt x="193" y="126"/>
                  </a:cubicBezTo>
                  <a:cubicBezTo>
                    <a:pt x="126" y="81"/>
                    <a:pt x="63" y="39"/>
                    <a:pt x="0"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257" name="Google Shape;4892;p56"/>
            <p:cNvSpPr/>
            <p:nvPr/>
          </p:nvSpPr>
          <p:spPr>
            <a:xfrm>
              <a:off x="2169360" y="180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8" name="Google Shape;4893;p56"/>
            <p:cNvSpPr/>
            <p:nvPr/>
          </p:nvSpPr>
          <p:spPr>
            <a:xfrm>
              <a:off x="2169720" y="180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1">
                  <a:moveTo>
                    <a:pt x="1" y="0"/>
                  </a:moveTo>
                  <a:lnTo>
                    <a:pt x="5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59" name="Google Shape;4894;p56"/>
            <p:cNvSpPr/>
            <p:nvPr/>
          </p:nvSpPr>
          <p:spPr>
            <a:xfrm>
              <a:off x="2174400" y="180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5">
                  <a:moveTo>
                    <a:pt x="1" y="0"/>
                  </a:moveTo>
                  <a:lnTo>
                    <a:pt x="25"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0" name="Google Shape;4895;p56"/>
            <p:cNvSpPr/>
            <p:nvPr/>
          </p:nvSpPr>
          <p:spPr>
            <a:xfrm>
              <a:off x="2175840" y="1803600"/>
              <a:ext cx="2160" cy="720"/>
            </a:xfrm>
            <a:custGeom>
              <a:avLst/>
              <a:gdLst>
                <a:gd name="textAreaLeft" fmla="*/ 0 w 2160"/>
                <a:gd name="textAreaRight" fmla="*/ 3960 w 2160"/>
                <a:gd name="textAreaTop" fmla="*/ 0 h 720"/>
                <a:gd name="textAreaBottom" fmla="*/ 2520 h 720"/>
              </a:gdLst>
              <a:ahLst/>
              <a:rect l="textAreaLeft" t="textAreaTop" r="textAreaRight" b="textAreaBottom"/>
              <a:pathLst>
                <a:path w="299" h="176">
                  <a:moveTo>
                    <a:pt x="1" y="0"/>
                  </a:moveTo>
                  <a:cubicBezTo>
                    <a:pt x="88" y="46"/>
                    <a:pt x="186" y="105"/>
                    <a:pt x="298" y="175"/>
                  </a:cubicBezTo>
                  <a:cubicBezTo>
                    <a:pt x="186" y="105"/>
                    <a:pt x="88" y="46"/>
                    <a:pt x="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261" name="Google Shape;4896;p56"/>
            <p:cNvSpPr/>
            <p:nvPr/>
          </p:nvSpPr>
          <p:spPr>
            <a:xfrm>
              <a:off x="2175120" y="180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0" y="0"/>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2" name="Google Shape;4897;p56"/>
            <p:cNvSpPr/>
            <p:nvPr/>
          </p:nvSpPr>
          <p:spPr>
            <a:xfrm>
              <a:off x="2170440" y="1802160"/>
              <a:ext cx="360" cy="360"/>
            </a:xfrm>
            <a:custGeom>
              <a:avLst/>
              <a:gdLst>
                <a:gd name="textAreaLeft" fmla="*/ 0 w 360"/>
                <a:gd name="textAreaRight" fmla="*/ 2160 w 360"/>
                <a:gd name="textAreaTop" fmla="*/ 0 h 360"/>
                <a:gd name="textAreaBottom" fmla="*/ 11520 h 360"/>
              </a:gdLst>
              <a:ahLst/>
              <a:rect l="textAreaLeft" t="textAreaTop" r="textAreaRight" b="textAreaBottom"/>
              <a:pathLst>
                <a:path w="148" h="8">
                  <a:moveTo>
                    <a:pt x="1" y="0"/>
                  </a:moveTo>
                  <a:cubicBezTo>
                    <a:pt x="50" y="0"/>
                    <a:pt x="99" y="4"/>
                    <a:pt x="148" y="7"/>
                  </a:cubicBezTo>
                  <a:cubicBezTo>
                    <a:pt x="99" y="4"/>
                    <a:pt x="50"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3" name="Google Shape;4898;p56"/>
            <p:cNvSpPr/>
            <p:nvPr/>
          </p:nvSpPr>
          <p:spPr>
            <a:xfrm>
              <a:off x="2214000" y="182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4" name="Google Shape;4899;p56"/>
            <p:cNvSpPr/>
            <p:nvPr/>
          </p:nvSpPr>
          <p:spPr>
            <a:xfrm>
              <a:off x="2218680" y="1827360"/>
              <a:ext cx="1800" cy="360"/>
            </a:xfrm>
            <a:custGeom>
              <a:avLst/>
              <a:gdLst>
                <a:gd name="textAreaLeft" fmla="*/ 0 w 1800"/>
                <a:gd name="textAreaRight" fmla="*/ 3600 w 1800"/>
                <a:gd name="textAreaTop" fmla="*/ 0 h 360"/>
                <a:gd name="textAreaBottom" fmla="*/ 11520 h 360"/>
              </a:gdLst>
              <a:ahLst/>
              <a:rect l="textAreaLeft" t="textAreaTop" r="textAreaRight" b="textAreaBottom"/>
              <a:pathLst>
                <a:path w="253" h="29">
                  <a:moveTo>
                    <a:pt x="252" y="29"/>
                  </a:moveTo>
                  <a:lnTo>
                    <a:pt x="0" y="1"/>
                  </a:lnTo>
                  <a:lnTo>
                    <a:pt x="252"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5" name="Google Shape;4900;p56"/>
            <p:cNvSpPr/>
            <p:nvPr/>
          </p:nvSpPr>
          <p:spPr>
            <a:xfrm>
              <a:off x="2224080" y="182016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859" h="851">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4266" name="Google Shape;4901;p56"/>
            <p:cNvSpPr/>
            <p:nvPr/>
          </p:nvSpPr>
          <p:spPr>
            <a:xfrm>
              <a:off x="2223720" y="1828080"/>
              <a:ext cx="1800" cy="360"/>
            </a:xfrm>
            <a:custGeom>
              <a:avLst/>
              <a:gdLst>
                <a:gd name="textAreaLeft" fmla="*/ 0 w 1800"/>
                <a:gd name="textAreaRight" fmla="*/ 3600 w 1800"/>
                <a:gd name="textAreaTop" fmla="*/ 0 h 360"/>
                <a:gd name="textAreaBottom" fmla="*/ 11520 h 360"/>
              </a:gdLst>
              <a:ahLst/>
              <a:rect l="textAreaLeft" t="textAreaTop" r="textAreaRight" b="textAreaBottom"/>
              <a:pathLst>
                <a:path w="253" h="32">
                  <a:moveTo>
                    <a:pt x="0" y="0"/>
                  </a:moveTo>
                  <a:lnTo>
                    <a:pt x="0" y="0"/>
                  </a:lnTo>
                  <a:lnTo>
                    <a:pt x="252" y="32"/>
                  </a:lnTo>
                  <a:lnTo>
                    <a:pt x="252"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7" name="Google Shape;4902;p56"/>
            <p:cNvSpPr/>
            <p:nvPr/>
          </p:nvSpPr>
          <p:spPr>
            <a:xfrm>
              <a:off x="2231280" y="1831680"/>
              <a:ext cx="2520" cy="360"/>
            </a:xfrm>
            <a:custGeom>
              <a:avLst/>
              <a:gdLst>
                <a:gd name="textAreaLeft" fmla="*/ 0 w 2520"/>
                <a:gd name="textAreaRight" fmla="*/ 4320 w 2520"/>
                <a:gd name="textAreaTop" fmla="*/ 0 h 360"/>
                <a:gd name="textAreaBottom" fmla="*/ 11520 h 360"/>
              </a:gdLst>
              <a:ahLst/>
              <a:rect l="textAreaLeft" t="textAreaTop" r="textAreaRight" b="textAreaBottom"/>
              <a:pathLst>
                <a:path w="312" h="15">
                  <a:moveTo>
                    <a:pt x="312" y="15"/>
                  </a:moveTo>
                  <a:lnTo>
                    <a:pt x="312" y="15"/>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8" name="Google Shape;4903;p56"/>
            <p:cNvSpPr/>
            <p:nvPr/>
          </p:nvSpPr>
          <p:spPr>
            <a:xfrm>
              <a:off x="2229840" y="182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69" name="Google Shape;4904;p56"/>
            <p:cNvSpPr/>
            <p:nvPr/>
          </p:nvSpPr>
          <p:spPr>
            <a:xfrm>
              <a:off x="2225160" y="182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0" name="Google Shape;4905;p56"/>
            <p:cNvSpPr/>
            <p:nvPr/>
          </p:nvSpPr>
          <p:spPr>
            <a:xfrm>
              <a:off x="2231640" y="182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 y="1"/>
                  </a:moveTo>
                  <a:lnTo>
                    <a:pt x="15"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1" name="Google Shape;4906;p56"/>
            <p:cNvSpPr/>
            <p:nvPr/>
          </p:nvSpPr>
          <p:spPr>
            <a:xfrm>
              <a:off x="2230920" y="1820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 y="0"/>
                  </a:moveTo>
                  <a:lnTo>
                    <a:pt x="15"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2" name="Google Shape;4907;p56"/>
            <p:cNvSpPr/>
            <p:nvPr/>
          </p:nvSpPr>
          <p:spPr>
            <a:xfrm>
              <a:off x="2230200" y="182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0" y="1"/>
                  </a:move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3" name="Google Shape;4908;p56"/>
            <p:cNvSpPr/>
            <p:nvPr/>
          </p:nvSpPr>
          <p:spPr>
            <a:xfrm>
              <a:off x="2229120" y="182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1" y="1"/>
                  </a:moveTo>
                  <a:cubicBezTo>
                    <a:pt x="8" y="1"/>
                    <a:pt x="18" y="1"/>
                    <a:pt x="29" y="1"/>
                  </a:cubicBezTo>
                  <a:cubicBezTo>
                    <a:pt x="18" y="1"/>
                    <a:pt x="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4" name="Google Shape;4909;p56"/>
            <p:cNvSpPr/>
            <p:nvPr/>
          </p:nvSpPr>
          <p:spPr>
            <a:xfrm>
              <a:off x="2225520" y="182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5" name="Google Shape;4910;p56"/>
            <p:cNvSpPr/>
            <p:nvPr/>
          </p:nvSpPr>
          <p:spPr>
            <a:xfrm>
              <a:off x="2232720" y="1822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6" name="Google Shape;4911;p56"/>
            <p:cNvSpPr/>
            <p:nvPr/>
          </p:nvSpPr>
          <p:spPr>
            <a:xfrm>
              <a:off x="2225160" y="182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7" name="Google Shape;4912;p56"/>
            <p:cNvSpPr/>
            <p:nvPr/>
          </p:nvSpPr>
          <p:spPr>
            <a:xfrm>
              <a:off x="2232000" y="1821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8">
                  <a:moveTo>
                    <a:pt x="1" y="0"/>
                  </a:moveTo>
                  <a:lnTo>
                    <a:pt x="22"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8" name="Google Shape;4913;p56"/>
            <p:cNvSpPr/>
            <p:nvPr/>
          </p:nvSpPr>
          <p:spPr>
            <a:xfrm>
              <a:off x="2225520" y="182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79" name="Google Shape;4914;p56"/>
            <p:cNvSpPr/>
            <p:nvPr/>
          </p:nvSpPr>
          <p:spPr>
            <a:xfrm>
              <a:off x="2230560" y="182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0" y="1"/>
                  </a:moveTo>
                  <a:lnTo>
                    <a:pt x="1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0" name="Google Shape;4915;p56"/>
            <p:cNvSpPr/>
            <p:nvPr/>
          </p:nvSpPr>
          <p:spPr>
            <a:xfrm>
              <a:off x="2226240" y="182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1" name="Google Shape;4916;p56"/>
            <p:cNvSpPr/>
            <p:nvPr/>
          </p:nvSpPr>
          <p:spPr>
            <a:xfrm>
              <a:off x="2225880" y="182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2" name="Google Shape;4917;p56"/>
            <p:cNvSpPr/>
            <p:nvPr/>
          </p:nvSpPr>
          <p:spPr>
            <a:xfrm>
              <a:off x="2225880" y="182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3" name="Google Shape;4918;p56"/>
            <p:cNvSpPr/>
            <p:nvPr/>
          </p:nvSpPr>
          <p:spPr>
            <a:xfrm>
              <a:off x="2226240" y="182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4" name="Google Shape;4919;p56"/>
            <p:cNvSpPr/>
            <p:nvPr/>
          </p:nvSpPr>
          <p:spPr>
            <a:xfrm>
              <a:off x="2226240" y="182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5" name="Google Shape;4920;p56"/>
            <p:cNvSpPr/>
            <p:nvPr/>
          </p:nvSpPr>
          <p:spPr>
            <a:xfrm>
              <a:off x="2226240" y="182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6" name="Google Shape;4921;p56"/>
            <p:cNvSpPr/>
            <p:nvPr/>
          </p:nvSpPr>
          <p:spPr>
            <a:xfrm>
              <a:off x="2225880" y="182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87" name="Google Shape;4922;p56"/>
            <p:cNvSpPr/>
            <p:nvPr/>
          </p:nvSpPr>
          <p:spPr>
            <a:xfrm>
              <a:off x="1845000" y="1633320"/>
              <a:ext cx="93240" cy="78120"/>
            </a:xfrm>
            <a:custGeom>
              <a:avLst/>
              <a:gdLst>
                <a:gd name="textAreaLeft" fmla="*/ 0 w 93240"/>
                <a:gd name="textAreaRight" fmla="*/ 95040 w 93240"/>
                <a:gd name="textAreaTop" fmla="*/ 0 h 78120"/>
                <a:gd name="textAreaBottom" fmla="*/ 79920 h 78120"/>
              </a:gdLst>
              <a:ahLst/>
              <a:rect l="textAreaLeft" t="textAreaTop" r="textAreaRight" b="textAreaBottom"/>
              <a:pathLst>
                <a:path w="6995" h="5898">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a:solidFill>
                <a:srgbClr val="5f7d95"/>
              </a:solidFill>
              <a:round/>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4288" name="Google Shape;4923;p56"/>
            <p:cNvSpPr/>
            <p:nvPr/>
          </p:nvSpPr>
          <p:spPr>
            <a:xfrm>
              <a:off x="1945080" y="1710000"/>
              <a:ext cx="3960" cy="10080"/>
            </a:xfrm>
            <a:custGeom>
              <a:avLst/>
              <a:gdLst>
                <a:gd name="textAreaLeft" fmla="*/ 0 w 3960"/>
                <a:gd name="textAreaRight" fmla="*/ 5760 w 3960"/>
                <a:gd name="textAreaTop" fmla="*/ 0 h 10080"/>
                <a:gd name="textAreaBottom" fmla="*/ 11880 h 10080"/>
              </a:gdLst>
              <a:ahLst/>
              <a:rect l="textAreaLeft" t="textAreaTop" r="textAreaRight" b="textAreaBottom"/>
              <a:pathLst>
                <a:path w="411" h="87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4289" name="Google Shape;4924;p56"/>
            <p:cNvSpPr/>
            <p:nvPr/>
          </p:nvSpPr>
          <p:spPr>
            <a:xfrm>
              <a:off x="1923480" y="1648800"/>
              <a:ext cx="2880" cy="360"/>
            </a:xfrm>
            <a:custGeom>
              <a:avLst/>
              <a:gdLst>
                <a:gd name="textAreaLeft" fmla="*/ 0 w 2880"/>
                <a:gd name="textAreaRight" fmla="*/ 4680 w 2880"/>
                <a:gd name="textAreaTop" fmla="*/ 0 h 360"/>
                <a:gd name="textAreaBottom" fmla="*/ 11520 h 360"/>
              </a:gdLst>
              <a:ahLst/>
              <a:rect l="textAreaLeft" t="textAreaTop" r="textAreaRight" b="textAreaBottom"/>
              <a:pathLst>
                <a:path w="340" h="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0" name="Google Shape;4925;p56"/>
            <p:cNvSpPr/>
            <p:nvPr/>
          </p:nvSpPr>
          <p:spPr>
            <a:xfrm>
              <a:off x="1915560" y="164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1" name="Google Shape;4926;p56"/>
            <p:cNvSpPr/>
            <p:nvPr/>
          </p:nvSpPr>
          <p:spPr>
            <a:xfrm>
              <a:off x="1899000" y="163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2" name="Google Shape;4927;p56"/>
            <p:cNvSpPr/>
            <p:nvPr/>
          </p:nvSpPr>
          <p:spPr>
            <a:xfrm>
              <a:off x="1919520" y="1647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1" y="1"/>
                  </a:moveTo>
                  <a:lnTo>
                    <a:pt x="18"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3" name="Google Shape;4928;p56"/>
            <p:cNvSpPr/>
            <p:nvPr/>
          </p:nvSpPr>
          <p:spPr>
            <a:xfrm>
              <a:off x="1921680" y="164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8">
                  <a:moveTo>
                    <a:pt x="1" y="1"/>
                  </a:moveTo>
                  <a:cubicBezTo>
                    <a:pt x="8" y="4"/>
                    <a:pt x="18" y="4"/>
                    <a:pt x="25" y="8"/>
                  </a:cubicBezTo>
                  <a:cubicBezTo>
                    <a:pt x="18" y="4"/>
                    <a:pt x="8"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4" name="Google Shape;4929;p56"/>
            <p:cNvSpPr/>
            <p:nvPr/>
          </p:nvSpPr>
          <p:spPr>
            <a:xfrm>
              <a:off x="1921320" y="164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1" y="0"/>
                  </a:moveTo>
                  <a:cubicBezTo>
                    <a:pt x="8" y="4"/>
                    <a:pt x="15" y="7"/>
                    <a:pt x="22" y="11"/>
                  </a:cubicBezTo>
                  <a:cubicBezTo>
                    <a:pt x="15" y="7"/>
                    <a:pt x="8"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5" name="Google Shape;4930;p56"/>
            <p:cNvSpPr/>
            <p:nvPr/>
          </p:nvSpPr>
          <p:spPr>
            <a:xfrm>
              <a:off x="1911960" y="164448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20" h="22">
                  <a:moveTo>
                    <a:pt x="120" y="1"/>
                  </a:moveTo>
                  <a:cubicBezTo>
                    <a:pt x="81" y="22"/>
                    <a:pt x="39" y="22"/>
                    <a:pt x="1" y="8"/>
                  </a:cubicBezTo>
                  <a:cubicBezTo>
                    <a:pt x="39" y="22"/>
                    <a:pt x="81" y="22"/>
                    <a:pt x="12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6" name="Google Shape;4931;p56"/>
            <p:cNvSpPr/>
            <p:nvPr/>
          </p:nvSpPr>
          <p:spPr>
            <a:xfrm>
              <a:off x="1920240" y="164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5"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7" name="Google Shape;4932;p56"/>
            <p:cNvSpPr/>
            <p:nvPr/>
          </p:nvSpPr>
          <p:spPr>
            <a:xfrm>
              <a:off x="1920960" y="164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1" y="0"/>
                  </a:moveTo>
                  <a:cubicBezTo>
                    <a:pt x="8" y="4"/>
                    <a:pt x="15" y="7"/>
                    <a:pt x="22" y="11"/>
                  </a:cubicBezTo>
                  <a:cubicBezTo>
                    <a:pt x="15" y="7"/>
                    <a:pt x="8"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8" name="Google Shape;4933;p56"/>
            <p:cNvSpPr/>
            <p:nvPr/>
          </p:nvSpPr>
          <p:spPr>
            <a:xfrm>
              <a:off x="1922040" y="164880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17" h="8">
                  <a:moveTo>
                    <a:pt x="81" y="0"/>
                  </a:moveTo>
                  <a:cubicBezTo>
                    <a:pt x="67" y="0"/>
                    <a:pt x="53" y="4"/>
                    <a:pt x="36" y="4"/>
                  </a:cubicBezTo>
                  <a:cubicBezTo>
                    <a:pt x="25" y="7"/>
                    <a:pt x="15" y="7"/>
                    <a:pt x="1" y="7"/>
                  </a:cubicBezTo>
                  <a:lnTo>
                    <a:pt x="39" y="7"/>
                  </a:lnTo>
                  <a:cubicBezTo>
                    <a:pt x="64" y="4"/>
                    <a:pt x="88" y="0"/>
                    <a:pt x="11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299" name="Google Shape;4934;p56"/>
            <p:cNvSpPr/>
            <p:nvPr/>
          </p:nvSpPr>
          <p:spPr>
            <a:xfrm>
              <a:off x="1919880" y="164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1" y="0"/>
                  </a:moveTo>
                  <a:lnTo>
                    <a:pt x="15"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0" name="Google Shape;4935;p56"/>
            <p:cNvSpPr/>
            <p:nvPr/>
          </p:nvSpPr>
          <p:spPr>
            <a:xfrm>
              <a:off x="1920600" y="164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 y="1"/>
                  </a:moveTo>
                  <a:lnTo>
                    <a:pt x="18"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1" name="Google Shape;4936;p56"/>
            <p:cNvSpPr/>
            <p:nvPr/>
          </p:nvSpPr>
          <p:spPr>
            <a:xfrm>
              <a:off x="1923120" y="16488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1" h="5">
                  <a:moveTo>
                    <a:pt x="81" y="1"/>
                  </a:moveTo>
                  <a:cubicBezTo>
                    <a:pt x="56" y="1"/>
                    <a:pt x="28" y="1"/>
                    <a:pt x="0" y="4"/>
                  </a:cubicBezTo>
                  <a:lnTo>
                    <a:pt x="35" y="4"/>
                  </a:lnTo>
                  <a:lnTo>
                    <a:pt x="8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2" name="Google Shape;4937;p56"/>
            <p:cNvSpPr/>
            <p:nvPr/>
          </p:nvSpPr>
          <p:spPr>
            <a:xfrm>
              <a:off x="1925640" y="167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8" y="18"/>
                  </a:moveTo>
                  <a:cubicBezTo>
                    <a:pt x="4" y="11"/>
                    <a:pt x="1" y="8"/>
                    <a:pt x="1" y="1"/>
                  </a:cubicBezTo>
                  <a:cubicBezTo>
                    <a:pt x="1" y="8"/>
                    <a:pt x="4" y="11"/>
                    <a:pt x="8"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3" name="Google Shape;4938;p56"/>
            <p:cNvSpPr/>
            <p:nvPr/>
          </p:nvSpPr>
          <p:spPr>
            <a:xfrm>
              <a:off x="1935720" y="166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3">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4" name="Google Shape;4939;p56"/>
            <p:cNvSpPr/>
            <p:nvPr/>
          </p:nvSpPr>
          <p:spPr>
            <a:xfrm>
              <a:off x="1933560" y="166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5" name="Google Shape;4940;p56"/>
            <p:cNvSpPr/>
            <p:nvPr/>
          </p:nvSpPr>
          <p:spPr>
            <a:xfrm>
              <a:off x="1931400" y="168084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37" h="102">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306" name="Google Shape;4941;p56"/>
            <p:cNvSpPr/>
            <p:nvPr/>
          </p:nvSpPr>
          <p:spPr>
            <a:xfrm>
              <a:off x="1933200" y="166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7" name="Google Shape;4942;p56"/>
            <p:cNvSpPr/>
            <p:nvPr/>
          </p:nvSpPr>
          <p:spPr>
            <a:xfrm>
              <a:off x="1932480" y="1667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8" name="Google Shape;4943;p56"/>
            <p:cNvSpPr/>
            <p:nvPr/>
          </p:nvSpPr>
          <p:spPr>
            <a:xfrm>
              <a:off x="1932840" y="1667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09" name="Google Shape;4944;p56"/>
            <p:cNvSpPr/>
            <p:nvPr/>
          </p:nvSpPr>
          <p:spPr>
            <a:xfrm>
              <a:off x="1933920" y="166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0" y="1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0" name="Google Shape;4945;p56"/>
            <p:cNvSpPr/>
            <p:nvPr/>
          </p:nvSpPr>
          <p:spPr>
            <a:xfrm>
              <a:off x="1935000" y="166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1" name="Google Shape;4946;p56"/>
            <p:cNvSpPr/>
            <p:nvPr/>
          </p:nvSpPr>
          <p:spPr>
            <a:xfrm>
              <a:off x="1934640" y="166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0" y="4"/>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2" name="Google Shape;4947;p56"/>
            <p:cNvSpPr/>
            <p:nvPr/>
          </p:nvSpPr>
          <p:spPr>
            <a:xfrm>
              <a:off x="1934280" y="166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0" y="4"/>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3" name="Google Shape;4948;p56"/>
            <p:cNvSpPr/>
            <p:nvPr/>
          </p:nvSpPr>
          <p:spPr>
            <a:xfrm>
              <a:off x="1932120" y="1667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4" name="Google Shape;4949;p56"/>
            <p:cNvSpPr/>
            <p:nvPr/>
          </p:nvSpPr>
          <p:spPr>
            <a:xfrm>
              <a:off x="1931400" y="166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2">
                  <a:moveTo>
                    <a:pt x="0" y="22"/>
                  </a:moveTo>
                  <a:cubicBezTo>
                    <a:pt x="4" y="15"/>
                    <a:pt x="7" y="8"/>
                    <a:pt x="11" y="1"/>
                  </a:cubicBezTo>
                  <a:cubicBezTo>
                    <a:pt x="7" y="8"/>
                    <a:pt x="4" y="15"/>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5" name="Google Shape;4950;p56"/>
            <p:cNvSpPr/>
            <p:nvPr/>
          </p:nvSpPr>
          <p:spPr>
            <a:xfrm>
              <a:off x="1931400" y="166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9">
                  <a:moveTo>
                    <a:pt x="0" y="18"/>
                  </a:moveTo>
                  <a:cubicBezTo>
                    <a:pt x="4" y="15"/>
                    <a:pt x="7" y="8"/>
                    <a:pt x="11" y="1"/>
                  </a:cubicBezTo>
                  <a:cubicBezTo>
                    <a:pt x="7" y="8"/>
                    <a:pt x="4" y="15"/>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6" name="Google Shape;4951;p56"/>
            <p:cNvSpPr/>
            <p:nvPr/>
          </p:nvSpPr>
          <p:spPr>
            <a:xfrm>
              <a:off x="1931040" y="166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2">
                  <a:moveTo>
                    <a:pt x="1" y="21"/>
                  </a:moveTo>
                  <a:cubicBezTo>
                    <a:pt x="4" y="14"/>
                    <a:pt x="8" y="7"/>
                    <a:pt x="11" y="0"/>
                  </a:cubicBezTo>
                  <a:cubicBezTo>
                    <a:pt x="8" y="7"/>
                    <a:pt x="4"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7" name="Google Shape;4952;p56"/>
            <p:cNvSpPr/>
            <p:nvPr/>
          </p:nvSpPr>
          <p:spPr>
            <a:xfrm>
              <a:off x="1931040" y="166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5">
                  <a:moveTo>
                    <a:pt x="1" y="25"/>
                  </a:moveTo>
                  <a:cubicBezTo>
                    <a:pt x="1" y="18"/>
                    <a:pt x="4" y="7"/>
                    <a:pt x="8" y="0"/>
                  </a:cubicBezTo>
                  <a:cubicBezTo>
                    <a:pt x="4" y="7"/>
                    <a:pt x="1"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8" name="Google Shape;4953;p56"/>
            <p:cNvSpPr/>
            <p:nvPr/>
          </p:nvSpPr>
          <p:spPr>
            <a:xfrm>
              <a:off x="1926000" y="167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43">
                  <a:moveTo>
                    <a:pt x="1" y="0"/>
                  </a:moveTo>
                  <a:cubicBezTo>
                    <a:pt x="11" y="18"/>
                    <a:pt x="22" y="32"/>
                    <a:pt x="39" y="42"/>
                  </a:cubicBezTo>
                  <a:cubicBezTo>
                    <a:pt x="22" y="32"/>
                    <a:pt x="11"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19" name="Google Shape;4954;p56"/>
            <p:cNvSpPr/>
            <p:nvPr/>
          </p:nvSpPr>
          <p:spPr>
            <a:xfrm>
              <a:off x="1931760" y="1667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0" y="18"/>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0" name="Google Shape;4955;p56"/>
            <p:cNvSpPr/>
            <p:nvPr/>
          </p:nvSpPr>
          <p:spPr>
            <a:xfrm>
              <a:off x="1931760" y="1668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2">
                  <a:moveTo>
                    <a:pt x="11" y="0"/>
                  </a:moveTo>
                  <a:lnTo>
                    <a:pt x="11" y="0"/>
                  </a:lnTo>
                  <a:cubicBezTo>
                    <a:pt x="8" y="7"/>
                    <a:pt x="4" y="14"/>
                    <a:pt x="1" y="21"/>
                  </a:cubicBezTo>
                  <a:cubicBezTo>
                    <a:pt x="4" y="14"/>
                    <a:pt x="11" y="7"/>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1" name="Google Shape;4956;p56"/>
            <p:cNvSpPr/>
            <p:nvPr/>
          </p:nvSpPr>
          <p:spPr>
            <a:xfrm>
              <a:off x="1928160" y="164916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2" h="36">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2" name="Google Shape;4957;p56"/>
            <p:cNvSpPr/>
            <p:nvPr/>
          </p:nvSpPr>
          <p:spPr>
            <a:xfrm>
              <a:off x="1935720" y="1663560"/>
              <a:ext cx="360" cy="360"/>
            </a:xfrm>
            <a:custGeom>
              <a:avLst/>
              <a:gdLst>
                <a:gd name="textAreaLeft" fmla="*/ 0 w 360"/>
                <a:gd name="textAreaRight" fmla="*/ 11520 w 360"/>
                <a:gd name="textAreaTop" fmla="*/ 0 h 360"/>
                <a:gd name="textAreaBottom" fmla="*/ 2160 h 360"/>
              </a:gdLst>
              <a:ahLst/>
              <a:rect l="textAreaLeft" t="textAreaTop" r="textAreaRight" b="textAreaBottom"/>
              <a:pathLst>
                <a:path w="22" h="158">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323" name="Google Shape;4958;p56"/>
            <p:cNvSpPr/>
            <p:nvPr/>
          </p:nvSpPr>
          <p:spPr>
            <a:xfrm>
              <a:off x="1937160" y="165312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45" h="46">
                  <a:moveTo>
                    <a:pt x="1" y="0"/>
                  </a:moveTo>
                  <a:cubicBezTo>
                    <a:pt x="43" y="32"/>
                    <a:pt x="92" y="46"/>
                    <a:pt x="144" y="42"/>
                  </a:cubicBezTo>
                  <a:lnTo>
                    <a:pt x="144" y="42"/>
                  </a:lnTo>
                  <a:cubicBezTo>
                    <a:pt x="92" y="46"/>
                    <a:pt x="43" y="32"/>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4" name="Google Shape;4959;p56"/>
            <p:cNvSpPr/>
            <p:nvPr/>
          </p:nvSpPr>
          <p:spPr>
            <a:xfrm>
              <a:off x="1927800" y="164916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5" h="22">
                  <a:moveTo>
                    <a:pt x="1" y="0"/>
                  </a:moveTo>
                  <a:lnTo>
                    <a:pt x="36" y="11"/>
                  </a:lnTo>
                  <a:lnTo>
                    <a:pt x="74" y="21"/>
                  </a:lnTo>
                  <a:cubicBezTo>
                    <a:pt x="53" y="11"/>
                    <a:pt x="29"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5" name="Google Shape;4960;p56"/>
            <p:cNvSpPr/>
            <p:nvPr/>
          </p:nvSpPr>
          <p:spPr>
            <a:xfrm>
              <a:off x="1935720" y="166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39">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6" name="Google Shape;4961;p56"/>
            <p:cNvSpPr/>
            <p:nvPr/>
          </p:nvSpPr>
          <p:spPr>
            <a:xfrm>
              <a:off x="1207080" y="1945080"/>
              <a:ext cx="12960" cy="5760"/>
            </a:xfrm>
            <a:custGeom>
              <a:avLst/>
              <a:gdLst>
                <a:gd name="textAreaLeft" fmla="*/ 0 w 12960"/>
                <a:gd name="textAreaRight" fmla="*/ 14760 w 12960"/>
                <a:gd name="textAreaTop" fmla="*/ 0 h 5760"/>
                <a:gd name="textAreaBottom" fmla="*/ 7560 h 5760"/>
              </a:gdLst>
              <a:ahLst/>
              <a:rect l="textAreaLeft" t="textAreaTop" r="textAreaRight" b="textAreaBottom"/>
              <a:pathLst>
                <a:path w="1083" h="554">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327" name="Google Shape;4962;p56"/>
            <p:cNvSpPr/>
            <p:nvPr/>
          </p:nvSpPr>
          <p:spPr>
            <a:xfrm>
              <a:off x="1212480" y="1932120"/>
              <a:ext cx="41040" cy="20160"/>
            </a:xfrm>
            <a:custGeom>
              <a:avLst/>
              <a:gdLst>
                <a:gd name="textAreaLeft" fmla="*/ 0 w 41040"/>
                <a:gd name="textAreaRight" fmla="*/ 42840 w 41040"/>
                <a:gd name="textAreaTop" fmla="*/ 0 h 20160"/>
                <a:gd name="textAreaBottom" fmla="*/ 21960 h 20160"/>
              </a:gdLst>
              <a:ahLst/>
              <a:rect l="textAreaLeft" t="textAreaTop" r="textAreaRight" b="textAreaBottom"/>
              <a:pathLst>
                <a:path w="3166" h="1612">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a:solidFill>
                <a:srgbClr val="5f7d95"/>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4328" name="Google Shape;4963;p56"/>
            <p:cNvSpPr/>
            <p:nvPr/>
          </p:nvSpPr>
          <p:spPr>
            <a:xfrm>
              <a:off x="1223640" y="194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1"/>
                  </a:moveTo>
                  <a:lnTo>
                    <a:pt x="1" y="8"/>
                  </a:lnTo>
                  <a:cubicBezTo>
                    <a:pt x="4" y="4"/>
                    <a:pt x="4"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29" name="Google Shape;4964;p56"/>
            <p:cNvSpPr/>
            <p:nvPr/>
          </p:nvSpPr>
          <p:spPr>
            <a:xfrm>
              <a:off x="1223640" y="195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0" name="Google Shape;4965;p56"/>
            <p:cNvSpPr/>
            <p:nvPr/>
          </p:nvSpPr>
          <p:spPr>
            <a:xfrm>
              <a:off x="1223640" y="194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1"/>
                  </a:moveTo>
                  <a:lnTo>
                    <a:pt x="1" y="1"/>
                  </a:lnTo>
                  <a:cubicBezTo>
                    <a:pt x="1" y="1"/>
                    <a:pt x="1" y="8"/>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1" name="Google Shape;4966;p56"/>
            <p:cNvSpPr/>
            <p:nvPr/>
          </p:nvSpPr>
          <p:spPr>
            <a:xfrm>
              <a:off x="1223280" y="194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2" name="Google Shape;4967;p56"/>
            <p:cNvSpPr/>
            <p:nvPr/>
          </p:nvSpPr>
          <p:spPr>
            <a:xfrm>
              <a:off x="1213200" y="194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3" name="Google Shape;4968;p56"/>
            <p:cNvSpPr/>
            <p:nvPr/>
          </p:nvSpPr>
          <p:spPr>
            <a:xfrm>
              <a:off x="1223280" y="194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4" name="Google Shape;4969;p56"/>
            <p:cNvSpPr/>
            <p:nvPr/>
          </p:nvSpPr>
          <p:spPr>
            <a:xfrm>
              <a:off x="1213920" y="1944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5" name="Google Shape;4970;p56"/>
            <p:cNvSpPr/>
            <p:nvPr/>
          </p:nvSpPr>
          <p:spPr>
            <a:xfrm>
              <a:off x="1223640" y="194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1" y="1"/>
                  </a:moveTo>
                  <a:lnTo>
                    <a:pt x="1" y="11"/>
                  </a:lnTo>
                  <a:cubicBezTo>
                    <a:pt x="4" y="8"/>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6" name="Google Shape;4971;p56"/>
            <p:cNvSpPr/>
            <p:nvPr/>
          </p:nvSpPr>
          <p:spPr>
            <a:xfrm>
              <a:off x="1223640" y="1950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7" name="Google Shape;4972;p56"/>
            <p:cNvSpPr/>
            <p:nvPr/>
          </p:nvSpPr>
          <p:spPr>
            <a:xfrm>
              <a:off x="1223640" y="194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8" name="Google Shape;4973;p56"/>
            <p:cNvSpPr/>
            <p:nvPr/>
          </p:nvSpPr>
          <p:spPr>
            <a:xfrm>
              <a:off x="1223640" y="194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39" name="Google Shape;4974;p56"/>
            <p:cNvSpPr/>
            <p:nvPr/>
          </p:nvSpPr>
          <p:spPr>
            <a:xfrm>
              <a:off x="1223640" y="194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0" name="Google Shape;4975;p56"/>
            <p:cNvSpPr/>
            <p:nvPr/>
          </p:nvSpPr>
          <p:spPr>
            <a:xfrm>
              <a:off x="1223640" y="194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1" name="Google Shape;4976;p56"/>
            <p:cNvSpPr/>
            <p:nvPr/>
          </p:nvSpPr>
          <p:spPr>
            <a:xfrm>
              <a:off x="1223280" y="194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2" name="Google Shape;4977;p56"/>
            <p:cNvSpPr/>
            <p:nvPr/>
          </p:nvSpPr>
          <p:spPr>
            <a:xfrm>
              <a:off x="1223280" y="194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3" name="Google Shape;4978;p56"/>
            <p:cNvSpPr/>
            <p:nvPr/>
          </p:nvSpPr>
          <p:spPr>
            <a:xfrm>
              <a:off x="1005840" y="1800000"/>
              <a:ext cx="221760" cy="136440"/>
            </a:xfrm>
            <a:custGeom>
              <a:avLst/>
              <a:gdLst>
                <a:gd name="textAreaLeft" fmla="*/ 0 w 221760"/>
                <a:gd name="textAreaRight" fmla="*/ 223560 w 221760"/>
                <a:gd name="textAreaTop" fmla="*/ 0 h 136440"/>
                <a:gd name="textAreaBottom" fmla="*/ 138240 h 136440"/>
              </a:gdLst>
              <a:ahLst/>
              <a:rect l="textAreaLeft" t="textAreaTop" r="textAreaRight" b="textAreaBottom"/>
              <a:pathLst>
                <a:path w="16476" h="10192">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a:solidFill>
                <a:srgbClr val="5f7d95"/>
              </a:solidFill>
              <a:round/>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4344" name="Google Shape;4979;p56"/>
            <p:cNvSpPr/>
            <p:nvPr/>
          </p:nvSpPr>
          <p:spPr>
            <a:xfrm>
              <a:off x="1188000" y="1918440"/>
              <a:ext cx="26280" cy="27000"/>
            </a:xfrm>
            <a:custGeom>
              <a:avLst/>
              <a:gdLst>
                <a:gd name="textAreaLeft" fmla="*/ 0 w 26280"/>
                <a:gd name="textAreaRight" fmla="*/ 28080 w 26280"/>
                <a:gd name="textAreaTop" fmla="*/ 0 h 27000"/>
                <a:gd name="textAreaBottom" fmla="*/ 28800 h 27000"/>
              </a:gdLst>
              <a:ahLst/>
              <a:rect l="textAreaLeft" t="textAreaTop" r="textAreaRight" b="textAreaBottom"/>
              <a:pathLst>
                <a:path w="2074" h="2119">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a:solidFill>
                <a:srgbClr val="5f7d95"/>
              </a:solidFill>
              <a:round/>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4345" name="Google Shape;4980;p56"/>
            <p:cNvSpPr/>
            <p:nvPr/>
          </p:nvSpPr>
          <p:spPr>
            <a:xfrm>
              <a:off x="1210320" y="194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6" name="Google Shape;4981;p56"/>
            <p:cNvSpPr/>
            <p:nvPr/>
          </p:nvSpPr>
          <p:spPr>
            <a:xfrm>
              <a:off x="1206360" y="1946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7" name="Google Shape;4982;p56"/>
            <p:cNvSpPr/>
            <p:nvPr/>
          </p:nvSpPr>
          <p:spPr>
            <a:xfrm>
              <a:off x="1205640" y="194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8" name="Google Shape;4983;p56"/>
            <p:cNvSpPr/>
            <p:nvPr/>
          </p:nvSpPr>
          <p:spPr>
            <a:xfrm>
              <a:off x="1209600" y="194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49" name="Google Shape;4984;p56"/>
            <p:cNvSpPr/>
            <p:nvPr/>
          </p:nvSpPr>
          <p:spPr>
            <a:xfrm>
              <a:off x="1210320" y="194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0" name="Google Shape;4985;p56"/>
            <p:cNvSpPr/>
            <p:nvPr/>
          </p:nvSpPr>
          <p:spPr>
            <a:xfrm>
              <a:off x="1209240" y="194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1" name="Google Shape;4986;p56"/>
            <p:cNvSpPr/>
            <p:nvPr/>
          </p:nvSpPr>
          <p:spPr>
            <a:xfrm>
              <a:off x="1208880" y="1944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2" name="Google Shape;4987;p56"/>
            <p:cNvSpPr/>
            <p:nvPr/>
          </p:nvSpPr>
          <p:spPr>
            <a:xfrm>
              <a:off x="1208520" y="1944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3" name="Google Shape;4988;p56"/>
            <p:cNvSpPr/>
            <p:nvPr/>
          </p:nvSpPr>
          <p:spPr>
            <a:xfrm>
              <a:off x="1207440" y="194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4" name="Google Shape;4989;p56"/>
            <p:cNvSpPr/>
            <p:nvPr/>
          </p:nvSpPr>
          <p:spPr>
            <a:xfrm>
              <a:off x="1209600" y="194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5" name="Google Shape;4990;p56"/>
            <p:cNvSpPr/>
            <p:nvPr/>
          </p:nvSpPr>
          <p:spPr>
            <a:xfrm>
              <a:off x="1209960" y="194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6" name="Google Shape;4991;p56"/>
            <p:cNvSpPr/>
            <p:nvPr/>
          </p:nvSpPr>
          <p:spPr>
            <a:xfrm>
              <a:off x="1206720" y="1946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4"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7" name="Google Shape;4992;p56"/>
            <p:cNvSpPr/>
            <p:nvPr/>
          </p:nvSpPr>
          <p:spPr>
            <a:xfrm>
              <a:off x="1207800" y="194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5"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8" name="Google Shape;4993;p56"/>
            <p:cNvSpPr/>
            <p:nvPr/>
          </p:nvSpPr>
          <p:spPr>
            <a:xfrm>
              <a:off x="1208160" y="194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11"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59" name="Google Shape;4994;p56"/>
            <p:cNvSpPr/>
            <p:nvPr/>
          </p:nvSpPr>
          <p:spPr>
            <a:xfrm>
              <a:off x="1209960" y="194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0" name="Google Shape;4995;p56"/>
            <p:cNvSpPr/>
            <p:nvPr/>
          </p:nvSpPr>
          <p:spPr>
            <a:xfrm>
              <a:off x="1210320" y="1937520"/>
              <a:ext cx="1800" cy="3960"/>
            </a:xfrm>
            <a:custGeom>
              <a:avLst/>
              <a:gdLst>
                <a:gd name="textAreaLeft" fmla="*/ 0 w 1800"/>
                <a:gd name="textAreaRight" fmla="*/ 3600 w 1800"/>
                <a:gd name="textAreaTop" fmla="*/ 0 h 3960"/>
                <a:gd name="textAreaBottom" fmla="*/ 5760 h 3960"/>
              </a:gdLst>
              <a:ahLst/>
              <a:rect l="textAreaLeft" t="textAreaTop" r="textAreaRight" b="textAreaBottom"/>
              <a:pathLst>
                <a:path w="253" h="421">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4361" name="Google Shape;4996;p56"/>
            <p:cNvSpPr/>
            <p:nvPr/>
          </p:nvSpPr>
          <p:spPr>
            <a:xfrm>
              <a:off x="1216080" y="193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4" y="1"/>
                  </a:moveTo>
                  <a:lnTo>
                    <a:pt x="14" y="1"/>
                  </a:ln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2" name="Google Shape;4997;p56"/>
            <p:cNvSpPr/>
            <p:nvPr/>
          </p:nvSpPr>
          <p:spPr>
            <a:xfrm>
              <a:off x="1215000" y="193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4" h="64">
                  <a:moveTo>
                    <a:pt x="63" y="1"/>
                  </a:moveTo>
                  <a:cubicBezTo>
                    <a:pt x="39" y="22"/>
                    <a:pt x="21" y="43"/>
                    <a:pt x="0" y="64"/>
                  </a:cubicBezTo>
                  <a:cubicBezTo>
                    <a:pt x="21" y="46"/>
                    <a:pt x="42" y="22"/>
                    <a:pt x="6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3" name="Google Shape;4998;p56"/>
            <p:cNvSpPr/>
            <p:nvPr/>
          </p:nvSpPr>
          <p:spPr>
            <a:xfrm>
              <a:off x="1210320" y="194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4" name="Google Shape;4999;p56"/>
            <p:cNvSpPr/>
            <p:nvPr/>
          </p:nvSpPr>
          <p:spPr>
            <a:xfrm>
              <a:off x="1190160" y="193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0">
                  <a:moveTo>
                    <a:pt x="1" y="39"/>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5" name="Google Shape;5000;p56"/>
            <p:cNvSpPr/>
            <p:nvPr/>
          </p:nvSpPr>
          <p:spPr>
            <a:xfrm>
              <a:off x="1192680" y="193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1" y="1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6" name="Google Shape;5001;p56"/>
            <p:cNvSpPr/>
            <p:nvPr/>
          </p:nvSpPr>
          <p:spPr>
            <a:xfrm>
              <a:off x="1193040" y="193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7" name="Google Shape;5002;p56"/>
            <p:cNvSpPr/>
            <p:nvPr/>
          </p:nvSpPr>
          <p:spPr>
            <a:xfrm>
              <a:off x="1188000" y="1936440"/>
              <a:ext cx="360" cy="1080"/>
            </a:xfrm>
            <a:custGeom>
              <a:avLst/>
              <a:gdLst>
                <a:gd name="textAreaLeft" fmla="*/ 0 w 360"/>
                <a:gd name="textAreaRight" fmla="*/ 2160 w 360"/>
                <a:gd name="textAreaTop" fmla="*/ 0 h 1080"/>
                <a:gd name="textAreaBottom" fmla="*/ 2880 h 1080"/>
              </a:gdLst>
              <a:ahLst/>
              <a:rect l="textAreaLeft" t="textAreaTop" r="textAreaRight" b="textAreaBottom"/>
              <a:pathLst>
                <a:path w="152" h="211">
                  <a:moveTo>
                    <a:pt x="1" y="211"/>
                  </a:moveTo>
                  <a:lnTo>
                    <a:pt x="1" y="211"/>
                  </a:lnTo>
                  <a:cubicBezTo>
                    <a:pt x="57" y="134"/>
                    <a:pt x="106" y="64"/>
                    <a:pt x="151" y="1"/>
                  </a:cubicBezTo>
                  <a:cubicBezTo>
                    <a:pt x="106" y="64"/>
                    <a:pt x="57" y="134"/>
                    <a:pt x="1" y="21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368" name="Google Shape;5003;p56"/>
            <p:cNvSpPr/>
            <p:nvPr/>
          </p:nvSpPr>
          <p:spPr>
            <a:xfrm>
              <a:off x="1190520" y="193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32">
                  <a:moveTo>
                    <a:pt x="0" y="32"/>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69" name="Google Shape;5004;p56"/>
            <p:cNvSpPr/>
            <p:nvPr/>
          </p:nvSpPr>
          <p:spPr>
            <a:xfrm>
              <a:off x="1209240" y="191880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44" h="1">
                  <a:moveTo>
                    <a:pt x="144" y="1"/>
                  </a:moveTo>
                  <a:lnTo>
                    <a:pt x="144" y="1"/>
                  </a:lnTo>
                  <a:lnTo>
                    <a:pt x="0" y="1"/>
                  </a:lnTo>
                  <a:cubicBezTo>
                    <a:pt x="60" y="1"/>
                    <a:pt x="105" y="1"/>
                    <a:pt x="14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0" name="Google Shape;5005;p56"/>
            <p:cNvSpPr/>
            <p:nvPr/>
          </p:nvSpPr>
          <p:spPr>
            <a:xfrm>
              <a:off x="1191600" y="1933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0" y="22"/>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1" name="Google Shape;5006;p56"/>
            <p:cNvSpPr/>
            <p:nvPr/>
          </p:nvSpPr>
          <p:spPr>
            <a:xfrm>
              <a:off x="1191240" y="1934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5">
                  <a:moveTo>
                    <a:pt x="1" y="25"/>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2" name="Google Shape;5007;p56"/>
            <p:cNvSpPr/>
            <p:nvPr/>
          </p:nvSpPr>
          <p:spPr>
            <a:xfrm>
              <a:off x="1191960" y="1933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3" name="Google Shape;5008;p56"/>
            <p:cNvSpPr/>
            <p:nvPr/>
          </p:nvSpPr>
          <p:spPr>
            <a:xfrm>
              <a:off x="1193040" y="193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0"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4" name="Google Shape;5009;p56"/>
            <p:cNvSpPr/>
            <p:nvPr/>
          </p:nvSpPr>
          <p:spPr>
            <a:xfrm>
              <a:off x="1192320" y="1933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0"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5" name="Google Shape;5010;p56"/>
            <p:cNvSpPr/>
            <p:nvPr/>
          </p:nvSpPr>
          <p:spPr>
            <a:xfrm>
              <a:off x="1192320" y="1933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8">
                  <a:moveTo>
                    <a:pt x="1" y="18"/>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6" name="Google Shape;5011;p56"/>
            <p:cNvSpPr/>
            <p:nvPr/>
          </p:nvSpPr>
          <p:spPr>
            <a:xfrm>
              <a:off x="1190880" y="193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5">
                  <a:moveTo>
                    <a:pt x="1" y="25"/>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7" name="Google Shape;5012;p56"/>
            <p:cNvSpPr/>
            <p:nvPr/>
          </p:nvSpPr>
          <p:spPr>
            <a:xfrm>
              <a:off x="1212840" y="1914120"/>
              <a:ext cx="5760" cy="16200"/>
            </a:xfrm>
            <a:custGeom>
              <a:avLst/>
              <a:gdLst>
                <a:gd name="textAreaLeft" fmla="*/ 0 w 5760"/>
                <a:gd name="textAreaRight" fmla="*/ 7560 w 5760"/>
                <a:gd name="textAreaTop" fmla="*/ 0 h 16200"/>
                <a:gd name="textAreaBottom" fmla="*/ 18000 h 16200"/>
              </a:gdLst>
              <a:ahLst/>
              <a:rect l="textAreaLeft" t="textAreaTop" r="textAreaRight" b="textAreaBottom"/>
              <a:pathLst>
                <a:path w="544" h="131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4378" name="Google Shape;5013;p56"/>
            <p:cNvSpPr/>
            <p:nvPr/>
          </p:nvSpPr>
          <p:spPr>
            <a:xfrm>
              <a:off x="1213920" y="191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79" name="Google Shape;5014;p56"/>
            <p:cNvSpPr/>
            <p:nvPr/>
          </p:nvSpPr>
          <p:spPr>
            <a:xfrm>
              <a:off x="1213560" y="191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0" name="Google Shape;5015;p56"/>
            <p:cNvSpPr/>
            <p:nvPr/>
          </p:nvSpPr>
          <p:spPr>
            <a:xfrm>
              <a:off x="1218960" y="191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1" name="Google Shape;5016;p56"/>
            <p:cNvSpPr/>
            <p:nvPr/>
          </p:nvSpPr>
          <p:spPr>
            <a:xfrm>
              <a:off x="1213920" y="191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2" name="Google Shape;5017;p56"/>
            <p:cNvSpPr/>
            <p:nvPr/>
          </p:nvSpPr>
          <p:spPr>
            <a:xfrm>
              <a:off x="1214280" y="191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57">
                  <a:moveTo>
                    <a:pt x="1" y="57"/>
                  </a:moveTo>
                  <a:cubicBezTo>
                    <a:pt x="11" y="43"/>
                    <a:pt x="25" y="22"/>
                    <a:pt x="43" y="1"/>
                  </a:cubicBezTo>
                  <a:cubicBezTo>
                    <a:pt x="25" y="22"/>
                    <a:pt x="11" y="43"/>
                    <a:pt x="1" y="5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3" name="Google Shape;5018;p56"/>
            <p:cNvSpPr/>
            <p:nvPr/>
          </p:nvSpPr>
          <p:spPr>
            <a:xfrm>
              <a:off x="1218960" y="191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0" y="0"/>
                  </a:moveTo>
                  <a:lnTo>
                    <a:pt x="1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4" name="Google Shape;5019;p56"/>
            <p:cNvSpPr/>
            <p:nvPr/>
          </p:nvSpPr>
          <p:spPr>
            <a:xfrm>
              <a:off x="1214280" y="191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0" y="11"/>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5" name="Google Shape;5020;p56"/>
            <p:cNvSpPr/>
            <p:nvPr/>
          </p:nvSpPr>
          <p:spPr>
            <a:xfrm>
              <a:off x="1213560" y="191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6" name="Google Shape;5021;p56"/>
            <p:cNvSpPr/>
            <p:nvPr/>
          </p:nvSpPr>
          <p:spPr>
            <a:xfrm>
              <a:off x="1219320" y="191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43">
                  <a:moveTo>
                    <a:pt x="0" y="0"/>
                  </a:moveTo>
                  <a:cubicBezTo>
                    <a:pt x="14" y="14"/>
                    <a:pt x="32" y="25"/>
                    <a:pt x="53" y="42"/>
                  </a:cubicBezTo>
                  <a:cubicBezTo>
                    <a:pt x="32" y="25"/>
                    <a:pt x="14"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7" name="Google Shape;5022;p56"/>
            <p:cNvSpPr/>
            <p:nvPr/>
          </p:nvSpPr>
          <p:spPr>
            <a:xfrm>
              <a:off x="1214280" y="191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8" name="Google Shape;5023;p56"/>
            <p:cNvSpPr/>
            <p:nvPr/>
          </p:nvSpPr>
          <p:spPr>
            <a:xfrm>
              <a:off x="1213560" y="191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4" y="0"/>
                  </a:moveTo>
                  <a:lnTo>
                    <a:pt x="1" y="4"/>
                  </a:ln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89" name="Google Shape;5024;p56"/>
            <p:cNvSpPr/>
            <p:nvPr/>
          </p:nvSpPr>
          <p:spPr>
            <a:xfrm>
              <a:off x="1212840" y="1931400"/>
              <a:ext cx="360" cy="360"/>
            </a:xfrm>
            <a:custGeom>
              <a:avLst/>
              <a:gdLst>
                <a:gd name="textAreaLeft" fmla="*/ 0 w 360"/>
                <a:gd name="textAreaRight" fmla="*/ 2160 w 360"/>
                <a:gd name="textAreaTop" fmla="*/ 0 h 360"/>
                <a:gd name="textAreaBottom" fmla="*/ 11520 h 360"/>
              </a:gdLst>
              <a:ahLst/>
              <a:rect l="textAreaLeft" t="textAreaTop" r="textAreaRight" b="textAreaBottom"/>
              <a:pathLst>
                <a:path w="155" h="22">
                  <a:moveTo>
                    <a:pt x="155" y="1"/>
                  </a:moveTo>
                  <a:lnTo>
                    <a:pt x="155" y="1"/>
                  </a:lnTo>
                  <a:lnTo>
                    <a:pt x="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0" name="Google Shape;5025;p56"/>
            <p:cNvSpPr/>
            <p:nvPr/>
          </p:nvSpPr>
          <p:spPr>
            <a:xfrm>
              <a:off x="1322280" y="1900800"/>
              <a:ext cx="17640" cy="12960"/>
            </a:xfrm>
            <a:custGeom>
              <a:avLst/>
              <a:gdLst>
                <a:gd name="textAreaLeft" fmla="*/ 0 w 17640"/>
                <a:gd name="textAreaRight" fmla="*/ 19440 w 17640"/>
                <a:gd name="textAreaTop" fmla="*/ 0 h 12960"/>
                <a:gd name="textAreaBottom" fmla="*/ 14760 h 12960"/>
              </a:gdLst>
              <a:ahLst/>
              <a:rect l="textAreaLeft" t="textAreaTop" r="textAreaRight" b="textAreaBottom"/>
              <a:pathLst>
                <a:path w="1430" h="1088">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391" name="Google Shape;5026;p56"/>
            <p:cNvSpPr/>
            <p:nvPr/>
          </p:nvSpPr>
          <p:spPr>
            <a:xfrm>
              <a:off x="1342440" y="1903680"/>
              <a:ext cx="21600" cy="11520"/>
            </a:xfrm>
            <a:custGeom>
              <a:avLst/>
              <a:gdLst>
                <a:gd name="textAreaLeft" fmla="*/ 0 w 21600"/>
                <a:gd name="textAreaRight" fmla="*/ 23400 w 21600"/>
                <a:gd name="textAreaTop" fmla="*/ 0 h 11520"/>
                <a:gd name="textAreaBottom" fmla="*/ 13320 h 11520"/>
              </a:gdLst>
              <a:ahLst/>
              <a:rect l="textAreaLeft" t="textAreaTop" r="textAreaRight" b="textAreaBottom"/>
              <a:pathLst>
                <a:path w="1720" h="976">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a:solidFill>
                <a:srgbClr val="5f7d9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4392" name="Google Shape;5027;p56"/>
            <p:cNvSpPr/>
            <p:nvPr/>
          </p:nvSpPr>
          <p:spPr>
            <a:xfrm>
              <a:off x="1342800" y="191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3" name="Google Shape;5028;p56"/>
            <p:cNvSpPr/>
            <p:nvPr/>
          </p:nvSpPr>
          <p:spPr>
            <a:xfrm>
              <a:off x="1343520" y="190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4" name="Google Shape;5029;p56"/>
            <p:cNvSpPr/>
            <p:nvPr/>
          </p:nvSpPr>
          <p:spPr>
            <a:xfrm>
              <a:off x="1342440" y="191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3">
                  <a:moveTo>
                    <a:pt x="1" y="3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5" name="Google Shape;5030;p56"/>
            <p:cNvSpPr/>
            <p:nvPr/>
          </p:nvSpPr>
          <p:spPr>
            <a:xfrm>
              <a:off x="1342440" y="191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5"/>
                  </a:moveTo>
                  <a:lnTo>
                    <a:pt x="1" y="15"/>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6" name="Google Shape;5031;p56"/>
            <p:cNvSpPr/>
            <p:nvPr/>
          </p:nvSpPr>
          <p:spPr>
            <a:xfrm>
              <a:off x="1342800" y="1911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7" name="Google Shape;5032;p56"/>
            <p:cNvSpPr/>
            <p:nvPr/>
          </p:nvSpPr>
          <p:spPr>
            <a:xfrm>
              <a:off x="1342800" y="190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6">
                  <a:moveTo>
                    <a:pt x="0" y="2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8" name="Google Shape;5033;p56"/>
            <p:cNvSpPr/>
            <p:nvPr/>
          </p:nvSpPr>
          <p:spPr>
            <a:xfrm>
              <a:off x="1343160" y="190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399" name="Google Shape;5034;p56"/>
            <p:cNvSpPr/>
            <p:nvPr/>
          </p:nvSpPr>
          <p:spPr>
            <a:xfrm>
              <a:off x="1343160" y="1908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5">
                  <a:moveTo>
                    <a:pt x="0" y="25"/>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0" name="Google Shape;5035;p56"/>
            <p:cNvSpPr/>
            <p:nvPr/>
          </p:nvSpPr>
          <p:spPr>
            <a:xfrm>
              <a:off x="1343520" y="190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1" name="Google Shape;5036;p56"/>
            <p:cNvSpPr/>
            <p:nvPr/>
          </p:nvSpPr>
          <p:spPr>
            <a:xfrm>
              <a:off x="1226160" y="1940400"/>
              <a:ext cx="27720" cy="28800"/>
            </a:xfrm>
            <a:custGeom>
              <a:avLst/>
              <a:gdLst>
                <a:gd name="textAreaLeft" fmla="*/ 0 w 27720"/>
                <a:gd name="textAreaRight" fmla="*/ 29520 w 27720"/>
                <a:gd name="textAreaTop" fmla="*/ 0 h 28800"/>
                <a:gd name="textAreaBottom" fmla="*/ 30600 h 28800"/>
              </a:gdLst>
              <a:ahLst/>
              <a:rect l="textAreaLeft" t="textAreaTop" r="textAreaRight" b="textAreaBottom"/>
              <a:pathLst>
                <a:path w="2179" h="2245">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a:solidFill>
                <a:srgbClr val="5f7d9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4402" name="Google Shape;5037;p56"/>
            <p:cNvSpPr/>
            <p:nvPr/>
          </p:nvSpPr>
          <p:spPr>
            <a:xfrm>
              <a:off x="1250640" y="194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3" name="Google Shape;5038;p56"/>
            <p:cNvSpPr/>
            <p:nvPr/>
          </p:nvSpPr>
          <p:spPr>
            <a:xfrm>
              <a:off x="1251360" y="194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1">
                  <a:moveTo>
                    <a:pt x="0" y="11"/>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4" name="Google Shape;5039;p56"/>
            <p:cNvSpPr/>
            <p:nvPr/>
          </p:nvSpPr>
          <p:spPr>
            <a:xfrm>
              <a:off x="1253160" y="194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2">
                  <a:moveTo>
                    <a:pt x="1" y="1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5" name="Google Shape;5040;p56"/>
            <p:cNvSpPr/>
            <p:nvPr/>
          </p:nvSpPr>
          <p:spPr>
            <a:xfrm>
              <a:off x="1252080" y="1941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5">
                  <a:moveTo>
                    <a:pt x="0" y="14"/>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6" name="Google Shape;5041;p56"/>
            <p:cNvSpPr/>
            <p:nvPr/>
          </p:nvSpPr>
          <p:spPr>
            <a:xfrm>
              <a:off x="1255320" y="194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7" name="Google Shape;5042;p56"/>
            <p:cNvSpPr/>
            <p:nvPr/>
          </p:nvSpPr>
          <p:spPr>
            <a:xfrm>
              <a:off x="1253880" y="194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1" y="7"/>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8" name="Google Shape;5043;p56"/>
            <p:cNvSpPr/>
            <p:nvPr/>
          </p:nvSpPr>
          <p:spPr>
            <a:xfrm>
              <a:off x="1254600" y="194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8">
                  <a:moveTo>
                    <a:pt x="0" y="7"/>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09" name="Google Shape;5044;p56"/>
            <p:cNvSpPr/>
            <p:nvPr/>
          </p:nvSpPr>
          <p:spPr>
            <a:xfrm>
              <a:off x="1231200" y="195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lnTo>
                    <a:pt x="0" y="1"/>
                  </a:lnTo>
                  <a:cubicBezTo>
                    <a:pt x="0" y="1"/>
                    <a:pt x="0"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0" name="Google Shape;5045;p56"/>
            <p:cNvSpPr/>
            <p:nvPr/>
          </p:nvSpPr>
          <p:spPr>
            <a:xfrm>
              <a:off x="1252440" y="1941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8">
                  <a:moveTo>
                    <a:pt x="1" y="18"/>
                  </a:moveTo>
                  <a:lnTo>
                    <a:pt x="3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1" name="Google Shape;5046;p56"/>
            <p:cNvSpPr/>
            <p:nvPr/>
          </p:nvSpPr>
          <p:spPr>
            <a:xfrm>
              <a:off x="1230840" y="195156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5" h="88">
                  <a:moveTo>
                    <a:pt x="1" y="0"/>
                  </a:moveTo>
                  <a:cubicBezTo>
                    <a:pt x="11" y="28"/>
                    <a:pt x="15" y="56"/>
                    <a:pt x="11" y="88"/>
                  </a:cubicBezTo>
                  <a:cubicBezTo>
                    <a:pt x="15" y="56"/>
                    <a:pt x="11" y="2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2" name="Google Shape;5047;p56"/>
            <p:cNvSpPr/>
            <p:nvPr/>
          </p:nvSpPr>
          <p:spPr>
            <a:xfrm>
              <a:off x="1326600" y="2014920"/>
              <a:ext cx="291600" cy="297720"/>
            </a:xfrm>
            <a:custGeom>
              <a:avLst/>
              <a:gdLst>
                <a:gd name="textAreaLeft" fmla="*/ 0 w 291600"/>
                <a:gd name="textAreaRight" fmla="*/ 293400 w 291600"/>
                <a:gd name="textAreaTop" fmla="*/ 0 h 297720"/>
                <a:gd name="textAreaBottom" fmla="*/ 299520 h 297720"/>
              </a:gdLst>
              <a:ahLst/>
              <a:rect l="textAreaLeft" t="textAreaTop" r="textAreaRight" b="textAreaBottom"/>
              <a:pathLst>
                <a:path w="21601" h="22059">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13" name="Google Shape;5048;p56"/>
            <p:cNvSpPr/>
            <p:nvPr/>
          </p:nvSpPr>
          <p:spPr>
            <a:xfrm>
              <a:off x="1442520" y="2286720"/>
              <a:ext cx="33480" cy="35640"/>
            </a:xfrm>
            <a:custGeom>
              <a:avLst/>
              <a:gdLst>
                <a:gd name="textAreaLeft" fmla="*/ 0 w 33480"/>
                <a:gd name="textAreaRight" fmla="*/ 35280 w 33480"/>
                <a:gd name="textAreaTop" fmla="*/ 0 h 35640"/>
                <a:gd name="textAreaBottom" fmla="*/ 37440 h 35640"/>
              </a:gdLst>
              <a:ahLst/>
              <a:rect l="textAreaLeft" t="textAreaTop" r="textAreaRight" b="textAreaBottom"/>
              <a:pathLst>
                <a:path w="2592" h="2755">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a:solidFill>
                <a:srgbClr val="5f7d95"/>
              </a:solidFill>
              <a:round/>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4414" name="Google Shape;5049;p56"/>
            <p:cNvSpPr/>
            <p:nvPr/>
          </p:nvSpPr>
          <p:spPr>
            <a:xfrm>
              <a:off x="1477080" y="231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0" y="1"/>
                  </a:moveTo>
                  <a:cubicBezTo>
                    <a:pt x="0" y="8"/>
                    <a:pt x="0" y="15"/>
                    <a:pt x="4" y="22"/>
                  </a:cubicBez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5" name="Google Shape;5050;p56"/>
            <p:cNvSpPr/>
            <p:nvPr/>
          </p:nvSpPr>
          <p:spPr>
            <a:xfrm>
              <a:off x="1476720" y="230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8">
                  <a:moveTo>
                    <a:pt x="4" y="0"/>
                  </a:moveTo>
                  <a:cubicBezTo>
                    <a:pt x="4" y="7"/>
                    <a:pt x="0" y="11"/>
                    <a:pt x="4" y="18"/>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6" name="Google Shape;5051;p56"/>
            <p:cNvSpPr/>
            <p:nvPr/>
          </p:nvSpPr>
          <p:spPr>
            <a:xfrm>
              <a:off x="1477080" y="231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0" y="0"/>
                  </a:moveTo>
                  <a:cubicBezTo>
                    <a:pt x="0" y="7"/>
                    <a:pt x="4" y="14"/>
                    <a:pt x="4" y="21"/>
                  </a:cubicBezTo>
                  <a:cubicBezTo>
                    <a:pt x="4"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7" name="Google Shape;5052;p56"/>
            <p:cNvSpPr/>
            <p:nvPr/>
          </p:nvSpPr>
          <p:spPr>
            <a:xfrm>
              <a:off x="1476720" y="231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0"/>
                  </a:moveTo>
                  <a:lnTo>
                    <a:pt x="1" y="21"/>
                  </a:lnTo>
                  <a:cubicBezTo>
                    <a:pt x="1" y="14"/>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8" name="Google Shape;5053;p56"/>
            <p:cNvSpPr/>
            <p:nvPr/>
          </p:nvSpPr>
          <p:spPr>
            <a:xfrm>
              <a:off x="1477080" y="231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0" y="1"/>
                  </a:moveTo>
                  <a:cubicBezTo>
                    <a:pt x="0" y="8"/>
                    <a:pt x="4" y="15"/>
                    <a:pt x="7" y="22"/>
                  </a:cubicBezTo>
                  <a:cubicBezTo>
                    <a:pt x="4" y="15"/>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19" name="Google Shape;5054;p56"/>
            <p:cNvSpPr/>
            <p:nvPr/>
          </p:nvSpPr>
          <p:spPr>
            <a:xfrm>
              <a:off x="1476720" y="2310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0" name="Google Shape;5055;p56"/>
            <p:cNvSpPr/>
            <p:nvPr/>
          </p:nvSpPr>
          <p:spPr>
            <a:xfrm>
              <a:off x="1476720" y="231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1" name="Google Shape;5056;p56"/>
            <p:cNvSpPr/>
            <p:nvPr/>
          </p:nvSpPr>
          <p:spPr>
            <a:xfrm>
              <a:off x="1476720" y="230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0" y="0"/>
                  </a:moveTo>
                  <a:lnTo>
                    <a:pt x="0" y="18"/>
                  </a:lnTo>
                  <a:cubicBezTo>
                    <a:pt x="0" y="11"/>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2" name="Google Shape;5057;p56"/>
            <p:cNvSpPr/>
            <p:nvPr/>
          </p:nvSpPr>
          <p:spPr>
            <a:xfrm>
              <a:off x="1477800" y="231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0" y="0"/>
                  </a:moveTo>
                  <a:cubicBezTo>
                    <a:pt x="4" y="7"/>
                    <a:pt x="4" y="14"/>
                    <a:pt x="7" y="21"/>
                  </a:cubicBezTo>
                  <a:cubicBezTo>
                    <a:pt x="4"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3" name="Google Shape;5058;p56"/>
            <p:cNvSpPr/>
            <p:nvPr/>
          </p:nvSpPr>
          <p:spPr>
            <a:xfrm>
              <a:off x="1477440" y="231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1" y="1"/>
                  </a:moveTo>
                  <a:cubicBezTo>
                    <a:pt x="4" y="8"/>
                    <a:pt x="4" y="15"/>
                    <a:pt x="8" y="22"/>
                  </a:cubicBezTo>
                  <a:cubicBezTo>
                    <a:pt x="8" y="15"/>
                    <a:pt x="4"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4" name="Google Shape;5059;p56"/>
            <p:cNvSpPr/>
            <p:nvPr/>
          </p:nvSpPr>
          <p:spPr>
            <a:xfrm>
              <a:off x="1477080" y="231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1" y="0"/>
                  </a:moveTo>
                  <a:cubicBezTo>
                    <a:pt x="1" y="7"/>
                    <a:pt x="4" y="14"/>
                    <a:pt x="8" y="21"/>
                  </a:cubicBezTo>
                  <a:cubicBezTo>
                    <a:pt x="8" y="14"/>
                    <a:pt x="4"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5" name="Google Shape;5060;p56"/>
            <p:cNvSpPr/>
            <p:nvPr/>
          </p:nvSpPr>
          <p:spPr>
            <a:xfrm>
              <a:off x="1449000" y="228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6" name="Google Shape;5061;p56"/>
            <p:cNvSpPr/>
            <p:nvPr/>
          </p:nvSpPr>
          <p:spPr>
            <a:xfrm>
              <a:off x="1449720" y="228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0" y="0"/>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7" name="Google Shape;5062;p56"/>
            <p:cNvSpPr/>
            <p:nvPr/>
          </p:nvSpPr>
          <p:spPr>
            <a:xfrm>
              <a:off x="1476720" y="230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1" y="0"/>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8" name="Google Shape;5063;p56"/>
            <p:cNvSpPr/>
            <p:nvPr/>
          </p:nvSpPr>
          <p:spPr>
            <a:xfrm>
              <a:off x="1477080" y="230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
                  </a:moveTo>
                  <a:lnTo>
                    <a:pt x="0" y="18"/>
                  </a:lnTo>
                  <a:cubicBezTo>
                    <a:pt x="0" y="11"/>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29" name="Google Shape;5064;p56"/>
            <p:cNvSpPr/>
            <p:nvPr/>
          </p:nvSpPr>
          <p:spPr>
            <a:xfrm>
              <a:off x="1476720" y="231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0" name="Google Shape;5065;p56"/>
            <p:cNvSpPr/>
            <p:nvPr/>
          </p:nvSpPr>
          <p:spPr>
            <a:xfrm>
              <a:off x="1477080" y="230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1" y="0"/>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1" name="Google Shape;5066;p56"/>
            <p:cNvSpPr/>
            <p:nvPr/>
          </p:nvSpPr>
          <p:spPr>
            <a:xfrm>
              <a:off x="1450440" y="228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0" y="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2" name="Google Shape;5067;p56"/>
            <p:cNvSpPr/>
            <p:nvPr/>
          </p:nvSpPr>
          <p:spPr>
            <a:xfrm>
              <a:off x="1365120" y="2489760"/>
              <a:ext cx="360" cy="1080"/>
            </a:xfrm>
            <a:custGeom>
              <a:avLst/>
              <a:gdLst>
                <a:gd name="textAreaLeft" fmla="*/ 0 w 360"/>
                <a:gd name="textAreaRight" fmla="*/ 5760 w 360"/>
                <a:gd name="textAreaTop" fmla="*/ 0 h 1080"/>
                <a:gd name="textAreaBottom" fmla="*/ 2880 h 1080"/>
              </a:gdLst>
              <a:ahLst/>
              <a:rect l="textAreaLeft" t="textAreaTop" r="textAreaRight" b="textAreaBottom"/>
              <a:pathLst>
                <a:path w="116" h="222">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433" name="Google Shape;5068;p56"/>
            <p:cNvSpPr/>
            <p:nvPr/>
          </p:nvSpPr>
          <p:spPr>
            <a:xfrm>
              <a:off x="1328760" y="2220480"/>
              <a:ext cx="146160" cy="262440"/>
            </a:xfrm>
            <a:custGeom>
              <a:avLst/>
              <a:gdLst>
                <a:gd name="textAreaLeft" fmla="*/ 0 w 146160"/>
                <a:gd name="textAreaRight" fmla="*/ 147960 w 146160"/>
                <a:gd name="textAreaTop" fmla="*/ 0 h 262440"/>
                <a:gd name="textAreaBottom" fmla="*/ 264240 h 262440"/>
              </a:gdLst>
              <a:ahLst/>
              <a:rect l="textAreaLeft" t="textAreaTop" r="textAreaRight" b="textAreaBottom"/>
              <a:pathLst>
                <a:path w="10889" h="1944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34" name="Google Shape;5069;p56"/>
            <p:cNvSpPr/>
            <p:nvPr/>
          </p:nvSpPr>
          <p:spPr>
            <a:xfrm>
              <a:off x="1364400" y="2496240"/>
              <a:ext cx="22680" cy="15120"/>
            </a:xfrm>
            <a:custGeom>
              <a:avLst/>
              <a:gdLst>
                <a:gd name="textAreaLeft" fmla="*/ 0 w 22680"/>
                <a:gd name="textAreaRight" fmla="*/ 24480 w 22680"/>
                <a:gd name="textAreaTop" fmla="*/ 0 h 15120"/>
                <a:gd name="textAreaBottom" fmla="*/ 16920 h 15120"/>
              </a:gdLst>
              <a:ahLst/>
              <a:rect l="textAreaLeft" t="textAreaTop" r="textAreaRight" b="textAreaBottom"/>
              <a:pathLst>
                <a:path w="1811" h="124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a:solidFill>
                <a:srgbClr val="5f7d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4435" name="Google Shape;5070;p56"/>
            <p:cNvSpPr/>
            <p:nvPr/>
          </p:nvSpPr>
          <p:spPr>
            <a:xfrm>
              <a:off x="1472040" y="2249280"/>
              <a:ext cx="1440" cy="360"/>
            </a:xfrm>
            <a:custGeom>
              <a:avLst/>
              <a:gdLst>
                <a:gd name="textAreaLeft" fmla="*/ 0 w 1440"/>
                <a:gd name="textAreaRight" fmla="*/ 3240 w 1440"/>
                <a:gd name="textAreaTop" fmla="*/ 0 h 360"/>
                <a:gd name="textAreaBottom" fmla="*/ 11520 h 360"/>
              </a:gdLst>
              <a:ahLst/>
              <a:rect l="textAreaLeft" t="textAreaTop" r="textAreaRight" b="textAreaBottom"/>
              <a:pathLst>
                <a:path w="239" h="18">
                  <a:moveTo>
                    <a:pt x="1" y="0"/>
                  </a:moveTo>
                  <a:lnTo>
                    <a:pt x="1" y="0"/>
                  </a:lnTo>
                  <a:cubicBezTo>
                    <a:pt x="165" y="0"/>
                    <a:pt x="221" y="11"/>
                    <a:pt x="239" y="18"/>
                  </a:cubicBezTo>
                  <a:cubicBezTo>
                    <a:pt x="221" y="11"/>
                    <a:pt x="169"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6" name="Google Shape;5071;p56"/>
            <p:cNvSpPr/>
            <p:nvPr/>
          </p:nvSpPr>
          <p:spPr>
            <a:xfrm>
              <a:off x="1471680" y="2249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7" name="Google Shape;5072;p56"/>
            <p:cNvSpPr/>
            <p:nvPr/>
          </p:nvSpPr>
          <p:spPr>
            <a:xfrm>
              <a:off x="1452600" y="2265840"/>
              <a:ext cx="10800" cy="12600"/>
            </a:xfrm>
            <a:custGeom>
              <a:avLst/>
              <a:gdLst>
                <a:gd name="textAreaLeft" fmla="*/ 0 w 10800"/>
                <a:gd name="textAreaRight" fmla="*/ 12600 w 10800"/>
                <a:gd name="textAreaTop" fmla="*/ 0 h 12600"/>
                <a:gd name="textAreaBottom" fmla="*/ 14400 h 12600"/>
              </a:gdLst>
              <a:ahLst/>
              <a:rect l="textAreaLeft" t="textAreaTop" r="textAreaRight" b="textAreaBottom"/>
              <a:pathLst>
                <a:path w="936" h="1072">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438" name="Google Shape;5073;p56"/>
            <p:cNvSpPr/>
            <p:nvPr/>
          </p:nvSpPr>
          <p:spPr>
            <a:xfrm>
              <a:off x="1446840" y="2286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4" h="61">
                  <a:moveTo>
                    <a:pt x="53" y="1"/>
                  </a:moveTo>
                  <a:lnTo>
                    <a:pt x="1" y="60"/>
                  </a:lnTo>
                  <a:lnTo>
                    <a:pt x="8" y="60"/>
                  </a:lnTo>
                  <a:cubicBezTo>
                    <a:pt x="22" y="43"/>
                    <a:pt x="36" y="22"/>
                    <a:pt x="5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39" name="Google Shape;5074;p56"/>
            <p:cNvSpPr/>
            <p:nvPr/>
          </p:nvSpPr>
          <p:spPr>
            <a:xfrm>
              <a:off x="1476360" y="22550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8" h="81">
                  <a:moveTo>
                    <a:pt x="8" y="81"/>
                  </a:moveTo>
                  <a:cubicBezTo>
                    <a:pt x="8" y="56"/>
                    <a:pt x="4" y="28"/>
                    <a:pt x="1" y="0"/>
                  </a:cubicBezTo>
                  <a:cubicBezTo>
                    <a:pt x="4" y="28"/>
                    <a:pt x="8" y="56"/>
                    <a:pt x="8"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0" name="Google Shape;5075;p56"/>
            <p:cNvSpPr/>
            <p:nvPr/>
          </p:nvSpPr>
          <p:spPr>
            <a:xfrm>
              <a:off x="1476360" y="225360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8" h="89">
                  <a:moveTo>
                    <a:pt x="8" y="88"/>
                  </a:moveTo>
                  <a:cubicBezTo>
                    <a:pt x="8" y="57"/>
                    <a:pt x="4" y="29"/>
                    <a:pt x="1" y="1"/>
                  </a:cubicBezTo>
                  <a:cubicBezTo>
                    <a:pt x="4" y="29"/>
                    <a:pt x="8" y="57"/>
                    <a:pt x="8"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1" name="Google Shape;5076;p56"/>
            <p:cNvSpPr/>
            <p:nvPr/>
          </p:nvSpPr>
          <p:spPr>
            <a:xfrm>
              <a:off x="1476000" y="225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6">
                  <a:moveTo>
                    <a:pt x="1" y="1"/>
                  </a:moveTo>
                  <a:cubicBezTo>
                    <a:pt x="1" y="11"/>
                    <a:pt x="4" y="22"/>
                    <a:pt x="4" y="36"/>
                  </a:cubicBezTo>
                  <a:cubicBezTo>
                    <a:pt x="4" y="22"/>
                    <a:pt x="4"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2" name="Google Shape;5077;p56"/>
            <p:cNvSpPr/>
            <p:nvPr/>
          </p:nvSpPr>
          <p:spPr>
            <a:xfrm>
              <a:off x="1476360" y="2253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3" name="Google Shape;5078;p56"/>
            <p:cNvSpPr/>
            <p:nvPr/>
          </p:nvSpPr>
          <p:spPr>
            <a:xfrm>
              <a:off x="1467720" y="2262240"/>
              <a:ext cx="1800" cy="360"/>
            </a:xfrm>
            <a:custGeom>
              <a:avLst/>
              <a:gdLst>
                <a:gd name="textAreaLeft" fmla="*/ 0 w 1800"/>
                <a:gd name="textAreaRight" fmla="*/ 3600 w 1800"/>
                <a:gd name="textAreaTop" fmla="*/ 0 h 360"/>
                <a:gd name="textAreaBottom" fmla="*/ 3600 h 360"/>
              </a:gdLst>
              <a:ahLst/>
              <a:rect l="textAreaLeft" t="textAreaTop" r="textAreaRight" b="textAreaBottom"/>
              <a:pathLst>
                <a:path w="274" h="141">
                  <a:moveTo>
                    <a:pt x="0" y="141"/>
                  </a:moveTo>
                  <a:cubicBezTo>
                    <a:pt x="88" y="88"/>
                    <a:pt x="179" y="43"/>
                    <a:pt x="274" y="1"/>
                  </a:cubicBezTo>
                  <a:cubicBezTo>
                    <a:pt x="179" y="43"/>
                    <a:pt x="88" y="88"/>
                    <a:pt x="0" y="14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444" name="Google Shape;5079;p56"/>
            <p:cNvSpPr/>
            <p:nvPr/>
          </p:nvSpPr>
          <p:spPr>
            <a:xfrm>
              <a:off x="1445760" y="228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5" name="Google Shape;5080;p56"/>
            <p:cNvSpPr/>
            <p:nvPr/>
          </p:nvSpPr>
          <p:spPr>
            <a:xfrm>
              <a:off x="1443240" y="231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6" name="Google Shape;5081;p56"/>
            <p:cNvSpPr/>
            <p:nvPr/>
          </p:nvSpPr>
          <p:spPr>
            <a:xfrm>
              <a:off x="1443240" y="231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7" name="Google Shape;5082;p56"/>
            <p:cNvSpPr/>
            <p:nvPr/>
          </p:nvSpPr>
          <p:spPr>
            <a:xfrm>
              <a:off x="1443240" y="231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8" name="Google Shape;5083;p56"/>
            <p:cNvSpPr/>
            <p:nvPr/>
          </p:nvSpPr>
          <p:spPr>
            <a:xfrm>
              <a:off x="1445400" y="228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49" name="Google Shape;5084;p56"/>
            <p:cNvSpPr/>
            <p:nvPr/>
          </p:nvSpPr>
          <p:spPr>
            <a:xfrm>
              <a:off x="1442880" y="231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0" name="Google Shape;5085;p56"/>
            <p:cNvSpPr/>
            <p:nvPr/>
          </p:nvSpPr>
          <p:spPr>
            <a:xfrm>
              <a:off x="1313640" y="2187000"/>
              <a:ext cx="59760" cy="329760"/>
            </a:xfrm>
            <a:custGeom>
              <a:avLst/>
              <a:gdLst>
                <a:gd name="textAreaLeft" fmla="*/ 0 w 59760"/>
                <a:gd name="textAreaRight" fmla="*/ 61560 w 59760"/>
                <a:gd name="textAreaTop" fmla="*/ 0 h 329760"/>
                <a:gd name="textAreaBottom" fmla="*/ 331560 h 329760"/>
              </a:gdLst>
              <a:ahLst/>
              <a:rect l="textAreaLeft" t="textAreaTop" r="textAreaRight" b="textAreaBottom"/>
              <a:pathLst>
                <a:path w="4527" h="24419">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451" name="Google Shape;5086;p56"/>
            <p:cNvSpPr/>
            <p:nvPr/>
          </p:nvSpPr>
          <p:spPr>
            <a:xfrm>
              <a:off x="1370160" y="2513520"/>
              <a:ext cx="2880" cy="360"/>
            </a:xfrm>
            <a:custGeom>
              <a:avLst/>
              <a:gdLst>
                <a:gd name="textAreaLeft" fmla="*/ 0 w 2880"/>
                <a:gd name="textAreaRight" fmla="*/ 4680 w 2880"/>
                <a:gd name="textAreaTop" fmla="*/ 0 h 360"/>
                <a:gd name="textAreaBottom" fmla="*/ 11520 h 360"/>
              </a:gdLst>
              <a:ahLst/>
              <a:rect l="textAreaLeft" t="textAreaTop" r="textAreaRight" b="textAreaBottom"/>
              <a:pathLst>
                <a:path w="344" h="63">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2" name="Google Shape;5087;p56"/>
            <p:cNvSpPr/>
            <p:nvPr/>
          </p:nvSpPr>
          <p:spPr>
            <a:xfrm>
              <a:off x="1322280" y="2412720"/>
              <a:ext cx="1800" cy="2520"/>
            </a:xfrm>
            <a:custGeom>
              <a:avLst/>
              <a:gdLst>
                <a:gd name="textAreaLeft" fmla="*/ 0 w 1800"/>
                <a:gd name="textAreaRight" fmla="*/ 3600 w 1800"/>
                <a:gd name="textAreaTop" fmla="*/ 0 h 2520"/>
                <a:gd name="textAreaBottom" fmla="*/ 4320 h 2520"/>
              </a:gdLst>
              <a:ahLst/>
              <a:rect l="textAreaLeft" t="textAreaTop" r="textAreaRight" b="textAreaBottom"/>
              <a:pathLst>
                <a:path w="256" h="312">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453" name="Google Shape;5088;p56"/>
            <p:cNvSpPr/>
            <p:nvPr/>
          </p:nvSpPr>
          <p:spPr>
            <a:xfrm>
              <a:off x="1312920" y="243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64">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4" name="Google Shape;5089;p56"/>
            <p:cNvSpPr/>
            <p:nvPr/>
          </p:nvSpPr>
          <p:spPr>
            <a:xfrm>
              <a:off x="1375200" y="222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5"/>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5" name="Google Shape;5090;p56"/>
            <p:cNvSpPr/>
            <p:nvPr/>
          </p:nvSpPr>
          <p:spPr>
            <a:xfrm>
              <a:off x="1374120" y="2232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4" y="1"/>
                  </a:moveTo>
                  <a:lnTo>
                    <a:pt x="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6" name="Google Shape;5091;p56"/>
            <p:cNvSpPr/>
            <p:nvPr/>
          </p:nvSpPr>
          <p:spPr>
            <a:xfrm>
              <a:off x="1374120" y="2232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2">
                  <a:moveTo>
                    <a:pt x="8" y="0"/>
                  </a:moveTo>
                  <a:cubicBezTo>
                    <a:pt x="4" y="11"/>
                    <a:pt x="1" y="21"/>
                    <a:pt x="1" y="32"/>
                  </a:cubicBezTo>
                  <a:cubicBezTo>
                    <a:pt x="1" y="21"/>
                    <a:pt x="4" y="11"/>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7" name="Google Shape;5092;p56"/>
            <p:cNvSpPr/>
            <p:nvPr/>
          </p:nvSpPr>
          <p:spPr>
            <a:xfrm>
              <a:off x="1374120" y="223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4"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8" name="Google Shape;5093;p56"/>
            <p:cNvSpPr/>
            <p:nvPr/>
          </p:nvSpPr>
          <p:spPr>
            <a:xfrm>
              <a:off x="1373760" y="2233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4"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59" name="Google Shape;5094;p56"/>
            <p:cNvSpPr/>
            <p:nvPr/>
          </p:nvSpPr>
          <p:spPr>
            <a:xfrm>
              <a:off x="1364400" y="2246760"/>
              <a:ext cx="360" cy="4680"/>
            </a:xfrm>
            <a:custGeom>
              <a:avLst/>
              <a:gdLst>
                <a:gd name="textAreaLeft" fmla="*/ 0 w 360"/>
                <a:gd name="textAreaRight" fmla="*/ 3600 w 360"/>
                <a:gd name="textAreaTop" fmla="*/ 0 h 4680"/>
                <a:gd name="textAreaBottom" fmla="*/ 6480 h 4680"/>
              </a:gdLst>
              <a:ahLst/>
              <a:rect l="textAreaLeft" t="textAreaTop" r="textAreaRight" b="textAreaBottom"/>
              <a:pathLst>
                <a:path w="138" h="47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460" name="Google Shape;5095;p56"/>
            <p:cNvSpPr/>
            <p:nvPr/>
          </p:nvSpPr>
          <p:spPr>
            <a:xfrm>
              <a:off x="1374120" y="223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1" name="Google Shape;5096;p56"/>
            <p:cNvSpPr/>
            <p:nvPr/>
          </p:nvSpPr>
          <p:spPr>
            <a:xfrm>
              <a:off x="1374840" y="222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3">
                  <a:moveTo>
                    <a:pt x="4" y="1"/>
                  </a:moveTo>
                  <a:cubicBezTo>
                    <a:pt x="4" y="15"/>
                    <a:pt x="1" y="29"/>
                    <a:pt x="1" y="43"/>
                  </a:cubicBezTo>
                  <a:cubicBezTo>
                    <a:pt x="1" y="29"/>
                    <a:pt x="4" y="15"/>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2" name="Google Shape;5097;p56"/>
            <p:cNvSpPr/>
            <p:nvPr/>
          </p:nvSpPr>
          <p:spPr>
            <a:xfrm>
              <a:off x="1363320" y="251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15" y="22"/>
                  </a:moveTo>
                  <a:cubicBezTo>
                    <a:pt x="8" y="15"/>
                    <a:pt x="4" y="8"/>
                    <a:pt x="1" y="1"/>
                  </a:cubicBezTo>
                  <a:cubicBezTo>
                    <a:pt x="4" y="8"/>
                    <a:pt x="8" y="15"/>
                    <a:pt x="15"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3" name="Google Shape;5098;p56"/>
            <p:cNvSpPr/>
            <p:nvPr/>
          </p:nvSpPr>
          <p:spPr>
            <a:xfrm>
              <a:off x="1340280" y="24829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8" h="11">
                  <a:moveTo>
                    <a:pt x="78" y="7"/>
                  </a:moveTo>
                  <a:lnTo>
                    <a:pt x="78" y="7"/>
                  </a:lnTo>
                  <a:cubicBezTo>
                    <a:pt x="53" y="11"/>
                    <a:pt x="25" y="7"/>
                    <a:pt x="1" y="0"/>
                  </a:cubicBezTo>
                  <a:cubicBezTo>
                    <a:pt x="25" y="7"/>
                    <a:pt x="53" y="11"/>
                    <a:pt x="78"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4" name="Google Shape;5099;p56"/>
            <p:cNvSpPr/>
            <p:nvPr/>
          </p:nvSpPr>
          <p:spPr>
            <a:xfrm>
              <a:off x="1374840" y="222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5">
                  <a:moveTo>
                    <a:pt x="4" y="0"/>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5" name="Google Shape;5100;p56"/>
            <p:cNvSpPr/>
            <p:nvPr/>
          </p:nvSpPr>
          <p:spPr>
            <a:xfrm>
              <a:off x="1364760" y="251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6" name="Google Shape;5101;p56"/>
            <p:cNvSpPr/>
            <p:nvPr/>
          </p:nvSpPr>
          <p:spPr>
            <a:xfrm>
              <a:off x="1374840" y="223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4" y="1"/>
                  </a:moveTo>
                  <a:lnTo>
                    <a:pt x="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7" name="Google Shape;5102;p56"/>
            <p:cNvSpPr/>
            <p:nvPr/>
          </p:nvSpPr>
          <p:spPr>
            <a:xfrm>
              <a:off x="1372680" y="251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5">
                  <a:moveTo>
                    <a:pt x="1" y="1"/>
                  </a:moveTo>
                  <a:lnTo>
                    <a:pt x="46"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8" name="Google Shape;5103;p56"/>
            <p:cNvSpPr/>
            <p:nvPr/>
          </p:nvSpPr>
          <p:spPr>
            <a:xfrm>
              <a:off x="1374840" y="222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4" y="0"/>
                  </a:moveTo>
                  <a:lnTo>
                    <a:pt x="1"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69" name="Google Shape;5104;p56"/>
            <p:cNvSpPr/>
            <p:nvPr/>
          </p:nvSpPr>
          <p:spPr>
            <a:xfrm>
              <a:off x="1340280" y="242496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1" h="78">
                  <a:moveTo>
                    <a:pt x="0" y="77"/>
                  </a:moveTo>
                  <a:cubicBezTo>
                    <a:pt x="0" y="49"/>
                    <a:pt x="4" y="25"/>
                    <a:pt x="11" y="0"/>
                  </a:cubicBezTo>
                  <a:cubicBezTo>
                    <a:pt x="4" y="25"/>
                    <a:pt x="0" y="49"/>
                    <a:pt x="0" y="7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0" name="Google Shape;5105;p56"/>
            <p:cNvSpPr/>
            <p:nvPr/>
          </p:nvSpPr>
          <p:spPr>
            <a:xfrm>
              <a:off x="1344600" y="241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1" y="18"/>
                  </a:moveTo>
                  <a:lnTo>
                    <a:pt x="1" y="18"/>
                  </a:lnTo>
                  <a:cubicBezTo>
                    <a:pt x="4" y="11"/>
                    <a:pt x="4" y="7"/>
                    <a:pt x="4" y="0"/>
                  </a:cubicBezTo>
                  <a:cubicBezTo>
                    <a:pt x="4" y="7"/>
                    <a:pt x="4"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1" name="Google Shape;5106;p56"/>
            <p:cNvSpPr/>
            <p:nvPr/>
          </p:nvSpPr>
          <p:spPr>
            <a:xfrm>
              <a:off x="1339560" y="2409120"/>
              <a:ext cx="2160" cy="360"/>
            </a:xfrm>
            <a:custGeom>
              <a:avLst/>
              <a:gdLst>
                <a:gd name="textAreaLeft" fmla="*/ 0 w 2160"/>
                <a:gd name="textAreaRight" fmla="*/ 3960 w 2160"/>
                <a:gd name="textAreaTop" fmla="*/ 0 h 360"/>
                <a:gd name="textAreaBottom" fmla="*/ 3600 h 360"/>
              </a:gdLst>
              <a:ahLst/>
              <a:rect l="textAreaLeft" t="textAreaTop" r="textAreaRight" b="textAreaBottom"/>
              <a:pathLst>
                <a:path w="288" h="127">
                  <a:moveTo>
                    <a:pt x="287" y="91"/>
                  </a:moveTo>
                  <a:cubicBezTo>
                    <a:pt x="168" y="126"/>
                    <a:pt x="56" y="91"/>
                    <a:pt x="0" y="0"/>
                  </a:cubicBezTo>
                  <a:cubicBezTo>
                    <a:pt x="56" y="91"/>
                    <a:pt x="168" y="126"/>
                    <a:pt x="287" y="9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472" name="Google Shape;5107;p56"/>
            <p:cNvSpPr/>
            <p:nvPr/>
          </p:nvSpPr>
          <p:spPr>
            <a:xfrm>
              <a:off x="1374480" y="223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5">
                  <a:moveTo>
                    <a:pt x="8" y="0"/>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3" name="Google Shape;5108;p56"/>
            <p:cNvSpPr/>
            <p:nvPr/>
          </p:nvSpPr>
          <p:spPr>
            <a:xfrm>
              <a:off x="1374480" y="223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4"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4" name="Google Shape;5109;p56"/>
            <p:cNvSpPr/>
            <p:nvPr/>
          </p:nvSpPr>
          <p:spPr>
            <a:xfrm>
              <a:off x="1373400" y="251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4">
                  <a:moveTo>
                    <a:pt x="1" y="0"/>
                  </a:moveTo>
                  <a:lnTo>
                    <a:pt x="3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5" name="Google Shape;5110;p56"/>
            <p:cNvSpPr/>
            <p:nvPr/>
          </p:nvSpPr>
          <p:spPr>
            <a:xfrm>
              <a:off x="1374480" y="223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8" y="0"/>
                  </a:moveTo>
                  <a:lnTo>
                    <a:pt x="1"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6" name="Google Shape;5111;p56"/>
            <p:cNvSpPr/>
            <p:nvPr/>
          </p:nvSpPr>
          <p:spPr>
            <a:xfrm>
              <a:off x="1346760" y="235620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5" h="88">
                  <a:moveTo>
                    <a:pt x="7" y="88"/>
                  </a:moveTo>
                  <a:cubicBezTo>
                    <a:pt x="14" y="60"/>
                    <a:pt x="14" y="28"/>
                    <a:pt x="0" y="0"/>
                  </a:cubicBezTo>
                  <a:cubicBezTo>
                    <a:pt x="14" y="28"/>
                    <a:pt x="14" y="60"/>
                    <a:pt x="7"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7" name="Google Shape;5112;p56"/>
            <p:cNvSpPr/>
            <p:nvPr/>
          </p:nvSpPr>
          <p:spPr>
            <a:xfrm>
              <a:off x="1362600" y="2489040"/>
              <a:ext cx="360" cy="22320"/>
            </a:xfrm>
            <a:custGeom>
              <a:avLst/>
              <a:gdLst>
                <a:gd name="textAreaLeft" fmla="*/ 0 w 360"/>
                <a:gd name="textAreaRight" fmla="*/ 8640 w 360"/>
                <a:gd name="textAreaTop" fmla="*/ 0 h 22320"/>
                <a:gd name="textAreaBottom" fmla="*/ 24120 h 22320"/>
              </a:gdLst>
              <a:ahLst/>
              <a:rect l="textAreaLeft" t="textAreaTop" r="textAreaRight" b="textAreaBottom"/>
              <a:pathLst>
                <a:path w="74" h="1772">
                  <a:moveTo>
                    <a:pt x="74" y="1772"/>
                  </a:moveTo>
                  <a:cubicBezTo>
                    <a:pt x="25" y="1681"/>
                    <a:pt x="0" y="1338"/>
                    <a:pt x="63" y="0"/>
                  </a:cubicBezTo>
                  <a:lnTo>
                    <a:pt x="63" y="0"/>
                  </a:lnTo>
                  <a:cubicBezTo>
                    <a:pt x="0" y="1338"/>
                    <a:pt x="25" y="1681"/>
                    <a:pt x="74" y="1772"/>
                  </a:cubicBezTo>
                  <a:close/>
                </a:path>
              </a:pathLst>
            </a:custGeom>
            <a:noFill/>
            <a:ln w="9525">
              <a:solidFill>
                <a:srgbClr val="5f7d95"/>
              </a:solidFill>
              <a:round/>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4478" name="Google Shape;5113;p56"/>
            <p:cNvSpPr/>
            <p:nvPr/>
          </p:nvSpPr>
          <p:spPr>
            <a:xfrm>
              <a:off x="1355760" y="248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79" name="Google Shape;5114;p56"/>
            <p:cNvSpPr/>
            <p:nvPr/>
          </p:nvSpPr>
          <p:spPr>
            <a:xfrm>
              <a:off x="1357200" y="2484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0" name="Google Shape;5115;p56"/>
            <p:cNvSpPr/>
            <p:nvPr/>
          </p:nvSpPr>
          <p:spPr>
            <a:xfrm>
              <a:off x="1356480" y="248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1" name="Google Shape;5116;p56"/>
            <p:cNvSpPr/>
            <p:nvPr/>
          </p:nvSpPr>
          <p:spPr>
            <a:xfrm>
              <a:off x="1355040" y="248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2" name="Google Shape;5117;p56"/>
            <p:cNvSpPr/>
            <p:nvPr/>
          </p:nvSpPr>
          <p:spPr>
            <a:xfrm>
              <a:off x="1327320" y="2461680"/>
              <a:ext cx="360" cy="720"/>
            </a:xfrm>
            <a:custGeom>
              <a:avLst/>
              <a:gdLst>
                <a:gd name="textAreaLeft" fmla="*/ 0 w 360"/>
                <a:gd name="textAreaRight" fmla="*/ 8640 w 360"/>
                <a:gd name="textAreaTop" fmla="*/ 0 h 720"/>
                <a:gd name="textAreaBottom" fmla="*/ 2520 h 720"/>
              </a:gdLst>
              <a:ahLst/>
              <a:rect l="textAreaLeft" t="textAreaTop" r="textAreaRight" b="textAreaBottom"/>
              <a:pathLst>
                <a:path w="89" h="187">
                  <a:moveTo>
                    <a:pt x="1" y="0"/>
                  </a:moveTo>
                  <a:cubicBezTo>
                    <a:pt x="11" y="70"/>
                    <a:pt x="40" y="134"/>
                    <a:pt x="89" y="186"/>
                  </a:cubicBezTo>
                  <a:cubicBezTo>
                    <a:pt x="40" y="134"/>
                    <a:pt x="11" y="70"/>
                    <a:pt x="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483" name="Google Shape;5118;p56"/>
            <p:cNvSpPr/>
            <p:nvPr/>
          </p:nvSpPr>
          <p:spPr>
            <a:xfrm>
              <a:off x="1374120" y="251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4" name="Google Shape;5119;p56"/>
            <p:cNvSpPr/>
            <p:nvPr/>
          </p:nvSpPr>
          <p:spPr>
            <a:xfrm>
              <a:off x="1363680" y="251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19">
                  <a:moveTo>
                    <a:pt x="1" y="1"/>
                  </a:moveTo>
                  <a:cubicBezTo>
                    <a:pt x="11" y="11"/>
                    <a:pt x="25" y="15"/>
                    <a:pt x="39" y="18"/>
                  </a:cubicBezTo>
                  <a:cubicBezTo>
                    <a:pt x="25" y="15"/>
                    <a:pt x="11"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5" name="Google Shape;5120;p56"/>
            <p:cNvSpPr/>
            <p:nvPr/>
          </p:nvSpPr>
          <p:spPr>
            <a:xfrm>
              <a:off x="1364400" y="251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6" name="Google Shape;5121;p56"/>
            <p:cNvSpPr/>
            <p:nvPr/>
          </p:nvSpPr>
          <p:spPr>
            <a:xfrm>
              <a:off x="1364400" y="251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7" name="Google Shape;5122;p56"/>
            <p:cNvSpPr/>
            <p:nvPr/>
          </p:nvSpPr>
          <p:spPr>
            <a:xfrm>
              <a:off x="1374480" y="251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7"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88" name="Google Shape;5123;p56"/>
            <p:cNvSpPr/>
            <p:nvPr/>
          </p:nvSpPr>
          <p:spPr>
            <a:xfrm>
              <a:off x="1354320" y="2315160"/>
              <a:ext cx="360" cy="1080"/>
            </a:xfrm>
            <a:custGeom>
              <a:avLst/>
              <a:gdLst>
                <a:gd name="textAreaLeft" fmla="*/ 0 w 360"/>
                <a:gd name="textAreaRight" fmla="*/ 11520 w 360"/>
                <a:gd name="textAreaTop" fmla="*/ 0 h 1080"/>
                <a:gd name="textAreaBottom" fmla="*/ 2880 h 1080"/>
              </a:gdLst>
              <a:ahLst/>
              <a:rect l="textAreaLeft" t="textAreaTop" r="textAreaRight" b="textAreaBottom"/>
              <a:pathLst>
                <a:path w="46" h="222">
                  <a:moveTo>
                    <a:pt x="46" y="1"/>
                  </a:moveTo>
                  <a:cubicBezTo>
                    <a:pt x="25" y="71"/>
                    <a:pt x="7" y="144"/>
                    <a:pt x="0" y="221"/>
                  </a:cubicBezTo>
                  <a:cubicBezTo>
                    <a:pt x="7" y="144"/>
                    <a:pt x="25" y="71"/>
                    <a:pt x="46"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489" name="Google Shape;5124;p56"/>
            <p:cNvSpPr/>
            <p:nvPr/>
          </p:nvSpPr>
          <p:spPr>
            <a:xfrm>
              <a:off x="1373760" y="2234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7" y="1"/>
                  </a:moveTo>
                  <a:cubicBezTo>
                    <a:pt x="4" y="4"/>
                    <a:pt x="4" y="11"/>
                    <a:pt x="0" y="15"/>
                  </a:cubicBezTo>
                  <a:cubicBezTo>
                    <a:pt x="4" y="11"/>
                    <a:pt x="4" y="4"/>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0" name="Google Shape;5125;p56"/>
            <p:cNvSpPr/>
            <p:nvPr/>
          </p:nvSpPr>
          <p:spPr>
            <a:xfrm>
              <a:off x="1370160" y="251352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93" h="3">
                  <a:moveTo>
                    <a:pt x="97" y="0"/>
                  </a:moveTo>
                  <a:cubicBezTo>
                    <a:pt x="64" y="0"/>
                    <a:pt x="32" y="1"/>
                    <a:pt x="0" y="3"/>
                  </a:cubicBezTo>
                  <a:lnTo>
                    <a:pt x="193" y="3"/>
                  </a:lnTo>
                  <a:cubicBezTo>
                    <a:pt x="161" y="1"/>
                    <a:pt x="129" y="0"/>
                    <a:pt x="9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1" name="Google Shape;5126;p56"/>
            <p:cNvSpPr/>
            <p:nvPr/>
          </p:nvSpPr>
          <p:spPr>
            <a:xfrm>
              <a:off x="1350360" y="229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32">
                  <a:moveTo>
                    <a:pt x="60" y="0"/>
                  </a:moveTo>
                  <a:cubicBezTo>
                    <a:pt x="39" y="4"/>
                    <a:pt x="14" y="14"/>
                    <a:pt x="0" y="32"/>
                  </a:cubicBezTo>
                  <a:cubicBezTo>
                    <a:pt x="14" y="14"/>
                    <a:pt x="39" y="4"/>
                    <a:pt x="6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2" name="Google Shape;5127;p56"/>
            <p:cNvSpPr/>
            <p:nvPr/>
          </p:nvSpPr>
          <p:spPr>
            <a:xfrm>
              <a:off x="1410120" y="2200320"/>
              <a:ext cx="59760" cy="61560"/>
            </a:xfrm>
            <a:custGeom>
              <a:avLst/>
              <a:gdLst>
                <a:gd name="textAreaLeft" fmla="*/ 0 w 59760"/>
                <a:gd name="textAreaRight" fmla="*/ 61560 w 59760"/>
                <a:gd name="textAreaTop" fmla="*/ 0 h 61560"/>
                <a:gd name="textAreaBottom" fmla="*/ 63360 h 61560"/>
              </a:gdLst>
              <a:ahLst/>
              <a:rect l="textAreaLeft" t="textAreaTop" r="textAreaRight" b="textAreaBottom"/>
              <a:pathLst>
                <a:path w="4542" h="466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a:solidFill>
                <a:srgbClr val="5f7d95"/>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4493" name="Google Shape;5128;p56"/>
            <p:cNvSpPr/>
            <p:nvPr/>
          </p:nvSpPr>
          <p:spPr>
            <a:xfrm>
              <a:off x="1445040" y="2204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1">
                  <a:moveTo>
                    <a:pt x="0" y="0"/>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4" name="Google Shape;5129;p56"/>
            <p:cNvSpPr/>
            <p:nvPr/>
          </p:nvSpPr>
          <p:spPr>
            <a:xfrm>
              <a:off x="1444680" y="2203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5">
                  <a:moveTo>
                    <a:pt x="0" y="0"/>
                  </a:moveTo>
                  <a:cubicBezTo>
                    <a:pt x="7" y="11"/>
                    <a:pt x="11" y="18"/>
                    <a:pt x="14" y="25"/>
                  </a:cubicBezTo>
                  <a:cubicBezTo>
                    <a:pt x="11" y="18"/>
                    <a:pt x="7"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5" name="Google Shape;5130;p56"/>
            <p:cNvSpPr/>
            <p:nvPr/>
          </p:nvSpPr>
          <p:spPr>
            <a:xfrm>
              <a:off x="1445040" y="2203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0"/>
                  </a:moveTo>
                  <a:lnTo>
                    <a:pt x="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6" name="Google Shape;5131;p56"/>
            <p:cNvSpPr/>
            <p:nvPr/>
          </p:nvSpPr>
          <p:spPr>
            <a:xfrm>
              <a:off x="1469880" y="224820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8" h="67">
                  <a:moveTo>
                    <a:pt x="1" y="0"/>
                  </a:moveTo>
                  <a:lnTo>
                    <a:pt x="1" y="67"/>
                  </a:lnTo>
                  <a:lnTo>
                    <a:pt x="8" y="67"/>
                  </a:lnTo>
                  <a:cubicBezTo>
                    <a:pt x="4" y="53"/>
                    <a:pt x="4" y="42"/>
                    <a:pt x="4" y="32"/>
                  </a:cubicBezTo>
                  <a:lnTo>
                    <a:pt x="4" y="18"/>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7" name="Google Shape;5132;p56"/>
            <p:cNvSpPr/>
            <p:nvPr/>
          </p:nvSpPr>
          <p:spPr>
            <a:xfrm>
              <a:off x="1444320" y="2203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15" y="22"/>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8" name="Google Shape;5133;p56"/>
            <p:cNvSpPr/>
            <p:nvPr/>
          </p:nvSpPr>
          <p:spPr>
            <a:xfrm>
              <a:off x="1456920" y="222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499" name="Google Shape;5134;p56"/>
            <p:cNvSpPr/>
            <p:nvPr/>
          </p:nvSpPr>
          <p:spPr>
            <a:xfrm>
              <a:off x="1445040" y="2204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8">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0" name="Google Shape;5135;p56"/>
            <p:cNvSpPr/>
            <p:nvPr/>
          </p:nvSpPr>
          <p:spPr>
            <a:xfrm>
              <a:off x="1470960" y="2235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50">
                  <a:moveTo>
                    <a:pt x="32" y="49"/>
                  </a:moveTo>
                  <a:cubicBezTo>
                    <a:pt x="28" y="32"/>
                    <a:pt x="18" y="11"/>
                    <a:pt x="0" y="0"/>
                  </a:cubicBezTo>
                  <a:lnTo>
                    <a:pt x="0" y="0"/>
                  </a:lnTo>
                  <a:cubicBezTo>
                    <a:pt x="18" y="11"/>
                    <a:pt x="28" y="32"/>
                    <a:pt x="32"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1" name="Google Shape;5136;p56"/>
            <p:cNvSpPr/>
            <p:nvPr/>
          </p:nvSpPr>
          <p:spPr>
            <a:xfrm>
              <a:off x="1445040" y="2204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0"/>
                  </a:moveTo>
                  <a:cubicBezTo>
                    <a:pt x="1" y="4"/>
                    <a:pt x="1" y="4"/>
                    <a:pt x="1" y="7"/>
                  </a:cubicBezTo>
                  <a:cubicBezTo>
                    <a:pt x="1" y="4"/>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2" name="Google Shape;5137;p56"/>
            <p:cNvSpPr/>
            <p:nvPr/>
          </p:nvSpPr>
          <p:spPr>
            <a:xfrm>
              <a:off x="1445040" y="2204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3" name="Google Shape;5138;p56"/>
            <p:cNvSpPr/>
            <p:nvPr/>
          </p:nvSpPr>
          <p:spPr>
            <a:xfrm>
              <a:off x="1469880" y="22356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2" h="22">
                  <a:moveTo>
                    <a:pt x="1" y="0"/>
                  </a:moveTo>
                  <a:cubicBezTo>
                    <a:pt x="29" y="4"/>
                    <a:pt x="57" y="11"/>
                    <a:pt x="81" y="21"/>
                  </a:cubicBezTo>
                  <a:cubicBezTo>
                    <a:pt x="57" y="11"/>
                    <a:pt x="29"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4" name="Google Shape;5139;p56"/>
            <p:cNvSpPr/>
            <p:nvPr/>
          </p:nvSpPr>
          <p:spPr>
            <a:xfrm>
              <a:off x="1466640" y="225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1">
                  <a:moveTo>
                    <a:pt x="0" y="1"/>
                  </a:moveTo>
                  <a:cubicBezTo>
                    <a:pt x="14" y="1"/>
                    <a:pt x="28" y="1"/>
                    <a:pt x="42" y="1"/>
                  </a:cubicBezTo>
                  <a:cubicBezTo>
                    <a:pt x="28" y="1"/>
                    <a:pt x="14"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5" name="Google Shape;5140;p56"/>
            <p:cNvSpPr/>
            <p:nvPr/>
          </p:nvSpPr>
          <p:spPr>
            <a:xfrm>
              <a:off x="1413000" y="222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36">
                  <a:moveTo>
                    <a:pt x="35" y="3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6" name="Google Shape;5141;p56"/>
            <p:cNvSpPr/>
            <p:nvPr/>
          </p:nvSpPr>
          <p:spPr>
            <a:xfrm>
              <a:off x="1412280" y="222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36">
                  <a:moveTo>
                    <a:pt x="35" y="36"/>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7" name="Google Shape;5142;p56"/>
            <p:cNvSpPr/>
            <p:nvPr/>
          </p:nvSpPr>
          <p:spPr>
            <a:xfrm>
              <a:off x="1413720" y="222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36">
                  <a:moveTo>
                    <a:pt x="32" y="36"/>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8" name="Google Shape;5143;p56"/>
            <p:cNvSpPr/>
            <p:nvPr/>
          </p:nvSpPr>
          <p:spPr>
            <a:xfrm>
              <a:off x="1414440" y="222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39">
                  <a:moveTo>
                    <a:pt x="39" y="39"/>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09" name="Google Shape;5144;p56"/>
            <p:cNvSpPr/>
            <p:nvPr/>
          </p:nvSpPr>
          <p:spPr>
            <a:xfrm>
              <a:off x="1469880" y="2247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64">
                  <a:moveTo>
                    <a:pt x="0" y="0"/>
                  </a:moveTo>
                  <a:lnTo>
                    <a:pt x="0" y="63"/>
                  </a:lnTo>
                  <a:lnTo>
                    <a:pt x="0" y="56"/>
                  </a:lnTo>
                  <a:lnTo>
                    <a:pt x="0" y="28"/>
                  </a:lnTo>
                  <a:lnTo>
                    <a:pt x="0" y="21"/>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0" name="Google Shape;5145;p56"/>
            <p:cNvSpPr/>
            <p:nvPr/>
          </p:nvSpPr>
          <p:spPr>
            <a:xfrm>
              <a:off x="1411560" y="222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50">
                  <a:moveTo>
                    <a:pt x="46" y="50"/>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1" name="Google Shape;5146;p56"/>
            <p:cNvSpPr/>
            <p:nvPr/>
          </p:nvSpPr>
          <p:spPr>
            <a:xfrm>
              <a:off x="1410840" y="222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50">
                  <a:moveTo>
                    <a:pt x="39" y="50"/>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2" name="Google Shape;5147;p56"/>
            <p:cNvSpPr/>
            <p:nvPr/>
          </p:nvSpPr>
          <p:spPr>
            <a:xfrm>
              <a:off x="1410120" y="222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0" y="0"/>
                  </a:moveTo>
                  <a:lnTo>
                    <a:pt x="1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3" name="Google Shape;5148;p56"/>
            <p:cNvSpPr/>
            <p:nvPr/>
          </p:nvSpPr>
          <p:spPr>
            <a:xfrm>
              <a:off x="1451880" y="226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5">
                  <a:moveTo>
                    <a:pt x="56" y="1"/>
                  </a:moveTo>
                  <a:cubicBezTo>
                    <a:pt x="39" y="1"/>
                    <a:pt x="18" y="1"/>
                    <a:pt x="0" y="4"/>
                  </a:cubicBezTo>
                  <a:cubicBezTo>
                    <a:pt x="18" y="4"/>
                    <a:pt x="39" y="1"/>
                    <a:pt x="56"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4" name="Google Shape;5149;p56"/>
            <p:cNvSpPr/>
            <p:nvPr/>
          </p:nvSpPr>
          <p:spPr>
            <a:xfrm>
              <a:off x="1410480" y="2221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36">
                  <a:moveTo>
                    <a:pt x="29" y="36"/>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5" name="Google Shape;5150;p56"/>
            <p:cNvSpPr/>
            <p:nvPr/>
          </p:nvSpPr>
          <p:spPr>
            <a:xfrm>
              <a:off x="1454040" y="226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6" name="Google Shape;5151;p56"/>
            <p:cNvSpPr/>
            <p:nvPr/>
          </p:nvSpPr>
          <p:spPr>
            <a:xfrm>
              <a:off x="1450800" y="226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8">
                  <a:moveTo>
                    <a:pt x="56"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7" name="Google Shape;5152;p56"/>
            <p:cNvSpPr/>
            <p:nvPr/>
          </p:nvSpPr>
          <p:spPr>
            <a:xfrm>
              <a:off x="1452960" y="226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8" name="Google Shape;5153;p56"/>
            <p:cNvSpPr/>
            <p:nvPr/>
          </p:nvSpPr>
          <p:spPr>
            <a:xfrm>
              <a:off x="1449360" y="226296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13" h="8">
                  <a:moveTo>
                    <a:pt x="112" y="0"/>
                  </a:moveTo>
                  <a:cubicBezTo>
                    <a:pt x="74" y="4"/>
                    <a:pt x="39" y="7"/>
                    <a:pt x="0" y="7"/>
                  </a:cubicBezTo>
                  <a:cubicBezTo>
                    <a:pt x="39" y="7"/>
                    <a:pt x="74" y="4"/>
                    <a:pt x="11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19" name="Google Shape;5154;p56"/>
            <p:cNvSpPr/>
            <p:nvPr/>
          </p:nvSpPr>
          <p:spPr>
            <a:xfrm>
              <a:off x="1454760" y="226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0" name="Google Shape;5155;p56"/>
            <p:cNvSpPr/>
            <p:nvPr/>
          </p:nvSpPr>
          <p:spPr>
            <a:xfrm>
              <a:off x="1453680" y="226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1" name="Google Shape;5156;p56"/>
            <p:cNvSpPr/>
            <p:nvPr/>
          </p:nvSpPr>
          <p:spPr>
            <a:xfrm>
              <a:off x="1416600" y="222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33">
                  <a:moveTo>
                    <a:pt x="35" y="3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2" name="Google Shape;5157;p56"/>
            <p:cNvSpPr/>
            <p:nvPr/>
          </p:nvSpPr>
          <p:spPr>
            <a:xfrm>
              <a:off x="1415160" y="222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50">
                  <a:moveTo>
                    <a:pt x="50" y="50"/>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3" name="Google Shape;5158;p56"/>
            <p:cNvSpPr/>
            <p:nvPr/>
          </p:nvSpPr>
          <p:spPr>
            <a:xfrm>
              <a:off x="1418040" y="222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22">
                  <a:moveTo>
                    <a:pt x="32"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4" name="Google Shape;5159;p56"/>
            <p:cNvSpPr/>
            <p:nvPr/>
          </p:nvSpPr>
          <p:spPr>
            <a:xfrm>
              <a:off x="1415880" y="222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40">
                  <a:moveTo>
                    <a:pt x="42" y="3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5" name="Google Shape;5160;p56"/>
            <p:cNvSpPr/>
            <p:nvPr/>
          </p:nvSpPr>
          <p:spPr>
            <a:xfrm>
              <a:off x="1417320" y="222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25">
                  <a:moveTo>
                    <a:pt x="32"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6" name="Google Shape;5161;p56"/>
            <p:cNvSpPr/>
            <p:nvPr/>
          </p:nvSpPr>
          <p:spPr>
            <a:xfrm>
              <a:off x="1418760" y="222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29">
                  <a:moveTo>
                    <a:pt x="43" y="28"/>
                  </a:moveTo>
                  <a:cubicBezTo>
                    <a:pt x="29" y="21"/>
                    <a:pt x="15" y="11"/>
                    <a:pt x="1" y="0"/>
                  </a:cubicBezTo>
                  <a:cubicBezTo>
                    <a:pt x="15" y="11"/>
                    <a:pt x="29" y="21"/>
                    <a:pt x="43"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7" name="Google Shape;5162;p56"/>
            <p:cNvSpPr/>
            <p:nvPr/>
          </p:nvSpPr>
          <p:spPr>
            <a:xfrm>
              <a:off x="1469880" y="224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5">
                  <a:moveTo>
                    <a:pt x="1" y="7"/>
                  </a:moveTo>
                  <a:lnTo>
                    <a:pt x="1" y="25"/>
                  </a:lnTo>
                  <a:lnTo>
                    <a:pt x="1" y="0"/>
                  </a:ln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8" name="Google Shape;5163;p56"/>
            <p:cNvSpPr/>
            <p:nvPr/>
          </p:nvSpPr>
          <p:spPr>
            <a:xfrm>
              <a:off x="1469880" y="2248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5">
                  <a:moveTo>
                    <a:pt x="1" y="0"/>
                  </a:moveTo>
                  <a:cubicBezTo>
                    <a:pt x="1" y="11"/>
                    <a:pt x="4" y="24"/>
                    <a:pt x="4" y="35"/>
                  </a:cubicBezTo>
                  <a:cubicBezTo>
                    <a:pt x="4" y="21"/>
                    <a:pt x="1" y="1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29" name="Google Shape;5164;p56"/>
            <p:cNvSpPr/>
            <p:nvPr/>
          </p:nvSpPr>
          <p:spPr>
            <a:xfrm>
              <a:off x="1469880" y="2247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0" name="Google Shape;5165;p56"/>
            <p:cNvSpPr/>
            <p:nvPr/>
          </p:nvSpPr>
          <p:spPr>
            <a:xfrm>
              <a:off x="1237320" y="1970640"/>
              <a:ext cx="20160" cy="16200"/>
            </a:xfrm>
            <a:custGeom>
              <a:avLst/>
              <a:gdLst>
                <a:gd name="textAreaLeft" fmla="*/ 0 w 20160"/>
                <a:gd name="textAreaRight" fmla="*/ 21960 w 20160"/>
                <a:gd name="textAreaTop" fmla="*/ 0 h 16200"/>
                <a:gd name="textAreaBottom" fmla="*/ 18000 h 16200"/>
              </a:gdLst>
              <a:ahLst/>
              <a:rect l="textAreaLeft" t="textAreaTop" r="textAreaRight" b="textAreaBottom"/>
              <a:pathLst>
                <a:path w="1629" h="1328">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4531" name="Google Shape;5166;p56"/>
            <p:cNvSpPr/>
            <p:nvPr/>
          </p:nvSpPr>
          <p:spPr>
            <a:xfrm>
              <a:off x="124056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4">
                  <a:moveTo>
                    <a:pt x="0" y="0"/>
                  </a:moveTo>
                  <a:lnTo>
                    <a:pt x="3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2" name="Google Shape;5167;p56"/>
            <p:cNvSpPr/>
            <p:nvPr/>
          </p:nvSpPr>
          <p:spPr>
            <a:xfrm>
              <a:off x="123948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3" name="Google Shape;5168;p56"/>
            <p:cNvSpPr/>
            <p:nvPr/>
          </p:nvSpPr>
          <p:spPr>
            <a:xfrm>
              <a:off x="125064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
                  <a:moveTo>
                    <a:pt x="0" y="1"/>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4" name="Google Shape;5169;p56"/>
            <p:cNvSpPr/>
            <p:nvPr/>
          </p:nvSpPr>
          <p:spPr>
            <a:xfrm>
              <a:off x="123984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5" name="Google Shape;5170;p56"/>
            <p:cNvSpPr/>
            <p:nvPr/>
          </p:nvSpPr>
          <p:spPr>
            <a:xfrm>
              <a:off x="123912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0"/>
                  </a:moveTo>
                  <a:lnTo>
                    <a:pt x="1" y="0"/>
                  </a:ln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6" name="Google Shape;5171;p56"/>
            <p:cNvSpPr/>
            <p:nvPr/>
          </p:nvSpPr>
          <p:spPr>
            <a:xfrm>
              <a:off x="1251720" y="197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7" name="Google Shape;5172;p56"/>
            <p:cNvSpPr/>
            <p:nvPr/>
          </p:nvSpPr>
          <p:spPr>
            <a:xfrm>
              <a:off x="125244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8" name="Google Shape;5173;p56"/>
            <p:cNvSpPr/>
            <p:nvPr/>
          </p:nvSpPr>
          <p:spPr>
            <a:xfrm>
              <a:off x="125028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5">
                  <a:moveTo>
                    <a:pt x="0"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39" name="Google Shape;5174;p56"/>
            <p:cNvSpPr/>
            <p:nvPr/>
          </p:nvSpPr>
          <p:spPr>
            <a:xfrm>
              <a:off x="1248840" y="197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9">
                  <a:moveTo>
                    <a:pt x="1" y="1"/>
                  </a:moveTo>
                  <a:cubicBezTo>
                    <a:pt x="8" y="8"/>
                    <a:pt x="18" y="11"/>
                    <a:pt x="25" y="18"/>
                  </a:cubicBezTo>
                  <a:cubicBezTo>
                    <a:pt x="18" y="11"/>
                    <a:pt x="8"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0" name="Google Shape;5175;p56"/>
            <p:cNvSpPr/>
            <p:nvPr/>
          </p:nvSpPr>
          <p:spPr>
            <a:xfrm>
              <a:off x="1249560" y="197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1" y="1"/>
                  </a:moveTo>
                  <a:cubicBezTo>
                    <a:pt x="8" y="4"/>
                    <a:pt x="15" y="8"/>
                    <a:pt x="22" y="8"/>
                  </a:cubicBezTo>
                  <a:cubicBezTo>
                    <a:pt x="15" y="8"/>
                    <a:pt x="8"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1" name="Google Shape;5176;p56"/>
            <p:cNvSpPr/>
            <p:nvPr/>
          </p:nvSpPr>
          <p:spPr>
            <a:xfrm>
              <a:off x="124092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5">
                  <a:moveTo>
                    <a:pt x="1" y="1"/>
                  </a:moveTo>
                  <a:lnTo>
                    <a:pt x="2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2" name="Google Shape;5177;p56"/>
            <p:cNvSpPr/>
            <p:nvPr/>
          </p:nvSpPr>
          <p:spPr>
            <a:xfrm>
              <a:off x="1241280" y="197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0" y="1"/>
                  </a:moveTo>
                  <a:cubicBezTo>
                    <a:pt x="7" y="1"/>
                    <a:pt x="14" y="4"/>
                    <a:pt x="21" y="8"/>
                  </a:cubicBezTo>
                  <a:cubicBezTo>
                    <a:pt x="14" y="4"/>
                    <a:pt x="7"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3" name="Google Shape;5178;p56"/>
            <p:cNvSpPr/>
            <p:nvPr/>
          </p:nvSpPr>
          <p:spPr>
            <a:xfrm>
              <a:off x="1249920" y="197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1">
                  <a:moveTo>
                    <a:pt x="1" y="0"/>
                  </a:moveTo>
                  <a:cubicBezTo>
                    <a:pt x="11" y="4"/>
                    <a:pt x="22" y="7"/>
                    <a:pt x="32" y="11"/>
                  </a:cubicBezTo>
                  <a:cubicBezTo>
                    <a:pt x="22" y="7"/>
                    <a:pt x="1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4" name="Google Shape;5179;p56"/>
            <p:cNvSpPr/>
            <p:nvPr/>
          </p:nvSpPr>
          <p:spPr>
            <a:xfrm>
              <a:off x="1259640" y="1981080"/>
              <a:ext cx="39240" cy="15120"/>
            </a:xfrm>
            <a:custGeom>
              <a:avLst/>
              <a:gdLst>
                <a:gd name="textAreaLeft" fmla="*/ 0 w 39240"/>
                <a:gd name="textAreaRight" fmla="*/ 41040 w 39240"/>
                <a:gd name="textAreaTop" fmla="*/ 0 h 15120"/>
                <a:gd name="textAreaBottom" fmla="*/ 16920 h 15120"/>
              </a:gdLst>
              <a:ahLst/>
              <a:rect l="textAreaLeft" t="textAreaTop" r="textAreaRight" b="textAreaBottom"/>
              <a:pathLst>
                <a:path w="3022" h="1235">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a:solidFill>
                <a:srgbClr val="5f7d95"/>
              </a:solidFill>
              <a:round/>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4545" name="Google Shape;5180;p56"/>
            <p:cNvSpPr/>
            <p:nvPr/>
          </p:nvSpPr>
          <p:spPr>
            <a:xfrm>
              <a:off x="1260000" y="1983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6">
                  <a:moveTo>
                    <a:pt x="8" y="1"/>
                  </a:moveTo>
                  <a:cubicBezTo>
                    <a:pt x="4" y="11"/>
                    <a:pt x="1" y="25"/>
                    <a:pt x="1" y="36"/>
                  </a:cubicBezTo>
                  <a:cubicBezTo>
                    <a:pt x="4" y="25"/>
                    <a:pt x="4" y="15"/>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6" name="Google Shape;5181;p56"/>
            <p:cNvSpPr/>
            <p:nvPr/>
          </p:nvSpPr>
          <p:spPr>
            <a:xfrm>
              <a:off x="1260000" y="198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22"/>
                  </a:moveTo>
                  <a:lnTo>
                    <a:pt x="1" y="1"/>
                  </a:lnTo>
                  <a:cubicBezTo>
                    <a:pt x="1" y="8"/>
                    <a:pt x="1"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7" name="Google Shape;5182;p56"/>
            <p:cNvSpPr/>
            <p:nvPr/>
          </p:nvSpPr>
          <p:spPr>
            <a:xfrm>
              <a:off x="1260720" y="198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7" y="0"/>
                  </a:moveTo>
                  <a:lnTo>
                    <a:pt x="0" y="11"/>
                  </a:lnTo>
                  <a:cubicBezTo>
                    <a:pt x="4" y="7"/>
                    <a:pt x="7" y="4"/>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8" name="Google Shape;5183;p56"/>
            <p:cNvSpPr/>
            <p:nvPr/>
          </p:nvSpPr>
          <p:spPr>
            <a:xfrm>
              <a:off x="1260000" y="1984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1" y="18"/>
                  </a:moveTo>
                  <a:lnTo>
                    <a:pt x="1" y="0"/>
                  </a:lnTo>
                  <a:cubicBezTo>
                    <a:pt x="1" y="7"/>
                    <a:pt x="1" y="14"/>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49" name="Google Shape;5184;p56"/>
            <p:cNvSpPr/>
            <p:nvPr/>
          </p:nvSpPr>
          <p:spPr>
            <a:xfrm>
              <a:off x="1259640" y="1987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64">
                  <a:moveTo>
                    <a:pt x="22" y="0"/>
                  </a:moveTo>
                  <a:lnTo>
                    <a:pt x="22" y="0"/>
                  </a:lnTo>
                  <a:cubicBezTo>
                    <a:pt x="15" y="18"/>
                    <a:pt x="8" y="42"/>
                    <a:pt x="1" y="63"/>
                  </a:cubicBezTo>
                  <a:cubicBezTo>
                    <a:pt x="11" y="42"/>
                    <a:pt x="18" y="21"/>
                    <a:pt x="2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0" name="Google Shape;5185;p56"/>
            <p:cNvSpPr/>
            <p:nvPr/>
          </p:nvSpPr>
          <p:spPr>
            <a:xfrm>
              <a:off x="1260000" y="1985400"/>
              <a:ext cx="360" cy="360"/>
            </a:xfrm>
            <a:custGeom>
              <a:avLst/>
              <a:gdLst>
                <a:gd name="textAreaLeft" fmla="*/ 0 w 360"/>
                <a:gd name="textAreaRight" fmla="*/ 11520 w 360"/>
                <a:gd name="textAreaTop" fmla="*/ 0 h 360"/>
                <a:gd name="textAreaBottom" fmla="*/ 2160 h 360"/>
              </a:gdLst>
              <a:ahLst/>
              <a:rect l="textAreaLeft" t="textAreaTop" r="textAreaRight" b="textAreaBottom"/>
              <a:pathLst>
                <a:path w="29" h="169">
                  <a:moveTo>
                    <a:pt x="18" y="0"/>
                  </a:moveTo>
                  <a:lnTo>
                    <a:pt x="18" y="0"/>
                  </a:lnTo>
                  <a:cubicBezTo>
                    <a:pt x="29" y="56"/>
                    <a:pt x="25" y="116"/>
                    <a:pt x="1" y="168"/>
                  </a:cubicBezTo>
                  <a:cubicBezTo>
                    <a:pt x="25" y="116"/>
                    <a:pt x="29" y="56"/>
                    <a:pt x="18"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551" name="Google Shape;5186;p56"/>
            <p:cNvSpPr/>
            <p:nvPr/>
          </p:nvSpPr>
          <p:spPr>
            <a:xfrm>
              <a:off x="1260000" y="198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9">
                  <a:moveTo>
                    <a:pt x="4" y="18"/>
                  </a:moveTo>
                  <a:cubicBezTo>
                    <a:pt x="4" y="11"/>
                    <a:pt x="1" y="8"/>
                    <a:pt x="1" y="1"/>
                  </a:cubicBezTo>
                  <a:cubicBezTo>
                    <a:pt x="1" y="8"/>
                    <a:pt x="4" y="11"/>
                    <a:pt x="4"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2" name="Google Shape;5187;p56"/>
            <p:cNvSpPr/>
            <p:nvPr/>
          </p:nvSpPr>
          <p:spPr>
            <a:xfrm>
              <a:off x="1260360" y="198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6">
                  <a:moveTo>
                    <a:pt x="8" y="1"/>
                  </a:moveTo>
                  <a:lnTo>
                    <a:pt x="8" y="1"/>
                  </a:lnTo>
                  <a:cubicBezTo>
                    <a:pt x="4" y="15"/>
                    <a:pt x="1" y="25"/>
                    <a:pt x="1" y="35"/>
                  </a:cubicBezTo>
                  <a:cubicBezTo>
                    <a:pt x="4" y="25"/>
                    <a:pt x="4" y="15"/>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3" name="Google Shape;5188;p56"/>
            <p:cNvSpPr/>
            <p:nvPr/>
          </p:nvSpPr>
          <p:spPr>
            <a:xfrm>
              <a:off x="1259640" y="1988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36">
                  <a:moveTo>
                    <a:pt x="0" y="35"/>
                  </a:moveTo>
                  <a:lnTo>
                    <a:pt x="0" y="35"/>
                  </a:ln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4" name="Google Shape;5189;p56"/>
            <p:cNvSpPr/>
            <p:nvPr/>
          </p:nvSpPr>
          <p:spPr>
            <a:xfrm>
              <a:off x="1260360" y="198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8" y="1"/>
                  </a:moveTo>
                  <a:lnTo>
                    <a:pt x="8" y="1"/>
                  </a:lnTo>
                  <a:cubicBezTo>
                    <a:pt x="4" y="8"/>
                    <a:pt x="1" y="18"/>
                    <a:pt x="1" y="29"/>
                  </a:cubicBezTo>
                  <a:cubicBezTo>
                    <a:pt x="1" y="18"/>
                    <a:pt x="4" y="11"/>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5" name="Google Shape;5190;p56"/>
            <p:cNvSpPr/>
            <p:nvPr/>
          </p:nvSpPr>
          <p:spPr>
            <a:xfrm>
              <a:off x="1288440" y="1960200"/>
              <a:ext cx="84960" cy="121320"/>
            </a:xfrm>
            <a:custGeom>
              <a:avLst/>
              <a:gdLst>
                <a:gd name="textAreaLeft" fmla="*/ 0 w 84960"/>
                <a:gd name="textAreaRight" fmla="*/ 86760 w 84960"/>
                <a:gd name="textAreaTop" fmla="*/ 0 h 121320"/>
                <a:gd name="textAreaBottom" fmla="*/ 123120 h 121320"/>
              </a:gdLst>
              <a:ahLst/>
              <a:rect l="textAreaLeft" t="textAreaTop" r="textAreaRight" b="textAreaBottom"/>
              <a:pathLst>
                <a:path w="6383" h="9064">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a:solidFill>
                <a:srgbClr val="5f7d95"/>
              </a:solidFill>
              <a:round/>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4556" name="Google Shape;5191;p56"/>
            <p:cNvSpPr/>
            <p:nvPr/>
          </p:nvSpPr>
          <p:spPr>
            <a:xfrm>
              <a:off x="1357200" y="207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2">
                  <a:moveTo>
                    <a:pt x="4" y="0"/>
                  </a:moveTo>
                  <a:cubicBezTo>
                    <a:pt x="0" y="11"/>
                    <a:pt x="0" y="21"/>
                    <a:pt x="0" y="32"/>
                  </a:cubicBezTo>
                  <a:cubicBezTo>
                    <a:pt x="0" y="21"/>
                    <a:pt x="4" y="1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7" name="Google Shape;5192;p56"/>
            <p:cNvSpPr/>
            <p:nvPr/>
          </p:nvSpPr>
          <p:spPr>
            <a:xfrm>
              <a:off x="1368720" y="203832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97" h="50">
                  <a:moveTo>
                    <a:pt x="1" y="50"/>
                  </a:moveTo>
                  <a:cubicBezTo>
                    <a:pt x="67" y="39"/>
                    <a:pt x="134" y="22"/>
                    <a:pt x="197" y="1"/>
                  </a:cubicBezTo>
                  <a:cubicBezTo>
                    <a:pt x="134" y="22"/>
                    <a:pt x="67" y="39"/>
                    <a:pt x="1" y="5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8" name="Google Shape;5193;p56"/>
            <p:cNvSpPr/>
            <p:nvPr/>
          </p:nvSpPr>
          <p:spPr>
            <a:xfrm>
              <a:off x="1371960" y="203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59" name="Google Shape;5194;p56"/>
            <p:cNvSpPr/>
            <p:nvPr/>
          </p:nvSpPr>
          <p:spPr>
            <a:xfrm>
              <a:off x="1368360" y="203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0" name="Google Shape;5195;p56"/>
            <p:cNvSpPr/>
            <p:nvPr/>
          </p:nvSpPr>
          <p:spPr>
            <a:xfrm>
              <a:off x="1374120" y="203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26">
                  <a:moveTo>
                    <a:pt x="53" y="1"/>
                  </a:moveTo>
                  <a:lnTo>
                    <a:pt x="28" y="11"/>
                  </a:lnTo>
                  <a:lnTo>
                    <a:pt x="0" y="25"/>
                  </a:lnTo>
                  <a:lnTo>
                    <a:pt x="0" y="25"/>
                  </a:lnTo>
                  <a:lnTo>
                    <a:pt x="53"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1" name="Google Shape;5196;p56"/>
            <p:cNvSpPr/>
            <p:nvPr/>
          </p:nvSpPr>
          <p:spPr>
            <a:xfrm>
              <a:off x="1357200" y="207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6">
                  <a:moveTo>
                    <a:pt x="1" y="0"/>
                  </a:moveTo>
                  <a:lnTo>
                    <a:pt x="1" y="35"/>
                  </a:lnTo>
                  <a:cubicBezTo>
                    <a:pt x="4" y="25"/>
                    <a:pt x="4"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2" name="Google Shape;5197;p56"/>
            <p:cNvSpPr/>
            <p:nvPr/>
          </p:nvSpPr>
          <p:spPr>
            <a:xfrm>
              <a:off x="1357200" y="207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7">
                  <a:moveTo>
                    <a:pt x="0" y="1"/>
                  </a:moveTo>
                  <a:lnTo>
                    <a:pt x="0" y="46"/>
                  </a:lnTo>
                  <a:cubicBezTo>
                    <a:pt x="0" y="29"/>
                    <a:pt x="4"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3" name="Google Shape;5198;p56"/>
            <p:cNvSpPr/>
            <p:nvPr/>
          </p:nvSpPr>
          <p:spPr>
            <a:xfrm>
              <a:off x="1371240" y="203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0" y="8"/>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4" name="Google Shape;5199;p56"/>
            <p:cNvSpPr/>
            <p:nvPr/>
          </p:nvSpPr>
          <p:spPr>
            <a:xfrm>
              <a:off x="1357200" y="207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2">
                  <a:moveTo>
                    <a:pt x="7" y="0"/>
                  </a:moveTo>
                  <a:cubicBezTo>
                    <a:pt x="4" y="11"/>
                    <a:pt x="0" y="21"/>
                    <a:pt x="0" y="32"/>
                  </a:cubicBezTo>
                  <a:cubicBezTo>
                    <a:pt x="4" y="21"/>
                    <a:pt x="4" y="11"/>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5" name="Google Shape;5200;p56"/>
            <p:cNvSpPr/>
            <p:nvPr/>
          </p:nvSpPr>
          <p:spPr>
            <a:xfrm>
              <a:off x="1356120" y="208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7" h="29">
                  <a:moveTo>
                    <a:pt x="7" y="0"/>
                  </a:moveTo>
                  <a:cubicBezTo>
                    <a:pt x="4" y="11"/>
                    <a:pt x="4" y="18"/>
                    <a:pt x="0" y="28"/>
                  </a:cubicBezTo>
                  <a:cubicBezTo>
                    <a:pt x="4" y="18"/>
                    <a:pt x="7" y="11"/>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6" name="Google Shape;5201;p56"/>
            <p:cNvSpPr/>
            <p:nvPr/>
          </p:nvSpPr>
          <p:spPr>
            <a:xfrm>
              <a:off x="1357200" y="2076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2">
                  <a:moveTo>
                    <a:pt x="4" y="0"/>
                  </a:moveTo>
                  <a:cubicBezTo>
                    <a:pt x="1" y="7"/>
                    <a:pt x="1" y="18"/>
                    <a:pt x="1" y="32"/>
                  </a:cubicBezTo>
                  <a:cubicBezTo>
                    <a:pt x="1" y="21"/>
                    <a:pt x="1" y="1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7" name="Google Shape;5202;p56"/>
            <p:cNvSpPr/>
            <p:nvPr/>
          </p:nvSpPr>
          <p:spPr>
            <a:xfrm>
              <a:off x="1356480" y="208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33">
                  <a:moveTo>
                    <a:pt x="11" y="1"/>
                  </a:moveTo>
                  <a:lnTo>
                    <a:pt x="1" y="32"/>
                  </a:lnTo>
                  <a:cubicBezTo>
                    <a:pt x="4" y="25"/>
                    <a:pt x="8" y="15"/>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8" name="Google Shape;5203;p56"/>
            <p:cNvSpPr/>
            <p:nvPr/>
          </p:nvSpPr>
          <p:spPr>
            <a:xfrm>
              <a:off x="1355760" y="208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5">
                  <a:moveTo>
                    <a:pt x="1" y="25"/>
                  </a:moveTo>
                  <a:cubicBezTo>
                    <a:pt x="4" y="18"/>
                    <a:pt x="8" y="11"/>
                    <a:pt x="12" y="0"/>
                  </a:cubicBezTo>
                  <a:cubicBezTo>
                    <a:pt x="8" y="11"/>
                    <a:pt x="4"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69" name="Google Shape;5204;p56"/>
            <p:cNvSpPr/>
            <p:nvPr/>
          </p:nvSpPr>
          <p:spPr>
            <a:xfrm>
              <a:off x="1355400" y="208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0" name="Google Shape;5205;p56"/>
            <p:cNvSpPr/>
            <p:nvPr/>
          </p:nvSpPr>
          <p:spPr>
            <a:xfrm>
              <a:off x="1355400" y="208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 y="11"/>
                  </a:moveTo>
                  <a:cubicBezTo>
                    <a:pt x="4" y="7"/>
                    <a:pt x="8" y="4"/>
                    <a:pt x="11" y="0"/>
                  </a:cubicBezTo>
                  <a:cubicBezTo>
                    <a:pt x="8" y="4"/>
                    <a:pt x="4"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1" name="Google Shape;5206;p56"/>
            <p:cNvSpPr/>
            <p:nvPr/>
          </p:nvSpPr>
          <p:spPr>
            <a:xfrm>
              <a:off x="1355760" y="208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9">
                  <a:moveTo>
                    <a:pt x="1" y="18"/>
                  </a:moveTo>
                  <a:cubicBezTo>
                    <a:pt x="4" y="15"/>
                    <a:pt x="8" y="8"/>
                    <a:pt x="11" y="1"/>
                  </a:cubicBezTo>
                  <a:cubicBezTo>
                    <a:pt x="8" y="8"/>
                    <a:pt x="4" y="15"/>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2" name="Google Shape;5207;p56"/>
            <p:cNvSpPr/>
            <p:nvPr/>
          </p:nvSpPr>
          <p:spPr>
            <a:xfrm>
              <a:off x="1356120" y="208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7" h="32">
                  <a:moveTo>
                    <a:pt x="0" y="32"/>
                  </a:moveTo>
                  <a:cubicBezTo>
                    <a:pt x="0" y="21"/>
                    <a:pt x="4" y="11"/>
                    <a:pt x="7" y="0"/>
                  </a:cubicBezTo>
                  <a:cubicBezTo>
                    <a:pt x="4" y="11"/>
                    <a:pt x="0" y="21"/>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3" name="Google Shape;5208;p56"/>
            <p:cNvSpPr/>
            <p:nvPr/>
          </p:nvSpPr>
          <p:spPr>
            <a:xfrm>
              <a:off x="1356840" y="2077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2">
                  <a:moveTo>
                    <a:pt x="0" y="32"/>
                  </a:moveTo>
                  <a:cubicBezTo>
                    <a:pt x="0" y="21"/>
                    <a:pt x="4" y="11"/>
                    <a:pt x="4" y="0"/>
                  </a:cubicBezTo>
                  <a:cubicBezTo>
                    <a:pt x="4" y="11"/>
                    <a:pt x="0" y="21"/>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4" name="Google Shape;5209;p56"/>
            <p:cNvSpPr/>
            <p:nvPr/>
          </p:nvSpPr>
          <p:spPr>
            <a:xfrm>
              <a:off x="1356840" y="2079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7" h="32">
                  <a:moveTo>
                    <a:pt x="7" y="0"/>
                  </a:moveTo>
                  <a:cubicBezTo>
                    <a:pt x="4" y="11"/>
                    <a:pt x="0" y="21"/>
                    <a:pt x="0" y="32"/>
                  </a:cubicBezTo>
                  <a:cubicBezTo>
                    <a:pt x="4" y="21"/>
                    <a:pt x="4" y="11"/>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5" name="Google Shape;5210;p56"/>
            <p:cNvSpPr/>
            <p:nvPr/>
          </p:nvSpPr>
          <p:spPr>
            <a:xfrm>
              <a:off x="1356840" y="207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3">
                  <a:moveTo>
                    <a:pt x="8" y="1"/>
                  </a:moveTo>
                  <a:lnTo>
                    <a:pt x="8" y="1"/>
                  </a:lnTo>
                  <a:cubicBezTo>
                    <a:pt x="4" y="11"/>
                    <a:pt x="1" y="22"/>
                    <a:pt x="1" y="32"/>
                  </a:cubicBezTo>
                  <a:cubicBezTo>
                    <a:pt x="4" y="22"/>
                    <a:pt x="4" y="11"/>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6" name="Google Shape;5211;p56"/>
            <p:cNvSpPr/>
            <p:nvPr/>
          </p:nvSpPr>
          <p:spPr>
            <a:xfrm>
              <a:off x="1356480" y="2080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6">
                  <a:moveTo>
                    <a:pt x="8" y="0"/>
                  </a:moveTo>
                  <a:cubicBezTo>
                    <a:pt x="4" y="11"/>
                    <a:pt x="1" y="21"/>
                    <a:pt x="1" y="35"/>
                  </a:cubicBezTo>
                  <a:cubicBezTo>
                    <a:pt x="1" y="25"/>
                    <a:pt x="4" y="1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7" name="Google Shape;5212;p56"/>
            <p:cNvSpPr/>
            <p:nvPr/>
          </p:nvSpPr>
          <p:spPr>
            <a:xfrm>
              <a:off x="1298880" y="199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8" name="Google Shape;5213;p56"/>
            <p:cNvSpPr/>
            <p:nvPr/>
          </p:nvSpPr>
          <p:spPr>
            <a:xfrm>
              <a:off x="1299600" y="199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0" y="21"/>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79" name="Google Shape;5214;p56"/>
            <p:cNvSpPr/>
            <p:nvPr/>
          </p:nvSpPr>
          <p:spPr>
            <a:xfrm>
              <a:off x="1298520" y="199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0" name="Google Shape;5215;p56"/>
            <p:cNvSpPr/>
            <p:nvPr/>
          </p:nvSpPr>
          <p:spPr>
            <a:xfrm>
              <a:off x="1299240" y="199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8">
                  <a:moveTo>
                    <a:pt x="1" y="18"/>
                  </a:moveTo>
                  <a:lnTo>
                    <a:pt x="1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1" name="Google Shape;5216;p56"/>
            <p:cNvSpPr/>
            <p:nvPr/>
          </p:nvSpPr>
          <p:spPr>
            <a:xfrm>
              <a:off x="1299960" y="199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2" name="Google Shape;5217;p56"/>
            <p:cNvSpPr/>
            <p:nvPr/>
          </p:nvSpPr>
          <p:spPr>
            <a:xfrm>
              <a:off x="1301040" y="199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22">
                  <a:moveTo>
                    <a:pt x="25" y="0"/>
                  </a:moveTo>
                  <a:cubicBezTo>
                    <a:pt x="15" y="7"/>
                    <a:pt x="8" y="14"/>
                    <a:pt x="1" y="21"/>
                  </a:cubicBezTo>
                  <a:cubicBezTo>
                    <a:pt x="8" y="14"/>
                    <a:pt x="18" y="7"/>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3" name="Google Shape;5218;p56"/>
            <p:cNvSpPr/>
            <p:nvPr/>
          </p:nvSpPr>
          <p:spPr>
            <a:xfrm>
              <a:off x="1297800" y="1997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4" name="Google Shape;5219;p56"/>
            <p:cNvSpPr/>
            <p:nvPr/>
          </p:nvSpPr>
          <p:spPr>
            <a:xfrm>
              <a:off x="1297800" y="199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 y="15"/>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5" name="Google Shape;5220;p56"/>
            <p:cNvSpPr/>
            <p:nvPr/>
          </p:nvSpPr>
          <p:spPr>
            <a:xfrm>
              <a:off x="1298160" y="199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0" y="1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6" name="Google Shape;5221;p56"/>
            <p:cNvSpPr/>
            <p:nvPr/>
          </p:nvSpPr>
          <p:spPr>
            <a:xfrm>
              <a:off x="1301760" y="199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36">
                  <a:moveTo>
                    <a:pt x="1" y="36"/>
                  </a:moveTo>
                  <a:cubicBezTo>
                    <a:pt x="8" y="25"/>
                    <a:pt x="11" y="15"/>
                    <a:pt x="18" y="1"/>
                  </a:cubicBezTo>
                  <a:cubicBezTo>
                    <a:pt x="11" y="15"/>
                    <a:pt x="8" y="25"/>
                    <a:pt x="1"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7" name="Google Shape;5222;p56"/>
            <p:cNvSpPr/>
            <p:nvPr/>
          </p:nvSpPr>
          <p:spPr>
            <a:xfrm>
              <a:off x="1300320" y="199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8" name="Google Shape;5223;p56"/>
            <p:cNvSpPr/>
            <p:nvPr/>
          </p:nvSpPr>
          <p:spPr>
            <a:xfrm>
              <a:off x="1301040" y="199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 y="11"/>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89" name="Google Shape;5224;p56"/>
            <p:cNvSpPr/>
            <p:nvPr/>
          </p:nvSpPr>
          <p:spPr>
            <a:xfrm>
              <a:off x="1302120" y="199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3">
                  <a:moveTo>
                    <a:pt x="1" y="43"/>
                  </a:moveTo>
                  <a:cubicBezTo>
                    <a:pt x="4" y="29"/>
                    <a:pt x="11" y="15"/>
                    <a:pt x="15" y="1"/>
                  </a:cubicBezTo>
                  <a:cubicBezTo>
                    <a:pt x="11" y="15"/>
                    <a:pt x="4" y="29"/>
                    <a:pt x="1"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0" name="Google Shape;5225;p56"/>
            <p:cNvSpPr/>
            <p:nvPr/>
          </p:nvSpPr>
          <p:spPr>
            <a:xfrm>
              <a:off x="1301400" y="199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1" y="28"/>
                  </a:moveTo>
                  <a:cubicBezTo>
                    <a:pt x="8" y="18"/>
                    <a:pt x="15" y="11"/>
                    <a:pt x="22" y="0"/>
                  </a:cubicBezTo>
                  <a:cubicBezTo>
                    <a:pt x="15" y="11"/>
                    <a:pt x="8" y="18"/>
                    <a:pt x="1"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1" name="Google Shape;5226;p56"/>
            <p:cNvSpPr/>
            <p:nvPr/>
          </p:nvSpPr>
          <p:spPr>
            <a:xfrm>
              <a:off x="1300680" y="199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2" name="Google Shape;5227;p56"/>
            <p:cNvSpPr/>
            <p:nvPr/>
          </p:nvSpPr>
          <p:spPr>
            <a:xfrm>
              <a:off x="1300680" y="199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3" name="Google Shape;5228;p56"/>
            <p:cNvSpPr/>
            <p:nvPr/>
          </p:nvSpPr>
          <p:spPr>
            <a:xfrm>
              <a:off x="1359000" y="2127600"/>
              <a:ext cx="86400" cy="97560"/>
            </a:xfrm>
            <a:custGeom>
              <a:avLst/>
              <a:gdLst>
                <a:gd name="textAreaLeft" fmla="*/ 0 w 86400"/>
                <a:gd name="textAreaRight" fmla="*/ 88200 w 86400"/>
                <a:gd name="textAreaTop" fmla="*/ 0 h 97560"/>
                <a:gd name="textAreaBottom" fmla="*/ 99360 h 97560"/>
              </a:gdLst>
              <a:ahLst/>
              <a:rect l="textAreaLeft" t="textAreaTop" r="textAreaRight" b="textAreaBottom"/>
              <a:pathLst>
                <a:path w="6505" h="7318">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a:solidFill>
                <a:srgbClr val="5f7d95"/>
              </a:solidFill>
              <a:round/>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4594" name="Google Shape;5229;p56"/>
            <p:cNvSpPr/>
            <p:nvPr/>
          </p:nvSpPr>
          <p:spPr>
            <a:xfrm>
              <a:off x="1428120" y="2172600"/>
              <a:ext cx="6840" cy="2880"/>
            </a:xfrm>
            <a:custGeom>
              <a:avLst/>
              <a:gdLst>
                <a:gd name="textAreaLeft" fmla="*/ 0 w 6840"/>
                <a:gd name="textAreaRight" fmla="*/ 8640 w 6840"/>
                <a:gd name="textAreaTop" fmla="*/ 0 h 2880"/>
                <a:gd name="textAreaBottom" fmla="*/ 4680 h 2880"/>
              </a:gdLst>
              <a:ahLst/>
              <a:rect l="textAreaLeft" t="textAreaTop" r="textAreaRight" b="textAreaBottom"/>
              <a:pathLst>
                <a:path w="649" h="355">
                  <a:moveTo>
                    <a:pt x="648" y="337"/>
                  </a:moveTo>
                  <a:cubicBezTo>
                    <a:pt x="134" y="354"/>
                    <a:pt x="11" y="165"/>
                    <a:pt x="1" y="1"/>
                  </a:cubicBezTo>
                  <a:cubicBezTo>
                    <a:pt x="11" y="165"/>
                    <a:pt x="134" y="354"/>
                    <a:pt x="648" y="337"/>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595" name="Google Shape;5230;p56"/>
            <p:cNvSpPr/>
            <p:nvPr/>
          </p:nvSpPr>
          <p:spPr>
            <a:xfrm>
              <a:off x="1446120" y="219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6">
                  <a:moveTo>
                    <a:pt x="0" y="0"/>
                  </a:moveTo>
                  <a:cubicBezTo>
                    <a:pt x="4" y="14"/>
                    <a:pt x="4" y="32"/>
                    <a:pt x="4" y="46"/>
                  </a:cubicBezTo>
                  <a:cubicBezTo>
                    <a:pt x="4" y="32"/>
                    <a:pt x="4" y="1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6" name="Google Shape;5231;p56"/>
            <p:cNvSpPr/>
            <p:nvPr/>
          </p:nvSpPr>
          <p:spPr>
            <a:xfrm>
              <a:off x="1415880" y="2155320"/>
              <a:ext cx="2880" cy="360"/>
            </a:xfrm>
            <a:custGeom>
              <a:avLst/>
              <a:gdLst>
                <a:gd name="textAreaLeft" fmla="*/ 0 w 2880"/>
                <a:gd name="textAreaRight" fmla="*/ 4680 w 2880"/>
                <a:gd name="textAreaTop" fmla="*/ 0 h 360"/>
                <a:gd name="textAreaBottom" fmla="*/ 8640 h 360"/>
              </a:gdLst>
              <a:ahLst/>
              <a:rect l="textAreaLeft" t="textAreaTop" r="textAreaRight" b="textAreaBottom"/>
              <a:pathLst>
                <a:path w="340" h="68">
                  <a:moveTo>
                    <a:pt x="340" y="60"/>
                  </a:moveTo>
                  <a:cubicBezTo>
                    <a:pt x="200" y="64"/>
                    <a:pt x="67" y="67"/>
                    <a:pt x="0" y="1"/>
                  </a:cubicBezTo>
                  <a:cubicBezTo>
                    <a:pt x="67" y="67"/>
                    <a:pt x="200" y="64"/>
                    <a:pt x="340" y="6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7" name="Google Shape;5232;p56"/>
            <p:cNvSpPr/>
            <p:nvPr/>
          </p:nvSpPr>
          <p:spPr>
            <a:xfrm>
              <a:off x="1444320" y="2198880"/>
              <a:ext cx="360" cy="720"/>
            </a:xfrm>
            <a:custGeom>
              <a:avLst/>
              <a:gdLst>
                <a:gd name="textAreaLeft" fmla="*/ 0 w 360"/>
                <a:gd name="textAreaRight" fmla="*/ 3600 w 360"/>
                <a:gd name="textAreaTop" fmla="*/ 0 h 720"/>
                <a:gd name="textAreaBottom" fmla="*/ 2520 h 720"/>
              </a:gdLst>
              <a:ahLst/>
              <a:rect l="textAreaLeft" t="textAreaTop" r="textAreaRight" b="textAreaBottom"/>
              <a:pathLst>
                <a:path w="127" h="173">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598" name="Google Shape;5233;p56"/>
            <p:cNvSpPr/>
            <p:nvPr/>
          </p:nvSpPr>
          <p:spPr>
            <a:xfrm>
              <a:off x="1445760" y="219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39">
                  <a:moveTo>
                    <a:pt x="11" y="0"/>
                  </a:moveTo>
                  <a:cubicBezTo>
                    <a:pt x="7" y="11"/>
                    <a:pt x="4" y="25"/>
                    <a:pt x="0" y="39"/>
                  </a:cubicBezTo>
                  <a:cubicBezTo>
                    <a:pt x="4" y="25"/>
                    <a:pt x="7" y="11"/>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599" name="Google Shape;5234;p56"/>
            <p:cNvSpPr/>
            <p:nvPr/>
          </p:nvSpPr>
          <p:spPr>
            <a:xfrm>
              <a:off x="1361160" y="213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1" y="4"/>
                  </a:moveTo>
                  <a:lnTo>
                    <a:pt x="1"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0" name="Google Shape;5235;p56"/>
            <p:cNvSpPr/>
            <p:nvPr/>
          </p:nvSpPr>
          <p:spPr>
            <a:xfrm>
              <a:off x="1446120" y="219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6">
                  <a:moveTo>
                    <a:pt x="4" y="1"/>
                  </a:moveTo>
                  <a:cubicBezTo>
                    <a:pt x="4" y="15"/>
                    <a:pt x="0" y="25"/>
                    <a:pt x="0" y="36"/>
                  </a:cubicBezTo>
                  <a:cubicBezTo>
                    <a:pt x="0" y="25"/>
                    <a:pt x="4" y="15"/>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1" name="Google Shape;5236;p56"/>
            <p:cNvSpPr/>
            <p:nvPr/>
          </p:nvSpPr>
          <p:spPr>
            <a:xfrm>
              <a:off x="1361160" y="213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1">
                  <a:moveTo>
                    <a:pt x="1" y="0"/>
                  </a:moveTo>
                  <a:lnTo>
                    <a:pt x="29"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2" name="Google Shape;5237;p56"/>
            <p:cNvSpPr/>
            <p:nvPr/>
          </p:nvSpPr>
          <p:spPr>
            <a:xfrm>
              <a:off x="1407240" y="214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3" name="Google Shape;5238;p56"/>
            <p:cNvSpPr/>
            <p:nvPr/>
          </p:nvSpPr>
          <p:spPr>
            <a:xfrm>
              <a:off x="1446840" y="2189520"/>
              <a:ext cx="360" cy="360"/>
            </a:xfrm>
            <a:custGeom>
              <a:avLst/>
              <a:gdLst>
                <a:gd name="textAreaLeft" fmla="*/ 0 w 360"/>
                <a:gd name="textAreaRight" fmla="*/ 11520 w 360"/>
                <a:gd name="textAreaTop" fmla="*/ 0 h 360"/>
                <a:gd name="textAreaBottom" fmla="*/ 2160 h 360"/>
              </a:gdLst>
              <a:ahLst/>
              <a:rect l="textAreaLeft" t="textAreaTop" r="textAreaRight" b="textAreaBottom"/>
              <a:pathLst>
                <a:path w="22" h="148">
                  <a:moveTo>
                    <a:pt x="21" y="0"/>
                  </a:moveTo>
                  <a:cubicBezTo>
                    <a:pt x="18" y="49"/>
                    <a:pt x="11" y="98"/>
                    <a:pt x="0" y="147"/>
                  </a:cubicBezTo>
                  <a:cubicBezTo>
                    <a:pt x="11" y="98"/>
                    <a:pt x="18" y="49"/>
                    <a:pt x="2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604" name="Google Shape;5239;p56"/>
            <p:cNvSpPr/>
            <p:nvPr/>
          </p:nvSpPr>
          <p:spPr>
            <a:xfrm>
              <a:off x="1427400" y="2170080"/>
              <a:ext cx="360" cy="1080"/>
            </a:xfrm>
            <a:custGeom>
              <a:avLst/>
              <a:gdLst>
                <a:gd name="textAreaLeft" fmla="*/ 0 w 360"/>
                <a:gd name="textAreaRight" fmla="*/ 8640 w 360"/>
                <a:gd name="textAreaTop" fmla="*/ 0 h 1080"/>
                <a:gd name="textAreaBottom" fmla="*/ 2880 h 1080"/>
              </a:gdLst>
              <a:ahLst/>
              <a:rect l="textAreaLeft" t="textAreaTop" r="textAreaRight" b="textAreaBottom"/>
              <a:pathLst>
                <a:path w="71" h="204">
                  <a:moveTo>
                    <a:pt x="1" y="1"/>
                  </a:moveTo>
                  <a:cubicBezTo>
                    <a:pt x="36" y="64"/>
                    <a:pt x="60" y="134"/>
                    <a:pt x="71" y="204"/>
                  </a:cubicBezTo>
                  <a:cubicBezTo>
                    <a:pt x="60" y="134"/>
                    <a:pt x="36" y="64"/>
                    <a:pt x="1"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605" name="Google Shape;5240;p56"/>
            <p:cNvSpPr/>
            <p:nvPr/>
          </p:nvSpPr>
          <p:spPr>
            <a:xfrm>
              <a:off x="1375560" y="2221560"/>
              <a:ext cx="2880" cy="1800"/>
            </a:xfrm>
            <a:custGeom>
              <a:avLst/>
              <a:gdLst>
                <a:gd name="textAreaLeft" fmla="*/ 0 w 2880"/>
                <a:gd name="textAreaRight" fmla="*/ 4680 w 2880"/>
                <a:gd name="textAreaTop" fmla="*/ 0 h 1800"/>
                <a:gd name="textAreaBottom" fmla="*/ 3600 h 1800"/>
              </a:gdLst>
              <a:ahLst/>
              <a:rect l="textAreaLeft" t="textAreaTop" r="textAreaRight" b="textAreaBottom"/>
              <a:pathLst>
                <a:path w="347" h="278">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606" name="Google Shape;5241;p56"/>
            <p:cNvSpPr/>
            <p:nvPr/>
          </p:nvSpPr>
          <p:spPr>
            <a:xfrm>
              <a:off x="1400400" y="2219040"/>
              <a:ext cx="6120" cy="360"/>
            </a:xfrm>
            <a:custGeom>
              <a:avLst/>
              <a:gdLst>
                <a:gd name="textAreaLeft" fmla="*/ 0 w 6120"/>
                <a:gd name="textAreaRight" fmla="*/ 7920 w 6120"/>
                <a:gd name="textAreaTop" fmla="*/ 0 h 360"/>
                <a:gd name="textAreaBottom" fmla="*/ 11520 h 360"/>
              </a:gdLst>
              <a:ahLst/>
              <a:rect l="textAreaLeft" t="textAreaTop" r="textAreaRight" b="textAreaBottom"/>
              <a:pathLst>
                <a:path w="596" h="63">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7" name="Google Shape;5242;p56"/>
            <p:cNvSpPr/>
            <p:nvPr/>
          </p:nvSpPr>
          <p:spPr>
            <a:xfrm>
              <a:off x="1362240" y="218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8">
                  <a:moveTo>
                    <a:pt x="11" y="18"/>
                  </a:moveTo>
                  <a:cubicBezTo>
                    <a:pt x="8" y="11"/>
                    <a:pt x="4" y="7"/>
                    <a:pt x="1" y="0"/>
                  </a:cubicBezTo>
                  <a:cubicBezTo>
                    <a:pt x="4" y="7"/>
                    <a:pt x="8" y="11"/>
                    <a:pt x="1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08" name="Google Shape;5243;p56"/>
            <p:cNvSpPr/>
            <p:nvPr/>
          </p:nvSpPr>
          <p:spPr>
            <a:xfrm>
              <a:off x="1359000" y="2184840"/>
              <a:ext cx="720" cy="1440"/>
            </a:xfrm>
            <a:custGeom>
              <a:avLst/>
              <a:gdLst>
                <a:gd name="textAreaLeft" fmla="*/ 0 w 720"/>
                <a:gd name="textAreaRight" fmla="*/ 2520 w 720"/>
                <a:gd name="textAreaTop" fmla="*/ 0 h 1440"/>
                <a:gd name="textAreaBottom" fmla="*/ 3240 h 1440"/>
              </a:gdLst>
              <a:ahLst/>
              <a:rect l="textAreaLeft" t="textAreaTop" r="textAreaRight" b="textAreaBottom"/>
              <a:pathLst>
                <a:path w="197" h="246">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609" name="Google Shape;5244;p56"/>
            <p:cNvSpPr/>
            <p:nvPr/>
          </p:nvSpPr>
          <p:spPr>
            <a:xfrm>
              <a:off x="1372320" y="2225160"/>
              <a:ext cx="1800" cy="360"/>
            </a:xfrm>
            <a:custGeom>
              <a:avLst/>
              <a:gdLst>
                <a:gd name="textAreaLeft" fmla="*/ 0 w 1800"/>
                <a:gd name="textAreaRight" fmla="*/ 3600 w 1800"/>
                <a:gd name="textAreaTop" fmla="*/ 0 h 360"/>
                <a:gd name="textAreaBottom" fmla="*/ 3600 h 360"/>
              </a:gdLst>
              <a:ahLst/>
              <a:rect l="textAreaLeft" t="textAreaTop" r="textAreaRight" b="textAreaBottom"/>
              <a:pathLst>
                <a:path w="253" h="12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610" name="Google Shape;5245;p56"/>
            <p:cNvSpPr/>
            <p:nvPr/>
          </p:nvSpPr>
          <p:spPr>
            <a:xfrm>
              <a:off x="1362240" y="2189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36">
                  <a:moveTo>
                    <a:pt x="25" y="35"/>
                  </a:moveTo>
                  <a:cubicBezTo>
                    <a:pt x="18" y="25"/>
                    <a:pt x="11" y="11"/>
                    <a:pt x="1" y="0"/>
                  </a:cubicBezTo>
                  <a:cubicBezTo>
                    <a:pt x="11" y="11"/>
                    <a:pt x="18" y="25"/>
                    <a:pt x="25"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1" name="Google Shape;5246;p56"/>
            <p:cNvSpPr/>
            <p:nvPr/>
          </p:nvSpPr>
          <p:spPr>
            <a:xfrm>
              <a:off x="1371960" y="222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11"/>
                  </a:moveTo>
                  <a:lnTo>
                    <a:pt x="1" y="0"/>
                  </a:lnTo>
                  <a:cubicBezTo>
                    <a:pt x="1" y="4"/>
                    <a:pt x="1"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2" name="Google Shape;5247;p56"/>
            <p:cNvSpPr/>
            <p:nvPr/>
          </p:nvSpPr>
          <p:spPr>
            <a:xfrm>
              <a:off x="1371960" y="222480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8" h="75">
                  <a:moveTo>
                    <a:pt x="0" y="1"/>
                  </a:moveTo>
                  <a:cubicBezTo>
                    <a:pt x="4" y="25"/>
                    <a:pt x="4" y="50"/>
                    <a:pt x="7" y="74"/>
                  </a:cubicBezTo>
                  <a:cubicBezTo>
                    <a:pt x="7" y="50"/>
                    <a:pt x="4" y="2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3" name="Google Shape;5248;p56"/>
            <p:cNvSpPr/>
            <p:nvPr/>
          </p:nvSpPr>
          <p:spPr>
            <a:xfrm>
              <a:off x="1371960" y="2225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4" y="1"/>
                  </a:moveTo>
                  <a:cubicBezTo>
                    <a:pt x="0" y="8"/>
                    <a:pt x="4" y="11"/>
                    <a:pt x="4" y="18"/>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4" name="Google Shape;5249;p56"/>
            <p:cNvSpPr/>
            <p:nvPr/>
          </p:nvSpPr>
          <p:spPr>
            <a:xfrm>
              <a:off x="1365480" y="2203920"/>
              <a:ext cx="360" cy="720"/>
            </a:xfrm>
            <a:custGeom>
              <a:avLst/>
              <a:gdLst>
                <a:gd name="textAreaLeft" fmla="*/ 0 w 360"/>
                <a:gd name="textAreaRight" fmla="*/ 11520 w 360"/>
                <a:gd name="textAreaTop" fmla="*/ 0 h 720"/>
                <a:gd name="textAreaBottom" fmla="*/ 2520 h 720"/>
              </a:gdLst>
              <a:ahLst/>
              <a:rect l="textAreaLeft" t="textAreaTop" r="textAreaRight" b="textAreaBottom"/>
              <a:pathLst>
                <a:path w="64" h="197">
                  <a:moveTo>
                    <a:pt x="60" y="0"/>
                  </a:moveTo>
                  <a:cubicBezTo>
                    <a:pt x="64" y="70"/>
                    <a:pt x="43" y="140"/>
                    <a:pt x="1" y="196"/>
                  </a:cubicBezTo>
                  <a:cubicBezTo>
                    <a:pt x="43" y="140"/>
                    <a:pt x="64" y="70"/>
                    <a:pt x="6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615" name="Google Shape;5250;p56"/>
            <p:cNvSpPr/>
            <p:nvPr/>
          </p:nvSpPr>
          <p:spPr>
            <a:xfrm>
              <a:off x="1361880" y="218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6" name="Google Shape;5251;p56"/>
            <p:cNvSpPr/>
            <p:nvPr/>
          </p:nvSpPr>
          <p:spPr>
            <a:xfrm>
              <a:off x="1375200" y="22248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1" h="53">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7" name="Google Shape;5252;p56"/>
            <p:cNvSpPr/>
            <p:nvPr/>
          </p:nvSpPr>
          <p:spPr>
            <a:xfrm>
              <a:off x="1411200" y="221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1" y="2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8" name="Google Shape;5253;p56"/>
            <p:cNvSpPr/>
            <p:nvPr/>
          </p:nvSpPr>
          <p:spPr>
            <a:xfrm>
              <a:off x="1411200" y="221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19" name="Google Shape;5254;p56"/>
            <p:cNvSpPr/>
            <p:nvPr/>
          </p:nvSpPr>
          <p:spPr>
            <a:xfrm>
              <a:off x="1408320" y="2219400"/>
              <a:ext cx="360" cy="360"/>
            </a:xfrm>
            <a:custGeom>
              <a:avLst/>
              <a:gdLst>
                <a:gd name="textAreaLeft" fmla="*/ 0 w 360"/>
                <a:gd name="textAreaRight" fmla="*/ 2160 w 360"/>
                <a:gd name="textAreaTop" fmla="*/ 0 h 360"/>
                <a:gd name="textAreaBottom" fmla="*/ 11520 h 360"/>
              </a:gdLst>
              <a:ahLst/>
              <a:rect l="textAreaLeft" t="textAreaTop" r="textAreaRight" b="textAreaBottom"/>
              <a:pathLst>
                <a:path w="155" h="9">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0" name="Google Shape;5255;p56"/>
            <p:cNvSpPr/>
            <p:nvPr/>
          </p:nvSpPr>
          <p:spPr>
            <a:xfrm>
              <a:off x="1427400" y="2198520"/>
              <a:ext cx="3960" cy="360"/>
            </a:xfrm>
            <a:custGeom>
              <a:avLst/>
              <a:gdLst>
                <a:gd name="textAreaLeft" fmla="*/ 0 w 3960"/>
                <a:gd name="textAreaRight" fmla="*/ 5760 w 3960"/>
                <a:gd name="textAreaTop" fmla="*/ 0 h 360"/>
                <a:gd name="textAreaBottom" fmla="*/ 8640 h 360"/>
              </a:gdLst>
              <a:ahLst/>
              <a:rect l="textAreaLeft" t="textAreaTop" r="textAreaRight" b="textAreaBottom"/>
              <a:pathLst>
                <a:path w="414" h="75">
                  <a:moveTo>
                    <a:pt x="414" y="1"/>
                  </a:moveTo>
                  <a:cubicBezTo>
                    <a:pt x="263" y="1"/>
                    <a:pt x="116" y="15"/>
                    <a:pt x="1" y="74"/>
                  </a:cubicBezTo>
                  <a:cubicBezTo>
                    <a:pt x="116" y="15"/>
                    <a:pt x="263" y="4"/>
                    <a:pt x="41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1" name="Google Shape;5256;p56"/>
            <p:cNvSpPr/>
            <p:nvPr/>
          </p:nvSpPr>
          <p:spPr>
            <a:xfrm>
              <a:off x="1443600" y="2201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22">
                  <a:moveTo>
                    <a:pt x="57" y="0"/>
                  </a:moveTo>
                  <a:cubicBezTo>
                    <a:pt x="39" y="11"/>
                    <a:pt x="18" y="18"/>
                    <a:pt x="1" y="21"/>
                  </a:cubicBezTo>
                  <a:cubicBezTo>
                    <a:pt x="15" y="21"/>
                    <a:pt x="29" y="18"/>
                    <a:pt x="43" y="11"/>
                  </a:cubicBezTo>
                  <a:lnTo>
                    <a:pt x="5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2" name="Google Shape;5257;p56"/>
            <p:cNvSpPr/>
            <p:nvPr/>
          </p:nvSpPr>
          <p:spPr>
            <a:xfrm>
              <a:off x="1411200" y="221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3" name="Google Shape;5258;p56"/>
            <p:cNvSpPr/>
            <p:nvPr/>
          </p:nvSpPr>
          <p:spPr>
            <a:xfrm>
              <a:off x="1443960" y="2201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9">
                  <a:moveTo>
                    <a:pt x="29" y="1"/>
                  </a:moveTo>
                  <a:lnTo>
                    <a:pt x="29" y="1"/>
                  </a:lnTo>
                  <a:cubicBezTo>
                    <a:pt x="18" y="8"/>
                    <a:pt x="8" y="15"/>
                    <a:pt x="1" y="18"/>
                  </a:cubicBezTo>
                  <a:lnTo>
                    <a:pt x="15" y="11"/>
                  </a:ln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4" name="Google Shape;5259;p56"/>
            <p:cNvSpPr/>
            <p:nvPr/>
          </p:nvSpPr>
          <p:spPr>
            <a:xfrm>
              <a:off x="1407240" y="221940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27" h="15">
                  <a:moveTo>
                    <a:pt x="1" y="1"/>
                  </a:moveTo>
                  <a:lnTo>
                    <a:pt x="92" y="11"/>
                  </a:lnTo>
                  <a:lnTo>
                    <a:pt x="127" y="15"/>
                  </a:lnTo>
                  <a:lnTo>
                    <a:pt x="127" y="15"/>
                  </a:ln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5" name="Google Shape;5260;p56"/>
            <p:cNvSpPr/>
            <p:nvPr/>
          </p:nvSpPr>
          <p:spPr>
            <a:xfrm>
              <a:off x="1270800" y="2055240"/>
              <a:ext cx="91800" cy="134640"/>
            </a:xfrm>
            <a:custGeom>
              <a:avLst/>
              <a:gdLst>
                <a:gd name="textAreaLeft" fmla="*/ 0 w 91800"/>
                <a:gd name="textAreaRight" fmla="*/ 93600 w 91800"/>
                <a:gd name="textAreaTop" fmla="*/ 0 h 134640"/>
                <a:gd name="textAreaBottom" fmla="*/ 136440 h 134640"/>
              </a:gdLst>
              <a:ahLst/>
              <a:rect l="textAreaLeft" t="textAreaTop" r="textAreaRight" b="textAreaBottom"/>
              <a:pathLst>
                <a:path w="6887" h="10038">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a:solidFill>
                <a:srgbClr val="5f7d95"/>
              </a:solidFill>
              <a:round/>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4626" name="Google Shape;5261;p56"/>
            <p:cNvSpPr/>
            <p:nvPr/>
          </p:nvSpPr>
          <p:spPr>
            <a:xfrm>
              <a:off x="1350360" y="208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0"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7" name="Google Shape;5262;p56"/>
            <p:cNvSpPr/>
            <p:nvPr/>
          </p:nvSpPr>
          <p:spPr>
            <a:xfrm>
              <a:off x="1349280" y="208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2">
                  <a:moveTo>
                    <a:pt x="0" y="11"/>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8" name="Google Shape;5263;p56"/>
            <p:cNvSpPr/>
            <p:nvPr/>
          </p:nvSpPr>
          <p:spPr>
            <a:xfrm>
              <a:off x="1350000" y="208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0" y="4"/>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29" name="Google Shape;5264;p56"/>
            <p:cNvSpPr/>
            <p:nvPr/>
          </p:nvSpPr>
          <p:spPr>
            <a:xfrm>
              <a:off x="1348920" y="208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1" y="1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0" name="Google Shape;5265;p56"/>
            <p:cNvSpPr/>
            <p:nvPr/>
          </p:nvSpPr>
          <p:spPr>
            <a:xfrm>
              <a:off x="1348560" y="208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6">
                  <a:moveTo>
                    <a:pt x="0" y="25"/>
                  </a:moveTo>
                  <a:cubicBezTo>
                    <a:pt x="11" y="15"/>
                    <a:pt x="21" y="8"/>
                    <a:pt x="32" y="1"/>
                  </a:cubicBezTo>
                  <a:cubicBezTo>
                    <a:pt x="21" y="8"/>
                    <a:pt x="11" y="15"/>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1" name="Google Shape;5266;p56"/>
            <p:cNvSpPr/>
            <p:nvPr/>
          </p:nvSpPr>
          <p:spPr>
            <a:xfrm>
              <a:off x="1351080" y="208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2" name="Google Shape;5267;p56"/>
            <p:cNvSpPr/>
            <p:nvPr/>
          </p:nvSpPr>
          <p:spPr>
            <a:xfrm>
              <a:off x="1335960" y="2088000"/>
              <a:ext cx="720" cy="360"/>
            </a:xfrm>
            <a:custGeom>
              <a:avLst/>
              <a:gdLst>
                <a:gd name="textAreaLeft" fmla="*/ 0 w 720"/>
                <a:gd name="textAreaRight" fmla="*/ 2520 w 720"/>
                <a:gd name="textAreaTop" fmla="*/ 0 h 360"/>
                <a:gd name="textAreaBottom" fmla="*/ 8640 h 360"/>
              </a:gdLst>
              <a:ahLst/>
              <a:rect l="textAreaLeft" t="textAreaTop" r="textAreaRight" b="textAreaBottom"/>
              <a:pathLst>
                <a:path w="173" h="71">
                  <a:moveTo>
                    <a:pt x="1" y="70"/>
                  </a:moveTo>
                  <a:cubicBezTo>
                    <a:pt x="60" y="49"/>
                    <a:pt x="120" y="28"/>
                    <a:pt x="172" y="0"/>
                  </a:cubicBezTo>
                  <a:cubicBezTo>
                    <a:pt x="120" y="28"/>
                    <a:pt x="60" y="49"/>
                    <a:pt x="1" y="7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3" name="Google Shape;5268;p56"/>
            <p:cNvSpPr/>
            <p:nvPr/>
          </p:nvSpPr>
          <p:spPr>
            <a:xfrm>
              <a:off x="1349640" y="208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0" y="7"/>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4" name="Google Shape;5269;p56"/>
            <p:cNvSpPr/>
            <p:nvPr/>
          </p:nvSpPr>
          <p:spPr>
            <a:xfrm>
              <a:off x="1353960" y="219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5" name="Google Shape;5270;p56"/>
            <p:cNvSpPr/>
            <p:nvPr/>
          </p:nvSpPr>
          <p:spPr>
            <a:xfrm>
              <a:off x="1350000" y="208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9">
                  <a:moveTo>
                    <a:pt x="28" y="28"/>
                  </a:moveTo>
                  <a:cubicBezTo>
                    <a:pt x="18" y="21"/>
                    <a:pt x="11" y="11"/>
                    <a:pt x="0" y="0"/>
                  </a:cubicBezTo>
                  <a:cubicBezTo>
                    <a:pt x="11" y="11"/>
                    <a:pt x="18" y="21"/>
                    <a:pt x="28"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6" name="Google Shape;5271;p56"/>
            <p:cNvSpPr/>
            <p:nvPr/>
          </p:nvSpPr>
          <p:spPr>
            <a:xfrm>
              <a:off x="131688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7" name="Google Shape;5272;p56"/>
            <p:cNvSpPr/>
            <p:nvPr/>
          </p:nvSpPr>
          <p:spPr>
            <a:xfrm>
              <a:off x="131760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8" name="Google Shape;5273;p56"/>
            <p:cNvSpPr/>
            <p:nvPr/>
          </p:nvSpPr>
          <p:spPr>
            <a:xfrm>
              <a:off x="131832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39" name="Google Shape;5274;p56"/>
            <p:cNvSpPr/>
            <p:nvPr/>
          </p:nvSpPr>
          <p:spPr>
            <a:xfrm>
              <a:off x="1318680" y="205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0" name="Google Shape;5275;p56"/>
            <p:cNvSpPr/>
            <p:nvPr/>
          </p:nvSpPr>
          <p:spPr>
            <a:xfrm>
              <a:off x="131832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7"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1" name="Google Shape;5276;p56"/>
            <p:cNvSpPr/>
            <p:nvPr/>
          </p:nvSpPr>
          <p:spPr>
            <a:xfrm>
              <a:off x="131868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2" name="Google Shape;5277;p56"/>
            <p:cNvSpPr/>
            <p:nvPr/>
          </p:nvSpPr>
          <p:spPr>
            <a:xfrm>
              <a:off x="1318680" y="205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3" name="Google Shape;5278;p56"/>
            <p:cNvSpPr/>
            <p:nvPr/>
          </p:nvSpPr>
          <p:spPr>
            <a:xfrm>
              <a:off x="1349640" y="208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32">
                  <a:moveTo>
                    <a:pt x="22" y="32"/>
                  </a:moveTo>
                  <a:cubicBezTo>
                    <a:pt x="15" y="21"/>
                    <a:pt x="8" y="11"/>
                    <a:pt x="1" y="0"/>
                  </a:cubicBezTo>
                  <a:cubicBezTo>
                    <a:pt x="8" y="11"/>
                    <a:pt x="15" y="21"/>
                    <a:pt x="22"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4" name="Google Shape;5279;p56"/>
            <p:cNvSpPr/>
            <p:nvPr/>
          </p:nvSpPr>
          <p:spPr>
            <a:xfrm>
              <a:off x="131616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5" name="Google Shape;5280;p56"/>
            <p:cNvSpPr/>
            <p:nvPr/>
          </p:nvSpPr>
          <p:spPr>
            <a:xfrm>
              <a:off x="131724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6" name="Google Shape;5281;p56"/>
            <p:cNvSpPr/>
            <p:nvPr/>
          </p:nvSpPr>
          <p:spPr>
            <a:xfrm>
              <a:off x="131544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7" name="Google Shape;5282;p56"/>
            <p:cNvSpPr/>
            <p:nvPr/>
          </p:nvSpPr>
          <p:spPr>
            <a:xfrm>
              <a:off x="131472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8">
                  <a:moveTo>
                    <a:pt x="0" y="7"/>
                  </a:move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8" name="Google Shape;5283;p56"/>
            <p:cNvSpPr/>
            <p:nvPr/>
          </p:nvSpPr>
          <p:spPr>
            <a:xfrm>
              <a:off x="1351080" y="208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26">
                  <a:moveTo>
                    <a:pt x="39" y="25"/>
                  </a:moveTo>
                  <a:cubicBezTo>
                    <a:pt x="25" y="18"/>
                    <a:pt x="15" y="8"/>
                    <a:pt x="1" y="1"/>
                  </a:cubicBezTo>
                  <a:cubicBezTo>
                    <a:pt x="15" y="8"/>
                    <a:pt x="25" y="18"/>
                    <a:pt x="39"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49" name="Google Shape;5284;p56"/>
            <p:cNvSpPr/>
            <p:nvPr/>
          </p:nvSpPr>
          <p:spPr>
            <a:xfrm>
              <a:off x="1342440" y="20707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92" h="22">
                  <a:moveTo>
                    <a:pt x="0" y="0"/>
                  </a:moveTo>
                  <a:cubicBezTo>
                    <a:pt x="32" y="0"/>
                    <a:pt x="63" y="7"/>
                    <a:pt x="91" y="21"/>
                  </a:cubicBezTo>
                  <a:cubicBezTo>
                    <a:pt x="63" y="7"/>
                    <a:pt x="32"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0" name="Google Shape;5285;p56"/>
            <p:cNvSpPr/>
            <p:nvPr/>
          </p:nvSpPr>
          <p:spPr>
            <a:xfrm>
              <a:off x="1350720" y="208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22">
                  <a:moveTo>
                    <a:pt x="32" y="21"/>
                  </a:moveTo>
                  <a:cubicBezTo>
                    <a:pt x="22" y="14"/>
                    <a:pt x="11" y="7"/>
                    <a:pt x="1" y="0"/>
                  </a:cubicBezTo>
                  <a:cubicBezTo>
                    <a:pt x="11" y="7"/>
                    <a:pt x="22" y="14"/>
                    <a:pt x="32"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1" name="Google Shape;5286;p56"/>
            <p:cNvSpPr/>
            <p:nvPr/>
          </p:nvSpPr>
          <p:spPr>
            <a:xfrm>
              <a:off x="131652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2" name="Google Shape;5287;p56"/>
            <p:cNvSpPr/>
            <p:nvPr/>
          </p:nvSpPr>
          <p:spPr>
            <a:xfrm>
              <a:off x="131832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3" name="Google Shape;5288;p56"/>
            <p:cNvSpPr/>
            <p:nvPr/>
          </p:nvSpPr>
          <p:spPr>
            <a:xfrm>
              <a:off x="1357920" y="2181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2">
                  <a:moveTo>
                    <a:pt x="29" y="1"/>
                  </a:moveTo>
                  <a:cubicBezTo>
                    <a:pt x="18" y="8"/>
                    <a:pt x="11" y="15"/>
                    <a:pt x="1" y="22"/>
                  </a:cubicBezTo>
                  <a:cubicBezTo>
                    <a:pt x="11" y="15"/>
                    <a:pt x="18" y="8"/>
                    <a:pt x="2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4" name="Google Shape;5289;p56"/>
            <p:cNvSpPr/>
            <p:nvPr/>
          </p:nvSpPr>
          <p:spPr>
            <a:xfrm>
              <a:off x="1357560" y="2181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6">
                  <a:moveTo>
                    <a:pt x="0" y="25"/>
                  </a:moveTo>
                  <a:cubicBezTo>
                    <a:pt x="7" y="15"/>
                    <a:pt x="14" y="8"/>
                    <a:pt x="21" y="1"/>
                  </a:cubicBezTo>
                  <a:cubicBezTo>
                    <a:pt x="14" y="8"/>
                    <a:pt x="7" y="15"/>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5" name="Google Shape;5290;p56"/>
            <p:cNvSpPr/>
            <p:nvPr/>
          </p:nvSpPr>
          <p:spPr>
            <a:xfrm>
              <a:off x="1361160" y="214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6" name="Google Shape;5291;p56"/>
            <p:cNvSpPr/>
            <p:nvPr/>
          </p:nvSpPr>
          <p:spPr>
            <a:xfrm>
              <a:off x="1359720" y="213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7" name="Google Shape;5292;p56"/>
            <p:cNvSpPr/>
            <p:nvPr/>
          </p:nvSpPr>
          <p:spPr>
            <a:xfrm>
              <a:off x="1359000" y="213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8" name="Google Shape;5293;p56"/>
            <p:cNvSpPr/>
            <p:nvPr/>
          </p:nvSpPr>
          <p:spPr>
            <a:xfrm>
              <a:off x="1359360" y="213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6">
                  <a:moveTo>
                    <a:pt x="0" y="1"/>
                  </a:moveTo>
                  <a:lnTo>
                    <a:pt x="1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59" name="Google Shape;5294;p56"/>
            <p:cNvSpPr/>
            <p:nvPr/>
          </p:nvSpPr>
          <p:spPr>
            <a:xfrm>
              <a:off x="1357200" y="218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5">
                  <a:moveTo>
                    <a:pt x="0" y="0"/>
                  </a:moveTo>
                  <a:lnTo>
                    <a:pt x="0" y="25"/>
                  </a:lnTo>
                  <a:cubicBezTo>
                    <a:pt x="4" y="18"/>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0" name="Google Shape;5295;p56"/>
            <p:cNvSpPr/>
            <p:nvPr/>
          </p:nvSpPr>
          <p:spPr>
            <a:xfrm>
              <a:off x="1357200" y="218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0"/>
                  </a:moveTo>
                  <a:cubicBezTo>
                    <a:pt x="1" y="11"/>
                    <a:pt x="1" y="21"/>
                    <a:pt x="1" y="28"/>
                  </a:cubicBezTo>
                  <a:cubicBezTo>
                    <a:pt x="1" y="21"/>
                    <a:pt x="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1" name="Google Shape;5296;p56"/>
            <p:cNvSpPr/>
            <p:nvPr/>
          </p:nvSpPr>
          <p:spPr>
            <a:xfrm>
              <a:off x="1360080" y="213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2">
                  <a:moveTo>
                    <a:pt x="1" y="1"/>
                  </a:moveTo>
                  <a:lnTo>
                    <a:pt x="1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2" name="Google Shape;5297;p56"/>
            <p:cNvSpPr/>
            <p:nvPr/>
          </p:nvSpPr>
          <p:spPr>
            <a:xfrm>
              <a:off x="1357200" y="218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2">
                  <a:moveTo>
                    <a:pt x="4" y="0"/>
                  </a:moveTo>
                  <a:cubicBezTo>
                    <a:pt x="4" y="11"/>
                    <a:pt x="1" y="21"/>
                    <a:pt x="1" y="32"/>
                  </a:cubicBezTo>
                  <a:cubicBezTo>
                    <a:pt x="1" y="21"/>
                    <a:pt x="4" y="1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3" name="Google Shape;5298;p56"/>
            <p:cNvSpPr/>
            <p:nvPr/>
          </p:nvSpPr>
          <p:spPr>
            <a:xfrm>
              <a:off x="1357200" y="218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9">
                  <a:moveTo>
                    <a:pt x="11" y="1"/>
                  </a:moveTo>
                  <a:cubicBezTo>
                    <a:pt x="7" y="8"/>
                    <a:pt x="4" y="18"/>
                    <a:pt x="0" y="29"/>
                  </a:cubicBezTo>
                  <a:cubicBezTo>
                    <a:pt x="4" y="18"/>
                    <a:pt x="7" y="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4" name="Google Shape;5299;p56"/>
            <p:cNvSpPr/>
            <p:nvPr/>
          </p:nvSpPr>
          <p:spPr>
            <a:xfrm>
              <a:off x="1357200" y="2182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3">
                  <a:moveTo>
                    <a:pt x="15" y="1"/>
                  </a:moveTo>
                  <a:cubicBezTo>
                    <a:pt x="11" y="11"/>
                    <a:pt x="4" y="22"/>
                    <a:pt x="1" y="32"/>
                  </a:cubicBezTo>
                  <a:cubicBezTo>
                    <a:pt x="4" y="22"/>
                    <a:pt x="11" y="11"/>
                    <a:pt x="1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5" name="Google Shape;5300;p56"/>
            <p:cNvSpPr/>
            <p:nvPr/>
          </p:nvSpPr>
          <p:spPr>
            <a:xfrm>
              <a:off x="1360800" y="214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6" name="Google Shape;5301;p56"/>
            <p:cNvSpPr/>
            <p:nvPr/>
          </p:nvSpPr>
          <p:spPr>
            <a:xfrm>
              <a:off x="1357200" y="218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3">
                  <a:moveTo>
                    <a:pt x="0" y="1"/>
                  </a:moveTo>
                  <a:lnTo>
                    <a:pt x="0" y="32"/>
                  </a:lnTo>
                  <a:cubicBezTo>
                    <a:pt x="0" y="22"/>
                    <a:pt x="4"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7" name="Google Shape;5302;p56"/>
            <p:cNvSpPr/>
            <p:nvPr/>
          </p:nvSpPr>
          <p:spPr>
            <a:xfrm>
              <a:off x="1360440" y="213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68" name="Google Shape;5303;p56"/>
            <p:cNvSpPr/>
            <p:nvPr/>
          </p:nvSpPr>
          <p:spPr>
            <a:xfrm>
              <a:off x="1330920" y="1962720"/>
              <a:ext cx="97920" cy="82080"/>
            </a:xfrm>
            <a:custGeom>
              <a:avLst/>
              <a:gdLst>
                <a:gd name="textAreaLeft" fmla="*/ 0 w 97920"/>
                <a:gd name="textAreaRight" fmla="*/ 99720 w 97920"/>
                <a:gd name="textAreaTop" fmla="*/ 0 h 82080"/>
                <a:gd name="textAreaBottom" fmla="*/ 83880 h 82080"/>
              </a:gdLst>
              <a:ahLst/>
              <a:rect l="textAreaLeft" t="textAreaTop" r="textAreaRight" b="textAreaBottom"/>
              <a:pathLst>
                <a:path w="7349" h="618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4669" name="Google Shape;5304;p56"/>
            <p:cNvSpPr/>
            <p:nvPr/>
          </p:nvSpPr>
          <p:spPr>
            <a:xfrm>
              <a:off x="1410480" y="2020320"/>
              <a:ext cx="3240" cy="360"/>
            </a:xfrm>
            <a:custGeom>
              <a:avLst/>
              <a:gdLst>
                <a:gd name="textAreaLeft" fmla="*/ 0 w 3240"/>
                <a:gd name="textAreaRight" fmla="*/ 5040 w 3240"/>
                <a:gd name="textAreaTop" fmla="*/ 0 h 360"/>
                <a:gd name="textAreaBottom" fmla="*/ 5760 h 360"/>
              </a:gdLst>
              <a:ahLst/>
              <a:rect l="textAreaLeft" t="textAreaTop" r="textAreaRight" b="textAreaBottom"/>
              <a:pathLst>
                <a:path w="362" h="102">
                  <a:moveTo>
                    <a:pt x="0" y="102"/>
                  </a:moveTo>
                  <a:cubicBezTo>
                    <a:pt x="105" y="28"/>
                    <a:pt x="235" y="0"/>
                    <a:pt x="361" y="28"/>
                  </a:cubicBezTo>
                  <a:cubicBezTo>
                    <a:pt x="235" y="0"/>
                    <a:pt x="105" y="28"/>
                    <a:pt x="0" y="10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670" name="Google Shape;5305;p56"/>
            <p:cNvSpPr/>
            <p:nvPr/>
          </p:nvSpPr>
          <p:spPr>
            <a:xfrm>
              <a:off x="1378800" y="204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57">
                  <a:moveTo>
                    <a:pt x="35" y="57"/>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1" name="Google Shape;5306;p56"/>
            <p:cNvSpPr/>
            <p:nvPr/>
          </p:nvSpPr>
          <p:spPr>
            <a:xfrm>
              <a:off x="1389240" y="204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25">
                  <a:moveTo>
                    <a:pt x="0" y="0"/>
                  </a:moveTo>
                  <a:cubicBezTo>
                    <a:pt x="14" y="7"/>
                    <a:pt x="28" y="14"/>
                    <a:pt x="39" y="21"/>
                  </a:cubicBezTo>
                  <a:lnTo>
                    <a:pt x="46" y="25"/>
                  </a:lnTo>
                  <a:lnTo>
                    <a:pt x="39" y="21"/>
                  </a:lnTo>
                  <a:cubicBezTo>
                    <a:pt x="28" y="14"/>
                    <a:pt x="1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2" name="Google Shape;5307;p56"/>
            <p:cNvSpPr/>
            <p:nvPr/>
          </p:nvSpPr>
          <p:spPr>
            <a:xfrm>
              <a:off x="1424160" y="2015640"/>
              <a:ext cx="360" cy="360"/>
            </a:xfrm>
            <a:custGeom>
              <a:avLst/>
              <a:gdLst>
                <a:gd name="textAreaLeft" fmla="*/ 0 w 360"/>
                <a:gd name="textAreaRight" fmla="*/ 8640 w 360"/>
                <a:gd name="textAreaTop" fmla="*/ 0 h 360"/>
                <a:gd name="textAreaBottom" fmla="*/ 3600 h 360"/>
              </a:gdLst>
              <a:ahLst/>
              <a:rect l="textAreaLeft" t="textAreaTop" r="textAreaRight" b="textAreaBottom"/>
              <a:pathLst>
                <a:path w="81" h="124">
                  <a:moveTo>
                    <a:pt x="74" y="15"/>
                  </a:moveTo>
                  <a:cubicBezTo>
                    <a:pt x="56" y="57"/>
                    <a:pt x="32" y="92"/>
                    <a:pt x="0" y="123"/>
                  </a:cubicBezTo>
                  <a:cubicBezTo>
                    <a:pt x="32" y="92"/>
                    <a:pt x="56" y="57"/>
                    <a:pt x="74" y="15"/>
                  </a:cubicBezTo>
                  <a:lnTo>
                    <a:pt x="81" y="1"/>
                  </a:lnTo>
                  <a:lnTo>
                    <a:pt x="81"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673" name="Google Shape;5308;p56"/>
            <p:cNvSpPr/>
            <p:nvPr/>
          </p:nvSpPr>
          <p:spPr>
            <a:xfrm>
              <a:off x="1379520" y="2041920"/>
              <a:ext cx="360" cy="720"/>
            </a:xfrm>
            <a:custGeom>
              <a:avLst/>
              <a:gdLst>
                <a:gd name="textAreaLeft" fmla="*/ 0 w 360"/>
                <a:gd name="textAreaRight" fmla="*/ 2160 w 360"/>
                <a:gd name="textAreaTop" fmla="*/ 0 h 720"/>
                <a:gd name="textAreaBottom" fmla="*/ 2520 h 720"/>
              </a:gdLst>
              <a:ahLst/>
              <a:rect l="textAreaLeft" t="textAreaTop" r="textAreaRight" b="textAreaBottom"/>
              <a:pathLst>
                <a:path w="148" h="194">
                  <a:moveTo>
                    <a:pt x="0" y="1"/>
                  </a:moveTo>
                  <a:cubicBezTo>
                    <a:pt x="39" y="71"/>
                    <a:pt x="88" y="137"/>
                    <a:pt x="147" y="193"/>
                  </a:cubicBezTo>
                  <a:cubicBezTo>
                    <a:pt x="88" y="137"/>
                    <a:pt x="39" y="71"/>
                    <a:pt x="0"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674" name="Google Shape;5309;p56"/>
            <p:cNvSpPr/>
            <p:nvPr/>
          </p:nvSpPr>
          <p:spPr>
            <a:xfrm>
              <a:off x="1378080" y="204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64">
                  <a:moveTo>
                    <a:pt x="0" y="1"/>
                  </a:moveTo>
                  <a:lnTo>
                    <a:pt x="0" y="1"/>
                  </a:lnTo>
                  <a:cubicBezTo>
                    <a:pt x="14" y="26"/>
                    <a:pt x="28" y="43"/>
                    <a:pt x="39" y="64"/>
                  </a:cubicBezTo>
                  <a:cubicBezTo>
                    <a:pt x="28" y="43"/>
                    <a:pt x="14" y="22"/>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5" name="Google Shape;5310;p56"/>
            <p:cNvSpPr/>
            <p:nvPr/>
          </p:nvSpPr>
          <p:spPr>
            <a:xfrm>
              <a:off x="1377360" y="20390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50" h="67">
                  <a:moveTo>
                    <a:pt x="1" y="0"/>
                  </a:moveTo>
                  <a:cubicBezTo>
                    <a:pt x="18" y="21"/>
                    <a:pt x="36" y="46"/>
                    <a:pt x="50" y="66"/>
                  </a:cubicBezTo>
                  <a:cubicBezTo>
                    <a:pt x="36" y="42"/>
                    <a:pt x="18" y="2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6" name="Google Shape;5311;p56"/>
            <p:cNvSpPr/>
            <p:nvPr/>
          </p:nvSpPr>
          <p:spPr>
            <a:xfrm>
              <a:off x="1376640" y="203832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57" h="68">
                  <a:moveTo>
                    <a:pt x="1" y="1"/>
                  </a:moveTo>
                  <a:cubicBezTo>
                    <a:pt x="18" y="25"/>
                    <a:pt x="39" y="50"/>
                    <a:pt x="57" y="67"/>
                  </a:cubicBezTo>
                  <a:cubicBezTo>
                    <a:pt x="39" y="46"/>
                    <a:pt x="22" y="2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7" name="Google Shape;5312;p56"/>
            <p:cNvSpPr/>
            <p:nvPr/>
          </p:nvSpPr>
          <p:spPr>
            <a:xfrm>
              <a:off x="1338840" y="196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8" name="Google Shape;5313;p56"/>
            <p:cNvSpPr/>
            <p:nvPr/>
          </p:nvSpPr>
          <p:spPr>
            <a:xfrm>
              <a:off x="1340640" y="196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79" name="Google Shape;5314;p56"/>
            <p:cNvSpPr/>
            <p:nvPr/>
          </p:nvSpPr>
          <p:spPr>
            <a:xfrm>
              <a:off x="1340280" y="196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2">
                  <a:moveTo>
                    <a:pt x="1" y="21"/>
                  </a:moveTo>
                  <a:cubicBezTo>
                    <a:pt x="8" y="14"/>
                    <a:pt x="15" y="7"/>
                    <a:pt x="22" y="0"/>
                  </a:cubicBezTo>
                  <a:cubicBezTo>
                    <a:pt x="15" y="7"/>
                    <a:pt x="8"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0" name="Google Shape;5315;p56"/>
            <p:cNvSpPr/>
            <p:nvPr/>
          </p:nvSpPr>
          <p:spPr>
            <a:xfrm>
              <a:off x="1339200" y="1998720"/>
              <a:ext cx="1440" cy="360"/>
            </a:xfrm>
            <a:custGeom>
              <a:avLst/>
              <a:gdLst>
                <a:gd name="textAreaLeft" fmla="*/ 0 w 1440"/>
                <a:gd name="textAreaRight" fmla="*/ 3240 w 1440"/>
                <a:gd name="textAreaTop" fmla="*/ 0 h 360"/>
                <a:gd name="textAreaBottom" fmla="*/ 8640 h 360"/>
              </a:gdLst>
              <a:ahLst/>
              <a:rect l="textAreaLeft" t="textAreaTop" r="textAreaRight" b="textAreaBottom"/>
              <a:pathLst>
                <a:path w="228" h="8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1" name="Google Shape;5316;p56"/>
            <p:cNvSpPr/>
            <p:nvPr/>
          </p:nvSpPr>
          <p:spPr>
            <a:xfrm>
              <a:off x="1446120" y="2007360"/>
              <a:ext cx="27000" cy="29160"/>
            </a:xfrm>
            <a:custGeom>
              <a:avLst/>
              <a:gdLst>
                <a:gd name="textAreaLeft" fmla="*/ 0 w 27000"/>
                <a:gd name="textAreaRight" fmla="*/ 28800 w 27000"/>
                <a:gd name="textAreaTop" fmla="*/ 0 h 29160"/>
                <a:gd name="textAreaBottom" fmla="*/ 30960 h 29160"/>
              </a:gdLst>
              <a:ahLst/>
              <a:rect l="textAreaLeft" t="textAreaTop" r="textAreaRight" b="textAreaBottom"/>
              <a:pathLst>
                <a:path w="2116" h="2281">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4682" name="Google Shape;5317;p56"/>
            <p:cNvSpPr/>
            <p:nvPr/>
          </p:nvSpPr>
          <p:spPr>
            <a:xfrm>
              <a:off x="146808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3" name="Google Shape;5318;p56"/>
            <p:cNvSpPr/>
            <p:nvPr/>
          </p:nvSpPr>
          <p:spPr>
            <a:xfrm>
              <a:off x="147096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4" name="Google Shape;5319;p56"/>
            <p:cNvSpPr/>
            <p:nvPr/>
          </p:nvSpPr>
          <p:spPr>
            <a:xfrm>
              <a:off x="146880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5" name="Google Shape;5320;p56"/>
            <p:cNvSpPr/>
            <p:nvPr/>
          </p:nvSpPr>
          <p:spPr>
            <a:xfrm>
              <a:off x="147060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6" name="Google Shape;5321;p56"/>
            <p:cNvSpPr/>
            <p:nvPr/>
          </p:nvSpPr>
          <p:spPr>
            <a:xfrm>
              <a:off x="1458720" y="203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7" name="Google Shape;5322;p56"/>
            <p:cNvSpPr/>
            <p:nvPr/>
          </p:nvSpPr>
          <p:spPr>
            <a:xfrm>
              <a:off x="1471320" y="203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8" name="Google Shape;5323;p56"/>
            <p:cNvSpPr/>
            <p:nvPr/>
          </p:nvSpPr>
          <p:spPr>
            <a:xfrm>
              <a:off x="1459440" y="203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25">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89" name="Google Shape;5324;p56"/>
            <p:cNvSpPr/>
            <p:nvPr/>
          </p:nvSpPr>
          <p:spPr>
            <a:xfrm>
              <a:off x="1459080" y="203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0" name="Google Shape;5325;p56"/>
            <p:cNvSpPr/>
            <p:nvPr/>
          </p:nvSpPr>
          <p:spPr>
            <a:xfrm>
              <a:off x="147024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1" name="Google Shape;5326;p56"/>
            <p:cNvSpPr/>
            <p:nvPr/>
          </p:nvSpPr>
          <p:spPr>
            <a:xfrm>
              <a:off x="146916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2" name="Google Shape;5327;p56"/>
            <p:cNvSpPr/>
            <p:nvPr/>
          </p:nvSpPr>
          <p:spPr>
            <a:xfrm>
              <a:off x="146916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3" name="Google Shape;5328;p56"/>
            <p:cNvSpPr/>
            <p:nvPr/>
          </p:nvSpPr>
          <p:spPr>
            <a:xfrm>
              <a:off x="147024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4" name="Google Shape;5329;p56"/>
            <p:cNvSpPr/>
            <p:nvPr/>
          </p:nvSpPr>
          <p:spPr>
            <a:xfrm>
              <a:off x="1471680" y="203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0"/>
                  </a:moveTo>
                  <a:lnTo>
                    <a:pt x="7"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5" name="Google Shape;5330;p56"/>
            <p:cNvSpPr/>
            <p:nvPr/>
          </p:nvSpPr>
          <p:spPr>
            <a:xfrm>
              <a:off x="146988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6" name="Google Shape;5331;p56"/>
            <p:cNvSpPr/>
            <p:nvPr/>
          </p:nvSpPr>
          <p:spPr>
            <a:xfrm>
              <a:off x="1471680" y="203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11"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7" name="Google Shape;5332;p56"/>
            <p:cNvSpPr/>
            <p:nvPr/>
          </p:nvSpPr>
          <p:spPr>
            <a:xfrm>
              <a:off x="1421640" y="1990440"/>
              <a:ext cx="30960" cy="50040"/>
            </a:xfrm>
            <a:custGeom>
              <a:avLst/>
              <a:gdLst>
                <a:gd name="textAreaLeft" fmla="*/ 0 w 30960"/>
                <a:gd name="textAreaRight" fmla="*/ 32760 w 30960"/>
                <a:gd name="textAreaTop" fmla="*/ 0 h 50040"/>
                <a:gd name="textAreaBottom" fmla="*/ 51840 h 50040"/>
              </a:gdLst>
              <a:ahLst/>
              <a:rect l="textAreaLeft" t="textAreaTop" r="textAreaRight" b="textAreaBottom"/>
              <a:pathLst>
                <a:path w="2402" h="3807">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a:solidFill>
                <a:srgbClr val="5f7d95"/>
              </a:solidFill>
              <a:round/>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4698" name="Google Shape;5333;p56"/>
            <p:cNvSpPr/>
            <p:nvPr/>
          </p:nvSpPr>
          <p:spPr>
            <a:xfrm>
              <a:off x="1428480" y="201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4">
                  <a:moveTo>
                    <a:pt x="0" y="1"/>
                  </a:moveTo>
                  <a:cubicBezTo>
                    <a:pt x="14" y="1"/>
                    <a:pt x="28" y="1"/>
                    <a:pt x="42" y="4"/>
                  </a:cubicBezTo>
                  <a:cubicBezTo>
                    <a:pt x="28" y="1"/>
                    <a:pt x="14"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699" name="Google Shape;5334;p56"/>
            <p:cNvSpPr/>
            <p:nvPr/>
          </p:nvSpPr>
          <p:spPr>
            <a:xfrm>
              <a:off x="1426320" y="2013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0" y="1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0" name="Google Shape;5335;p56"/>
            <p:cNvSpPr/>
            <p:nvPr/>
          </p:nvSpPr>
          <p:spPr>
            <a:xfrm>
              <a:off x="1452960" y="203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1" name="Google Shape;5336;p56"/>
            <p:cNvSpPr/>
            <p:nvPr/>
          </p:nvSpPr>
          <p:spPr>
            <a:xfrm>
              <a:off x="1426320" y="201312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45" h="57">
                  <a:moveTo>
                    <a:pt x="144" y="1"/>
                  </a:moveTo>
                  <a:cubicBezTo>
                    <a:pt x="92" y="1"/>
                    <a:pt x="39" y="18"/>
                    <a:pt x="1" y="57"/>
                  </a:cubicBezTo>
                  <a:cubicBezTo>
                    <a:pt x="39" y="18"/>
                    <a:pt x="92" y="1"/>
                    <a:pt x="14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2" name="Google Shape;5337;p56"/>
            <p:cNvSpPr/>
            <p:nvPr/>
          </p:nvSpPr>
          <p:spPr>
            <a:xfrm>
              <a:off x="1453320" y="203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3" name="Google Shape;5338;p56"/>
            <p:cNvSpPr/>
            <p:nvPr/>
          </p:nvSpPr>
          <p:spPr>
            <a:xfrm>
              <a:off x="1451880" y="203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4">
                  <a:moveTo>
                    <a:pt x="25"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4" name="Google Shape;5339;p56"/>
            <p:cNvSpPr/>
            <p:nvPr/>
          </p:nvSpPr>
          <p:spPr>
            <a:xfrm>
              <a:off x="1451160" y="203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11">
                  <a:moveTo>
                    <a:pt x="32" y="0"/>
                  </a:moveTo>
                  <a:cubicBezTo>
                    <a:pt x="21" y="4"/>
                    <a:pt x="11" y="7"/>
                    <a:pt x="0" y="11"/>
                  </a:cubicBezTo>
                  <a:cubicBezTo>
                    <a:pt x="11" y="7"/>
                    <a:pt x="21" y="4"/>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5" name="Google Shape;5340;p56"/>
            <p:cNvSpPr/>
            <p:nvPr/>
          </p:nvSpPr>
          <p:spPr>
            <a:xfrm>
              <a:off x="1452240" y="203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4">
                  <a:moveTo>
                    <a:pt x="32" y="0"/>
                  </a:moveTo>
                  <a:cubicBezTo>
                    <a:pt x="22" y="0"/>
                    <a:pt x="11" y="0"/>
                    <a:pt x="1" y="4"/>
                  </a:cubicBezTo>
                  <a:cubicBezTo>
                    <a:pt x="11" y="4"/>
                    <a:pt x="22" y="4"/>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6" name="Google Shape;5341;p56"/>
            <p:cNvSpPr/>
            <p:nvPr/>
          </p:nvSpPr>
          <p:spPr>
            <a:xfrm>
              <a:off x="1450440" y="203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2">
                  <a:moveTo>
                    <a:pt x="28" y="0"/>
                  </a:moveTo>
                  <a:cubicBezTo>
                    <a:pt x="18" y="7"/>
                    <a:pt x="7" y="14"/>
                    <a:pt x="0" y="21"/>
                  </a:cubicBezTo>
                  <a:cubicBezTo>
                    <a:pt x="7" y="14"/>
                    <a:pt x="18" y="7"/>
                    <a:pt x="2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7" name="Google Shape;5342;p56"/>
            <p:cNvSpPr/>
            <p:nvPr/>
          </p:nvSpPr>
          <p:spPr>
            <a:xfrm>
              <a:off x="1450800" y="203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5">
                  <a:moveTo>
                    <a:pt x="25" y="0"/>
                  </a:moveTo>
                  <a:cubicBezTo>
                    <a:pt x="18" y="4"/>
                    <a:pt x="8" y="7"/>
                    <a:pt x="1" y="14"/>
                  </a:cubicBezTo>
                  <a:cubicBezTo>
                    <a:pt x="8" y="7"/>
                    <a:pt x="18" y="4"/>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8" name="Google Shape;5343;p56"/>
            <p:cNvSpPr/>
            <p:nvPr/>
          </p:nvSpPr>
          <p:spPr>
            <a:xfrm>
              <a:off x="1454040" y="203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09" name="Google Shape;5344;p56"/>
            <p:cNvSpPr/>
            <p:nvPr/>
          </p:nvSpPr>
          <p:spPr>
            <a:xfrm>
              <a:off x="1431360" y="199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0" y="1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0" name="Google Shape;5345;p56"/>
            <p:cNvSpPr/>
            <p:nvPr/>
          </p:nvSpPr>
          <p:spPr>
            <a:xfrm>
              <a:off x="1423080" y="201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18" y="2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1" name="Google Shape;5346;p56"/>
            <p:cNvSpPr/>
            <p:nvPr/>
          </p:nvSpPr>
          <p:spPr>
            <a:xfrm>
              <a:off x="1425960" y="201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9">
                  <a:moveTo>
                    <a:pt x="18"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2" name="Google Shape;5347;p56"/>
            <p:cNvSpPr/>
            <p:nvPr/>
          </p:nvSpPr>
          <p:spPr>
            <a:xfrm>
              <a:off x="1431000" y="199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0"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3" name="Google Shape;5348;p56"/>
            <p:cNvSpPr/>
            <p:nvPr/>
          </p:nvSpPr>
          <p:spPr>
            <a:xfrm>
              <a:off x="1431720" y="199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0" y="1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4" name="Google Shape;5349;p56"/>
            <p:cNvSpPr/>
            <p:nvPr/>
          </p:nvSpPr>
          <p:spPr>
            <a:xfrm>
              <a:off x="1425240" y="2012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21"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5" name="Google Shape;5350;p56"/>
            <p:cNvSpPr/>
            <p:nvPr/>
          </p:nvSpPr>
          <p:spPr>
            <a:xfrm>
              <a:off x="142380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18" y="2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6" name="Google Shape;5351;p56"/>
            <p:cNvSpPr/>
            <p:nvPr/>
          </p:nvSpPr>
          <p:spPr>
            <a:xfrm>
              <a:off x="1422720" y="2009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7" name="Google Shape;5352;p56"/>
            <p:cNvSpPr/>
            <p:nvPr/>
          </p:nvSpPr>
          <p:spPr>
            <a:xfrm>
              <a:off x="1430280" y="199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8" name="Google Shape;5353;p56"/>
            <p:cNvSpPr/>
            <p:nvPr/>
          </p:nvSpPr>
          <p:spPr>
            <a:xfrm>
              <a:off x="1424520" y="201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22"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19" name="Google Shape;5354;p56"/>
            <p:cNvSpPr/>
            <p:nvPr/>
          </p:nvSpPr>
          <p:spPr>
            <a:xfrm>
              <a:off x="1427040" y="199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43">
                  <a:moveTo>
                    <a:pt x="1" y="42"/>
                  </a:moveTo>
                  <a:cubicBezTo>
                    <a:pt x="8" y="28"/>
                    <a:pt x="15" y="11"/>
                    <a:pt x="25" y="0"/>
                  </a:cubicBezTo>
                  <a:cubicBezTo>
                    <a:pt x="15" y="11"/>
                    <a:pt x="8" y="28"/>
                    <a:pt x="1"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0" name="Google Shape;5355;p56"/>
            <p:cNvSpPr/>
            <p:nvPr/>
          </p:nvSpPr>
          <p:spPr>
            <a:xfrm>
              <a:off x="1432080" y="199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1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1" name="Google Shape;5356;p56"/>
            <p:cNvSpPr/>
            <p:nvPr/>
          </p:nvSpPr>
          <p:spPr>
            <a:xfrm>
              <a:off x="1430640" y="199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2" name="Google Shape;5357;p56"/>
            <p:cNvSpPr/>
            <p:nvPr/>
          </p:nvSpPr>
          <p:spPr>
            <a:xfrm>
              <a:off x="1428480" y="1993680"/>
              <a:ext cx="360" cy="360"/>
            </a:xfrm>
            <a:custGeom>
              <a:avLst/>
              <a:gdLst>
                <a:gd name="textAreaLeft" fmla="*/ 0 w 360"/>
                <a:gd name="textAreaRight" fmla="*/ 5760 w 360"/>
                <a:gd name="textAreaTop" fmla="*/ 0 h 360"/>
                <a:gd name="textAreaBottom" fmla="*/ 8640 h 360"/>
              </a:gdLst>
              <a:ahLst/>
              <a:rect l="textAreaLeft" t="textAreaTop" r="textAreaRight" b="textAreaBottom"/>
              <a:pathLst>
                <a:path w="113" h="88">
                  <a:moveTo>
                    <a:pt x="112" y="0"/>
                  </a:moveTo>
                  <a:lnTo>
                    <a:pt x="112" y="0"/>
                  </a:lnTo>
                  <a:cubicBezTo>
                    <a:pt x="74" y="25"/>
                    <a:pt x="35" y="56"/>
                    <a:pt x="0" y="88"/>
                  </a:cubicBezTo>
                  <a:cubicBezTo>
                    <a:pt x="35" y="56"/>
                    <a:pt x="74" y="25"/>
                    <a:pt x="11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3" name="Google Shape;5358;p56"/>
            <p:cNvSpPr/>
            <p:nvPr/>
          </p:nvSpPr>
          <p:spPr>
            <a:xfrm>
              <a:off x="1422360" y="2009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4" name="Google Shape;5359;p56"/>
            <p:cNvSpPr/>
            <p:nvPr/>
          </p:nvSpPr>
          <p:spPr>
            <a:xfrm>
              <a:off x="1451520" y="200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6">
                  <a:moveTo>
                    <a:pt x="8" y="1"/>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5" name="Google Shape;5360;p56"/>
            <p:cNvSpPr/>
            <p:nvPr/>
          </p:nvSpPr>
          <p:spPr>
            <a:xfrm>
              <a:off x="1451160" y="2012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4">
                  <a:moveTo>
                    <a:pt x="1" y="0"/>
                  </a:moveTo>
                  <a:cubicBezTo>
                    <a:pt x="1" y="4"/>
                    <a:pt x="1" y="11"/>
                    <a:pt x="4" y="14"/>
                  </a:cubicBezTo>
                  <a:cubicBezTo>
                    <a:pt x="4" y="11"/>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6" name="Google Shape;5361;p56"/>
            <p:cNvSpPr/>
            <p:nvPr/>
          </p:nvSpPr>
          <p:spPr>
            <a:xfrm>
              <a:off x="145116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4" y="1"/>
                  </a:moveTo>
                  <a:cubicBezTo>
                    <a:pt x="0" y="11"/>
                    <a:pt x="0" y="18"/>
                    <a:pt x="0" y="22"/>
                  </a:cubicBezTo>
                  <a:cubicBezTo>
                    <a:pt x="0" y="18"/>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7" name="Google Shape;5362;p56"/>
            <p:cNvSpPr/>
            <p:nvPr/>
          </p:nvSpPr>
          <p:spPr>
            <a:xfrm>
              <a:off x="1451160" y="2009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7" y="0"/>
                  </a:moveTo>
                  <a:lnTo>
                    <a:pt x="0" y="21"/>
                  </a:lnTo>
                  <a:cubicBezTo>
                    <a:pt x="4" y="14"/>
                    <a:pt x="7" y="7"/>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8" name="Google Shape;5363;p56"/>
            <p:cNvSpPr/>
            <p:nvPr/>
          </p:nvSpPr>
          <p:spPr>
            <a:xfrm>
              <a:off x="1451520" y="2009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7"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29" name="Google Shape;5364;p56"/>
            <p:cNvSpPr/>
            <p:nvPr/>
          </p:nvSpPr>
          <p:spPr>
            <a:xfrm>
              <a:off x="1451160" y="201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8"/>
                  </a:moveTo>
                  <a:lnTo>
                    <a:pt x="0" y="1"/>
                  </a:lnTo>
                  <a:cubicBezTo>
                    <a:pt x="0" y="8"/>
                    <a:pt x="0"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0" name="Google Shape;5365;p56"/>
            <p:cNvSpPr/>
            <p:nvPr/>
          </p:nvSpPr>
          <p:spPr>
            <a:xfrm>
              <a:off x="1452600" y="203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7">
                  <a:moveTo>
                    <a:pt x="0" y="0"/>
                  </a:moveTo>
                  <a:lnTo>
                    <a:pt x="28"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1" name="Google Shape;5366;p56"/>
            <p:cNvSpPr/>
            <p:nvPr/>
          </p:nvSpPr>
          <p:spPr>
            <a:xfrm>
              <a:off x="1450800" y="203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39">
                  <a:moveTo>
                    <a:pt x="1" y="0"/>
                  </a:moveTo>
                  <a:cubicBezTo>
                    <a:pt x="8" y="11"/>
                    <a:pt x="11" y="25"/>
                    <a:pt x="18" y="39"/>
                  </a:cubicBezTo>
                  <a:cubicBezTo>
                    <a:pt x="11" y="25"/>
                    <a:pt x="8"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2" name="Google Shape;5367;p56"/>
            <p:cNvSpPr/>
            <p:nvPr/>
          </p:nvSpPr>
          <p:spPr>
            <a:xfrm>
              <a:off x="1454040" y="2036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43">
                  <a:moveTo>
                    <a:pt x="0" y="0"/>
                  </a:moveTo>
                  <a:lnTo>
                    <a:pt x="25" y="4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3" name="Google Shape;5368;p56"/>
            <p:cNvSpPr/>
            <p:nvPr/>
          </p:nvSpPr>
          <p:spPr>
            <a:xfrm>
              <a:off x="1451160" y="201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4" y="0"/>
                  </a:moveTo>
                  <a:cubicBezTo>
                    <a:pt x="0" y="7"/>
                    <a:pt x="0" y="14"/>
                    <a:pt x="4" y="21"/>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4" name="Google Shape;5369;p56"/>
            <p:cNvSpPr/>
            <p:nvPr/>
          </p:nvSpPr>
          <p:spPr>
            <a:xfrm>
              <a:off x="1451520" y="203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3">
                  <a:moveTo>
                    <a:pt x="0" y="1"/>
                  </a:moveTo>
                  <a:lnTo>
                    <a:pt x="21" y="4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5" name="Google Shape;5370;p56"/>
            <p:cNvSpPr/>
            <p:nvPr/>
          </p:nvSpPr>
          <p:spPr>
            <a:xfrm>
              <a:off x="1453320" y="203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60">
                  <a:moveTo>
                    <a:pt x="0" y="0"/>
                  </a:moveTo>
                  <a:lnTo>
                    <a:pt x="32" y="6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6" name="Google Shape;5371;p56"/>
            <p:cNvSpPr/>
            <p:nvPr/>
          </p:nvSpPr>
          <p:spPr>
            <a:xfrm>
              <a:off x="1452960" y="203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7">
                  <a:moveTo>
                    <a:pt x="0" y="0"/>
                  </a:moveTo>
                  <a:lnTo>
                    <a:pt x="28"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7" name="Google Shape;5372;p56"/>
            <p:cNvSpPr/>
            <p:nvPr/>
          </p:nvSpPr>
          <p:spPr>
            <a:xfrm>
              <a:off x="145188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7">
                  <a:moveTo>
                    <a:pt x="0" y="0"/>
                  </a:moveTo>
                  <a:lnTo>
                    <a:pt x="28"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8" name="Google Shape;5373;p56"/>
            <p:cNvSpPr/>
            <p:nvPr/>
          </p:nvSpPr>
          <p:spPr>
            <a:xfrm>
              <a:off x="1451160" y="2031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7">
                  <a:moveTo>
                    <a:pt x="1" y="1"/>
                  </a:moveTo>
                  <a:cubicBezTo>
                    <a:pt x="8" y="15"/>
                    <a:pt x="15" y="32"/>
                    <a:pt x="22" y="46"/>
                  </a:cubicBezTo>
                  <a:cubicBezTo>
                    <a:pt x="15" y="32"/>
                    <a:pt x="8" y="1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39" name="Google Shape;5374;p56"/>
            <p:cNvSpPr/>
            <p:nvPr/>
          </p:nvSpPr>
          <p:spPr>
            <a:xfrm>
              <a:off x="1451160" y="201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4"/>
                  </a:moveTo>
                  <a:lnTo>
                    <a:pt x="0" y="0"/>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0" name="Google Shape;5375;p56"/>
            <p:cNvSpPr/>
            <p:nvPr/>
          </p:nvSpPr>
          <p:spPr>
            <a:xfrm>
              <a:off x="1473480" y="2010600"/>
              <a:ext cx="18720" cy="23760"/>
            </a:xfrm>
            <a:custGeom>
              <a:avLst/>
              <a:gdLst>
                <a:gd name="textAreaLeft" fmla="*/ 0 w 18720"/>
                <a:gd name="textAreaRight" fmla="*/ 20520 w 18720"/>
                <a:gd name="textAreaTop" fmla="*/ 0 h 23760"/>
                <a:gd name="textAreaBottom" fmla="*/ 25560 h 23760"/>
              </a:gdLst>
              <a:ahLst/>
              <a:rect l="textAreaLeft" t="textAreaTop" r="textAreaRight" b="textAreaBottom"/>
              <a:pathLst>
                <a:path w="1509" h="1892">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a:solidFill>
                <a:srgbClr val="5f7d95"/>
              </a:solidFill>
              <a:round/>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4741" name="Google Shape;5376;p56"/>
            <p:cNvSpPr/>
            <p:nvPr/>
          </p:nvSpPr>
          <p:spPr>
            <a:xfrm>
              <a:off x="1491480" y="2023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2">
                  <a:moveTo>
                    <a:pt x="18" y="0"/>
                  </a:moveTo>
                  <a:lnTo>
                    <a:pt x="1"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2" name="Google Shape;5377;p56"/>
            <p:cNvSpPr/>
            <p:nvPr/>
          </p:nvSpPr>
          <p:spPr>
            <a:xfrm>
              <a:off x="1488600" y="2027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9">
                  <a:moveTo>
                    <a:pt x="11"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3" name="Google Shape;5378;p56"/>
            <p:cNvSpPr/>
            <p:nvPr/>
          </p:nvSpPr>
          <p:spPr>
            <a:xfrm>
              <a:off x="1492560" y="202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4" name="Google Shape;5379;p56"/>
            <p:cNvSpPr/>
            <p:nvPr/>
          </p:nvSpPr>
          <p:spPr>
            <a:xfrm>
              <a:off x="1486440" y="2031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5">
                  <a:moveTo>
                    <a:pt x="14" y="0"/>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5" name="Google Shape;5380;p56"/>
            <p:cNvSpPr/>
            <p:nvPr/>
          </p:nvSpPr>
          <p:spPr>
            <a:xfrm>
              <a:off x="1491840" y="2023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8">
                  <a:moveTo>
                    <a:pt x="18"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6" name="Google Shape;5381;p56"/>
            <p:cNvSpPr/>
            <p:nvPr/>
          </p:nvSpPr>
          <p:spPr>
            <a:xfrm>
              <a:off x="1487160" y="202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9">
                  <a:moveTo>
                    <a:pt x="15" y="1"/>
                  </a:moveTo>
                  <a:lnTo>
                    <a:pt x="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7" name="Google Shape;5382;p56"/>
            <p:cNvSpPr/>
            <p:nvPr/>
          </p:nvSpPr>
          <p:spPr>
            <a:xfrm>
              <a:off x="1486800" y="203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5">
                  <a:moveTo>
                    <a:pt x="14" y="0"/>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8" name="Google Shape;5383;p56"/>
            <p:cNvSpPr/>
            <p:nvPr/>
          </p:nvSpPr>
          <p:spPr>
            <a:xfrm>
              <a:off x="1487880" y="2028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6">
                  <a:moveTo>
                    <a:pt x="18" y="1"/>
                  </a:moveTo>
                  <a:lnTo>
                    <a:pt x="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49" name="Google Shape;5384;p56"/>
            <p:cNvSpPr/>
            <p:nvPr/>
          </p:nvSpPr>
          <p:spPr>
            <a:xfrm>
              <a:off x="1477800" y="2035080"/>
              <a:ext cx="2880" cy="360"/>
            </a:xfrm>
            <a:custGeom>
              <a:avLst/>
              <a:gdLst>
                <a:gd name="textAreaLeft" fmla="*/ 0 w 2880"/>
                <a:gd name="textAreaRight" fmla="*/ 4680 w 2880"/>
                <a:gd name="textAreaTop" fmla="*/ 0 h 360"/>
                <a:gd name="textAreaBottom" fmla="*/ 11520 h 360"/>
              </a:gdLst>
              <a:ahLst/>
              <a:rect l="textAreaLeft" t="textAreaTop" r="textAreaRight" b="textAreaBottom"/>
              <a:pathLst>
                <a:path w="347" h="5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0" name="Google Shape;5385;p56"/>
            <p:cNvSpPr/>
            <p:nvPr/>
          </p:nvSpPr>
          <p:spPr>
            <a:xfrm>
              <a:off x="1490040" y="202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9">
                  <a:moveTo>
                    <a:pt x="14"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1" name="Google Shape;5386;p56"/>
            <p:cNvSpPr/>
            <p:nvPr/>
          </p:nvSpPr>
          <p:spPr>
            <a:xfrm>
              <a:off x="1477080" y="2036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8">
                  <a:moveTo>
                    <a:pt x="35"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2" name="Google Shape;5387;p56"/>
            <p:cNvSpPr/>
            <p:nvPr/>
          </p:nvSpPr>
          <p:spPr>
            <a:xfrm>
              <a:off x="1490760" y="202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18"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3" name="Google Shape;5388;p56"/>
            <p:cNvSpPr/>
            <p:nvPr/>
          </p:nvSpPr>
          <p:spPr>
            <a:xfrm>
              <a:off x="1493280" y="202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4" name="Google Shape;5389;p56"/>
            <p:cNvSpPr/>
            <p:nvPr/>
          </p:nvSpPr>
          <p:spPr>
            <a:xfrm>
              <a:off x="1486080" y="203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2">
                  <a:moveTo>
                    <a:pt x="11" y="1"/>
                  </a:moveTo>
                  <a:cubicBezTo>
                    <a:pt x="7" y="8"/>
                    <a:pt x="4" y="15"/>
                    <a:pt x="0" y="22"/>
                  </a:cubicBezTo>
                  <a:cubicBezTo>
                    <a:pt x="4" y="15"/>
                    <a:pt x="7" y="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5" name="Google Shape;5390;p56"/>
            <p:cNvSpPr/>
            <p:nvPr/>
          </p:nvSpPr>
          <p:spPr>
            <a:xfrm>
              <a:off x="1473480" y="2035440"/>
              <a:ext cx="1800" cy="360"/>
            </a:xfrm>
            <a:custGeom>
              <a:avLst/>
              <a:gdLst>
                <a:gd name="textAreaLeft" fmla="*/ 0 w 1800"/>
                <a:gd name="textAreaRight" fmla="*/ 3600 w 1800"/>
                <a:gd name="textAreaTop" fmla="*/ 0 h 360"/>
                <a:gd name="textAreaBottom" fmla="*/ 11520 h 360"/>
              </a:gdLst>
              <a:ahLst/>
              <a:rect l="textAreaLeft" t="textAreaTop" r="textAreaRight" b="textAreaBottom"/>
              <a:pathLst>
                <a:path w="256" h="54">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6" name="Google Shape;5391;p56"/>
            <p:cNvSpPr/>
            <p:nvPr/>
          </p:nvSpPr>
          <p:spPr>
            <a:xfrm>
              <a:off x="1474920" y="203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1"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7" name="Google Shape;5392;p56"/>
            <p:cNvSpPr/>
            <p:nvPr/>
          </p:nvSpPr>
          <p:spPr>
            <a:xfrm>
              <a:off x="1474920" y="203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58" name="Google Shape;5393;p56"/>
            <p:cNvSpPr/>
            <p:nvPr/>
          </p:nvSpPr>
          <p:spPr>
            <a:xfrm>
              <a:off x="1474200" y="2021760"/>
              <a:ext cx="360" cy="6840"/>
            </a:xfrm>
            <a:custGeom>
              <a:avLst/>
              <a:gdLst>
                <a:gd name="textAreaLeft" fmla="*/ 0 w 360"/>
                <a:gd name="textAreaRight" fmla="*/ 5760 w 360"/>
                <a:gd name="textAreaTop" fmla="*/ 0 h 6840"/>
                <a:gd name="textAreaBottom" fmla="*/ 8640 h 6840"/>
              </a:gdLst>
              <a:ahLst/>
              <a:rect l="textAreaLeft" t="textAreaTop" r="textAreaRight" b="textAreaBottom"/>
              <a:pathLst>
                <a:path w="99" h="648">
                  <a:moveTo>
                    <a:pt x="1" y="1"/>
                  </a:moveTo>
                  <a:lnTo>
                    <a:pt x="1" y="1"/>
                  </a:lnTo>
                  <a:cubicBezTo>
                    <a:pt x="74" y="183"/>
                    <a:pt x="95" y="473"/>
                    <a:pt x="85" y="648"/>
                  </a:cubicBezTo>
                  <a:cubicBezTo>
                    <a:pt x="99" y="473"/>
                    <a:pt x="74" y="183"/>
                    <a:pt x="1" y="1"/>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4759" name="Google Shape;5394;p56"/>
            <p:cNvSpPr/>
            <p:nvPr/>
          </p:nvSpPr>
          <p:spPr>
            <a:xfrm>
              <a:off x="1476000" y="201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0" name="Google Shape;5395;p56"/>
            <p:cNvSpPr/>
            <p:nvPr/>
          </p:nvSpPr>
          <p:spPr>
            <a:xfrm>
              <a:off x="1476360" y="2012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1" name="Google Shape;5396;p56"/>
            <p:cNvSpPr/>
            <p:nvPr/>
          </p:nvSpPr>
          <p:spPr>
            <a:xfrm>
              <a:off x="1476720" y="201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2" name="Google Shape;5397;p56"/>
            <p:cNvSpPr/>
            <p:nvPr/>
          </p:nvSpPr>
          <p:spPr>
            <a:xfrm>
              <a:off x="1476000" y="201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3" name="Google Shape;5398;p56"/>
            <p:cNvSpPr/>
            <p:nvPr/>
          </p:nvSpPr>
          <p:spPr>
            <a:xfrm>
              <a:off x="1474920" y="203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4" name="Google Shape;5399;p56"/>
            <p:cNvSpPr/>
            <p:nvPr/>
          </p:nvSpPr>
          <p:spPr>
            <a:xfrm>
              <a:off x="1475640" y="2013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5" name="Google Shape;5400;p56"/>
            <p:cNvSpPr/>
            <p:nvPr/>
          </p:nvSpPr>
          <p:spPr>
            <a:xfrm>
              <a:off x="1476360" y="2012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6" name="Google Shape;5401;p56"/>
            <p:cNvSpPr/>
            <p:nvPr/>
          </p:nvSpPr>
          <p:spPr>
            <a:xfrm>
              <a:off x="1474560" y="203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7" name="Google Shape;5402;p56"/>
            <p:cNvSpPr/>
            <p:nvPr/>
          </p:nvSpPr>
          <p:spPr>
            <a:xfrm>
              <a:off x="1474920" y="203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8" name="Google Shape;5403;p56"/>
            <p:cNvSpPr/>
            <p:nvPr/>
          </p:nvSpPr>
          <p:spPr>
            <a:xfrm>
              <a:off x="147456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69" name="Google Shape;5404;p56"/>
            <p:cNvSpPr/>
            <p:nvPr/>
          </p:nvSpPr>
          <p:spPr>
            <a:xfrm>
              <a:off x="1475640" y="2013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0" name="Google Shape;5405;p56"/>
            <p:cNvSpPr/>
            <p:nvPr/>
          </p:nvSpPr>
          <p:spPr>
            <a:xfrm>
              <a:off x="147456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1" name="Google Shape;5406;p56"/>
            <p:cNvSpPr/>
            <p:nvPr/>
          </p:nvSpPr>
          <p:spPr>
            <a:xfrm>
              <a:off x="1475280" y="203040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2" h="82">
                  <a:moveTo>
                    <a:pt x="1" y="81"/>
                  </a:moveTo>
                  <a:cubicBezTo>
                    <a:pt x="4" y="53"/>
                    <a:pt x="11" y="29"/>
                    <a:pt x="11" y="1"/>
                  </a:cubicBezTo>
                  <a:cubicBezTo>
                    <a:pt x="11" y="29"/>
                    <a:pt x="4" y="53"/>
                    <a:pt x="1"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2" name="Google Shape;5407;p56"/>
            <p:cNvSpPr/>
            <p:nvPr/>
          </p:nvSpPr>
          <p:spPr>
            <a:xfrm>
              <a:off x="1476720" y="201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1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3" name="Google Shape;5408;p56"/>
            <p:cNvSpPr/>
            <p:nvPr/>
          </p:nvSpPr>
          <p:spPr>
            <a:xfrm>
              <a:off x="1475640" y="201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4" name="Google Shape;5409;p56"/>
            <p:cNvSpPr/>
            <p:nvPr/>
          </p:nvSpPr>
          <p:spPr>
            <a:xfrm>
              <a:off x="1474200" y="203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5" name="Google Shape;5410;p56"/>
            <p:cNvSpPr/>
            <p:nvPr/>
          </p:nvSpPr>
          <p:spPr>
            <a:xfrm>
              <a:off x="1476360" y="201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6" name="Google Shape;5411;p56"/>
            <p:cNvSpPr/>
            <p:nvPr/>
          </p:nvSpPr>
          <p:spPr>
            <a:xfrm>
              <a:off x="147492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7" name="Google Shape;5412;p56"/>
            <p:cNvSpPr/>
            <p:nvPr/>
          </p:nvSpPr>
          <p:spPr>
            <a:xfrm>
              <a:off x="1475280" y="2013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8" name="Google Shape;5413;p56"/>
            <p:cNvSpPr/>
            <p:nvPr/>
          </p:nvSpPr>
          <p:spPr>
            <a:xfrm>
              <a:off x="1475640" y="201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79" name="Google Shape;5414;p56"/>
            <p:cNvSpPr/>
            <p:nvPr/>
          </p:nvSpPr>
          <p:spPr>
            <a:xfrm>
              <a:off x="1474200" y="203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0" name="Google Shape;5415;p56"/>
            <p:cNvSpPr/>
            <p:nvPr/>
          </p:nvSpPr>
          <p:spPr>
            <a:xfrm>
              <a:off x="1475640" y="201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1" name="Google Shape;5416;p56"/>
            <p:cNvSpPr/>
            <p:nvPr/>
          </p:nvSpPr>
          <p:spPr>
            <a:xfrm>
              <a:off x="1247760" y="1877040"/>
              <a:ext cx="72720" cy="21240"/>
            </a:xfrm>
            <a:custGeom>
              <a:avLst/>
              <a:gdLst>
                <a:gd name="textAreaLeft" fmla="*/ 0 w 72720"/>
                <a:gd name="textAreaRight" fmla="*/ 74520 w 72720"/>
                <a:gd name="textAreaTop" fmla="*/ 0 h 21240"/>
                <a:gd name="textAreaBottom" fmla="*/ 23040 h 21240"/>
              </a:gdLst>
              <a:ahLst/>
              <a:rect l="textAreaLeft" t="textAreaTop" r="textAreaRight" b="textAreaBottom"/>
              <a:pathLst>
                <a:path w="5483" h="1698">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4782" name="Google Shape;5417;p56"/>
            <p:cNvSpPr/>
            <p:nvPr/>
          </p:nvSpPr>
          <p:spPr>
            <a:xfrm>
              <a:off x="1292400" y="191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32">
                  <a:moveTo>
                    <a:pt x="56" y="0"/>
                  </a:moveTo>
                  <a:lnTo>
                    <a:pt x="0" y="32"/>
                  </a:lnTo>
                  <a:lnTo>
                    <a:pt x="0" y="32"/>
                  </a:lnTo>
                  <a:lnTo>
                    <a:pt x="6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3" name="Google Shape;5418;p56"/>
            <p:cNvSpPr/>
            <p:nvPr/>
          </p:nvSpPr>
          <p:spPr>
            <a:xfrm>
              <a:off x="1293120" y="1913760"/>
              <a:ext cx="11520" cy="1440"/>
            </a:xfrm>
            <a:custGeom>
              <a:avLst/>
              <a:gdLst>
                <a:gd name="textAreaLeft" fmla="*/ 0 w 11520"/>
                <a:gd name="textAreaRight" fmla="*/ 13320 w 11520"/>
                <a:gd name="textAreaTop" fmla="*/ 0 h 1440"/>
                <a:gd name="textAreaBottom" fmla="*/ 3240 h 1440"/>
              </a:gdLst>
              <a:ahLst/>
              <a:rect l="textAreaLeft" t="textAreaTop" r="textAreaRight" b="textAreaBottom"/>
              <a:pathLst>
                <a:path w="982" h="24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784" name="Google Shape;5419;p56"/>
            <p:cNvSpPr/>
            <p:nvPr/>
          </p:nvSpPr>
          <p:spPr>
            <a:xfrm>
              <a:off x="1377360" y="1912680"/>
              <a:ext cx="9360" cy="1800"/>
            </a:xfrm>
            <a:custGeom>
              <a:avLst/>
              <a:gdLst>
                <a:gd name="textAreaLeft" fmla="*/ 0 w 9360"/>
                <a:gd name="textAreaRight" fmla="*/ 11160 w 9360"/>
                <a:gd name="textAreaTop" fmla="*/ 0 h 1800"/>
                <a:gd name="textAreaBottom" fmla="*/ 3600 h 1800"/>
              </a:gdLst>
              <a:ahLst/>
              <a:rect l="textAreaLeft" t="textAreaTop" r="textAreaRight" b="textAreaBottom"/>
              <a:pathLst>
                <a:path w="813" h="274">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785" name="Google Shape;5420;p56"/>
            <p:cNvSpPr/>
            <p:nvPr/>
          </p:nvSpPr>
          <p:spPr>
            <a:xfrm>
              <a:off x="1423800" y="2475000"/>
              <a:ext cx="7200" cy="5400"/>
            </a:xfrm>
            <a:custGeom>
              <a:avLst/>
              <a:gdLst>
                <a:gd name="textAreaLeft" fmla="*/ 0 w 7200"/>
                <a:gd name="textAreaRight" fmla="*/ 9000 w 7200"/>
                <a:gd name="textAreaTop" fmla="*/ 0 h 5400"/>
                <a:gd name="textAreaBottom" fmla="*/ 7200 h 5400"/>
              </a:gdLst>
              <a:ahLst/>
              <a:rect l="textAreaLeft" t="textAreaTop" r="textAreaRight" b="textAreaBottom"/>
              <a:pathLst>
                <a:path w="656" h="524">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4786" name="Google Shape;5421;p56"/>
            <p:cNvSpPr/>
            <p:nvPr/>
          </p:nvSpPr>
          <p:spPr>
            <a:xfrm>
              <a:off x="1434600" y="2477520"/>
              <a:ext cx="9000" cy="3600"/>
            </a:xfrm>
            <a:custGeom>
              <a:avLst/>
              <a:gdLst>
                <a:gd name="textAreaLeft" fmla="*/ 0 w 9000"/>
                <a:gd name="textAreaRight" fmla="*/ 10800 w 9000"/>
                <a:gd name="textAreaTop" fmla="*/ 0 h 3600"/>
                <a:gd name="textAreaBottom" fmla="*/ 5400 h 3600"/>
              </a:gdLst>
              <a:ahLst/>
              <a:rect l="textAreaLeft" t="textAreaTop" r="textAreaRight" b="textAreaBottom"/>
              <a:pathLst>
                <a:path w="800" h="408">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787" name="Google Shape;5422;p56"/>
            <p:cNvSpPr/>
            <p:nvPr/>
          </p:nvSpPr>
          <p:spPr>
            <a:xfrm>
              <a:off x="1273320" y="2043360"/>
              <a:ext cx="39240" cy="43920"/>
            </a:xfrm>
            <a:custGeom>
              <a:avLst/>
              <a:gdLst>
                <a:gd name="textAreaLeft" fmla="*/ 0 w 39240"/>
                <a:gd name="textAreaRight" fmla="*/ 41040 w 39240"/>
                <a:gd name="textAreaTop" fmla="*/ 0 h 43920"/>
                <a:gd name="textAreaBottom" fmla="*/ 45720 h 43920"/>
              </a:gdLst>
              <a:ahLst/>
              <a:rect l="textAreaLeft" t="textAreaTop" r="textAreaRight" b="textAreaBottom"/>
              <a:pathLst>
                <a:path w="3033" h="3376">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a:solidFill>
                <a:srgbClr val="5f7d9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4788" name="Google Shape;5423;p56"/>
            <p:cNvSpPr/>
            <p:nvPr/>
          </p:nvSpPr>
          <p:spPr>
            <a:xfrm>
              <a:off x="1296360" y="204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89" name="Google Shape;5424;p56"/>
            <p:cNvSpPr/>
            <p:nvPr/>
          </p:nvSpPr>
          <p:spPr>
            <a:xfrm>
              <a:off x="1294200" y="204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0" name="Google Shape;5425;p56"/>
            <p:cNvSpPr/>
            <p:nvPr/>
          </p:nvSpPr>
          <p:spPr>
            <a:xfrm>
              <a:off x="1307520" y="205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8">
                  <a:moveTo>
                    <a:pt x="0" y="18"/>
                  </a:moveTo>
                  <a:cubicBezTo>
                    <a:pt x="7" y="11"/>
                    <a:pt x="11" y="7"/>
                    <a:pt x="18" y="0"/>
                  </a:cubicBezTo>
                  <a:cubicBezTo>
                    <a:pt x="11" y="7"/>
                    <a:pt x="7" y="11"/>
                    <a:pt x="0"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1" name="Google Shape;5426;p56"/>
            <p:cNvSpPr/>
            <p:nvPr/>
          </p:nvSpPr>
          <p:spPr>
            <a:xfrm>
              <a:off x="1294920" y="204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 y="0"/>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2" name="Google Shape;5427;p56"/>
            <p:cNvSpPr/>
            <p:nvPr/>
          </p:nvSpPr>
          <p:spPr>
            <a:xfrm>
              <a:off x="1296000" y="204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 y="0"/>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3" name="Google Shape;5428;p56"/>
            <p:cNvSpPr/>
            <p:nvPr/>
          </p:nvSpPr>
          <p:spPr>
            <a:xfrm>
              <a:off x="1295640" y="204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0" y="1"/>
                  </a:moveTo>
                  <a:lnTo>
                    <a:pt x="1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4" name="Google Shape;5429;p56"/>
            <p:cNvSpPr/>
            <p:nvPr/>
          </p:nvSpPr>
          <p:spPr>
            <a:xfrm>
              <a:off x="1310040" y="2052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0" y="1"/>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5" name="Google Shape;5430;p56"/>
            <p:cNvSpPr/>
            <p:nvPr/>
          </p:nvSpPr>
          <p:spPr>
            <a:xfrm>
              <a:off x="1310400" y="2053080"/>
              <a:ext cx="360" cy="360"/>
            </a:xfrm>
            <a:custGeom>
              <a:avLst/>
              <a:gdLst>
                <a:gd name="textAreaLeft" fmla="*/ 0 w 360"/>
                <a:gd name="textAreaRight" fmla="*/ 3600 w 360"/>
                <a:gd name="textAreaTop" fmla="*/ 0 h 360"/>
                <a:gd name="textAreaBottom" fmla="*/ 3600 h 360"/>
              </a:gdLst>
              <a:ahLst/>
              <a:rect l="textAreaLeft" t="textAreaTop" r="textAreaRight" b="textAreaBottom"/>
              <a:pathLst>
                <a:path w="123" h="134">
                  <a:moveTo>
                    <a:pt x="0" y="1"/>
                  </a:moveTo>
                  <a:lnTo>
                    <a:pt x="0" y="1"/>
                  </a:lnTo>
                  <a:cubicBezTo>
                    <a:pt x="49" y="49"/>
                    <a:pt x="91" y="98"/>
                    <a:pt x="116" y="130"/>
                  </a:cubicBezTo>
                  <a:lnTo>
                    <a:pt x="123" y="133"/>
                  </a:lnTo>
                  <a:cubicBezTo>
                    <a:pt x="98" y="105"/>
                    <a:pt x="53" y="53"/>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796" name="Google Shape;5431;p56"/>
            <p:cNvSpPr/>
            <p:nvPr/>
          </p:nvSpPr>
          <p:spPr>
            <a:xfrm>
              <a:off x="1290960" y="204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0"/>
                  </a:moveTo>
                  <a:lnTo>
                    <a:pt x="1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7" name="Google Shape;5432;p56"/>
            <p:cNvSpPr/>
            <p:nvPr/>
          </p:nvSpPr>
          <p:spPr>
            <a:xfrm>
              <a:off x="1289520" y="204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2">
                  <a:moveTo>
                    <a:pt x="0" y="1"/>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8" name="Google Shape;5433;p56"/>
            <p:cNvSpPr/>
            <p:nvPr/>
          </p:nvSpPr>
          <p:spPr>
            <a:xfrm>
              <a:off x="1290240" y="204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799" name="Google Shape;5434;p56"/>
            <p:cNvSpPr/>
            <p:nvPr/>
          </p:nvSpPr>
          <p:spPr>
            <a:xfrm>
              <a:off x="1308960" y="205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9">
                  <a:moveTo>
                    <a:pt x="0" y="0"/>
                  </a:moveTo>
                  <a:lnTo>
                    <a:pt x="32"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0" name="Google Shape;5435;p56"/>
            <p:cNvSpPr/>
            <p:nvPr/>
          </p:nvSpPr>
          <p:spPr>
            <a:xfrm>
              <a:off x="1292040" y="204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 y="0"/>
                  </a:moveTo>
                  <a:lnTo>
                    <a:pt x="1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1" name="Google Shape;5436;p56"/>
            <p:cNvSpPr/>
            <p:nvPr/>
          </p:nvSpPr>
          <p:spPr>
            <a:xfrm>
              <a:off x="1288800" y="204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 y="0"/>
                  </a:moveTo>
                  <a:lnTo>
                    <a:pt x="1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2" name="Google Shape;5437;p56"/>
            <p:cNvSpPr/>
            <p:nvPr/>
          </p:nvSpPr>
          <p:spPr>
            <a:xfrm>
              <a:off x="1291680" y="204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1">
                  <a:moveTo>
                    <a:pt x="1" y="0"/>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3" name="Google Shape;5438;p56"/>
            <p:cNvSpPr/>
            <p:nvPr/>
          </p:nvSpPr>
          <p:spPr>
            <a:xfrm>
              <a:off x="1292760" y="2045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1">
                  <a:moveTo>
                    <a:pt x="1" y="0"/>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4" name="Google Shape;5439;p56"/>
            <p:cNvSpPr/>
            <p:nvPr/>
          </p:nvSpPr>
          <p:spPr>
            <a:xfrm>
              <a:off x="1293480" y="204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0"/>
                  </a:moveTo>
                  <a:lnTo>
                    <a:pt x="15"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5" name="Google Shape;5440;p56"/>
            <p:cNvSpPr/>
            <p:nvPr/>
          </p:nvSpPr>
          <p:spPr>
            <a:xfrm>
              <a:off x="1284480" y="208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0" y="1"/>
                  </a:moveTo>
                  <a:lnTo>
                    <a:pt x="0" y="1"/>
                  </a:lnTo>
                  <a:cubicBezTo>
                    <a:pt x="7" y="11"/>
                    <a:pt x="14" y="18"/>
                    <a:pt x="21" y="29"/>
                  </a:cubicBezTo>
                  <a:cubicBezTo>
                    <a:pt x="14" y="18"/>
                    <a:pt x="7"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6" name="Google Shape;5441;p56"/>
            <p:cNvSpPr/>
            <p:nvPr/>
          </p:nvSpPr>
          <p:spPr>
            <a:xfrm>
              <a:off x="131184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4" h="60">
                  <a:moveTo>
                    <a:pt x="1" y="0"/>
                  </a:moveTo>
                  <a:lnTo>
                    <a:pt x="25" y="28"/>
                  </a:lnTo>
                  <a:lnTo>
                    <a:pt x="53" y="60"/>
                  </a:lnTo>
                  <a:lnTo>
                    <a:pt x="15" y="14"/>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7" name="Google Shape;5442;p56"/>
            <p:cNvSpPr/>
            <p:nvPr/>
          </p:nvSpPr>
          <p:spPr>
            <a:xfrm>
              <a:off x="1280880" y="208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8">
                  <a:moveTo>
                    <a:pt x="39"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8" name="Google Shape;5443;p56"/>
            <p:cNvSpPr/>
            <p:nvPr/>
          </p:nvSpPr>
          <p:spPr>
            <a:xfrm>
              <a:off x="1278720" y="207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09" name="Google Shape;5444;p56"/>
            <p:cNvSpPr/>
            <p:nvPr/>
          </p:nvSpPr>
          <p:spPr>
            <a:xfrm>
              <a:off x="1283760" y="208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8"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0" name="Google Shape;5445;p56"/>
            <p:cNvSpPr/>
            <p:nvPr/>
          </p:nvSpPr>
          <p:spPr>
            <a:xfrm>
              <a:off x="1279080" y="208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0" y="1"/>
                  </a:moveTo>
                  <a:lnTo>
                    <a:pt x="0" y="1"/>
                  </a:lnTo>
                  <a:cubicBezTo>
                    <a:pt x="0" y="4"/>
                    <a:pt x="4" y="11"/>
                    <a:pt x="4" y="11"/>
                  </a:cubicBezTo>
                  <a:cubicBezTo>
                    <a:pt x="4" y="8"/>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1" name="Google Shape;5446;p56"/>
            <p:cNvSpPr/>
            <p:nvPr/>
          </p:nvSpPr>
          <p:spPr>
            <a:xfrm>
              <a:off x="1279080" y="2079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7"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2" name="Google Shape;5447;p56"/>
            <p:cNvSpPr/>
            <p:nvPr/>
          </p:nvSpPr>
          <p:spPr>
            <a:xfrm>
              <a:off x="1279440" y="208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3" name="Google Shape;5448;p56"/>
            <p:cNvSpPr/>
            <p:nvPr/>
          </p:nvSpPr>
          <p:spPr>
            <a:xfrm>
              <a:off x="1314720" y="2058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4" name="Google Shape;5449;p56"/>
            <p:cNvSpPr/>
            <p:nvPr/>
          </p:nvSpPr>
          <p:spPr>
            <a:xfrm>
              <a:off x="1284480" y="2086920"/>
              <a:ext cx="360" cy="360"/>
            </a:xfrm>
            <a:custGeom>
              <a:avLst/>
              <a:gdLst>
                <a:gd name="textAreaLeft" fmla="*/ 0 w 360"/>
                <a:gd name="textAreaRight" fmla="*/ 5760 w 360"/>
                <a:gd name="textAreaTop" fmla="*/ 0 h 360"/>
                <a:gd name="textAreaBottom" fmla="*/ 3600 h 360"/>
              </a:gdLst>
              <a:ahLst/>
              <a:rect l="textAreaLeft" t="textAreaTop" r="textAreaRight" b="textAreaBottom"/>
              <a:pathLst>
                <a:path w="113" h="134">
                  <a:moveTo>
                    <a:pt x="0" y="1"/>
                  </a:moveTo>
                  <a:lnTo>
                    <a:pt x="0" y="1"/>
                  </a:lnTo>
                  <a:cubicBezTo>
                    <a:pt x="35" y="50"/>
                    <a:pt x="70" y="92"/>
                    <a:pt x="112" y="134"/>
                  </a:cubicBezTo>
                  <a:cubicBezTo>
                    <a:pt x="70" y="92"/>
                    <a:pt x="35" y="46"/>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815" name="Google Shape;5450;p56"/>
            <p:cNvSpPr/>
            <p:nvPr/>
          </p:nvSpPr>
          <p:spPr>
            <a:xfrm>
              <a:off x="1314360" y="205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6" name="Google Shape;5451;p56"/>
            <p:cNvSpPr/>
            <p:nvPr/>
          </p:nvSpPr>
          <p:spPr>
            <a:xfrm>
              <a:off x="1314360" y="205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7" name="Google Shape;5452;p56"/>
            <p:cNvSpPr/>
            <p:nvPr/>
          </p:nvSpPr>
          <p:spPr>
            <a:xfrm>
              <a:off x="1279080" y="208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1">
                  <a:moveTo>
                    <a:pt x="4" y="0"/>
                  </a:moveTo>
                  <a:lnTo>
                    <a:pt x="4" y="0"/>
                  </a:lnTo>
                  <a:cubicBezTo>
                    <a:pt x="4" y="4"/>
                    <a:pt x="0" y="7"/>
                    <a:pt x="0" y="11"/>
                  </a:cubicBezTo>
                  <a:cubicBezTo>
                    <a:pt x="4" y="7"/>
                    <a:pt x="4" y="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18" name="Google Shape;5453;p56"/>
            <p:cNvSpPr/>
            <p:nvPr/>
          </p:nvSpPr>
          <p:spPr>
            <a:xfrm>
              <a:off x="1313280" y="2056320"/>
              <a:ext cx="360" cy="360"/>
            </a:xfrm>
            <a:custGeom>
              <a:avLst/>
              <a:gdLst>
                <a:gd name="textAreaLeft" fmla="*/ 0 w 360"/>
                <a:gd name="textAreaRight" fmla="*/ 5760 w 360"/>
                <a:gd name="textAreaTop" fmla="*/ 0 h 360"/>
                <a:gd name="textAreaBottom" fmla="*/ 2160 h 360"/>
              </a:gdLst>
              <a:ahLst/>
              <a:rect l="textAreaLeft" t="textAreaTop" r="textAreaRight" b="textAreaBottom"/>
              <a:pathLst>
                <a:path w="107" h="169">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819" name="Google Shape;5454;p56"/>
            <p:cNvSpPr/>
            <p:nvPr/>
          </p:nvSpPr>
          <p:spPr>
            <a:xfrm>
              <a:off x="1283400" y="208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1" y="14"/>
                  </a:moveTo>
                  <a:cubicBezTo>
                    <a:pt x="14" y="7"/>
                    <a:pt x="7" y="4"/>
                    <a:pt x="0" y="0"/>
                  </a:cubicBezTo>
                  <a:cubicBezTo>
                    <a:pt x="7" y="4"/>
                    <a:pt x="14" y="7"/>
                    <a:pt x="2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0" name="Google Shape;5455;p56"/>
            <p:cNvSpPr/>
            <p:nvPr/>
          </p:nvSpPr>
          <p:spPr>
            <a:xfrm>
              <a:off x="1282680" y="208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5"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1" name="Google Shape;5456;p56"/>
            <p:cNvSpPr/>
            <p:nvPr/>
          </p:nvSpPr>
          <p:spPr>
            <a:xfrm>
              <a:off x="1284120" y="208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2" name="Google Shape;5457;p56"/>
            <p:cNvSpPr/>
            <p:nvPr/>
          </p:nvSpPr>
          <p:spPr>
            <a:xfrm>
              <a:off x="1281600" y="208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4">
                  <a:moveTo>
                    <a:pt x="46" y="0"/>
                  </a:moveTo>
                  <a:cubicBezTo>
                    <a:pt x="28" y="0"/>
                    <a:pt x="14" y="0"/>
                    <a:pt x="0" y="4"/>
                  </a:cubicBezTo>
                  <a:cubicBezTo>
                    <a:pt x="14" y="0"/>
                    <a:pt x="28" y="0"/>
                    <a:pt x="4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3" name="Google Shape;5458;p56"/>
            <p:cNvSpPr/>
            <p:nvPr/>
          </p:nvSpPr>
          <p:spPr>
            <a:xfrm>
              <a:off x="1282320" y="208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4" name="Google Shape;5459;p56"/>
            <p:cNvSpPr/>
            <p:nvPr/>
          </p:nvSpPr>
          <p:spPr>
            <a:xfrm>
              <a:off x="1283040" y="208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5" name="Google Shape;5460;p56"/>
            <p:cNvSpPr/>
            <p:nvPr/>
          </p:nvSpPr>
          <p:spPr>
            <a:xfrm>
              <a:off x="1282320" y="208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6" name="Google Shape;5461;p56"/>
            <p:cNvSpPr/>
            <p:nvPr/>
          </p:nvSpPr>
          <p:spPr>
            <a:xfrm>
              <a:off x="1279440" y="208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7" name="Google Shape;5462;p56"/>
            <p:cNvSpPr/>
            <p:nvPr/>
          </p:nvSpPr>
          <p:spPr>
            <a:xfrm>
              <a:off x="1312920" y="2055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5">
                  <a:moveTo>
                    <a:pt x="0" y="0"/>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8" name="Google Shape;5463;p56"/>
            <p:cNvSpPr/>
            <p:nvPr/>
          </p:nvSpPr>
          <p:spPr>
            <a:xfrm>
              <a:off x="1311840" y="205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2">
                  <a:moveTo>
                    <a:pt x="8" y="4"/>
                  </a:moveTo>
                  <a:lnTo>
                    <a:pt x="1" y="1"/>
                  </a:lnTo>
                  <a:lnTo>
                    <a:pt x="8" y="4"/>
                  </a:lnTo>
                  <a:lnTo>
                    <a:pt x="22"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29" name="Google Shape;5464;p56"/>
            <p:cNvSpPr/>
            <p:nvPr/>
          </p:nvSpPr>
          <p:spPr>
            <a:xfrm>
              <a:off x="1336320" y="1201320"/>
              <a:ext cx="451080" cy="335520"/>
            </a:xfrm>
            <a:custGeom>
              <a:avLst/>
              <a:gdLst>
                <a:gd name="textAreaLeft" fmla="*/ 0 w 451080"/>
                <a:gd name="textAreaRight" fmla="*/ 452880 w 451080"/>
                <a:gd name="textAreaTop" fmla="*/ 0 h 335520"/>
                <a:gd name="textAreaBottom" fmla="*/ 337320 h 335520"/>
              </a:gdLst>
              <a:ahLst/>
              <a:rect l="textAreaLeft" t="textAreaTop" r="textAreaRight" b="textAreaBottom"/>
              <a:pathLst>
                <a:path w="33364" h="24833">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830" name="Google Shape;5465;p56"/>
            <p:cNvSpPr/>
            <p:nvPr/>
          </p:nvSpPr>
          <p:spPr>
            <a:xfrm>
              <a:off x="1468800" y="1413720"/>
              <a:ext cx="19800" cy="10800"/>
            </a:xfrm>
            <a:custGeom>
              <a:avLst/>
              <a:gdLst>
                <a:gd name="textAreaLeft" fmla="*/ 0 w 19800"/>
                <a:gd name="textAreaRight" fmla="*/ 21600 w 19800"/>
                <a:gd name="textAreaTop" fmla="*/ 0 h 10800"/>
                <a:gd name="textAreaBottom" fmla="*/ 12600 h 10800"/>
              </a:gdLst>
              <a:ahLst/>
              <a:rect l="textAreaLeft" t="textAreaTop" r="textAreaRight" b="textAreaBottom"/>
              <a:pathLst>
                <a:path w="1587" h="92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4831" name="Google Shape;5466;p56"/>
            <p:cNvSpPr/>
            <p:nvPr/>
          </p:nvSpPr>
          <p:spPr>
            <a:xfrm>
              <a:off x="921240" y="1635840"/>
              <a:ext cx="36360" cy="20880"/>
            </a:xfrm>
            <a:custGeom>
              <a:avLst/>
              <a:gdLst>
                <a:gd name="textAreaLeft" fmla="*/ 0 w 36360"/>
                <a:gd name="textAreaRight" fmla="*/ 38160 w 36360"/>
                <a:gd name="textAreaTop" fmla="*/ 0 h 20880"/>
                <a:gd name="textAreaBottom" fmla="*/ 22680 h 20880"/>
              </a:gdLst>
              <a:ahLst/>
              <a:rect l="textAreaLeft" t="textAreaTop" r="textAreaRight" b="textAreaBottom"/>
              <a:pathLst>
                <a:path w="2805" h="1671">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a:solidFill>
                <a:srgbClr val="5f7d95"/>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4832" name="Google Shape;5467;p56"/>
            <p:cNvSpPr/>
            <p:nvPr/>
          </p:nvSpPr>
          <p:spPr>
            <a:xfrm>
              <a:off x="939960" y="1352880"/>
              <a:ext cx="74520" cy="47880"/>
            </a:xfrm>
            <a:custGeom>
              <a:avLst/>
              <a:gdLst>
                <a:gd name="textAreaLeft" fmla="*/ 0 w 74520"/>
                <a:gd name="textAreaRight" fmla="*/ 76320 w 74520"/>
                <a:gd name="textAreaTop" fmla="*/ 0 h 47880"/>
                <a:gd name="textAreaBottom" fmla="*/ 49680 h 47880"/>
              </a:gdLst>
              <a:ahLst/>
              <a:rect l="textAreaLeft" t="textAreaTop" r="textAreaRight" b="textAreaBottom"/>
              <a:pathLst>
                <a:path w="5609" h="3654">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a:solidFill>
                <a:srgbClr val="5f7d95"/>
              </a:solidFill>
              <a:round/>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4833" name="Google Shape;5468;p56"/>
            <p:cNvSpPr/>
            <p:nvPr/>
          </p:nvSpPr>
          <p:spPr>
            <a:xfrm>
              <a:off x="990720" y="1364760"/>
              <a:ext cx="131760" cy="68400"/>
            </a:xfrm>
            <a:custGeom>
              <a:avLst/>
              <a:gdLst>
                <a:gd name="textAreaLeft" fmla="*/ 0 w 131760"/>
                <a:gd name="textAreaRight" fmla="*/ 133560 w 131760"/>
                <a:gd name="textAreaTop" fmla="*/ 0 h 68400"/>
                <a:gd name="textAreaBottom" fmla="*/ 70200 h 68400"/>
              </a:gdLst>
              <a:ahLst/>
              <a:rect l="textAreaLeft" t="textAreaTop" r="textAreaRight" b="textAreaBottom"/>
              <a:pathLst>
                <a:path w="9841" h="5176">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a:solidFill>
                <a:srgbClr val="5f7d95"/>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4834" name="Google Shape;5469;p56"/>
            <p:cNvSpPr/>
            <p:nvPr/>
          </p:nvSpPr>
          <p:spPr>
            <a:xfrm>
              <a:off x="990000" y="1330200"/>
              <a:ext cx="7920" cy="4680"/>
            </a:xfrm>
            <a:custGeom>
              <a:avLst/>
              <a:gdLst>
                <a:gd name="textAreaLeft" fmla="*/ 0 w 7920"/>
                <a:gd name="textAreaRight" fmla="*/ 9720 w 7920"/>
                <a:gd name="textAreaTop" fmla="*/ 0 h 4680"/>
                <a:gd name="textAreaBottom" fmla="*/ 6480 h 4680"/>
              </a:gdLst>
              <a:ahLst/>
              <a:rect l="textAreaLeft" t="textAreaTop" r="textAreaRight" b="textAreaBottom"/>
              <a:pathLst>
                <a:path w="726" h="474">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835" name="Google Shape;5470;p56"/>
            <p:cNvSpPr/>
            <p:nvPr/>
          </p:nvSpPr>
          <p:spPr>
            <a:xfrm>
              <a:off x="962640" y="1306800"/>
              <a:ext cx="51120" cy="24120"/>
            </a:xfrm>
            <a:custGeom>
              <a:avLst/>
              <a:gdLst>
                <a:gd name="textAreaLeft" fmla="*/ 0 w 51120"/>
                <a:gd name="textAreaRight" fmla="*/ 52920 w 51120"/>
                <a:gd name="textAreaTop" fmla="*/ 0 h 24120"/>
                <a:gd name="textAreaBottom" fmla="*/ 25920 h 24120"/>
              </a:gdLst>
              <a:ahLst/>
              <a:rect l="textAreaLeft" t="textAreaTop" r="textAreaRight" b="textAreaBottom"/>
              <a:pathLst>
                <a:path w="3894" h="1911">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a:solidFill>
                <a:srgbClr val="5f7d95"/>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4836" name="Google Shape;5471;p56"/>
            <p:cNvSpPr/>
            <p:nvPr/>
          </p:nvSpPr>
          <p:spPr>
            <a:xfrm>
              <a:off x="1003320" y="1319040"/>
              <a:ext cx="84600" cy="33480"/>
            </a:xfrm>
            <a:custGeom>
              <a:avLst/>
              <a:gdLst>
                <a:gd name="textAreaLeft" fmla="*/ 0 w 84600"/>
                <a:gd name="textAreaRight" fmla="*/ 86400 w 84600"/>
                <a:gd name="textAreaTop" fmla="*/ 0 h 33480"/>
                <a:gd name="textAreaBottom" fmla="*/ 35280 h 33480"/>
              </a:gdLst>
              <a:ahLst/>
              <a:rect l="textAreaLeft" t="textAreaTop" r="textAreaRight" b="textAreaBottom"/>
              <a:pathLst>
                <a:path w="6362" h="261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a:solidFill>
                <a:srgbClr val="5f7d95"/>
              </a:solidFill>
              <a:round/>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4837" name="Google Shape;5472;p56"/>
            <p:cNvSpPr/>
            <p:nvPr/>
          </p:nvSpPr>
          <p:spPr>
            <a:xfrm>
              <a:off x="1021680" y="1300680"/>
              <a:ext cx="6120" cy="1440"/>
            </a:xfrm>
            <a:custGeom>
              <a:avLst/>
              <a:gdLst>
                <a:gd name="textAreaLeft" fmla="*/ 0 w 6120"/>
                <a:gd name="textAreaRight" fmla="*/ 7920 w 6120"/>
                <a:gd name="textAreaTop" fmla="*/ 0 h 1440"/>
                <a:gd name="textAreaBottom" fmla="*/ 3240 h 1440"/>
              </a:gdLst>
              <a:ahLst/>
              <a:rect l="textAreaLeft" t="textAreaTop" r="textAreaRight" b="textAreaBottom"/>
              <a:pathLst>
                <a:path w="585" h="231">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838" name="Google Shape;5473;p56"/>
            <p:cNvSpPr/>
            <p:nvPr/>
          </p:nvSpPr>
          <p:spPr>
            <a:xfrm>
              <a:off x="1035360" y="1298880"/>
              <a:ext cx="21960" cy="9000"/>
            </a:xfrm>
            <a:custGeom>
              <a:avLst/>
              <a:gdLst>
                <a:gd name="textAreaLeft" fmla="*/ 0 w 21960"/>
                <a:gd name="textAreaRight" fmla="*/ 23760 w 21960"/>
                <a:gd name="textAreaTop" fmla="*/ 0 h 9000"/>
                <a:gd name="textAreaBottom" fmla="*/ 10800 h 9000"/>
              </a:gdLst>
              <a:ahLst/>
              <a:rect l="textAreaLeft" t="textAreaTop" r="textAreaRight" b="textAreaBottom"/>
              <a:pathLst>
                <a:path w="1755" h="808">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4839" name="Google Shape;5474;p56"/>
            <p:cNvSpPr/>
            <p:nvPr/>
          </p:nvSpPr>
          <p:spPr>
            <a:xfrm>
              <a:off x="1032840" y="1288080"/>
              <a:ext cx="27360" cy="5040"/>
            </a:xfrm>
            <a:custGeom>
              <a:avLst/>
              <a:gdLst>
                <a:gd name="textAreaLeft" fmla="*/ 0 w 27360"/>
                <a:gd name="textAreaRight" fmla="*/ 29160 w 27360"/>
                <a:gd name="textAreaTop" fmla="*/ 0 h 5040"/>
                <a:gd name="textAreaBottom" fmla="*/ 6840 h 5040"/>
              </a:gdLst>
              <a:ahLst/>
              <a:rect l="textAreaLeft" t="textAreaTop" r="textAreaRight" b="textAreaBottom"/>
              <a:pathLst>
                <a:path w="2158" h="50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840" name="Google Shape;5475;p56"/>
            <p:cNvSpPr/>
            <p:nvPr/>
          </p:nvSpPr>
          <p:spPr>
            <a:xfrm>
              <a:off x="1090800" y="1276560"/>
              <a:ext cx="45000" cy="22320"/>
            </a:xfrm>
            <a:custGeom>
              <a:avLst/>
              <a:gdLst>
                <a:gd name="textAreaLeft" fmla="*/ 0 w 45000"/>
                <a:gd name="textAreaRight" fmla="*/ 46800 w 45000"/>
                <a:gd name="textAreaTop" fmla="*/ 0 h 22320"/>
                <a:gd name="textAreaBottom" fmla="*/ 24120 h 22320"/>
              </a:gdLst>
              <a:ahLst/>
              <a:rect l="textAreaLeft" t="textAreaTop" r="textAreaRight" b="textAreaBottom"/>
              <a:pathLst>
                <a:path w="3460" h="1773">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a:solidFill>
                <a:srgbClr val="5f7d95"/>
              </a:solidFill>
              <a:round/>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4841" name="Google Shape;5476;p56"/>
            <p:cNvSpPr/>
            <p:nvPr/>
          </p:nvSpPr>
          <p:spPr>
            <a:xfrm>
              <a:off x="1088280" y="1303200"/>
              <a:ext cx="8640" cy="7560"/>
            </a:xfrm>
            <a:custGeom>
              <a:avLst/>
              <a:gdLst>
                <a:gd name="textAreaLeft" fmla="*/ 0 w 8640"/>
                <a:gd name="textAreaRight" fmla="*/ 10440 w 8640"/>
                <a:gd name="textAreaTop" fmla="*/ 0 h 7560"/>
                <a:gd name="textAreaBottom" fmla="*/ 9360 h 7560"/>
              </a:gdLst>
              <a:ahLst/>
              <a:rect l="textAreaLeft" t="textAreaTop" r="textAreaRight" b="textAreaBottom"/>
              <a:pathLst>
                <a:path w="761" h="687">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a:solidFill>
                <a:srgbClr val="5f7d95"/>
              </a:solidFill>
              <a:round/>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4842" name="Google Shape;5477;p56"/>
            <p:cNvSpPr/>
            <p:nvPr/>
          </p:nvSpPr>
          <p:spPr>
            <a:xfrm>
              <a:off x="1132560" y="1265040"/>
              <a:ext cx="6840" cy="2880"/>
            </a:xfrm>
            <a:custGeom>
              <a:avLst/>
              <a:gdLst>
                <a:gd name="textAreaLeft" fmla="*/ 0 w 6840"/>
                <a:gd name="textAreaRight" fmla="*/ 8640 w 6840"/>
                <a:gd name="textAreaTop" fmla="*/ 0 h 2880"/>
                <a:gd name="textAreaBottom" fmla="*/ 4680 h 2880"/>
              </a:gdLst>
              <a:ahLst/>
              <a:rect l="textAreaLeft" t="textAreaTop" r="textAreaRight" b="textAreaBottom"/>
              <a:pathLst>
                <a:path w="641" h="346">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843" name="Google Shape;5478;p56"/>
            <p:cNvSpPr/>
            <p:nvPr/>
          </p:nvSpPr>
          <p:spPr>
            <a:xfrm>
              <a:off x="1097640" y="1339560"/>
              <a:ext cx="4680" cy="3240"/>
            </a:xfrm>
            <a:custGeom>
              <a:avLst/>
              <a:gdLst>
                <a:gd name="textAreaLeft" fmla="*/ 0 w 4680"/>
                <a:gd name="textAreaRight" fmla="*/ 6480 w 4680"/>
                <a:gd name="textAreaTop" fmla="*/ 0 h 3240"/>
                <a:gd name="textAreaBottom" fmla="*/ 5040 h 3240"/>
              </a:gdLst>
              <a:ahLst/>
              <a:rect l="textAreaLeft" t="textAreaTop" r="textAreaRight" b="textAreaBottom"/>
              <a:pathLst>
                <a:path w="488" h="361">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844" name="Google Shape;5479;p56"/>
            <p:cNvSpPr/>
            <p:nvPr/>
          </p:nvSpPr>
          <p:spPr>
            <a:xfrm>
              <a:off x="1098720" y="1318320"/>
              <a:ext cx="50400" cy="25560"/>
            </a:xfrm>
            <a:custGeom>
              <a:avLst/>
              <a:gdLst>
                <a:gd name="textAreaLeft" fmla="*/ 0 w 50400"/>
                <a:gd name="textAreaRight" fmla="*/ 52200 w 50400"/>
                <a:gd name="textAreaTop" fmla="*/ 0 h 25560"/>
                <a:gd name="textAreaBottom" fmla="*/ 27360 h 25560"/>
              </a:gdLst>
              <a:ahLst/>
              <a:rect l="textAreaLeft" t="textAreaTop" r="textAreaRight" b="textAreaBottom"/>
              <a:pathLst>
                <a:path w="3849" h="2022">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a:solidFill>
                <a:srgbClr val="5f7d9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4845" name="Google Shape;5480;p56"/>
            <p:cNvSpPr/>
            <p:nvPr/>
          </p:nvSpPr>
          <p:spPr>
            <a:xfrm>
              <a:off x="1141920" y="13208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68" h="8">
                  <a:moveTo>
                    <a:pt x="1" y="1"/>
                  </a:moveTo>
                  <a:lnTo>
                    <a:pt x="64" y="8"/>
                  </a:lnTo>
                  <a:cubicBezTo>
                    <a:pt x="64" y="8"/>
                    <a:pt x="64" y="4"/>
                    <a:pt x="67" y="4"/>
                  </a:cubicBez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46" name="Google Shape;5481;p56"/>
            <p:cNvSpPr/>
            <p:nvPr/>
          </p:nvSpPr>
          <p:spPr>
            <a:xfrm>
              <a:off x="1146240" y="1285920"/>
              <a:ext cx="21240" cy="12960"/>
            </a:xfrm>
            <a:custGeom>
              <a:avLst/>
              <a:gdLst>
                <a:gd name="textAreaLeft" fmla="*/ 0 w 21240"/>
                <a:gd name="textAreaRight" fmla="*/ 23040 w 21240"/>
                <a:gd name="textAreaTop" fmla="*/ 0 h 12960"/>
                <a:gd name="textAreaBottom" fmla="*/ 14760 h 12960"/>
              </a:gdLst>
              <a:ahLst/>
              <a:rect l="textAreaLeft" t="textAreaTop" r="textAreaRight" b="textAreaBottom"/>
              <a:pathLst>
                <a:path w="1702" h="1084">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a:solidFill>
                <a:srgbClr val="5f7d95"/>
              </a:solidFill>
              <a:round/>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4847" name="Google Shape;5482;p56"/>
            <p:cNvSpPr/>
            <p:nvPr/>
          </p:nvSpPr>
          <p:spPr>
            <a:xfrm>
              <a:off x="1161000" y="1303200"/>
              <a:ext cx="18000" cy="2880"/>
            </a:xfrm>
            <a:custGeom>
              <a:avLst/>
              <a:gdLst>
                <a:gd name="textAreaLeft" fmla="*/ 0 w 18000"/>
                <a:gd name="textAreaRight" fmla="*/ 19800 w 18000"/>
                <a:gd name="textAreaTop" fmla="*/ 0 h 2880"/>
                <a:gd name="textAreaBottom" fmla="*/ 4680 h 2880"/>
              </a:gdLst>
              <a:ahLst/>
              <a:rect l="textAreaLeft" t="textAreaTop" r="textAreaRight" b="textAreaBottom"/>
              <a:pathLst>
                <a:path w="1471" h="335">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4848" name="Google Shape;5483;p56"/>
            <p:cNvSpPr/>
            <p:nvPr/>
          </p:nvSpPr>
          <p:spPr>
            <a:xfrm>
              <a:off x="1156680" y="1338120"/>
              <a:ext cx="23040" cy="10440"/>
            </a:xfrm>
            <a:custGeom>
              <a:avLst/>
              <a:gdLst>
                <a:gd name="textAreaLeft" fmla="*/ 0 w 23040"/>
                <a:gd name="textAreaRight" fmla="*/ 24840 w 23040"/>
                <a:gd name="textAreaTop" fmla="*/ 0 h 10440"/>
                <a:gd name="textAreaBottom" fmla="*/ 12240 h 10440"/>
              </a:gdLst>
              <a:ahLst/>
              <a:rect l="textAreaLeft" t="textAreaTop" r="textAreaRight" b="textAreaBottom"/>
              <a:pathLst>
                <a:path w="1818" h="894">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4849" name="Google Shape;5484;p56"/>
            <p:cNvSpPr/>
            <p:nvPr/>
          </p:nvSpPr>
          <p:spPr>
            <a:xfrm>
              <a:off x="1113480" y="1358640"/>
              <a:ext cx="43920" cy="37440"/>
            </a:xfrm>
            <a:custGeom>
              <a:avLst/>
              <a:gdLst>
                <a:gd name="textAreaLeft" fmla="*/ 0 w 43920"/>
                <a:gd name="textAreaRight" fmla="*/ 45720 w 43920"/>
                <a:gd name="textAreaTop" fmla="*/ 0 h 37440"/>
                <a:gd name="textAreaBottom" fmla="*/ 39240 h 37440"/>
              </a:gdLst>
              <a:ahLst/>
              <a:rect l="textAreaLeft" t="textAreaTop" r="textAreaRight" b="textAreaBottom"/>
              <a:pathLst>
                <a:path w="3358" h="2892">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a:solidFill>
                <a:srgbClr val="5f7d95"/>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4850" name="Google Shape;5485;p56"/>
            <p:cNvSpPr/>
            <p:nvPr/>
          </p:nvSpPr>
          <p:spPr>
            <a:xfrm>
              <a:off x="1157040" y="1315440"/>
              <a:ext cx="124560" cy="35280"/>
            </a:xfrm>
            <a:custGeom>
              <a:avLst/>
              <a:gdLst>
                <a:gd name="textAreaLeft" fmla="*/ 0 w 124560"/>
                <a:gd name="textAreaRight" fmla="*/ 126360 w 124560"/>
                <a:gd name="textAreaTop" fmla="*/ 0 h 35280"/>
                <a:gd name="textAreaBottom" fmla="*/ 37080 h 35280"/>
              </a:gdLst>
              <a:ahLst/>
              <a:rect l="textAreaLeft" t="textAreaTop" r="textAreaRight" b="textAreaBottom"/>
              <a:pathLst>
                <a:path w="9296" h="2725">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a:solidFill>
                <a:srgbClr val="5f7d95"/>
              </a:solidFill>
              <a:round/>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4851" name="Google Shape;5486;p56"/>
            <p:cNvSpPr/>
            <p:nvPr/>
          </p:nvSpPr>
          <p:spPr>
            <a:xfrm>
              <a:off x="1198080" y="1305720"/>
              <a:ext cx="8280" cy="3240"/>
            </a:xfrm>
            <a:custGeom>
              <a:avLst/>
              <a:gdLst>
                <a:gd name="textAreaLeft" fmla="*/ 0 w 8280"/>
                <a:gd name="textAreaRight" fmla="*/ 10080 w 8280"/>
                <a:gd name="textAreaTop" fmla="*/ 0 h 3240"/>
                <a:gd name="textAreaBottom" fmla="*/ 5040 h 3240"/>
              </a:gdLst>
              <a:ahLst/>
              <a:rect l="textAreaLeft" t="textAreaTop" r="textAreaRight" b="textAreaBottom"/>
              <a:pathLst>
                <a:path w="754" h="375">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852" name="Google Shape;5487;p56"/>
            <p:cNvSpPr/>
            <p:nvPr/>
          </p:nvSpPr>
          <p:spPr>
            <a:xfrm>
              <a:off x="1157400" y="1241280"/>
              <a:ext cx="81720" cy="53280"/>
            </a:xfrm>
            <a:custGeom>
              <a:avLst/>
              <a:gdLst>
                <a:gd name="textAreaLeft" fmla="*/ 0 w 81720"/>
                <a:gd name="textAreaRight" fmla="*/ 83520 w 81720"/>
                <a:gd name="textAreaTop" fmla="*/ 0 h 53280"/>
                <a:gd name="textAreaBottom" fmla="*/ 55080 h 53280"/>
              </a:gdLst>
              <a:ahLst/>
              <a:rect l="textAreaLeft" t="textAreaTop" r="textAreaRight" b="textAreaBottom"/>
              <a:pathLst>
                <a:path w="6152" h="4047">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a:solidFill>
                <a:srgbClr val="5f7d95"/>
              </a:solidFill>
              <a:round/>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4853" name="Google Shape;5488;p56"/>
            <p:cNvSpPr/>
            <p:nvPr/>
          </p:nvSpPr>
          <p:spPr>
            <a:xfrm>
              <a:off x="1191960" y="1209240"/>
              <a:ext cx="228240" cy="115560"/>
            </a:xfrm>
            <a:custGeom>
              <a:avLst/>
              <a:gdLst>
                <a:gd name="textAreaLeft" fmla="*/ 0 w 228240"/>
                <a:gd name="textAreaRight" fmla="*/ 230040 w 228240"/>
                <a:gd name="textAreaTop" fmla="*/ 0 h 115560"/>
                <a:gd name="textAreaBottom" fmla="*/ 117360 h 115560"/>
              </a:gdLst>
              <a:ahLst/>
              <a:rect l="textAreaLeft" t="textAreaTop" r="textAreaRight" b="textAreaBottom"/>
              <a:pathLst>
                <a:path w="16948" h="8632">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a:solidFill>
                <a:srgbClr val="5f7d95"/>
              </a:solidFill>
              <a:round/>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4854" name="Google Shape;5489;p56"/>
            <p:cNvSpPr/>
            <p:nvPr/>
          </p:nvSpPr>
          <p:spPr>
            <a:xfrm>
              <a:off x="1280160" y="1513080"/>
              <a:ext cx="3600" cy="4680"/>
            </a:xfrm>
            <a:custGeom>
              <a:avLst/>
              <a:gdLst>
                <a:gd name="textAreaLeft" fmla="*/ 0 w 3600"/>
                <a:gd name="textAreaRight" fmla="*/ 5400 w 3600"/>
                <a:gd name="textAreaTop" fmla="*/ 0 h 4680"/>
                <a:gd name="textAreaBottom" fmla="*/ 6480 h 4680"/>
              </a:gdLst>
              <a:ahLst/>
              <a:rect l="textAreaLeft" t="textAreaTop" r="textAreaRight" b="textAreaBottom"/>
              <a:pathLst>
                <a:path w="410" h="477">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4855" name="Google Shape;5490;p56"/>
            <p:cNvSpPr/>
            <p:nvPr/>
          </p:nvSpPr>
          <p:spPr>
            <a:xfrm>
              <a:off x="1252800" y="1505160"/>
              <a:ext cx="10440" cy="6120"/>
            </a:xfrm>
            <a:custGeom>
              <a:avLst/>
              <a:gdLst>
                <a:gd name="textAreaLeft" fmla="*/ 0 w 10440"/>
                <a:gd name="textAreaRight" fmla="*/ 12240 w 10440"/>
                <a:gd name="textAreaTop" fmla="*/ 0 h 6120"/>
                <a:gd name="textAreaBottom" fmla="*/ 7920 h 6120"/>
              </a:gdLst>
              <a:ahLst/>
              <a:rect l="textAreaLeft" t="textAreaTop" r="textAreaRight" b="textAreaBottom"/>
              <a:pathLst>
                <a:path w="914" h="575">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4856" name="Google Shape;5491;p56"/>
            <p:cNvSpPr/>
            <p:nvPr/>
          </p:nvSpPr>
          <p:spPr>
            <a:xfrm>
              <a:off x="1227240" y="1470600"/>
              <a:ext cx="47160" cy="28800"/>
            </a:xfrm>
            <a:custGeom>
              <a:avLst/>
              <a:gdLst>
                <a:gd name="textAreaLeft" fmla="*/ 0 w 47160"/>
                <a:gd name="textAreaRight" fmla="*/ 48960 w 47160"/>
                <a:gd name="textAreaTop" fmla="*/ 0 h 28800"/>
                <a:gd name="textAreaBottom" fmla="*/ 30600 h 28800"/>
              </a:gdLst>
              <a:ahLst/>
              <a:rect l="textAreaLeft" t="textAreaTop" r="textAreaRight" b="textAreaBottom"/>
              <a:pathLst>
                <a:path w="3617" h="2261">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a:solidFill>
                <a:srgbClr val="5f7d95"/>
              </a:solidFill>
              <a:round/>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4857" name="Google Shape;5492;p56"/>
            <p:cNvSpPr/>
            <p:nvPr/>
          </p:nvSpPr>
          <p:spPr>
            <a:xfrm>
              <a:off x="1205640" y="1363680"/>
              <a:ext cx="213480" cy="151560"/>
            </a:xfrm>
            <a:custGeom>
              <a:avLst/>
              <a:gdLst>
                <a:gd name="textAreaLeft" fmla="*/ 0 w 213480"/>
                <a:gd name="textAreaRight" fmla="*/ 215280 w 213480"/>
                <a:gd name="textAreaTop" fmla="*/ 0 h 151560"/>
                <a:gd name="textAreaBottom" fmla="*/ 153360 h 151560"/>
              </a:gdLst>
              <a:ahLst/>
              <a:rect l="textAreaLeft" t="textAreaTop" r="textAreaRight" b="textAreaBottom"/>
              <a:pathLst>
                <a:path w="15860" h="11282">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a:solidFill>
                <a:srgbClr val="5f7d95"/>
              </a:solidFill>
              <a:round/>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4858" name="Google Shape;5493;p56"/>
            <p:cNvSpPr/>
            <p:nvPr/>
          </p:nvSpPr>
          <p:spPr>
            <a:xfrm>
              <a:off x="1299960" y="1438920"/>
              <a:ext cx="16200" cy="10800"/>
            </a:xfrm>
            <a:custGeom>
              <a:avLst/>
              <a:gdLst>
                <a:gd name="textAreaLeft" fmla="*/ 0 w 16200"/>
                <a:gd name="textAreaRight" fmla="*/ 18000 w 16200"/>
                <a:gd name="textAreaTop" fmla="*/ 0 h 10800"/>
                <a:gd name="textAreaBottom" fmla="*/ 12600 h 10800"/>
              </a:gdLst>
              <a:ahLst/>
              <a:rect l="textAreaLeft" t="textAreaTop" r="textAreaRight" b="textAreaBottom"/>
              <a:pathLst>
                <a:path w="1314" h="937">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4859" name="Google Shape;5494;p56"/>
            <p:cNvSpPr/>
            <p:nvPr/>
          </p:nvSpPr>
          <p:spPr>
            <a:xfrm>
              <a:off x="1274400" y="1364040"/>
              <a:ext cx="30960" cy="12240"/>
            </a:xfrm>
            <a:custGeom>
              <a:avLst/>
              <a:gdLst>
                <a:gd name="textAreaLeft" fmla="*/ 0 w 30960"/>
                <a:gd name="textAreaRight" fmla="*/ 32760 w 30960"/>
                <a:gd name="textAreaTop" fmla="*/ 0 h 12240"/>
                <a:gd name="textAreaBottom" fmla="*/ 14040 h 12240"/>
              </a:gdLst>
              <a:ahLst/>
              <a:rect l="textAreaLeft" t="textAreaTop" r="textAreaRight" b="textAreaBottom"/>
              <a:pathLst>
                <a:path w="2406" h="1045">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a:solidFill>
                <a:srgbClr val="5f7d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4860" name="Google Shape;5495;p56"/>
            <p:cNvSpPr/>
            <p:nvPr/>
          </p:nvSpPr>
          <p:spPr>
            <a:xfrm>
              <a:off x="1436760" y="1629000"/>
              <a:ext cx="45720" cy="41400"/>
            </a:xfrm>
            <a:custGeom>
              <a:avLst/>
              <a:gdLst>
                <a:gd name="textAreaLeft" fmla="*/ 0 w 45720"/>
                <a:gd name="textAreaRight" fmla="*/ 47520 w 45720"/>
                <a:gd name="textAreaTop" fmla="*/ 0 h 41400"/>
                <a:gd name="textAreaBottom" fmla="*/ 43200 h 41400"/>
              </a:gdLst>
              <a:ahLst/>
              <a:rect l="textAreaLeft" t="textAreaTop" r="textAreaRight" b="textAreaBottom"/>
              <a:pathLst>
                <a:path w="3512" h="3177">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a:solidFill>
                <a:srgbClr val="5f7d9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4861" name="Google Shape;5496;p56"/>
            <p:cNvSpPr/>
            <p:nvPr/>
          </p:nvSpPr>
          <p:spPr>
            <a:xfrm>
              <a:off x="885240" y="1603800"/>
              <a:ext cx="10080" cy="14040"/>
            </a:xfrm>
            <a:custGeom>
              <a:avLst/>
              <a:gdLst>
                <a:gd name="textAreaLeft" fmla="*/ 0 w 10080"/>
                <a:gd name="textAreaRight" fmla="*/ 11880 w 10080"/>
                <a:gd name="textAreaTop" fmla="*/ 0 h 14040"/>
                <a:gd name="textAreaBottom" fmla="*/ 15840 h 14040"/>
              </a:gdLst>
              <a:ahLst/>
              <a:rect l="textAreaLeft" t="textAreaTop" r="textAreaRight" b="textAreaBottom"/>
              <a:pathLst>
                <a:path w="862" h="11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a:solidFill>
                <a:srgbClr val="5f7d95"/>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4862" name="Google Shape;5497;p56"/>
            <p:cNvSpPr/>
            <p:nvPr/>
          </p:nvSpPr>
          <p:spPr>
            <a:xfrm>
              <a:off x="1173600" y="1430640"/>
              <a:ext cx="360" cy="360"/>
            </a:xfrm>
            <a:custGeom>
              <a:avLst/>
              <a:gdLst>
                <a:gd name="textAreaLeft" fmla="*/ 0 w 360"/>
                <a:gd name="textAreaRight" fmla="*/ 5760 w 360"/>
                <a:gd name="textAreaTop" fmla="*/ 0 h 360"/>
                <a:gd name="textAreaBottom" fmla="*/ 2160 h 360"/>
              </a:gdLst>
              <a:ahLst/>
              <a:rect l="textAreaLeft" t="textAreaTop" r="textAreaRight" b="textAreaBottom"/>
              <a:pathLst>
                <a:path w="106" h="148">
                  <a:moveTo>
                    <a:pt x="105" y="0"/>
                  </a:moveTo>
                  <a:lnTo>
                    <a:pt x="77" y="32"/>
                  </a:lnTo>
                  <a:cubicBezTo>
                    <a:pt x="32" y="81"/>
                    <a:pt x="0" y="116"/>
                    <a:pt x="0" y="147"/>
                  </a:cubicBezTo>
                  <a:cubicBezTo>
                    <a:pt x="42" y="102"/>
                    <a:pt x="77" y="53"/>
                    <a:pt x="105"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863" name="Google Shape;5498;p56"/>
            <p:cNvSpPr/>
            <p:nvPr/>
          </p:nvSpPr>
          <p:spPr>
            <a:xfrm>
              <a:off x="825480" y="1359000"/>
              <a:ext cx="635040" cy="353880"/>
            </a:xfrm>
            <a:custGeom>
              <a:avLst/>
              <a:gdLst>
                <a:gd name="textAreaLeft" fmla="*/ 0 w 635040"/>
                <a:gd name="textAreaRight" fmla="*/ 636840 w 635040"/>
                <a:gd name="textAreaTop" fmla="*/ 0 h 353880"/>
                <a:gd name="textAreaBottom" fmla="*/ 355680 h 353880"/>
              </a:gdLst>
              <a:ahLst/>
              <a:rect l="textAreaLeft" t="textAreaTop" r="textAreaRight" b="textAreaBottom"/>
              <a:pathLst>
                <a:path w="46902" h="26205">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864" name="Google Shape;5499;p56"/>
            <p:cNvSpPr/>
            <p:nvPr/>
          </p:nvSpPr>
          <p:spPr>
            <a:xfrm>
              <a:off x="722880" y="1556280"/>
              <a:ext cx="16920" cy="15480"/>
            </a:xfrm>
            <a:custGeom>
              <a:avLst/>
              <a:gdLst>
                <a:gd name="textAreaLeft" fmla="*/ 0 w 16920"/>
                <a:gd name="textAreaRight" fmla="*/ 18720 w 16920"/>
                <a:gd name="textAreaTop" fmla="*/ 0 h 15480"/>
                <a:gd name="textAreaBottom" fmla="*/ 17280 h 15480"/>
              </a:gdLst>
              <a:ahLst/>
              <a:rect l="textAreaLeft" t="textAreaTop" r="textAreaRight" b="textAreaBottom"/>
              <a:pathLst>
                <a:path w="1366" h="1265">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a:solidFill>
                <a:srgbClr val="5f7d95"/>
              </a:solidFill>
              <a:round/>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4865" name="Google Shape;5500;p56"/>
            <p:cNvSpPr/>
            <p:nvPr/>
          </p:nvSpPr>
          <p:spPr>
            <a:xfrm>
              <a:off x="629640" y="1536840"/>
              <a:ext cx="9360" cy="3240"/>
            </a:xfrm>
            <a:custGeom>
              <a:avLst/>
              <a:gdLst>
                <a:gd name="textAreaLeft" fmla="*/ 0 w 9360"/>
                <a:gd name="textAreaRight" fmla="*/ 11160 w 9360"/>
                <a:gd name="textAreaTop" fmla="*/ 0 h 3240"/>
                <a:gd name="textAreaBottom" fmla="*/ 5040 h 3240"/>
              </a:gdLst>
              <a:ahLst/>
              <a:rect l="textAreaLeft" t="textAreaTop" r="textAreaRight" b="textAreaBottom"/>
              <a:pathLst>
                <a:path w="827" h="373">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4866" name="Google Shape;5501;p56"/>
            <p:cNvSpPr/>
            <p:nvPr/>
          </p:nvSpPr>
          <p:spPr>
            <a:xfrm>
              <a:off x="625320" y="1400040"/>
              <a:ext cx="281520" cy="193680"/>
            </a:xfrm>
            <a:custGeom>
              <a:avLst/>
              <a:gdLst>
                <a:gd name="textAreaLeft" fmla="*/ 0 w 281520"/>
                <a:gd name="textAreaRight" fmla="*/ 283320 w 281520"/>
                <a:gd name="textAreaTop" fmla="*/ 0 h 193680"/>
                <a:gd name="textAreaBottom" fmla="*/ 195480 h 193680"/>
              </a:gdLst>
              <a:ahLst/>
              <a:rect l="textAreaLeft" t="textAreaTop" r="textAreaRight" b="textAreaBottom"/>
              <a:pathLst>
                <a:path w="20873" h="1441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867" name="Google Shape;5502;p56"/>
            <p:cNvSpPr/>
            <p:nvPr/>
          </p:nvSpPr>
          <p:spPr>
            <a:xfrm>
              <a:off x="647640" y="1595880"/>
              <a:ext cx="7560" cy="1800"/>
            </a:xfrm>
            <a:custGeom>
              <a:avLst/>
              <a:gdLst>
                <a:gd name="textAreaLeft" fmla="*/ 0 w 7560"/>
                <a:gd name="textAreaRight" fmla="*/ 9360 w 7560"/>
                <a:gd name="textAreaTop" fmla="*/ 0 h 1800"/>
                <a:gd name="textAreaBottom" fmla="*/ 3600 h 1800"/>
              </a:gdLst>
              <a:ahLst/>
              <a:rect l="textAreaLeft" t="textAreaTop" r="textAreaRight" b="textAreaBottom"/>
              <a:pathLst>
                <a:path w="701" h="253">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868" name="Google Shape;5503;p56"/>
            <p:cNvSpPr/>
            <p:nvPr/>
          </p:nvSpPr>
          <p:spPr>
            <a:xfrm>
              <a:off x="948600" y="1649520"/>
              <a:ext cx="426600" cy="209160"/>
            </a:xfrm>
            <a:custGeom>
              <a:avLst/>
              <a:gdLst>
                <a:gd name="textAreaLeft" fmla="*/ 0 w 426600"/>
                <a:gd name="textAreaRight" fmla="*/ 428400 w 426600"/>
                <a:gd name="textAreaTop" fmla="*/ 0 h 209160"/>
                <a:gd name="textAreaBottom" fmla="*/ 210960 h 209160"/>
              </a:gdLst>
              <a:ahLst/>
              <a:rect l="textAreaLeft" t="textAreaTop" r="textAreaRight" b="textAreaBottom"/>
              <a:pathLst>
                <a:path w="31561" h="15527">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4869" name="Google Shape;5504;p56"/>
            <p:cNvSpPr/>
            <p:nvPr/>
          </p:nvSpPr>
          <p:spPr>
            <a:xfrm>
              <a:off x="628920" y="1604880"/>
              <a:ext cx="1800" cy="2160"/>
            </a:xfrm>
            <a:custGeom>
              <a:avLst/>
              <a:gdLst>
                <a:gd name="textAreaLeft" fmla="*/ 0 w 1800"/>
                <a:gd name="textAreaRight" fmla="*/ 3600 w 1800"/>
                <a:gd name="textAreaTop" fmla="*/ 0 h 2160"/>
                <a:gd name="textAreaBottom" fmla="*/ 3960 h 2160"/>
              </a:gdLst>
              <a:ahLst/>
              <a:rect l="textAreaLeft" t="textAreaTop" r="textAreaRight" b="textAreaBottom"/>
              <a:pathLst>
                <a:path w="267" h="292">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870" name="Google Shape;5505;p56"/>
            <p:cNvSpPr/>
            <p:nvPr/>
          </p:nvSpPr>
          <p:spPr>
            <a:xfrm>
              <a:off x="782640" y="1534320"/>
              <a:ext cx="1080" cy="360"/>
            </a:xfrm>
            <a:custGeom>
              <a:avLst/>
              <a:gdLst>
                <a:gd name="textAreaLeft" fmla="*/ 0 w 1080"/>
                <a:gd name="textAreaRight" fmla="*/ 2880 w 1080"/>
                <a:gd name="textAreaTop" fmla="*/ 0 h 360"/>
                <a:gd name="textAreaBottom" fmla="*/ 3600 h 360"/>
              </a:gdLst>
              <a:ahLst/>
              <a:rect l="textAreaLeft" t="textAreaTop" r="textAreaRight" b="textAreaBottom"/>
              <a:pathLst>
                <a:path w="208" h="12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871" name="Google Shape;5506;p56"/>
            <p:cNvSpPr/>
            <p:nvPr/>
          </p:nvSpPr>
          <p:spPr>
            <a:xfrm>
              <a:off x="886320" y="1579680"/>
              <a:ext cx="1800" cy="360"/>
            </a:xfrm>
            <a:custGeom>
              <a:avLst/>
              <a:gdLst>
                <a:gd name="textAreaLeft" fmla="*/ 0 w 1800"/>
                <a:gd name="textAreaRight" fmla="*/ 3600 w 1800"/>
                <a:gd name="textAreaTop" fmla="*/ 0 h 360"/>
                <a:gd name="textAreaBottom" fmla="*/ 2160 h 360"/>
              </a:gdLst>
              <a:ahLst/>
              <a:rect l="textAreaLeft" t="textAreaTop" r="textAreaRight" b="textAreaBottom"/>
              <a:pathLst>
                <a:path w="263" h="162">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872" name="Google Shape;5507;p56"/>
            <p:cNvSpPr/>
            <p:nvPr/>
          </p:nvSpPr>
          <p:spPr>
            <a:xfrm>
              <a:off x="1125360" y="1825560"/>
              <a:ext cx="360" cy="360"/>
            </a:xfrm>
            <a:custGeom>
              <a:avLst/>
              <a:gdLst>
                <a:gd name="textAreaLeft" fmla="*/ 0 w 360"/>
                <a:gd name="textAreaRight" fmla="*/ 5760 w 360"/>
                <a:gd name="textAreaTop" fmla="*/ 0 h 360"/>
                <a:gd name="textAreaBottom" fmla="*/ 8640 h 360"/>
              </a:gdLst>
              <a:ahLst/>
              <a:rect l="textAreaLeft" t="textAreaTop" r="textAreaRight" b="textAreaBottom"/>
              <a:pathLst>
                <a:path w="95" h="82">
                  <a:moveTo>
                    <a:pt x="95" y="81"/>
                  </a:moveTo>
                  <a:cubicBezTo>
                    <a:pt x="67" y="50"/>
                    <a:pt x="35" y="25"/>
                    <a:pt x="0" y="1"/>
                  </a:cubicBezTo>
                  <a:cubicBezTo>
                    <a:pt x="35" y="25"/>
                    <a:pt x="67" y="50"/>
                    <a:pt x="95"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3" name="Google Shape;5508;p56"/>
            <p:cNvSpPr/>
            <p:nvPr/>
          </p:nvSpPr>
          <p:spPr>
            <a:xfrm>
              <a:off x="1110600" y="1821240"/>
              <a:ext cx="12960" cy="2160"/>
            </a:xfrm>
            <a:custGeom>
              <a:avLst/>
              <a:gdLst>
                <a:gd name="textAreaLeft" fmla="*/ 0 w 12960"/>
                <a:gd name="textAreaRight" fmla="*/ 14760 w 12960"/>
                <a:gd name="textAreaTop" fmla="*/ 0 h 2160"/>
                <a:gd name="textAreaBottom" fmla="*/ 3960 h 2160"/>
              </a:gdLst>
              <a:ahLst/>
              <a:rect l="textAreaLeft" t="textAreaTop" r="textAreaRight" b="textAreaBottom"/>
              <a:pathLst>
                <a:path w="1089" h="302">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4874" name="Google Shape;5509;p56"/>
            <p:cNvSpPr/>
            <p:nvPr/>
          </p:nvSpPr>
          <p:spPr>
            <a:xfrm>
              <a:off x="1005120" y="1797840"/>
              <a:ext cx="15120" cy="360"/>
            </a:xfrm>
            <a:custGeom>
              <a:avLst/>
              <a:gdLst>
                <a:gd name="textAreaLeft" fmla="*/ 0 w 15120"/>
                <a:gd name="textAreaRight" fmla="*/ 16920 w 15120"/>
                <a:gd name="textAreaTop" fmla="*/ 0 h 360"/>
                <a:gd name="textAreaBottom" fmla="*/ 2160 h 360"/>
              </a:gdLst>
              <a:ahLst/>
              <a:rect l="textAreaLeft" t="textAreaTop" r="textAreaRight" b="textAreaBottom"/>
              <a:pathLst>
                <a:path w="1233" h="166">
                  <a:moveTo>
                    <a:pt x="0" y="165"/>
                  </a:moveTo>
                  <a:lnTo>
                    <a:pt x="1233" y="1"/>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875" name="Google Shape;5510;p56"/>
            <p:cNvSpPr/>
            <p:nvPr/>
          </p:nvSpPr>
          <p:spPr>
            <a:xfrm>
              <a:off x="1149120" y="185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
                  <a:moveTo>
                    <a:pt x="32" y="1"/>
                  </a:moveTo>
                  <a:cubicBezTo>
                    <a:pt x="22" y="1"/>
                    <a:pt x="11" y="1"/>
                    <a:pt x="1" y="1"/>
                  </a:cubicBezTo>
                  <a:cubicBezTo>
                    <a:pt x="11" y="1"/>
                    <a:pt x="22" y="1"/>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6" name="Google Shape;5511;p56"/>
            <p:cNvSpPr/>
            <p:nvPr/>
          </p:nvSpPr>
          <p:spPr>
            <a:xfrm>
              <a:off x="1150920" y="185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1">
                  <a:moveTo>
                    <a:pt x="25"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7" name="Google Shape;5512;p56"/>
            <p:cNvSpPr/>
            <p:nvPr/>
          </p:nvSpPr>
          <p:spPr>
            <a:xfrm>
              <a:off x="1149480" y="185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2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8" name="Google Shape;5513;p56"/>
            <p:cNvSpPr/>
            <p:nvPr/>
          </p:nvSpPr>
          <p:spPr>
            <a:xfrm>
              <a:off x="1109880" y="182412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43" h="71">
                  <a:moveTo>
                    <a:pt x="42" y="1"/>
                  </a:moveTo>
                  <a:cubicBezTo>
                    <a:pt x="28" y="25"/>
                    <a:pt x="14" y="46"/>
                    <a:pt x="0" y="71"/>
                  </a:cubicBezTo>
                  <a:cubicBezTo>
                    <a:pt x="14" y="46"/>
                    <a:pt x="28" y="25"/>
                    <a:pt x="4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79" name="Google Shape;5514;p56"/>
            <p:cNvSpPr/>
            <p:nvPr/>
          </p:nvSpPr>
          <p:spPr>
            <a:xfrm>
              <a:off x="1084680" y="180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9">
                  <a:moveTo>
                    <a:pt x="0" y="1"/>
                  </a:moveTo>
                  <a:lnTo>
                    <a:pt x="1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0" name="Google Shape;5515;p56"/>
            <p:cNvSpPr/>
            <p:nvPr/>
          </p:nvSpPr>
          <p:spPr>
            <a:xfrm>
              <a:off x="1150200" y="185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1"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1" name="Google Shape;5516;p56"/>
            <p:cNvSpPr/>
            <p:nvPr/>
          </p:nvSpPr>
          <p:spPr>
            <a:xfrm>
              <a:off x="1126800" y="182664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75" h="92">
                  <a:moveTo>
                    <a:pt x="74" y="91"/>
                  </a:moveTo>
                  <a:cubicBezTo>
                    <a:pt x="53" y="60"/>
                    <a:pt x="29" y="28"/>
                    <a:pt x="1" y="0"/>
                  </a:cubicBezTo>
                  <a:cubicBezTo>
                    <a:pt x="29" y="28"/>
                    <a:pt x="53" y="60"/>
                    <a:pt x="74" y="9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2" name="Google Shape;5517;p56"/>
            <p:cNvSpPr/>
            <p:nvPr/>
          </p:nvSpPr>
          <p:spPr>
            <a:xfrm>
              <a:off x="954720" y="1660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3" name="Google Shape;5518;p56"/>
            <p:cNvSpPr/>
            <p:nvPr/>
          </p:nvSpPr>
          <p:spPr>
            <a:xfrm>
              <a:off x="956520" y="166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5">
                  <a:moveTo>
                    <a:pt x="0" y="4"/>
                  </a:moveTo>
                  <a:lnTo>
                    <a:pt x="3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4" name="Google Shape;5519;p56"/>
            <p:cNvSpPr/>
            <p:nvPr/>
          </p:nvSpPr>
          <p:spPr>
            <a:xfrm>
              <a:off x="957960" y="166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8">
                  <a:moveTo>
                    <a:pt x="0" y="8"/>
                  </a:move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5" name="Google Shape;5520;p56"/>
            <p:cNvSpPr/>
            <p:nvPr/>
          </p:nvSpPr>
          <p:spPr>
            <a:xfrm>
              <a:off x="948960" y="166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4">
                  <a:moveTo>
                    <a:pt x="1" y="0"/>
                  </a:moveTo>
                  <a:lnTo>
                    <a:pt x="3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6" name="Google Shape;5521;p56"/>
            <p:cNvSpPr/>
            <p:nvPr/>
          </p:nvSpPr>
          <p:spPr>
            <a:xfrm>
              <a:off x="952560" y="166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1" y="1"/>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7" name="Google Shape;5522;p56"/>
            <p:cNvSpPr/>
            <p:nvPr/>
          </p:nvSpPr>
          <p:spPr>
            <a:xfrm>
              <a:off x="955440" y="1660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1">
                  <a:moveTo>
                    <a:pt x="1" y="0"/>
                  </a:moveTo>
                  <a:lnTo>
                    <a:pt x="3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8" name="Google Shape;5523;p56"/>
            <p:cNvSpPr/>
            <p:nvPr/>
          </p:nvSpPr>
          <p:spPr>
            <a:xfrm>
              <a:off x="950760" y="166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89" name="Google Shape;5524;p56"/>
            <p:cNvSpPr/>
            <p:nvPr/>
          </p:nvSpPr>
          <p:spPr>
            <a:xfrm>
              <a:off x="1375200" y="168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32">
                  <a:moveTo>
                    <a:pt x="1" y="0"/>
                  </a:moveTo>
                  <a:lnTo>
                    <a:pt x="18"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0" name="Google Shape;5525;p56"/>
            <p:cNvSpPr/>
            <p:nvPr/>
          </p:nvSpPr>
          <p:spPr>
            <a:xfrm>
              <a:off x="1375560" y="168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32">
                  <a:moveTo>
                    <a:pt x="0" y="0"/>
                  </a:moveTo>
                  <a:lnTo>
                    <a:pt x="2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1" name="Google Shape;5526;p56"/>
            <p:cNvSpPr/>
            <p:nvPr/>
          </p:nvSpPr>
          <p:spPr>
            <a:xfrm>
              <a:off x="1374480" y="168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9">
                  <a:moveTo>
                    <a:pt x="1" y="1"/>
                  </a:moveTo>
                  <a:lnTo>
                    <a:pt x="18"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2" name="Google Shape;5527;p56"/>
            <p:cNvSpPr/>
            <p:nvPr/>
          </p:nvSpPr>
          <p:spPr>
            <a:xfrm>
              <a:off x="1376280" y="168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1" y="0"/>
                  </a:moveTo>
                  <a:lnTo>
                    <a:pt x="22"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3" name="Google Shape;5528;p56"/>
            <p:cNvSpPr/>
            <p:nvPr/>
          </p:nvSpPr>
          <p:spPr>
            <a:xfrm>
              <a:off x="1376640" y="169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0" y="0"/>
                  </a:moveTo>
                  <a:lnTo>
                    <a:pt x="2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4" name="Google Shape;5529;p56"/>
            <p:cNvSpPr/>
            <p:nvPr/>
          </p:nvSpPr>
          <p:spPr>
            <a:xfrm>
              <a:off x="1310040" y="169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32">
                  <a:moveTo>
                    <a:pt x="0" y="32"/>
                  </a:moveTo>
                  <a:lnTo>
                    <a:pt x="3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5" name="Google Shape;5530;p56"/>
            <p:cNvSpPr/>
            <p:nvPr/>
          </p:nvSpPr>
          <p:spPr>
            <a:xfrm>
              <a:off x="1310760" y="1696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33">
                  <a:moveTo>
                    <a:pt x="1" y="32"/>
                  </a:moveTo>
                  <a:lnTo>
                    <a:pt x="36"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6" name="Google Shape;5531;p56"/>
            <p:cNvSpPr/>
            <p:nvPr/>
          </p:nvSpPr>
          <p:spPr>
            <a:xfrm>
              <a:off x="1374120" y="168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32">
                  <a:moveTo>
                    <a:pt x="0" y="0"/>
                  </a:moveTo>
                  <a:lnTo>
                    <a:pt x="18"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7" name="Google Shape;5532;p56"/>
            <p:cNvSpPr/>
            <p:nvPr/>
          </p:nvSpPr>
          <p:spPr>
            <a:xfrm>
              <a:off x="1371600" y="167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6">
                  <a:moveTo>
                    <a:pt x="1" y="1"/>
                  </a:moveTo>
                  <a:lnTo>
                    <a:pt x="8"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8" name="Google Shape;5533;p56"/>
            <p:cNvSpPr/>
            <p:nvPr/>
          </p:nvSpPr>
          <p:spPr>
            <a:xfrm>
              <a:off x="1371960" y="1680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9">
                  <a:moveTo>
                    <a:pt x="1" y="1"/>
                  </a:moveTo>
                  <a:lnTo>
                    <a:pt x="1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899" name="Google Shape;5534;p56"/>
            <p:cNvSpPr/>
            <p:nvPr/>
          </p:nvSpPr>
          <p:spPr>
            <a:xfrm>
              <a:off x="1309680" y="169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36">
                  <a:moveTo>
                    <a:pt x="0" y="35"/>
                  </a:move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0" name="Google Shape;5535;p56"/>
            <p:cNvSpPr/>
            <p:nvPr/>
          </p:nvSpPr>
          <p:spPr>
            <a:xfrm>
              <a:off x="866520" y="154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8">
                  <a:moveTo>
                    <a:pt x="0" y="0"/>
                  </a:moveTo>
                  <a:cubicBezTo>
                    <a:pt x="18" y="4"/>
                    <a:pt x="32" y="4"/>
                    <a:pt x="49" y="7"/>
                  </a:cubicBezTo>
                  <a:cubicBezTo>
                    <a:pt x="32" y="4"/>
                    <a:pt x="18"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1" name="Google Shape;5536;p56"/>
            <p:cNvSpPr/>
            <p:nvPr/>
          </p:nvSpPr>
          <p:spPr>
            <a:xfrm>
              <a:off x="1371960" y="168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9">
                  <a:moveTo>
                    <a:pt x="1" y="1"/>
                  </a:moveTo>
                  <a:lnTo>
                    <a:pt x="1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2" name="Google Shape;5537;p56"/>
            <p:cNvSpPr/>
            <p:nvPr/>
          </p:nvSpPr>
          <p:spPr>
            <a:xfrm>
              <a:off x="867240" y="154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12">
                  <a:moveTo>
                    <a:pt x="1" y="1"/>
                  </a:moveTo>
                  <a:cubicBezTo>
                    <a:pt x="18" y="1"/>
                    <a:pt x="32" y="4"/>
                    <a:pt x="46" y="11"/>
                  </a:cubicBezTo>
                  <a:cubicBezTo>
                    <a:pt x="32" y="4"/>
                    <a:pt x="1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3" name="Google Shape;5538;p56"/>
            <p:cNvSpPr/>
            <p:nvPr/>
          </p:nvSpPr>
          <p:spPr>
            <a:xfrm>
              <a:off x="1371600" y="168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5">
                  <a:moveTo>
                    <a:pt x="0" y="0"/>
                  </a:moveTo>
                  <a:lnTo>
                    <a:pt x="7"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4" name="Google Shape;5539;p56"/>
            <p:cNvSpPr/>
            <p:nvPr/>
          </p:nvSpPr>
          <p:spPr>
            <a:xfrm>
              <a:off x="1371240" y="167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5">
                  <a:moveTo>
                    <a:pt x="0" y="0"/>
                  </a:moveTo>
                  <a:cubicBezTo>
                    <a:pt x="0" y="7"/>
                    <a:pt x="4" y="18"/>
                    <a:pt x="7" y="25"/>
                  </a:cubicBezTo>
                  <a:cubicBezTo>
                    <a:pt x="4" y="18"/>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5" name="Google Shape;5540;p56"/>
            <p:cNvSpPr/>
            <p:nvPr/>
          </p:nvSpPr>
          <p:spPr>
            <a:xfrm>
              <a:off x="865440" y="154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5">
                  <a:moveTo>
                    <a:pt x="0" y="1"/>
                  </a:moveTo>
                  <a:cubicBezTo>
                    <a:pt x="18" y="1"/>
                    <a:pt x="39" y="1"/>
                    <a:pt x="60" y="4"/>
                  </a:cubicBezTo>
                  <a:cubicBezTo>
                    <a:pt x="39" y="1"/>
                    <a:pt x="2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6" name="Google Shape;5541;p56"/>
            <p:cNvSpPr/>
            <p:nvPr/>
          </p:nvSpPr>
          <p:spPr>
            <a:xfrm>
              <a:off x="1373040" y="168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2">
                  <a:moveTo>
                    <a:pt x="1" y="0"/>
                  </a:moveTo>
                  <a:lnTo>
                    <a:pt x="15"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7" name="Google Shape;5542;p56"/>
            <p:cNvSpPr/>
            <p:nvPr/>
          </p:nvSpPr>
          <p:spPr>
            <a:xfrm>
              <a:off x="137340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9">
                  <a:moveTo>
                    <a:pt x="0" y="0"/>
                  </a:moveTo>
                  <a:lnTo>
                    <a:pt x="14"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8" name="Google Shape;5543;p56"/>
            <p:cNvSpPr/>
            <p:nvPr/>
          </p:nvSpPr>
          <p:spPr>
            <a:xfrm>
              <a:off x="1372680" y="168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9">
                  <a:moveTo>
                    <a:pt x="0" y="1"/>
                  </a:moveTo>
                  <a:lnTo>
                    <a:pt x="14"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09" name="Google Shape;5544;p56"/>
            <p:cNvSpPr/>
            <p:nvPr/>
          </p:nvSpPr>
          <p:spPr>
            <a:xfrm>
              <a:off x="1372320" y="168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9">
                  <a:moveTo>
                    <a:pt x="1" y="0"/>
                  </a:moveTo>
                  <a:lnTo>
                    <a:pt x="1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0" name="Google Shape;5545;p56"/>
            <p:cNvSpPr/>
            <p:nvPr/>
          </p:nvSpPr>
          <p:spPr>
            <a:xfrm>
              <a:off x="1373760" y="168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2">
                  <a:moveTo>
                    <a:pt x="0" y="0"/>
                  </a:moveTo>
                  <a:lnTo>
                    <a:pt x="14"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1" name="Google Shape;5546;p56"/>
            <p:cNvSpPr/>
            <p:nvPr/>
          </p:nvSpPr>
          <p:spPr>
            <a:xfrm>
              <a:off x="1372320" y="168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9">
                  <a:moveTo>
                    <a:pt x="0" y="1"/>
                  </a:moveTo>
                  <a:lnTo>
                    <a:pt x="11" y="2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2" name="Google Shape;5547;p56"/>
            <p:cNvSpPr/>
            <p:nvPr/>
          </p:nvSpPr>
          <p:spPr>
            <a:xfrm>
              <a:off x="847080" y="1546560"/>
              <a:ext cx="360" cy="360"/>
            </a:xfrm>
            <a:custGeom>
              <a:avLst/>
              <a:gdLst>
                <a:gd name="textAreaLeft" fmla="*/ 0 w 360"/>
                <a:gd name="textAreaRight" fmla="*/ 8640 w 360"/>
                <a:gd name="textAreaTop" fmla="*/ 0 h 360"/>
                <a:gd name="textAreaBottom" fmla="*/ 5760 h 360"/>
              </a:gdLst>
              <a:ahLst/>
              <a:rect l="textAreaLeft" t="textAreaTop" r="textAreaRight" b="textAreaBottom"/>
              <a:pathLst>
                <a:path w="71" h="96">
                  <a:moveTo>
                    <a:pt x="0" y="1"/>
                  </a:moveTo>
                  <a:cubicBezTo>
                    <a:pt x="25" y="36"/>
                    <a:pt x="49" y="67"/>
                    <a:pt x="70" y="95"/>
                  </a:cubicBezTo>
                  <a:cubicBezTo>
                    <a:pt x="49" y="67"/>
                    <a:pt x="25" y="36"/>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913" name="Google Shape;5548;p56"/>
            <p:cNvSpPr/>
            <p:nvPr/>
          </p:nvSpPr>
          <p:spPr>
            <a:xfrm>
              <a:off x="867960" y="15433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1" h="32">
                  <a:moveTo>
                    <a:pt x="0" y="0"/>
                  </a:moveTo>
                  <a:lnTo>
                    <a:pt x="0" y="0"/>
                  </a:lnTo>
                  <a:cubicBezTo>
                    <a:pt x="14" y="7"/>
                    <a:pt x="28" y="11"/>
                    <a:pt x="42" y="18"/>
                  </a:cubicBezTo>
                  <a:cubicBezTo>
                    <a:pt x="53" y="21"/>
                    <a:pt x="60" y="28"/>
                    <a:pt x="70" y="32"/>
                  </a:cubicBezTo>
                  <a:cubicBezTo>
                    <a:pt x="49" y="18"/>
                    <a:pt x="25"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4" name="Google Shape;5549;p56"/>
            <p:cNvSpPr/>
            <p:nvPr/>
          </p:nvSpPr>
          <p:spPr>
            <a:xfrm>
              <a:off x="903960" y="159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4" h="47">
                  <a:moveTo>
                    <a:pt x="0" y="46"/>
                  </a:moveTo>
                  <a:lnTo>
                    <a:pt x="6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5" name="Google Shape;5550;p56"/>
            <p:cNvSpPr/>
            <p:nvPr/>
          </p:nvSpPr>
          <p:spPr>
            <a:xfrm>
              <a:off x="905040" y="159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39">
                  <a:moveTo>
                    <a:pt x="56"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6" name="Google Shape;5551;p56"/>
            <p:cNvSpPr/>
            <p:nvPr/>
          </p:nvSpPr>
          <p:spPr>
            <a:xfrm>
              <a:off x="907200" y="159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39">
                  <a:moveTo>
                    <a:pt x="56" y="0"/>
                  </a:moveTo>
                  <a:lnTo>
                    <a:pt x="0"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7" name="Google Shape;5552;p56"/>
            <p:cNvSpPr/>
            <p:nvPr/>
          </p:nvSpPr>
          <p:spPr>
            <a:xfrm>
              <a:off x="838080" y="1535400"/>
              <a:ext cx="360" cy="1080"/>
            </a:xfrm>
            <a:custGeom>
              <a:avLst/>
              <a:gdLst>
                <a:gd name="textAreaLeft" fmla="*/ 0 w 360"/>
                <a:gd name="textAreaRight" fmla="*/ 5760 w 360"/>
                <a:gd name="textAreaTop" fmla="*/ 0 h 1080"/>
                <a:gd name="textAreaBottom" fmla="*/ 2880 h 1080"/>
              </a:gdLst>
              <a:ahLst/>
              <a:rect l="textAreaLeft" t="textAreaTop" r="textAreaRight" b="textAreaBottom"/>
              <a:pathLst>
                <a:path w="102" h="225">
                  <a:moveTo>
                    <a:pt x="0" y="1"/>
                  </a:moveTo>
                  <a:cubicBezTo>
                    <a:pt x="70" y="50"/>
                    <a:pt x="102" y="158"/>
                    <a:pt x="102" y="225"/>
                  </a:cubicBezTo>
                  <a:cubicBezTo>
                    <a:pt x="102" y="158"/>
                    <a:pt x="70" y="46"/>
                    <a:pt x="0"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918" name="Google Shape;5553;p56"/>
            <p:cNvSpPr/>
            <p:nvPr/>
          </p:nvSpPr>
          <p:spPr>
            <a:xfrm>
              <a:off x="906120" y="159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33">
                  <a:moveTo>
                    <a:pt x="50" y="1"/>
                  </a:moveTo>
                  <a:lnTo>
                    <a:pt x="1"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19" name="Google Shape;5554;p56"/>
            <p:cNvSpPr/>
            <p:nvPr/>
          </p:nvSpPr>
          <p:spPr>
            <a:xfrm>
              <a:off x="1249200" y="167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5"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0" name="Google Shape;5555;p56"/>
            <p:cNvSpPr/>
            <p:nvPr/>
          </p:nvSpPr>
          <p:spPr>
            <a:xfrm>
              <a:off x="1248480" y="167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1" name="Google Shape;5556;p56"/>
            <p:cNvSpPr/>
            <p:nvPr/>
          </p:nvSpPr>
          <p:spPr>
            <a:xfrm>
              <a:off x="1172880" y="1656000"/>
              <a:ext cx="720" cy="360"/>
            </a:xfrm>
            <a:custGeom>
              <a:avLst/>
              <a:gdLst>
                <a:gd name="textAreaLeft" fmla="*/ 0 w 720"/>
                <a:gd name="textAreaRight" fmla="*/ 2520 w 720"/>
                <a:gd name="textAreaTop" fmla="*/ 0 h 360"/>
                <a:gd name="textAreaBottom" fmla="*/ 8640 h 360"/>
              </a:gdLst>
              <a:ahLst/>
              <a:rect l="textAreaLeft" t="textAreaTop" r="textAreaRight" b="textAreaBottom"/>
              <a:pathLst>
                <a:path w="183" h="89">
                  <a:moveTo>
                    <a:pt x="182" y="88"/>
                  </a:moveTo>
                  <a:cubicBezTo>
                    <a:pt x="123" y="57"/>
                    <a:pt x="63" y="25"/>
                    <a:pt x="0" y="1"/>
                  </a:cubicBezTo>
                  <a:cubicBezTo>
                    <a:pt x="63" y="25"/>
                    <a:pt x="123" y="57"/>
                    <a:pt x="182"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2" name="Google Shape;5557;p56"/>
            <p:cNvSpPr/>
            <p:nvPr/>
          </p:nvSpPr>
          <p:spPr>
            <a:xfrm>
              <a:off x="824040" y="1536120"/>
              <a:ext cx="3240" cy="720"/>
            </a:xfrm>
            <a:custGeom>
              <a:avLst/>
              <a:gdLst>
                <a:gd name="textAreaLeft" fmla="*/ 0 w 3240"/>
                <a:gd name="textAreaRight" fmla="*/ 5040 w 3240"/>
                <a:gd name="textAreaTop" fmla="*/ 0 h 720"/>
                <a:gd name="textAreaBottom" fmla="*/ 2520 h 720"/>
              </a:gdLst>
              <a:ahLst/>
              <a:rect l="textAreaLeft" t="textAreaTop" r="textAreaRight" b="textAreaBottom"/>
              <a:pathLst>
                <a:path w="382" h="190">
                  <a:moveTo>
                    <a:pt x="382" y="49"/>
                  </a:moveTo>
                  <a:cubicBezTo>
                    <a:pt x="266" y="189"/>
                    <a:pt x="28" y="21"/>
                    <a:pt x="0" y="0"/>
                  </a:cubicBezTo>
                  <a:cubicBezTo>
                    <a:pt x="28" y="21"/>
                    <a:pt x="266" y="189"/>
                    <a:pt x="382" y="49"/>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4923" name="Google Shape;5558;p56"/>
            <p:cNvSpPr/>
            <p:nvPr/>
          </p:nvSpPr>
          <p:spPr>
            <a:xfrm>
              <a:off x="1247760" y="167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4" name="Google Shape;5559;p56"/>
            <p:cNvSpPr/>
            <p:nvPr/>
          </p:nvSpPr>
          <p:spPr>
            <a:xfrm>
              <a:off x="1249560" y="167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1"/>
                  </a:moveTo>
                  <a:lnTo>
                    <a:pt x="4" y="8"/>
                  </a:ln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5" name="Google Shape;5560;p56"/>
            <p:cNvSpPr/>
            <p:nvPr/>
          </p:nvSpPr>
          <p:spPr>
            <a:xfrm>
              <a:off x="869400" y="154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1"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6" name="Google Shape;5561;p56"/>
            <p:cNvSpPr/>
            <p:nvPr/>
          </p:nvSpPr>
          <p:spPr>
            <a:xfrm>
              <a:off x="869040" y="154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 y="1"/>
                  </a:moveTo>
                  <a:cubicBezTo>
                    <a:pt x="4" y="4"/>
                    <a:pt x="8" y="8"/>
                    <a:pt x="15" y="11"/>
                  </a:cubicBez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7" name="Google Shape;5562;p56"/>
            <p:cNvSpPr/>
            <p:nvPr/>
          </p:nvSpPr>
          <p:spPr>
            <a:xfrm>
              <a:off x="906120" y="158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28" name="Google Shape;5563;p56"/>
            <p:cNvSpPr/>
            <p:nvPr/>
          </p:nvSpPr>
          <p:spPr>
            <a:xfrm>
              <a:off x="1202760" y="1661400"/>
              <a:ext cx="2880" cy="360"/>
            </a:xfrm>
            <a:custGeom>
              <a:avLst/>
              <a:gdLst>
                <a:gd name="textAreaLeft" fmla="*/ 0 w 2880"/>
                <a:gd name="textAreaRight" fmla="*/ 4680 w 2880"/>
                <a:gd name="textAreaTop" fmla="*/ 0 h 360"/>
                <a:gd name="textAreaBottom" fmla="*/ 5760 h 360"/>
              </a:gdLst>
              <a:ahLst/>
              <a:rect l="textAreaLeft" t="textAreaTop" r="textAreaRight" b="textAreaBottom"/>
              <a:pathLst>
                <a:path w="351" h="102">
                  <a:moveTo>
                    <a:pt x="1" y="0"/>
                  </a:moveTo>
                  <a:cubicBezTo>
                    <a:pt x="120" y="25"/>
                    <a:pt x="235" y="60"/>
                    <a:pt x="351" y="102"/>
                  </a:cubicBezTo>
                  <a:lnTo>
                    <a:pt x="351" y="102"/>
                  </a:lnTo>
                  <a:cubicBezTo>
                    <a:pt x="235" y="60"/>
                    <a:pt x="120" y="25"/>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929" name="Google Shape;5564;p56"/>
            <p:cNvSpPr/>
            <p:nvPr/>
          </p:nvSpPr>
          <p:spPr>
            <a:xfrm>
              <a:off x="964800" y="1653840"/>
              <a:ext cx="201240" cy="360"/>
            </a:xfrm>
            <a:custGeom>
              <a:avLst/>
              <a:gdLst>
                <a:gd name="textAreaLeft" fmla="*/ 0 w 201240"/>
                <a:gd name="textAreaRight" fmla="*/ 203040 w 201240"/>
                <a:gd name="textAreaTop" fmla="*/ 0 h 360"/>
                <a:gd name="textAreaBottom" fmla="*/ 8640 h 360"/>
              </a:gdLst>
              <a:ahLst/>
              <a:rect l="textAreaLeft" t="textAreaTop" r="textAreaRight" b="textAreaBottom"/>
              <a:pathLst>
                <a:path w="14943" h="81">
                  <a:moveTo>
                    <a:pt x="1" y="81"/>
                  </a:moveTo>
                  <a:lnTo>
                    <a:pt x="149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0" name="Google Shape;5565;p56"/>
            <p:cNvSpPr/>
            <p:nvPr/>
          </p:nvSpPr>
          <p:spPr>
            <a:xfrm>
              <a:off x="1247400" y="167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1" name="Google Shape;5566;p56"/>
            <p:cNvSpPr/>
            <p:nvPr/>
          </p:nvSpPr>
          <p:spPr>
            <a:xfrm>
              <a:off x="907560" y="1590480"/>
              <a:ext cx="360" cy="360"/>
            </a:xfrm>
            <a:custGeom>
              <a:avLst/>
              <a:gdLst>
                <a:gd name="textAreaLeft" fmla="*/ 0 w 360"/>
                <a:gd name="textAreaRight" fmla="*/ 8640 w 360"/>
                <a:gd name="textAreaTop" fmla="*/ 0 h 360"/>
                <a:gd name="textAreaBottom" fmla="*/ 5760 h 360"/>
              </a:gdLst>
              <a:ahLst/>
              <a:rect l="textAreaLeft" t="textAreaTop" r="textAreaRight" b="textAreaBottom"/>
              <a:pathLst>
                <a:path w="82" h="106">
                  <a:moveTo>
                    <a:pt x="1" y="0"/>
                  </a:moveTo>
                  <a:cubicBezTo>
                    <a:pt x="36" y="35"/>
                    <a:pt x="78" y="81"/>
                    <a:pt x="78" y="105"/>
                  </a:cubicBezTo>
                  <a:cubicBezTo>
                    <a:pt x="81" y="81"/>
                    <a:pt x="36" y="35"/>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4932" name="Google Shape;5567;p56"/>
            <p:cNvSpPr/>
            <p:nvPr/>
          </p:nvSpPr>
          <p:spPr>
            <a:xfrm>
              <a:off x="1289160" y="1707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
                  </a:moveTo>
                  <a:lnTo>
                    <a:pt x="1" y="15"/>
                  </a:lnTo>
                  <a:cubicBezTo>
                    <a:pt x="1" y="11"/>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3" name="Google Shape;5568;p56"/>
            <p:cNvSpPr/>
            <p:nvPr/>
          </p:nvSpPr>
          <p:spPr>
            <a:xfrm>
              <a:off x="1288440" y="171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4" name="Google Shape;5569;p56"/>
            <p:cNvSpPr/>
            <p:nvPr/>
          </p:nvSpPr>
          <p:spPr>
            <a:xfrm>
              <a:off x="1289160" y="1710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0" h="12">
                  <a:moveTo>
                    <a:pt x="9" y="1"/>
                  </a:moveTo>
                  <a:cubicBezTo>
                    <a:pt x="6" y="4"/>
                    <a:pt x="1" y="12"/>
                    <a:pt x="1" y="12"/>
                  </a:cubicBezTo>
                  <a:cubicBezTo>
                    <a:pt x="2" y="12"/>
                    <a:pt x="2" y="12"/>
                    <a:pt x="2" y="11"/>
                  </a:cubicBezTo>
                  <a:cubicBezTo>
                    <a:pt x="6" y="8"/>
                    <a:pt x="9" y="4"/>
                    <a:pt x="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5" name="Google Shape;5570;p56"/>
            <p:cNvSpPr/>
            <p:nvPr/>
          </p:nvSpPr>
          <p:spPr>
            <a:xfrm>
              <a:off x="1288800" y="171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6" name="Google Shape;5571;p56"/>
            <p:cNvSpPr/>
            <p:nvPr/>
          </p:nvSpPr>
          <p:spPr>
            <a:xfrm>
              <a:off x="1289160" y="170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0"/>
                  </a:moveTo>
                  <a:lnTo>
                    <a:pt x="0" y="14"/>
                  </a:lnTo>
                  <a:cubicBezTo>
                    <a:pt x="0" y="11"/>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7" name="Google Shape;5572;p56"/>
            <p:cNvSpPr/>
            <p:nvPr/>
          </p:nvSpPr>
          <p:spPr>
            <a:xfrm>
              <a:off x="1289160" y="170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9">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8" name="Google Shape;5573;p56"/>
            <p:cNvSpPr/>
            <p:nvPr/>
          </p:nvSpPr>
          <p:spPr>
            <a:xfrm>
              <a:off x="1370880" y="167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1">
                  <a:moveTo>
                    <a:pt x="0" y="2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39" name="Google Shape;5574;p56"/>
            <p:cNvSpPr/>
            <p:nvPr/>
          </p:nvSpPr>
          <p:spPr>
            <a:xfrm>
              <a:off x="1368360" y="1670040"/>
              <a:ext cx="1080" cy="360"/>
            </a:xfrm>
            <a:custGeom>
              <a:avLst/>
              <a:gdLst>
                <a:gd name="textAreaLeft" fmla="*/ 0 w 1080"/>
                <a:gd name="textAreaRight" fmla="*/ 2880 w 1080"/>
                <a:gd name="textAreaTop" fmla="*/ 0 h 360"/>
                <a:gd name="textAreaBottom" fmla="*/ 11520 h 360"/>
              </a:gdLst>
              <a:ahLst/>
              <a:rect l="textAreaLeft" t="textAreaTop" r="textAreaRight" b="textAreaBottom"/>
              <a:pathLst>
                <a:path w="211" h="39">
                  <a:moveTo>
                    <a:pt x="0" y="0"/>
                  </a:moveTo>
                  <a:lnTo>
                    <a:pt x="0" y="0"/>
                  </a:lnTo>
                  <a:cubicBezTo>
                    <a:pt x="81" y="7"/>
                    <a:pt x="196" y="14"/>
                    <a:pt x="210" y="39"/>
                  </a:cubicBezTo>
                  <a:cubicBezTo>
                    <a:pt x="196" y="14"/>
                    <a:pt x="81"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0" name="Google Shape;5575;p56"/>
            <p:cNvSpPr/>
            <p:nvPr/>
          </p:nvSpPr>
          <p:spPr>
            <a:xfrm>
              <a:off x="1309320" y="1698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7"/>
                  </a:moveTo>
                  <a:lnTo>
                    <a:pt x="1" y="7"/>
                  </a:ln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1" name="Google Shape;5576;p56"/>
            <p:cNvSpPr/>
            <p:nvPr/>
          </p:nvSpPr>
          <p:spPr>
            <a:xfrm>
              <a:off x="1260720" y="171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2" name="Google Shape;5577;p56"/>
            <p:cNvSpPr/>
            <p:nvPr/>
          </p:nvSpPr>
          <p:spPr>
            <a:xfrm>
              <a:off x="1260720" y="171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4" y="1"/>
                  </a:moveTo>
                  <a:cubicBezTo>
                    <a:pt x="0" y="8"/>
                    <a:pt x="0" y="11"/>
                    <a:pt x="4" y="18"/>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3" name="Google Shape;5578;p56"/>
            <p:cNvSpPr/>
            <p:nvPr/>
          </p:nvSpPr>
          <p:spPr>
            <a:xfrm>
              <a:off x="1260720" y="1713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0"/>
                  </a:moveTo>
                  <a:lnTo>
                    <a:pt x="0" y="0"/>
                  </a:lnTo>
                  <a:cubicBezTo>
                    <a:pt x="4" y="7"/>
                    <a:pt x="4" y="14"/>
                    <a:pt x="7" y="18"/>
                  </a:cubicBezTo>
                  <a:cubicBezTo>
                    <a:pt x="7"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4" name="Google Shape;5579;p56"/>
            <p:cNvSpPr/>
            <p:nvPr/>
          </p:nvSpPr>
          <p:spPr>
            <a:xfrm>
              <a:off x="1288080" y="171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1">
                  <a:moveTo>
                    <a:pt x="1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5" name="Google Shape;5580;p56"/>
            <p:cNvSpPr/>
            <p:nvPr/>
          </p:nvSpPr>
          <p:spPr>
            <a:xfrm>
              <a:off x="1261080" y="1714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1" y="0"/>
                  </a:moveTo>
                  <a:lnTo>
                    <a:pt x="1" y="0"/>
                  </a:lnTo>
                  <a:cubicBezTo>
                    <a:pt x="1" y="4"/>
                    <a:pt x="4" y="7"/>
                    <a:pt x="4" y="11"/>
                  </a:cubicBezTo>
                  <a:cubicBezTo>
                    <a:pt x="4" y="7"/>
                    <a:pt x="4"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6" name="Google Shape;5581;p56"/>
            <p:cNvSpPr/>
            <p:nvPr/>
          </p:nvSpPr>
          <p:spPr>
            <a:xfrm>
              <a:off x="1260720" y="171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0" y="1"/>
                  </a:moveTo>
                  <a:lnTo>
                    <a:pt x="0" y="18"/>
                  </a:lnTo>
                  <a:cubicBezTo>
                    <a:pt x="0" y="15"/>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7" name="Google Shape;5582;p56"/>
            <p:cNvSpPr/>
            <p:nvPr/>
          </p:nvSpPr>
          <p:spPr>
            <a:xfrm>
              <a:off x="1287720" y="1711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5"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8" name="Google Shape;5583;p56"/>
            <p:cNvSpPr/>
            <p:nvPr/>
          </p:nvSpPr>
          <p:spPr>
            <a:xfrm>
              <a:off x="1261440" y="1715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0"/>
                  </a:moveTo>
                  <a:cubicBezTo>
                    <a:pt x="4" y="7"/>
                    <a:pt x="4" y="11"/>
                    <a:pt x="7" y="14"/>
                  </a:cubicBezTo>
                  <a:cubicBezTo>
                    <a:pt x="7" y="11"/>
                    <a:pt x="4"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49" name="Google Shape;5584;p56"/>
            <p:cNvSpPr/>
            <p:nvPr/>
          </p:nvSpPr>
          <p:spPr>
            <a:xfrm>
              <a:off x="1287000" y="171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1">
                  <a:moveTo>
                    <a:pt x="1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0" name="Google Shape;5585;p56"/>
            <p:cNvSpPr/>
            <p:nvPr/>
          </p:nvSpPr>
          <p:spPr>
            <a:xfrm>
              <a:off x="1314000" y="1694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8">
                  <a:moveTo>
                    <a:pt x="1" y="18"/>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1" name="Google Shape;5586;p56"/>
            <p:cNvSpPr/>
            <p:nvPr/>
          </p:nvSpPr>
          <p:spPr>
            <a:xfrm>
              <a:off x="1370880" y="167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0"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2" name="Google Shape;5587;p56"/>
            <p:cNvSpPr/>
            <p:nvPr/>
          </p:nvSpPr>
          <p:spPr>
            <a:xfrm>
              <a:off x="1370880" y="167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0" y="0"/>
                  </a:moveTo>
                  <a:lnTo>
                    <a:pt x="0" y="21"/>
                  </a:lnTo>
                  <a:cubicBezTo>
                    <a:pt x="4"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3" name="Google Shape;5588;p56"/>
            <p:cNvSpPr/>
            <p:nvPr/>
          </p:nvSpPr>
          <p:spPr>
            <a:xfrm>
              <a:off x="1370880" y="167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0"/>
                  </a:moveTo>
                  <a:lnTo>
                    <a:pt x="0"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4" name="Google Shape;5589;p56"/>
            <p:cNvSpPr/>
            <p:nvPr/>
          </p:nvSpPr>
          <p:spPr>
            <a:xfrm>
              <a:off x="1317240" y="169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7"/>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5" name="Google Shape;5590;p56"/>
            <p:cNvSpPr/>
            <p:nvPr/>
          </p:nvSpPr>
          <p:spPr>
            <a:xfrm>
              <a:off x="1317240" y="169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6" name="Google Shape;5591;p56"/>
            <p:cNvSpPr/>
            <p:nvPr/>
          </p:nvSpPr>
          <p:spPr>
            <a:xfrm>
              <a:off x="1311840" y="1695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5">
                  <a:moveTo>
                    <a:pt x="0" y="25"/>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7" name="Google Shape;5592;p56"/>
            <p:cNvSpPr/>
            <p:nvPr/>
          </p:nvSpPr>
          <p:spPr>
            <a:xfrm>
              <a:off x="1370880" y="167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8" name="Google Shape;5593;p56"/>
            <p:cNvSpPr/>
            <p:nvPr/>
          </p:nvSpPr>
          <p:spPr>
            <a:xfrm>
              <a:off x="1317240" y="169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59" name="Google Shape;5594;p56"/>
            <p:cNvSpPr/>
            <p:nvPr/>
          </p:nvSpPr>
          <p:spPr>
            <a:xfrm>
              <a:off x="1315800" y="1692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0"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0" name="Google Shape;5595;p56"/>
            <p:cNvSpPr/>
            <p:nvPr/>
          </p:nvSpPr>
          <p:spPr>
            <a:xfrm>
              <a:off x="1316520" y="1692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7"/>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1" name="Google Shape;5596;p56"/>
            <p:cNvSpPr/>
            <p:nvPr/>
          </p:nvSpPr>
          <p:spPr>
            <a:xfrm>
              <a:off x="1316160" y="1692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0" y="1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2" name="Google Shape;5597;p56"/>
            <p:cNvSpPr/>
            <p:nvPr/>
          </p:nvSpPr>
          <p:spPr>
            <a:xfrm>
              <a:off x="1316160" y="1692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3" name="Google Shape;5598;p56"/>
            <p:cNvSpPr/>
            <p:nvPr/>
          </p:nvSpPr>
          <p:spPr>
            <a:xfrm>
              <a:off x="1316880" y="169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4" name="Google Shape;5599;p56"/>
            <p:cNvSpPr/>
            <p:nvPr/>
          </p:nvSpPr>
          <p:spPr>
            <a:xfrm>
              <a:off x="1371240" y="167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5">
                  <a:moveTo>
                    <a:pt x="1" y="0"/>
                  </a:moveTo>
                  <a:cubicBezTo>
                    <a:pt x="1" y="7"/>
                    <a:pt x="1" y="18"/>
                    <a:pt x="4" y="25"/>
                  </a:cubicBezTo>
                  <a:cubicBezTo>
                    <a:pt x="1" y="18"/>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5" name="Google Shape;5600;p56"/>
            <p:cNvSpPr/>
            <p:nvPr/>
          </p:nvSpPr>
          <p:spPr>
            <a:xfrm>
              <a:off x="1371240" y="1675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0"/>
                  </a:moveTo>
                  <a:lnTo>
                    <a:pt x="1" y="21"/>
                  </a:lnTo>
                  <a:cubicBezTo>
                    <a:pt x="1" y="14"/>
                    <a:pt x="1"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6" name="Google Shape;5601;p56"/>
            <p:cNvSpPr/>
            <p:nvPr/>
          </p:nvSpPr>
          <p:spPr>
            <a:xfrm>
              <a:off x="1316520" y="1692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7" name="Google Shape;5602;p56"/>
            <p:cNvSpPr/>
            <p:nvPr/>
          </p:nvSpPr>
          <p:spPr>
            <a:xfrm>
              <a:off x="1317600" y="169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8" name="Google Shape;5603;p56"/>
            <p:cNvSpPr/>
            <p:nvPr/>
          </p:nvSpPr>
          <p:spPr>
            <a:xfrm>
              <a:off x="1371240" y="1676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1"/>
                  </a:moveTo>
                  <a:lnTo>
                    <a:pt x="0" y="22"/>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69" name="Google Shape;5604;p56"/>
            <p:cNvSpPr/>
            <p:nvPr/>
          </p:nvSpPr>
          <p:spPr>
            <a:xfrm>
              <a:off x="1317600" y="169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0" name="Google Shape;5605;p56"/>
            <p:cNvSpPr/>
            <p:nvPr/>
          </p:nvSpPr>
          <p:spPr>
            <a:xfrm>
              <a:off x="1371240" y="167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3">
                  <a:moveTo>
                    <a:pt x="4" y="0"/>
                  </a:moveTo>
                  <a:cubicBezTo>
                    <a:pt x="0" y="14"/>
                    <a:pt x="0" y="28"/>
                    <a:pt x="0" y="42"/>
                  </a:cubicBezTo>
                  <a:cubicBezTo>
                    <a:pt x="0" y="28"/>
                    <a:pt x="4" y="1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1" name="Google Shape;5606;p56"/>
            <p:cNvSpPr/>
            <p:nvPr/>
          </p:nvSpPr>
          <p:spPr>
            <a:xfrm>
              <a:off x="1371240" y="167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2" name="Google Shape;5607;p56"/>
            <p:cNvSpPr/>
            <p:nvPr/>
          </p:nvSpPr>
          <p:spPr>
            <a:xfrm>
              <a:off x="1360800" y="1668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5">
                  <a:moveTo>
                    <a:pt x="0" y="4"/>
                  </a:moveTo>
                  <a:cubicBezTo>
                    <a:pt x="4" y="1"/>
                    <a:pt x="11" y="1"/>
                    <a:pt x="18" y="1"/>
                  </a:cubicBezTo>
                  <a:cubicBezTo>
                    <a:pt x="11" y="1"/>
                    <a:pt x="4" y="1"/>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3" name="Google Shape;5608;p56"/>
            <p:cNvSpPr/>
            <p:nvPr/>
          </p:nvSpPr>
          <p:spPr>
            <a:xfrm>
              <a:off x="1314360" y="1693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1" y="1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4" name="Google Shape;5609;p56"/>
            <p:cNvSpPr/>
            <p:nvPr/>
          </p:nvSpPr>
          <p:spPr>
            <a:xfrm>
              <a:off x="1314720" y="1693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1" y="14"/>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5" name="Google Shape;5610;p56"/>
            <p:cNvSpPr/>
            <p:nvPr/>
          </p:nvSpPr>
          <p:spPr>
            <a:xfrm>
              <a:off x="1313280" y="169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8">
                  <a:moveTo>
                    <a:pt x="1" y="18"/>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6" name="Google Shape;5611;p56"/>
            <p:cNvSpPr/>
            <p:nvPr/>
          </p:nvSpPr>
          <p:spPr>
            <a:xfrm>
              <a:off x="1371240" y="167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
                  </a:moveTo>
                  <a:lnTo>
                    <a:pt x="1" y="18"/>
                  </a:lnTo>
                  <a:cubicBezTo>
                    <a:pt x="1" y="11"/>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7" name="Google Shape;5612;p56"/>
            <p:cNvSpPr/>
            <p:nvPr/>
          </p:nvSpPr>
          <p:spPr>
            <a:xfrm>
              <a:off x="1371240" y="167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
                  </a:moveTo>
                  <a:lnTo>
                    <a:pt x="1" y="18"/>
                  </a:lnTo>
                  <a:cubicBezTo>
                    <a:pt x="1" y="11"/>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8" name="Google Shape;5613;p56"/>
            <p:cNvSpPr/>
            <p:nvPr/>
          </p:nvSpPr>
          <p:spPr>
            <a:xfrm>
              <a:off x="1311480" y="1696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9">
                  <a:moveTo>
                    <a:pt x="0" y="29"/>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79" name="Google Shape;5614;p56"/>
            <p:cNvSpPr/>
            <p:nvPr/>
          </p:nvSpPr>
          <p:spPr>
            <a:xfrm>
              <a:off x="1317600" y="169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0" name="Google Shape;5615;p56"/>
            <p:cNvSpPr/>
            <p:nvPr/>
          </p:nvSpPr>
          <p:spPr>
            <a:xfrm>
              <a:off x="1317960" y="169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1" name="Google Shape;5616;p56"/>
            <p:cNvSpPr/>
            <p:nvPr/>
          </p:nvSpPr>
          <p:spPr>
            <a:xfrm>
              <a:off x="1317960" y="169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2" name="Google Shape;5617;p56"/>
            <p:cNvSpPr/>
            <p:nvPr/>
          </p:nvSpPr>
          <p:spPr>
            <a:xfrm>
              <a:off x="1312920" y="169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2">
                  <a:moveTo>
                    <a:pt x="0" y="22"/>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3" name="Google Shape;5618;p56"/>
            <p:cNvSpPr/>
            <p:nvPr/>
          </p:nvSpPr>
          <p:spPr>
            <a:xfrm>
              <a:off x="1317960" y="169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4" name="Google Shape;5619;p56"/>
            <p:cNvSpPr/>
            <p:nvPr/>
          </p:nvSpPr>
          <p:spPr>
            <a:xfrm>
              <a:off x="1317960" y="169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5" name="Google Shape;5620;p56"/>
            <p:cNvSpPr/>
            <p:nvPr/>
          </p:nvSpPr>
          <p:spPr>
            <a:xfrm>
              <a:off x="1312560" y="169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6">
                  <a:moveTo>
                    <a:pt x="1" y="25"/>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6" name="Google Shape;5621;p56"/>
            <p:cNvSpPr/>
            <p:nvPr/>
          </p:nvSpPr>
          <p:spPr>
            <a:xfrm>
              <a:off x="1315080" y="169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7" name="Google Shape;5622;p56"/>
            <p:cNvSpPr/>
            <p:nvPr/>
          </p:nvSpPr>
          <p:spPr>
            <a:xfrm>
              <a:off x="1371240" y="167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5">
                  <a:moveTo>
                    <a:pt x="0" y="0"/>
                  </a:moveTo>
                  <a:cubicBezTo>
                    <a:pt x="0" y="7"/>
                    <a:pt x="4" y="14"/>
                    <a:pt x="4" y="25"/>
                  </a:cubicBezTo>
                  <a:cubicBezTo>
                    <a:pt x="4"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8" name="Google Shape;5623;p56"/>
            <p:cNvSpPr/>
            <p:nvPr/>
          </p:nvSpPr>
          <p:spPr>
            <a:xfrm>
              <a:off x="1315440" y="169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89" name="Google Shape;5624;p56"/>
            <p:cNvSpPr/>
            <p:nvPr/>
          </p:nvSpPr>
          <p:spPr>
            <a:xfrm>
              <a:off x="1371240" y="167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5">
                  <a:moveTo>
                    <a:pt x="0" y="0"/>
                  </a:moveTo>
                  <a:lnTo>
                    <a:pt x="4"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0" name="Google Shape;5625;p56"/>
            <p:cNvSpPr/>
            <p:nvPr/>
          </p:nvSpPr>
          <p:spPr>
            <a:xfrm>
              <a:off x="1811880" y="1702800"/>
              <a:ext cx="90360" cy="64080"/>
            </a:xfrm>
            <a:custGeom>
              <a:avLst/>
              <a:gdLst>
                <a:gd name="textAreaLeft" fmla="*/ 0 w 90360"/>
                <a:gd name="textAreaRight" fmla="*/ 92160 w 90360"/>
                <a:gd name="textAreaTop" fmla="*/ 0 h 64080"/>
                <a:gd name="textAreaBottom" fmla="*/ 65880 h 64080"/>
              </a:gdLst>
              <a:ahLst/>
              <a:rect l="textAreaLeft" t="textAreaTop" r="textAreaRight" b="textAreaBottom"/>
              <a:pathLst>
                <a:path w="6782" h="4844">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a:solidFill>
                <a:srgbClr val="5f7d95"/>
              </a:solidFill>
              <a:round/>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4991" name="Google Shape;5626;p56"/>
            <p:cNvSpPr/>
            <p:nvPr/>
          </p:nvSpPr>
          <p:spPr>
            <a:xfrm>
              <a:off x="1899360" y="1737720"/>
              <a:ext cx="3240" cy="1440"/>
            </a:xfrm>
            <a:custGeom>
              <a:avLst/>
              <a:gdLst>
                <a:gd name="textAreaLeft" fmla="*/ 0 w 3240"/>
                <a:gd name="textAreaRight" fmla="*/ 5040 w 3240"/>
                <a:gd name="textAreaTop" fmla="*/ 0 h 1440"/>
                <a:gd name="textAreaBottom" fmla="*/ 3240 h 1440"/>
              </a:gdLst>
              <a:ahLst/>
              <a:rect l="textAreaLeft" t="textAreaTop" r="textAreaRight" b="textAreaBottom"/>
              <a:pathLst>
                <a:path w="365" h="226">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4992" name="Google Shape;5627;p56"/>
            <p:cNvSpPr/>
            <p:nvPr/>
          </p:nvSpPr>
          <p:spPr>
            <a:xfrm>
              <a:off x="1825560" y="175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4"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3" name="Google Shape;5628;p56"/>
            <p:cNvSpPr/>
            <p:nvPr/>
          </p:nvSpPr>
          <p:spPr>
            <a:xfrm>
              <a:off x="1825560" y="175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9">
                  <a:moveTo>
                    <a:pt x="14" y="28"/>
                  </a:moveTo>
                  <a:lnTo>
                    <a:pt x="14" y="28"/>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4" name="Google Shape;5629;p56"/>
            <p:cNvSpPr/>
            <p:nvPr/>
          </p:nvSpPr>
          <p:spPr>
            <a:xfrm>
              <a:off x="1825200" y="1758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5" name="Google Shape;5630;p56"/>
            <p:cNvSpPr/>
            <p:nvPr/>
          </p:nvSpPr>
          <p:spPr>
            <a:xfrm>
              <a:off x="1825200" y="175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6" name="Google Shape;5631;p56"/>
            <p:cNvSpPr/>
            <p:nvPr/>
          </p:nvSpPr>
          <p:spPr>
            <a:xfrm>
              <a:off x="1825200" y="1758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7"/>
                  </a:moveTo>
                  <a:lnTo>
                    <a:pt x="1" y="0"/>
                  </a:lnTo>
                  <a:cubicBezTo>
                    <a:pt x="1" y="4"/>
                    <a:pt x="1" y="4"/>
                    <a:pt x="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7" name="Google Shape;5632;p56"/>
            <p:cNvSpPr/>
            <p:nvPr/>
          </p:nvSpPr>
          <p:spPr>
            <a:xfrm>
              <a:off x="181548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1"/>
                  </a:moveTo>
                  <a:lnTo>
                    <a:pt x="1" y="4"/>
                  </a:ln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8" name="Google Shape;5633;p56"/>
            <p:cNvSpPr/>
            <p:nvPr/>
          </p:nvSpPr>
          <p:spPr>
            <a:xfrm>
              <a:off x="1825560" y="175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8">
                  <a:moveTo>
                    <a:pt x="11" y="1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4999" name="Google Shape;5634;p56"/>
            <p:cNvSpPr/>
            <p:nvPr/>
          </p:nvSpPr>
          <p:spPr>
            <a:xfrm>
              <a:off x="1825560" y="175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0" name="Google Shape;5635;p56"/>
            <p:cNvSpPr/>
            <p:nvPr/>
          </p:nvSpPr>
          <p:spPr>
            <a:xfrm>
              <a:off x="181548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5" y="1"/>
                  </a:moveTo>
                  <a:cubicBezTo>
                    <a:pt x="11" y="4"/>
                    <a:pt x="8" y="11"/>
                    <a:pt x="1" y="15"/>
                  </a:cubicBezTo>
                  <a:cubicBezTo>
                    <a:pt x="8" y="11"/>
                    <a:pt x="11" y="4"/>
                    <a:pt x="1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1" name="Google Shape;5636;p56"/>
            <p:cNvSpPr/>
            <p:nvPr/>
          </p:nvSpPr>
          <p:spPr>
            <a:xfrm>
              <a:off x="1867680" y="1707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0" y="1"/>
                  </a:moveTo>
                  <a:lnTo>
                    <a:pt x="1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2" name="Google Shape;5637;p56"/>
            <p:cNvSpPr/>
            <p:nvPr/>
          </p:nvSpPr>
          <p:spPr>
            <a:xfrm>
              <a:off x="1897200" y="171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3" name="Google Shape;5638;p56"/>
            <p:cNvSpPr/>
            <p:nvPr/>
          </p:nvSpPr>
          <p:spPr>
            <a:xfrm>
              <a:off x="1898280" y="171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0"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4" name="Google Shape;5639;p56"/>
            <p:cNvSpPr/>
            <p:nvPr/>
          </p:nvSpPr>
          <p:spPr>
            <a:xfrm>
              <a:off x="1899000" y="171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5" name="Google Shape;5640;p56"/>
            <p:cNvSpPr/>
            <p:nvPr/>
          </p:nvSpPr>
          <p:spPr>
            <a:xfrm>
              <a:off x="1900080" y="171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6" name="Google Shape;5641;p56"/>
            <p:cNvSpPr/>
            <p:nvPr/>
          </p:nvSpPr>
          <p:spPr>
            <a:xfrm>
              <a:off x="1903680" y="171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7" name="Google Shape;5642;p56"/>
            <p:cNvSpPr/>
            <p:nvPr/>
          </p:nvSpPr>
          <p:spPr>
            <a:xfrm>
              <a:off x="1977120" y="1674000"/>
              <a:ext cx="21240" cy="9720"/>
            </a:xfrm>
            <a:custGeom>
              <a:avLst/>
              <a:gdLst>
                <a:gd name="textAreaLeft" fmla="*/ 0 w 21240"/>
                <a:gd name="textAreaRight" fmla="*/ 23040 w 21240"/>
                <a:gd name="textAreaTop" fmla="*/ 0 h 9720"/>
                <a:gd name="textAreaBottom" fmla="*/ 11520 h 9720"/>
              </a:gdLst>
              <a:ahLst/>
              <a:rect l="textAreaLeft" t="textAreaTop" r="textAreaRight" b="textAreaBottom"/>
              <a:pathLst>
                <a:path w="1688" h="859">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5008" name="Google Shape;5643;p56"/>
            <p:cNvSpPr/>
            <p:nvPr/>
          </p:nvSpPr>
          <p:spPr>
            <a:xfrm>
              <a:off x="1997280" y="167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09" name="Google Shape;5644;p56"/>
            <p:cNvSpPr/>
            <p:nvPr/>
          </p:nvSpPr>
          <p:spPr>
            <a:xfrm>
              <a:off x="1996920" y="167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0" name="Google Shape;5645;p56"/>
            <p:cNvSpPr/>
            <p:nvPr/>
          </p:nvSpPr>
          <p:spPr>
            <a:xfrm>
              <a:off x="1999800" y="167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 y="11"/>
                  </a:moveTo>
                  <a:lnTo>
                    <a:pt x="15" y="0"/>
                  </a:ln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1" name="Google Shape;5646;p56"/>
            <p:cNvSpPr/>
            <p:nvPr/>
          </p:nvSpPr>
          <p:spPr>
            <a:xfrm>
              <a:off x="1999080" y="1675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2" name="Google Shape;5647;p56"/>
            <p:cNvSpPr/>
            <p:nvPr/>
          </p:nvSpPr>
          <p:spPr>
            <a:xfrm>
              <a:off x="1983240" y="168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
                  <a:moveTo>
                    <a:pt x="29"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3" name="Google Shape;5648;p56"/>
            <p:cNvSpPr/>
            <p:nvPr/>
          </p:nvSpPr>
          <p:spPr>
            <a:xfrm>
              <a:off x="1984680" y="168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25"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4" name="Google Shape;5649;p56"/>
            <p:cNvSpPr/>
            <p:nvPr/>
          </p:nvSpPr>
          <p:spPr>
            <a:xfrm>
              <a:off x="1983960" y="168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
                  <a:moveTo>
                    <a:pt x="29"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5" name="Google Shape;5650;p56"/>
            <p:cNvSpPr/>
            <p:nvPr/>
          </p:nvSpPr>
          <p:spPr>
            <a:xfrm>
              <a:off x="1982880" y="168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6" name="Google Shape;5651;p56"/>
            <p:cNvSpPr/>
            <p:nvPr/>
          </p:nvSpPr>
          <p:spPr>
            <a:xfrm>
              <a:off x="198684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1"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7" name="Google Shape;5652;p56"/>
            <p:cNvSpPr/>
            <p:nvPr/>
          </p:nvSpPr>
          <p:spPr>
            <a:xfrm>
              <a:off x="1985400" y="168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8" name="Google Shape;5653;p56"/>
            <p:cNvSpPr/>
            <p:nvPr/>
          </p:nvSpPr>
          <p:spPr>
            <a:xfrm>
              <a:off x="198612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4">
                  <a:moveTo>
                    <a:pt x="1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19" name="Google Shape;5654;p56"/>
            <p:cNvSpPr/>
            <p:nvPr/>
          </p:nvSpPr>
          <p:spPr>
            <a:xfrm>
              <a:off x="198648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18"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0" name="Google Shape;5655;p56"/>
            <p:cNvSpPr/>
            <p:nvPr/>
          </p:nvSpPr>
          <p:spPr>
            <a:xfrm>
              <a:off x="1996560" y="167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1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1" name="Google Shape;5656;p56"/>
            <p:cNvSpPr/>
            <p:nvPr/>
          </p:nvSpPr>
          <p:spPr>
            <a:xfrm>
              <a:off x="1977480" y="167616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5" h="8">
                  <a:moveTo>
                    <a:pt x="1" y="1"/>
                  </a:moveTo>
                  <a:lnTo>
                    <a:pt x="74" y="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2" name="Google Shape;5657;p56"/>
            <p:cNvSpPr/>
            <p:nvPr/>
          </p:nvSpPr>
          <p:spPr>
            <a:xfrm>
              <a:off x="1998720" y="167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0" y="11"/>
                  </a:moveTo>
                  <a:lnTo>
                    <a:pt x="18" y="0"/>
                  </a:lnTo>
                  <a:lnTo>
                    <a:pt x="21" y="7"/>
                  </a:ln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3" name="Google Shape;5658;p56"/>
            <p:cNvSpPr/>
            <p:nvPr/>
          </p:nvSpPr>
          <p:spPr>
            <a:xfrm>
              <a:off x="1978560" y="167616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1" h="5">
                  <a:moveTo>
                    <a:pt x="7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4" name="Google Shape;5659;p56"/>
            <p:cNvSpPr/>
            <p:nvPr/>
          </p:nvSpPr>
          <p:spPr>
            <a:xfrm>
              <a:off x="1999080" y="167400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53" h="85">
                  <a:moveTo>
                    <a:pt x="0" y="0"/>
                  </a:moveTo>
                  <a:cubicBezTo>
                    <a:pt x="14" y="21"/>
                    <a:pt x="35" y="53"/>
                    <a:pt x="53" y="85"/>
                  </a:cubicBezTo>
                  <a:cubicBezTo>
                    <a:pt x="35" y="53"/>
                    <a:pt x="18" y="2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5" name="Google Shape;5660;p56"/>
            <p:cNvSpPr/>
            <p:nvPr/>
          </p:nvSpPr>
          <p:spPr>
            <a:xfrm>
              <a:off x="1999800" y="167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9">
                  <a:moveTo>
                    <a:pt x="11" y="18"/>
                  </a:moveTo>
                  <a:lnTo>
                    <a:pt x="11" y="18"/>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6" name="Google Shape;5661;p56"/>
            <p:cNvSpPr/>
            <p:nvPr/>
          </p:nvSpPr>
          <p:spPr>
            <a:xfrm>
              <a:off x="1999080" y="167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0"/>
                  </a:moveTo>
                  <a:lnTo>
                    <a:pt x="1" y="0"/>
                  </a:lnTo>
                  <a:lnTo>
                    <a:pt x="8" y="7"/>
                  </a:lnTo>
                  <a:lnTo>
                    <a:pt x="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27" name="Google Shape;5662;p56"/>
            <p:cNvSpPr/>
            <p:nvPr/>
          </p:nvSpPr>
          <p:spPr>
            <a:xfrm>
              <a:off x="2028600" y="1720440"/>
              <a:ext cx="43200" cy="41760"/>
            </a:xfrm>
            <a:custGeom>
              <a:avLst/>
              <a:gdLst>
                <a:gd name="textAreaLeft" fmla="*/ 0 w 43200"/>
                <a:gd name="textAreaRight" fmla="*/ 45000 w 43200"/>
                <a:gd name="textAreaTop" fmla="*/ 0 h 41760"/>
                <a:gd name="textAreaBottom" fmla="*/ 43560 h 41760"/>
              </a:gdLst>
              <a:ahLst/>
              <a:rect l="textAreaLeft" t="textAreaTop" r="textAreaRight" b="textAreaBottom"/>
              <a:pathLst>
                <a:path w="3327" h="3219">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a:solidFill>
                <a:srgbClr val="5f7d95"/>
              </a:solidFill>
              <a:round/>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5028" name="Google Shape;5663;p56"/>
            <p:cNvSpPr/>
            <p:nvPr/>
          </p:nvSpPr>
          <p:spPr>
            <a:xfrm>
              <a:off x="2052360" y="1774080"/>
              <a:ext cx="15480" cy="1800"/>
            </a:xfrm>
            <a:custGeom>
              <a:avLst/>
              <a:gdLst>
                <a:gd name="textAreaLeft" fmla="*/ 0 w 15480"/>
                <a:gd name="textAreaRight" fmla="*/ 17280 w 15480"/>
                <a:gd name="textAreaTop" fmla="*/ 0 h 1800"/>
                <a:gd name="textAreaBottom" fmla="*/ 3600 h 1800"/>
              </a:gdLst>
              <a:ahLst/>
              <a:rect l="textAreaLeft" t="textAreaTop" r="textAreaRight" b="textAreaBottom"/>
              <a:pathLst>
                <a:path w="1265" h="262">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029" name="Google Shape;5664;p56"/>
            <p:cNvSpPr/>
            <p:nvPr/>
          </p:nvSpPr>
          <p:spPr>
            <a:xfrm>
              <a:off x="2070720" y="172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0" name="Google Shape;5665;p56"/>
            <p:cNvSpPr/>
            <p:nvPr/>
          </p:nvSpPr>
          <p:spPr>
            <a:xfrm>
              <a:off x="2073600" y="172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6">
                  <a:moveTo>
                    <a:pt x="1" y="0"/>
                  </a:moveTo>
                  <a:cubicBezTo>
                    <a:pt x="1" y="11"/>
                    <a:pt x="1" y="25"/>
                    <a:pt x="4" y="35"/>
                  </a:cubicBezTo>
                  <a:cubicBezTo>
                    <a:pt x="1" y="25"/>
                    <a:pt x="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1" name="Google Shape;5666;p56"/>
            <p:cNvSpPr/>
            <p:nvPr/>
          </p:nvSpPr>
          <p:spPr>
            <a:xfrm>
              <a:off x="2071440" y="172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4" y="1"/>
                  </a:moveTo>
                  <a:cubicBezTo>
                    <a:pt x="4" y="8"/>
                    <a:pt x="1" y="15"/>
                    <a:pt x="1" y="22"/>
                  </a:cubicBezTo>
                  <a:cubicBezTo>
                    <a:pt x="1"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2" name="Google Shape;5667;p56"/>
            <p:cNvSpPr/>
            <p:nvPr/>
          </p:nvSpPr>
          <p:spPr>
            <a:xfrm>
              <a:off x="207324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1" y="1"/>
                  </a:moveTo>
                  <a:cubicBezTo>
                    <a:pt x="4" y="11"/>
                    <a:pt x="8" y="22"/>
                    <a:pt x="8" y="29"/>
                  </a:cubicBezTo>
                  <a:cubicBezTo>
                    <a:pt x="8" y="22"/>
                    <a:pt x="4"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3" name="Google Shape;5668;p56"/>
            <p:cNvSpPr/>
            <p:nvPr/>
          </p:nvSpPr>
          <p:spPr>
            <a:xfrm>
              <a:off x="2073240" y="172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7"/>
                  </a:moveTo>
                  <a:lnTo>
                    <a:pt x="1"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4" name="Google Shape;5669;p56"/>
            <p:cNvSpPr/>
            <p:nvPr/>
          </p:nvSpPr>
          <p:spPr>
            <a:xfrm>
              <a:off x="2071080" y="172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8" y="0"/>
                  </a:moveTo>
                  <a:lnTo>
                    <a:pt x="8" y="0"/>
                  </a:lnTo>
                  <a:cubicBezTo>
                    <a:pt x="4" y="4"/>
                    <a:pt x="4" y="7"/>
                    <a:pt x="1" y="11"/>
                  </a:cubicBezTo>
                  <a:cubicBezTo>
                    <a:pt x="4" y="7"/>
                    <a:pt x="8" y="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5" name="Google Shape;5670;p56"/>
            <p:cNvSpPr/>
            <p:nvPr/>
          </p:nvSpPr>
          <p:spPr>
            <a:xfrm>
              <a:off x="2070360" y="172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0" y="1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6" name="Google Shape;5671;p56"/>
            <p:cNvSpPr/>
            <p:nvPr/>
          </p:nvSpPr>
          <p:spPr>
            <a:xfrm>
              <a:off x="2073600" y="172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6">
                  <a:moveTo>
                    <a:pt x="1" y="1"/>
                  </a:moveTo>
                  <a:cubicBezTo>
                    <a:pt x="1" y="8"/>
                    <a:pt x="4" y="15"/>
                    <a:pt x="4" y="25"/>
                  </a:cubicBezTo>
                  <a:cubicBezTo>
                    <a:pt x="4" y="15"/>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7" name="Google Shape;5672;p56"/>
            <p:cNvSpPr/>
            <p:nvPr/>
          </p:nvSpPr>
          <p:spPr>
            <a:xfrm>
              <a:off x="2028600" y="1735920"/>
              <a:ext cx="360" cy="720"/>
            </a:xfrm>
            <a:custGeom>
              <a:avLst/>
              <a:gdLst>
                <a:gd name="textAreaLeft" fmla="*/ 0 w 360"/>
                <a:gd name="textAreaRight" fmla="*/ 5760 w 360"/>
                <a:gd name="textAreaTop" fmla="*/ 0 h 720"/>
                <a:gd name="textAreaBottom" fmla="*/ 2520 h 720"/>
              </a:gdLst>
              <a:ahLst/>
              <a:rect l="textAreaLeft" t="textAreaTop" r="textAreaRight" b="textAreaBottom"/>
              <a:pathLst>
                <a:path w="103" h="19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038" name="Google Shape;5673;p56"/>
            <p:cNvSpPr/>
            <p:nvPr/>
          </p:nvSpPr>
          <p:spPr>
            <a:xfrm>
              <a:off x="2030760" y="173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9">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39" name="Google Shape;5674;p56"/>
            <p:cNvSpPr/>
            <p:nvPr/>
          </p:nvSpPr>
          <p:spPr>
            <a:xfrm>
              <a:off x="2031120" y="173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 h="9">
                  <a:moveTo>
                    <a:pt x="5" y="0"/>
                  </a:moveTo>
                  <a:cubicBezTo>
                    <a:pt x="5" y="0"/>
                    <a:pt x="5" y="0"/>
                    <a:pt x="4" y="1"/>
                  </a:cubicBezTo>
                  <a:cubicBezTo>
                    <a:pt x="0" y="5"/>
                    <a:pt x="0" y="5"/>
                    <a:pt x="0" y="8"/>
                  </a:cubicBezTo>
                  <a:cubicBezTo>
                    <a:pt x="0" y="5"/>
                    <a:pt x="5" y="0"/>
                    <a:pt x="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0" name="Google Shape;5675;p56"/>
            <p:cNvSpPr/>
            <p:nvPr/>
          </p:nvSpPr>
          <p:spPr>
            <a:xfrm>
              <a:off x="2031480" y="173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1" name="Google Shape;5676;p56"/>
            <p:cNvSpPr/>
            <p:nvPr/>
          </p:nvSpPr>
          <p:spPr>
            <a:xfrm>
              <a:off x="2031120" y="173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9">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2" name="Google Shape;5677;p56"/>
            <p:cNvSpPr/>
            <p:nvPr/>
          </p:nvSpPr>
          <p:spPr>
            <a:xfrm>
              <a:off x="2032560" y="1732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3" name="Google Shape;5678;p56"/>
            <p:cNvSpPr/>
            <p:nvPr/>
          </p:nvSpPr>
          <p:spPr>
            <a:xfrm>
              <a:off x="2030400" y="173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1" y="0"/>
                  </a:moveTo>
                  <a:cubicBezTo>
                    <a:pt x="9" y="0"/>
                    <a:pt x="4" y="5"/>
                    <a:pt x="1" y="5"/>
                  </a:cubicBezTo>
                  <a:cubicBezTo>
                    <a:pt x="4" y="5"/>
                    <a:pt x="8" y="1"/>
                    <a:pt x="11" y="1"/>
                  </a:cubicBezTo>
                  <a:cubicBezTo>
                    <a:pt x="11" y="0"/>
                    <a:pt x="11" y="0"/>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4" name="Google Shape;5679;p56"/>
            <p:cNvSpPr/>
            <p:nvPr/>
          </p:nvSpPr>
          <p:spPr>
            <a:xfrm>
              <a:off x="2030040" y="173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5" name="Google Shape;5680;p56"/>
            <p:cNvSpPr/>
            <p:nvPr/>
          </p:nvSpPr>
          <p:spPr>
            <a:xfrm>
              <a:off x="2034720" y="1728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7" y="0"/>
                  </a:moveTo>
                  <a:cubicBezTo>
                    <a:pt x="4" y="7"/>
                    <a:pt x="4" y="14"/>
                    <a:pt x="0" y="21"/>
                  </a:cubicBezTo>
                  <a:cubicBezTo>
                    <a:pt x="4" y="14"/>
                    <a:pt x="7" y="7"/>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6" name="Google Shape;5681;p56"/>
            <p:cNvSpPr/>
            <p:nvPr/>
          </p:nvSpPr>
          <p:spPr>
            <a:xfrm>
              <a:off x="2034360" y="172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9">
                  <a:moveTo>
                    <a:pt x="1" y="28"/>
                  </a:moveTo>
                  <a:cubicBezTo>
                    <a:pt x="4" y="18"/>
                    <a:pt x="8" y="11"/>
                    <a:pt x="11" y="0"/>
                  </a:cubicBezTo>
                  <a:cubicBezTo>
                    <a:pt x="8" y="11"/>
                    <a:pt x="4" y="18"/>
                    <a:pt x="1"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7" name="Google Shape;5682;p56"/>
            <p:cNvSpPr/>
            <p:nvPr/>
          </p:nvSpPr>
          <p:spPr>
            <a:xfrm>
              <a:off x="2034000" y="172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2">
                  <a:moveTo>
                    <a:pt x="14" y="0"/>
                  </a:moveTo>
                  <a:cubicBezTo>
                    <a:pt x="11" y="11"/>
                    <a:pt x="4" y="21"/>
                    <a:pt x="0" y="31"/>
                  </a:cubicBezTo>
                  <a:cubicBezTo>
                    <a:pt x="7" y="21"/>
                    <a:pt x="11" y="11"/>
                    <a:pt x="1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8" name="Google Shape;5683;p56"/>
            <p:cNvSpPr/>
            <p:nvPr/>
          </p:nvSpPr>
          <p:spPr>
            <a:xfrm>
              <a:off x="2033280" y="173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5">
                  <a:moveTo>
                    <a:pt x="0" y="25"/>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49" name="Google Shape;5684;p56"/>
            <p:cNvSpPr/>
            <p:nvPr/>
          </p:nvSpPr>
          <p:spPr>
            <a:xfrm>
              <a:off x="2033640" y="173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9">
                  <a:moveTo>
                    <a:pt x="18" y="1"/>
                  </a:moveTo>
                  <a:cubicBezTo>
                    <a:pt x="14" y="8"/>
                    <a:pt x="7" y="19"/>
                    <a:pt x="0" y="29"/>
                  </a:cubicBezTo>
                  <a:cubicBezTo>
                    <a:pt x="7" y="19"/>
                    <a:pt x="14" y="11"/>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0" name="Google Shape;5685;p56"/>
            <p:cNvSpPr/>
            <p:nvPr/>
          </p:nvSpPr>
          <p:spPr>
            <a:xfrm>
              <a:off x="2032920" y="1731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2">
                  <a:moveTo>
                    <a:pt x="1" y="2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1" name="Google Shape;5686;p56"/>
            <p:cNvSpPr/>
            <p:nvPr/>
          </p:nvSpPr>
          <p:spPr>
            <a:xfrm>
              <a:off x="205812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2" name="Google Shape;5687;p56"/>
            <p:cNvSpPr/>
            <p:nvPr/>
          </p:nvSpPr>
          <p:spPr>
            <a:xfrm>
              <a:off x="205776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3" name="Google Shape;5688;p56"/>
            <p:cNvSpPr/>
            <p:nvPr/>
          </p:nvSpPr>
          <p:spPr>
            <a:xfrm>
              <a:off x="205740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4" name="Google Shape;5689;p56"/>
            <p:cNvSpPr/>
            <p:nvPr/>
          </p:nvSpPr>
          <p:spPr>
            <a:xfrm>
              <a:off x="205488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5" name="Google Shape;5690;p56"/>
            <p:cNvSpPr/>
            <p:nvPr/>
          </p:nvSpPr>
          <p:spPr>
            <a:xfrm>
              <a:off x="205884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5"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6" name="Google Shape;5691;p56"/>
            <p:cNvSpPr/>
            <p:nvPr/>
          </p:nvSpPr>
          <p:spPr>
            <a:xfrm>
              <a:off x="205560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7" name="Google Shape;5692;p56"/>
            <p:cNvSpPr/>
            <p:nvPr/>
          </p:nvSpPr>
          <p:spPr>
            <a:xfrm>
              <a:off x="205704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2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8" name="Google Shape;5693;p56"/>
            <p:cNvSpPr/>
            <p:nvPr/>
          </p:nvSpPr>
          <p:spPr>
            <a:xfrm>
              <a:off x="205668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59" name="Google Shape;5694;p56"/>
            <p:cNvSpPr/>
            <p:nvPr/>
          </p:nvSpPr>
          <p:spPr>
            <a:xfrm>
              <a:off x="205848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0" name="Google Shape;5695;p56"/>
            <p:cNvSpPr/>
            <p:nvPr/>
          </p:nvSpPr>
          <p:spPr>
            <a:xfrm>
              <a:off x="2072520" y="172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1" name="Google Shape;5696;p56"/>
            <p:cNvSpPr/>
            <p:nvPr/>
          </p:nvSpPr>
          <p:spPr>
            <a:xfrm>
              <a:off x="2072160" y="172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5">
                  <a:moveTo>
                    <a:pt x="25"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2" name="Google Shape;5697;p56"/>
            <p:cNvSpPr/>
            <p:nvPr/>
          </p:nvSpPr>
          <p:spPr>
            <a:xfrm>
              <a:off x="2073240" y="172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1" y="0"/>
                  </a:moveTo>
                  <a:lnTo>
                    <a:pt x="11"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3" name="Google Shape;5698;p56"/>
            <p:cNvSpPr/>
            <p:nvPr/>
          </p:nvSpPr>
          <p:spPr>
            <a:xfrm>
              <a:off x="207108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4" name="Google Shape;5699;p56"/>
            <p:cNvSpPr/>
            <p:nvPr/>
          </p:nvSpPr>
          <p:spPr>
            <a:xfrm>
              <a:off x="207180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5">
                  <a:moveTo>
                    <a:pt x="18"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5" name="Google Shape;5700;p56"/>
            <p:cNvSpPr/>
            <p:nvPr/>
          </p:nvSpPr>
          <p:spPr>
            <a:xfrm>
              <a:off x="205884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6" name="Google Shape;5701;p56"/>
            <p:cNvSpPr/>
            <p:nvPr/>
          </p:nvSpPr>
          <p:spPr>
            <a:xfrm>
              <a:off x="207180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1"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7" name="Google Shape;5702;p56"/>
            <p:cNvSpPr/>
            <p:nvPr/>
          </p:nvSpPr>
          <p:spPr>
            <a:xfrm>
              <a:off x="207144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1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8" name="Google Shape;5703;p56"/>
            <p:cNvSpPr/>
            <p:nvPr/>
          </p:nvSpPr>
          <p:spPr>
            <a:xfrm>
              <a:off x="205560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69" name="Google Shape;5704;p56"/>
            <p:cNvSpPr/>
            <p:nvPr/>
          </p:nvSpPr>
          <p:spPr>
            <a:xfrm>
              <a:off x="205020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0" y="0"/>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0" name="Google Shape;5705;p56"/>
            <p:cNvSpPr/>
            <p:nvPr/>
          </p:nvSpPr>
          <p:spPr>
            <a:xfrm>
              <a:off x="205344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1" name="Google Shape;5706;p56"/>
            <p:cNvSpPr/>
            <p:nvPr/>
          </p:nvSpPr>
          <p:spPr>
            <a:xfrm>
              <a:off x="2068200" y="1721880"/>
              <a:ext cx="1440" cy="720"/>
            </a:xfrm>
            <a:custGeom>
              <a:avLst/>
              <a:gdLst>
                <a:gd name="textAreaLeft" fmla="*/ 0 w 1440"/>
                <a:gd name="textAreaRight" fmla="*/ 3240 w 1440"/>
                <a:gd name="textAreaTop" fmla="*/ 0 h 720"/>
                <a:gd name="textAreaBottom" fmla="*/ 2520 h 720"/>
              </a:gdLst>
              <a:ahLst/>
              <a:rect l="textAreaLeft" t="textAreaTop" r="textAreaRight" b="textAreaBottom"/>
              <a:pathLst>
                <a:path w="239" h="173">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072" name="Google Shape;5707;p56"/>
            <p:cNvSpPr/>
            <p:nvPr/>
          </p:nvSpPr>
          <p:spPr>
            <a:xfrm>
              <a:off x="205092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4">
                  <a:moveTo>
                    <a:pt x="46"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3" name="Google Shape;5708;p56"/>
            <p:cNvSpPr/>
            <p:nvPr/>
          </p:nvSpPr>
          <p:spPr>
            <a:xfrm>
              <a:off x="205200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1">
                  <a:moveTo>
                    <a:pt x="3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4" name="Google Shape;5709;p56"/>
            <p:cNvSpPr/>
            <p:nvPr/>
          </p:nvSpPr>
          <p:spPr>
            <a:xfrm>
              <a:off x="205272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
                  <a:moveTo>
                    <a:pt x="35"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5" name="Google Shape;5710;p56"/>
            <p:cNvSpPr/>
            <p:nvPr/>
          </p:nvSpPr>
          <p:spPr>
            <a:xfrm>
              <a:off x="2037960" y="172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5">
                  <a:moveTo>
                    <a:pt x="15" y="1"/>
                  </a:moveTo>
                  <a:lnTo>
                    <a:pt x="1" y="4"/>
                  </a:lnTo>
                  <a:cubicBezTo>
                    <a:pt x="18" y="4"/>
                    <a:pt x="32" y="1"/>
                    <a:pt x="5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6" name="Google Shape;5711;p56"/>
            <p:cNvSpPr/>
            <p:nvPr/>
          </p:nvSpPr>
          <p:spPr>
            <a:xfrm>
              <a:off x="2034720" y="172872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09" h="3">
                  <a:moveTo>
                    <a:pt x="54" y="0"/>
                  </a:moveTo>
                  <a:cubicBezTo>
                    <a:pt x="36" y="0"/>
                    <a:pt x="18" y="1"/>
                    <a:pt x="0" y="3"/>
                  </a:cubicBezTo>
                  <a:lnTo>
                    <a:pt x="109" y="3"/>
                  </a:lnTo>
                  <a:cubicBezTo>
                    <a:pt x="91" y="1"/>
                    <a:pt x="73" y="0"/>
                    <a:pt x="5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7" name="Google Shape;5712;p56"/>
            <p:cNvSpPr/>
            <p:nvPr/>
          </p:nvSpPr>
          <p:spPr>
            <a:xfrm>
              <a:off x="2036880" y="1728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1">
                  <a:moveTo>
                    <a:pt x="25" y="0"/>
                  </a:moveTo>
                  <a:lnTo>
                    <a:pt x="46"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8" name="Google Shape;5713;p56"/>
            <p:cNvSpPr/>
            <p:nvPr/>
          </p:nvSpPr>
          <p:spPr>
            <a:xfrm>
              <a:off x="2038680" y="172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12">
                  <a:moveTo>
                    <a:pt x="53" y="1"/>
                  </a:moveTo>
                  <a:cubicBezTo>
                    <a:pt x="35" y="4"/>
                    <a:pt x="18" y="8"/>
                    <a:pt x="0" y="11"/>
                  </a:cubicBezTo>
                  <a:cubicBezTo>
                    <a:pt x="18" y="8"/>
                    <a:pt x="35" y="4"/>
                    <a:pt x="5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79" name="Google Shape;5714;p56"/>
            <p:cNvSpPr/>
            <p:nvPr/>
          </p:nvSpPr>
          <p:spPr>
            <a:xfrm>
              <a:off x="2116800" y="1774800"/>
              <a:ext cx="9720" cy="3960"/>
            </a:xfrm>
            <a:custGeom>
              <a:avLst/>
              <a:gdLst>
                <a:gd name="textAreaLeft" fmla="*/ 0 w 9720"/>
                <a:gd name="textAreaRight" fmla="*/ 11520 w 9720"/>
                <a:gd name="textAreaTop" fmla="*/ 0 h 3960"/>
                <a:gd name="textAreaBottom" fmla="*/ 5760 h 3960"/>
              </a:gdLst>
              <a:ahLst/>
              <a:rect l="textAreaLeft" t="textAreaTop" r="textAreaRight" b="textAreaBottom"/>
              <a:pathLst>
                <a:path w="856" h="418">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5080" name="Google Shape;5715;p56"/>
            <p:cNvSpPr/>
            <p:nvPr/>
          </p:nvSpPr>
          <p:spPr>
            <a:xfrm>
              <a:off x="1700640" y="1462320"/>
              <a:ext cx="75240" cy="34560"/>
            </a:xfrm>
            <a:custGeom>
              <a:avLst/>
              <a:gdLst>
                <a:gd name="textAreaLeft" fmla="*/ 0 w 75240"/>
                <a:gd name="textAreaRight" fmla="*/ 77040 w 75240"/>
                <a:gd name="textAreaTop" fmla="*/ 0 h 34560"/>
                <a:gd name="textAreaBottom" fmla="*/ 36360 h 34560"/>
              </a:gdLst>
              <a:ahLst/>
              <a:rect l="textAreaLeft" t="textAreaTop" r="textAreaRight" b="textAreaBottom"/>
              <a:pathLst>
                <a:path w="5675" h="268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a:solidFill>
                <a:srgbClr val="5f7d95"/>
              </a:solidFill>
              <a:round/>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5081" name="Google Shape;5716;p56"/>
            <p:cNvSpPr/>
            <p:nvPr/>
          </p:nvSpPr>
          <p:spPr>
            <a:xfrm>
              <a:off x="1803600" y="1598760"/>
              <a:ext cx="29160" cy="26640"/>
            </a:xfrm>
            <a:custGeom>
              <a:avLst/>
              <a:gdLst>
                <a:gd name="textAreaLeft" fmla="*/ 0 w 29160"/>
                <a:gd name="textAreaRight" fmla="*/ 30960 w 29160"/>
                <a:gd name="textAreaTop" fmla="*/ 0 h 26640"/>
                <a:gd name="textAreaBottom" fmla="*/ 28440 h 26640"/>
              </a:gdLst>
              <a:ahLst/>
              <a:rect l="textAreaLeft" t="textAreaTop" r="textAreaRight" b="textAreaBottom"/>
              <a:pathLst>
                <a:path w="2270" h="2098">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a:solidFill>
                <a:srgbClr val="5f7d95"/>
              </a:solidFill>
              <a:round/>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5082" name="Google Shape;5717;p56"/>
            <p:cNvSpPr/>
            <p:nvPr/>
          </p:nvSpPr>
          <p:spPr>
            <a:xfrm>
              <a:off x="1816920" y="1591920"/>
              <a:ext cx="4680" cy="3240"/>
            </a:xfrm>
            <a:custGeom>
              <a:avLst/>
              <a:gdLst>
                <a:gd name="textAreaLeft" fmla="*/ 0 w 4680"/>
                <a:gd name="textAreaRight" fmla="*/ 6480 w 4680"/>
                <a:gd name="textAreaTop" fmla="*/ 0 h 3240"/>
                <a:gd name="textAreaBottom" fmla="*/ 5040 h 3240"/>
              </a:gdLst>
              <a:ahLst/>
              <a:rect l="textAreaLeft" t="textAreaTop" r="textAreaRight" b="textAreaBottom"/>
              <a:pathLst>
                <a:path w="473" h="369">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083" name="Google Shape;5718;p56"/>
            <p:cNvSpPr/>
            <p:nvPr/>
          </p:nvSpPr>
          <p:spPr>
            <a:xfrm>
              <a:off x="1830960" y="1551600"/>
              <a:ext cx="60120" cy="88560"/>
            </a:xfrm>
            <a:custGeom>
              <a:avLst/>
              <a:gdLst>
                <a:gd name="textAreaLeft" fmla="*/ 0 w 60120"/>
                <a:gd name="textAreaRight" fmla="*/ 61920 w 60120"/>
                <a:gd name="textAreaTop" fmla="*/ 0 h 88560"/>
                <a:gd name="textAreaBottom" fmla="*/ 90360 h 88560"/>
              </a:gdLst>
              <a:ahLst/>
              <a:rect l="textAreaLeft" t="textAreaTop" r="textAreaRight" b="textAreaBottom"/>
              <a:pathLst>
                <a:path w="4552" h="6666">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5084" name="Google Shape;5719;p56"/>
            <p:cNvSpPr/>
            <p:nvPr/>
          </p:nvSpPr>
          <p:spPr>
            <a:xfrm>
              <a:off x="1828080" y="1556640"/>
              <a:ext cx="2160" cy="3240"/>
            </a:xfrm>
            <a:custGeom>
              <a:avLst/>
              <a:gdLst>
                <a:gd name="textAreaLeft" fmla="*/ 0 w 2160"/>
                <a:gd name="textAreaRight" fmla="*/ 3960 w 2160"/>
                <a:gd name="textAreaTop" fmla="*/ 0 h 3240"/>
                <a:gd name="textAreaBottom" fmla="*/ 5040 h 3240"/>
              </a:gdLst>
              <a:ahLst/>
              <a:rect l="textAreaLeft" t="textAreaTop" r="textAreaRight" b="textAreaBottom"/>
              <a:pathLst>
                <a:path w="292" h="358">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085" name="Google Shape;5720;p56"/>
            <p:cNvSpPr/>
            <p:nvPr/>
          </p:nvSpPr>
          <p:spPr>
            <a:xfrm>
              <a:off x="1820880" y="1590480"/>
              <a:ext cx="14760" cy="9000"/>
            </a:xfrm>
            <a:custGeom>
              <a:avLst/>
              <a:gdLst>
                <a:gd name="textAreaLeft" fmla="*/ 0 w 14760"/>
                <a:gd name="textAreaRight" fmla="*/ 16560 w 14760"/>
                <a:gd name="textAreaTop" fmla="*/ 0 h 9000"/>
                <a:gd name="textAreaBottom" fmla="*/ 10800 h 9000"/>
              </a:gdLst>
              <a:ahLst/>
              <a:rect l="textAreaLeft" t="textAreaTop" r="textAreaRight" b="textAreaBottom"/>
              <a:pathLst>
                <a:path w="1226" h="799">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5086" name="Google Shape;5721;p56"/>
            <p:cNvSpPr/>
            <p:nvPr/>
          </p:nvSpPr>
          <p:spPr>
            <a:xfrm>
              <a:off x="1870200" y="1531440"/>
              <a:ext cx="360" cy="3960"/>
            </a:xfrm>
            <a:custGeom>
              <a:avLst/>
              <a:gdLst>
                <a:gd name="textAreaLeft" fmla="*/ 0 w 360"/>
                <a:gd name="textAreaRight" fmla="*/ 2160 w 360"/>
                <a:gd name="textAreaTop" fmla="*/ 0 h 3960"/>
                <a:gd name="textAreaBottom" fmla="*/ 5760 h 3960"/>
              </a:gdLst>
              <a:ahLst/>
              <a:rect l="textAreaLeft" t="textAreaTop" r="textAreaRight" b="textAreaBottom"/>
              <a:pathLst>
                <a:path w="148" h="414">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5087" name="Google Shape;5722;p56"/>
            <p:cNvSpPr/>
            <p:nvPr/>
          </p:nvSpPr>
          <p:spPr>
            <a:xfrm>
              <a:off x="1824840" y="159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0">
                  <a:moveTo>
                    <a:pt x="11" y="1"/>
                  </a:moveTo>
                  <a:cubicBezTo>
                    <a:pt x="7" y="11"/>
                    <a:pt x="4" y="25"/>
                    <a:pt x="0" y="39"/>
                  </a:cubicBezTo>
                  <a:cubicBezTo>
                    <a:pt x="7" y="25"/>
                    <a:pt x="11" y="11"/>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8" name="Google Shape;5723;p56"/>
            <p:cNvSpPr/>
            <p:nvPr/>
          </p:nvSpPr>
          <p:spPr>
            <a:xfrm>
              <a:off x="1824120" y="159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36">
                  <a:moveTo>
                    <a:pt x="1" y="36"/>
                  </a:moveTo>
                  <a:cubicBezTo>
                    <a:pt x="8" y="22"/>
                    <a:pt x="11" y="11"/>
                    <a:pt x="18" y="1"/>
                  </a:cubicBezTo>
                  <a:cubicBezTo>
                    <a:pt x="11" y="11"/>
                    <a:pt x="8" y="22"/>
                    <a:pt x="1"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89" name="Google Shape;5724;p56"/>
            <p:cNvSpPr/>
            <p:nvPr/>
          </p:nvSpPr>
          <p:spPr>
            <a:xfrm>
              <a:off x="1824840" y="159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36">
                  <a:moveTo>
                    <a:pt x="11" y="0"/>
                  </a:moveTo>
                  <a:cubicBezTo>
                    <a:pt x="8" y="11"/>
                    <a:pt x="4" y="25"/>
                    <a:pt x="1" y="35"/>
                  </a:cubicBezTo>
                  <a:cubicBezTo>
                    <a:pt x="4" y="25"/>
                    <a:pt x="11" y="11"/>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0" name="Google Shape;5725;p56"/>
            <p:cNvSpPr/>
            <p:nvPr/>
          </p:nvSpPr>
          <p:spPr>
            <a:xfrm>
              <a:off x="1823760" y="159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32">
                  <a:moveTo>
                    <a:pt x="22" y="0"/>
                  </a:moveTo>
                  <a:cubicBezTo>
                    <a:pt x="11" y="11"/>
                    <a:pt x="4" y="21"/>
                    <a:pt x="1" y="32"/>
                  </a:cubicBezTo>
                  <a:cubicBezTo>
                    <a:pt x="8" y="21"/>
                    <a:pt x="15" y="11"/>
                    <a:pt x="2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1" name="Google Shape;5726;p56"/>
            <p:cNvSpPr/>
            <p:nvPr/>
          </p:nvSpPr>
          <p:spPr>
            <a:xfrm>
              <a:off x="1824120" y="159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36">
                  <a:moveTo>
                    <a:pt x="18" y="1"/>
                  </a:moveTo>
                  <a:cubicBezTo>
                    <a:pt x="11" y="11"/>
                    <a:pt x="4" y="25"/>
                    <a:pt x="1" y="36"/>
                  </a:cubicBezTo>
                  <a:cubicBezTo>
                    <a:pt x="8" y="25"/>
                    <a:pt x="11" y="11"/>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2" name="Google Shape;5727;p56"/>
            <p:cNvSpPr/>
            <p:nvPr/>
          </p:nvSpPr>
          <p:spPr>
            <a:xfrm>
              <a:off x="1824480" y="159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9">
                  <a:moveTo>
                    <a:pt x="0" y="39"/>
                  </a:moveTo>
                  <a:cubicBezTo>
                    <a:pt x="7" y="25"/>
                    <a:pt x="11" y="14"/>
                    <a:pt x="14" y="0"/>
                  </a:cubicBezTo>
                  <a:cubicBezTo>
                    <a:pt x="11" y="14"/>
                    <a:pt x="7" y="25"/>
                    <a:pt x="0"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3" name="Google Shape;5728;p56"/>
            <p:cNvSpPr/>
            <p:nvPr/>
          </p:nvSpPr>
          <p:spPr>
            <a:xfrm>
              <a:off x="1830240" y="159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36">
                  <a:moveTo>
                    <a:pt x="0" y="1"/>
                  </a:moveTo>
                  <a:lnTo>
                    <a:pt x="0" y="1"/>
                  </a:lnTo>
                  <a:cubicBezTo>
                    <a:pt x="11" y="11"/>
                    <a:pt x="18" y="25"/>
                    <a:pt x="32" y="36"/>
                  </a:cubicBezTo>
                  <a:cubicBezTo>
                    <a:pt x="21" y="25"/>
                    <a:pt x="11"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4" name="Google Shape;5729;p56"/>
            <p:cNvSpPr/>
            <p:nvPr/>
          </p:nvSpPr>
          <p:spPr>
            <a:xfrm>
              <a:off x="1831320" y="160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36">
                  <a:moveTo>
                    <a:pt x="39" y="36"/>
                  </a:moveTo>
                  <a:lnTo>
                    <a:pt x="39" y="36"/>
                  </a:lnTo>
                  <a:cubicBezTo>
                    <a:pt x="25" y="25"/>
                    <a:pt x="11" y="15"/>
                    <a:pt x="0" y="1"/>
                  </a:cubicBezTo>
                  <a:cubicBezTo>
                    <a:pt x="11" y="15"/>
                    <a:pt x="25" y="25"/>
                    <a:pt x="39"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5" name="Google Shape;5730;p56"/>
            <p:cNvSpPr/>
            <p:nvPr/>
          </p:nvSpPr>
          <p:spPr>
            <a:xfrm>
              <a:off x="1822680" y="159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5">
                  <a:moveTo>
                    <a:pt x="1" y="25"/>
                  </a:moveTo>
                  <a:cubicBezTo>
                    <a:pt x="11" y="18"/>
                    <a:pt x="18" y="7"/>
                    <a:pt x="29" y="0"/>
                  </a:cubicBezTo>
                  <a:cubicBezTo>
                    <a:pt x="18" y="7"/>
                    <a:pt x="11"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6" name="Google Shape;5731;p56"/>
            <p:cNvSpPr/>
            <p:nvPr/>
          </p:nvSpPr>
          <p:spPr>
            <a:xfrm>
              <a:off x="1830960" y="160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9">
                  <a:moveTo>
                    <a:pt x="29"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7" name="Google Shape;5732;p56"/>
            <p:cNvSpPr/>
            <p:nvPr/>
          </p:nvSpPr>
          <p:spPr>
            <a:xfrm>
              <a:off x="1823400" y="159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9">
                  <a:moveTo>
                    <a:pt x="25" y="1"/>
                  </a:moveTo>
                  <a:cubicBezTo>
                    <a:pt x="18" y="11"/>
                    <a:pt x="11" y="18"/>
                    <a:pt x="0" y="29"/>
                  </a:cubicBezTo>
                  <a:cubicBezTo>
                    <a:pt x="11" y="18"/>
                    <a:pt x="18" y="11"/>
                    <a:pt x="2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098" name="Google Shape;5733;p56"/>
            <p:cNvSpPr/>
            <p:nvPr/>
          </p:nvSpPr>
          <p:spPr>
            <a:xfrm>
              <a:off x="1940760" y="1564560"/>
              <a:ext cx="18000" cy="27000"/>
            </a:xfrm>
            <a:custGeom>
              <a:avLst/>
              <a:gdLst>
                <a:gd name="textAreaLeft" fmla="*/ 0 w 18000"/>
                <a:gd name="textAreaRight" fmla="*/ 19800 w 18000"/>
                <a:gd name="textAreaTop" fmla="*/ 0 h 27000"/>
                <a:gd name="textAreaBottom" fmla="*/ 28800 h 27000"/>
              </a:gdLst>
              <a:ahLst/>
              <a:rect l="textAreaLeft" t="textAreaTop" r="textAreaRight" b="textAreaBottom"/>
              <a:pathLst>
                <a:path w="1468" h="2129">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a:solidFill>
                <a:srgbClr val="5f7d95"/>
              </a:solidFill>
              <a:round/>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5099" name="Google Shape;5734;p56"/>
            <p:cNvSpPr/>
            <p:nvPr/>
          </p:nvSpPr>
          <p:spPr>
            <a:xfrm>
              <a:off x="1964880" y="1583280"/>
              <a:ext cx="7200" cy="10440"/>
            </a:xfrm>
            <a:custGeom>
              <a:avLst/>
              <a:gdLst>
                <a:gd name="textAreaLeft" fmla="*/ 0 w 7200"/>
                <a:gd name="textAreaRight" fmla="*/ 9000 w 7200"/>
                <a:gd name="textAreaTop" fmla="*/ 0 h 10440"/>
                <a:gd name="textAreaBottom" fmla="*/ 12240 h 10440"/>
              </a:gdLst>
              <a:ahLst/>
              <a:rect l="textAreaLeft" t="textAreaTop" r="textAreaRight" b="textAreaBottom"/>
              <a:pathLst>
                <a:path w="659" h="905">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100" name="Google Shape;5735;p56"/>
            <p:cNvSpPr/>
            <p:nvPr/>
          </p:nvSpPr>
          <p:spPr>
            <a:xfrm>
              <a:off x="1947960" y="159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1" name="Google Shape;5736;p56"/>
            <p:cNvSpPr/>
            <p:nvPr/>
          </p:nvSpPr>
          <p:spPr>
            <a:xfrm>
              <a:off x="1949040" y="159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2" name="Google Shape;5737;p56"/>
            <p:cNvSpPr/>
            <p:nvPr/>
          </p:nvSpPr>
          <p:spPr>
            <a:xfrm>
              <a:off x="1947240" y="159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3" name="Google Shape;5738;p56"/>
            <p:cNvSpPr/>
            <p:nvPr/>
          </p:nvSpPr>
          <p:spPr>
            <a:xfrm>
              <a:off x="1947600" y="159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4" name="Google Shape;5739;p56"/>
            <p:cNvSpPr/>
            <p:nvPr/>
          </p:nvSpPr>
          <p:spPr>
            <a:xfrm>
              <a:off x="1946160" y="159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5" name="Google Shape;5740;p56"/>
            <p:cNvSpPr/>
            <p:nvPr/>
          </p:nvSpPr>
          <p:spPr>
            <a:xfrm>
              <a:off x="1946880" y="159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6" name="Google Shape;5741;p56"/>
            <p:cNvSpPr/>
            <p:nvPr/>
          </p:nvSpPr>
          <p:spPr>
            <a:xfrm>
              <a:off x="1949400" y="159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7" name="Google Shape;5742;p56"/>
            <p:cNvSpPr/>
            <p:nvPr/>
          </p:nvSpPr>
          <p:spPr>
            <a:xfrm>
              <a:off x="1952280" y="159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8" name="Google Shape;5743;p56"/>
            <p:cNvSpPr/>
            <p:nvPr/>
          </p:nvSpPr>
          <p:spPr>
            <a:xfrm>
              <a:off x="1952640" y="159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09" name="Google Shape;5744;p56"/>
            <p:cNvSpPr/>
            <p:nvPr/>
          </p:nvSpPr>
          <p:spPr>
            <a:xfrm>
              <a:off x="1952280" y="159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0" name="Google Shape;5745;p56"/>
            <p:cNvSpPr/>
            <p:nvPr/>
          </p:nvSpPr>
          <p:spPr>
            <a:xfrm>
              <a:off x="1950120" y="159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1" name="Google Shape;5746;p56"/>
            <p:cNvSpPr/>
            <p:nvPr/>
          </p:nvSpPr>
          <p:spPr>
            <a:xfrm>
              <a:off x="1950480" y="159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2" name="Google Shape;5747;p56"/>
            <p:cNvSpPr/>
            <p:nvPr/>
          </p:nvSpPr>
          <p:spPr>
            <a:xfrm>
              <a:off x="1950840" y="159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3" name="Google Shape;5748;p56"/>
            <p:cNvSpPr/>
            <p:nvPr/>
          </p:nvSpPr>
          <p:spPr>
            <a:xfrm>
              <a:off x="1951200" y="159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4" name="Google Shape;5749;p56"/>
            <p:cNvSpPr/>
            <p:nvPr/>
          </p:nvSpPr>
          <p:spPr>
            <a:xfrm>
              <a:off x="1948680" y="159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5" name="Google Shape;5750;p56"/>
            <p:cNvSpPr/>
            <p:nvPr/>
          </p:nvSpPr>
          <p:spPr>
            <a:xfrm>
              <a:off x="1951560" y="159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6" name="Google Shape;5751;p56"/>
            <p:cNvSpPr/>
            <p:nvPr/>
          </p:nvSpPr>
          <p:spPr>
            <a:xfrm>
              <a:off x="1945800" y="159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7" name="Google Shape;5752;p56"/>
            <p:cNvSpPr/>
            <p:nvPr/>
          </p:nvSpPr>
          <p:spPr>
            <a:xfrm>
              <a:off x="1952640" y="159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18" name="Google Shape;5753;p56"/>
            <p:cNvSpPr/>
            <p:nvPr/>
          </p:nvSpPr>
          <p:spPr>
            <a:xfrm>
              <a:off x="2014200" y="1562760"/>
              <a:ext cx="2880" cy="5760"/>
            </a:xfrm>
            <a:custGeom>
              <a:avLst/>
              <a:gdLst>
                <a:gd name="textAreaLeft" fmla="*/ 0 w 2880"/>
                <a:gd name="textAreaRight" fmla="*/ 4680 w 2880"/>
                <a:gd name="textAreaTop" fmla="*/ 0 h 5760"/>
                <a:gd name="textAreaBottom" fmla="*/ 7560 h 5760"/>
              </a:gdLst>
              <a:ahLst/>
              <a:rect l="textAreaLeft" t="textAreaTop" r="textAreaRight" b="textAreaBottom"/>
              <a:pathLst>
                <a:path w="351" h="56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119" name="Google Shape;5754;p56"/>
            <p:cNvSpPr/>
            <p:nvPr/>
          </p:nvSpPr>
          <p:spPr>
            <a:xfrm>
              <a:off x="1964880" y="1429200"/>
              <a:ext cx="88920" cy="156600"/>
            </a:xfrm>
            <a:custGeom>
              <a:avLst/>
              <a:gdLst>
                <a:gd name="textAreaLeft" fmla="*/ 0 w 88920"/>
                <a:gd name="textAreaRight" fmla="*/ 90720 w 88920"/>
                <a:gd name="textAreaTop" fmla="*/ 0 h 156600"/>
                <a:gd name="textAreaBottom" fmla="*/ 158400 h 156600"/>
              </a:gdLst>
              <a:ahLst/>
              <a:rect l="textAreaLeft" t="textAreaTop" r="textAreaRight" b="textAreaBottom"/>
              <a:pathLst>
                <a:path w="6684" h="11671">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a:solidFill>
                <a:srgbClr val="5f7d95"/>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5120" name="Google Shape;5755;p56"/>
            <p:cNvSpPr/>
            <p:nvPr/>
          </p:nvSpPr>
          <p:spPr>
            <a:xfrm>
              <a:off x="2055600" y="146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1" name="Google Shape;5756;p56"/>
            <p:cNvSpPr/>
            <p:nvPr/>
          </p:nvSpPr>
          <p:spPr>
            <a:xfrm>
              <a:off x="2052720" y="146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1"/>
                  </a:moveTo>
                  <a:cubicBezTo>
                    <a:pt x="1" y="4"/>
                    <a:pt x="4" y="11"/>
                    <a:pt x="8" y="15"/>
                  </a:cubicBezTo>
                  <a:cubicBezTo>
                    <a:pt x="4" y="11"/>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2" name="Google Shape;5757;p56"/>
            <p:cNvSpPr/>
            <p:nvPr/>
          </p:nvSpPr>
          <p:spPr>
            <a:xfrm>
              <a:off x="2053800" y="146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9">
                  <a:moveTo>
                    <a:pt x="1" y="1"/>
                  </a:moveTo>
                  <a:lnTo>
                    <a:pt x="15"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3" name="Google Shape;5758;p56"/>
            <p:cNvSpPr/>
            <p:nvPr/>
          </p:nvSpPr>
          <p:spPr>
            <a:xfrm>
              <a:off x="2053440" y="146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4" name="Google Shape;5759;p56"/>
            <p:cNvSpPr/>
            <p:nvPr/>
          </p:nvSpPr>
          <p:spPr>
            <a:xfrm>
              <a:off x="2053080" y="146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0"/>
                  </a:moveTo>
                  <a:cubicBezTo>
                    <a:pt x="4" y="7"/>
                    <a:pt x="7" y="14"/>
                    <a:pt x="7" y="18"/>
                  </a:cubicBezTo>
                  <a:cubicBezTo>
                    <a:pt x="7" y="11"/>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5" name="Google Shape;5760;p56"/>
            <p:cNvSpPr/>
            <p:nvPr/>
          </p:nvSpPr>
          <p:spPr>
            <a:xfrm>
              <a:off x="2055600" y="1467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5">
                  <a:moveTo>
                    <a:pt x="0" y="0"/>
                  </a:moveTo>
                  <a:cubicBezTo>
                    <a:pt x="0" y="7"/>
                    <a:pt x="4" y="14"/>
                    <a:pt x="7" y="25"/>
                  </a:cubicBezTo>
                  <a:cubicBezTo>
                    <a:pt x="4" y="14"/>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6" name="Google Shape;5761;p56"/>
            <p:cNvSpPr/>
            <p:nvPr/>
          </p:nvSpPr>
          <p:spPr>
            <a:xfrm>
              <a:off x="2053080" y="146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8">
                  <a:moveTo>
                    <a:pt x="0" y="0"/>
                  </a:moveTo>
                  <a:lnTo>
                    <a:pt x="1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7" name="Google Shape;5762;p56"/>
            <p:cNvSpPr/>
            <p:nvPr/>
          </p:nvSpPr>
          <p:spPr>
            <a:xfrm>
              <a:off x="2055600" y="146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0" y="1"/>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8" name="Google Shape;5763;p56"/>
            <p:cNvSpPr/>
            <p:nvPr/>
          </p:nvSpPr>
          <p:spPr>
            <a:xfrm>
              <a:off x="2054520" y="146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0" y="0"/>
                  </a:moveTo>
                  <a:lnTo>
                    <a:pt x="14"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29" name="Google Shape;5764;p56"/>
            <p:cNvSpPr/>
            <p:nvPr/>
          </p:nvSpPr>
          <p:spPr>
            <a:xfrm>
              <a:off x="2054520" y="146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0" name="Google Shape;5765;p56"/>
            <p:cNvSpPr/>
            <p:nvPr/>
          </p:nvSpPr>
          <p:spPr>
            <a:xfrm>
              <a:off x="2055240" y="1466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0" y="0"/>
                  </a:moveTo>
                  <a:cubicBezTo>
                    <a:pt x="0" y="7"/>
                    <a:pt x="4" y="14"/>
                    <a:pt x="7" y="21"/>
                  </a:cubicBezTo>
                  <a:cubicBezTo>
                    <a:pt x="4"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1" name="Google Shape;5766;p56"/>
            <p:cNvSpPr/>
            <p:nvPr/>
          </p:nvSpPr>
          <p:spPr>
            <a:xfrm>
              <a:off x="2055240" y="146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1"/>
                  </a:moveTo>
                  <a:lnTo>
                    <a:pt x="4"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2" name="Google Shape;5767;p56"/>
            <p:cNvSpPr/>
            <p:nvPr/>
          </p:nvSpPr>
          <p:spPr>
            <a:xfrm>
              <a:off x="2054160" y="146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9">
                  <a:moveTo>
                    <a:pt x="1" y="1"/>
                  </a:moveTo>
                  <a:lnTo>
                    <a:pt x="15"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3" name="Google Shape;5768;p56"/>
            <p:cNvSpPr/>
            <p:nvPr/>
          </p:nvSpPr>
          <p:spPr>
            <a:xfrm>
              <a:off x="2052720" y="146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0"/>
                  </a:moveTo>
                  <a:cubicBezTo>
                    <a:pt x="1" y="4"/>
                    <a:pt x="4" y="7"/>
                    <a:pt x="4" y="14"/>
                  </a:cubicBezTo>
                  <a:cubicBezTo>
                    <a:pt x="4" y="7"/>
                    <a:pt x="1"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4" name="Google Shape;5769;p56"/>
            <p:cNvSpPr/>
            <p:nvPr/>
          </p:nvSpPr>
          <p:spPr>
            <a:xfrm>
              <a:off x="2055240" y="146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1" y="1"/>
                  </a:moveTo>
                  <a:lnTo>
                    <a:pt x="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5" name="Google Shape;5770;p56"/>
            <p:cNvSpPr/>
            <p:nvPr/>
          </p:nvSpPr>
          <p:spPr>
            <a:xfrm>
              <a:off x="2054880" y="146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5">
                  <a:moveTo>
                    <a:pt x="0" y="0"/>
                  </a:moveTo>
                  <a:cubicBezTo>
                    <a:pt x="14" y="14"/>
                    <a:pt x="21" y="25"/>
                    <a:pt x="25" y="25"/>
                  </a:cubicBezTo>
                  <a:cubicBezTo>
                    <a:pt x="25" y="25"/>
                    <a:pt x="14" y="1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6" name="Google Shape;5771;p56"/>
            <p:cNvSpPr/>
            <p:nvPr/>
          </p:nvSpPr>
          <p:spPr>
            <a:xfrm>
              <a:off x="2052720" y="1461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1"/>
                  </a:moveTo>
                  <a:lnTo>
                    <a:pt x="0" y="8"/>
                  </a:lnTo>
                  <a:cubicBezTo>
                    <a:pt x="0" y="8"/>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7" name="Google Shape;5772;p56"/>
            <p:cNvSpPr/>
            <p:nvPr/>
          </p:nvSpPr>
          <p:spPr>
            <a:xfrm>
              <a:off x="2053800" y="146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0" y="0"/>
                  </a:moveTo>
                  <a:lnTo>
                    <a:pt x="1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8" name="Google Shape;5773;p56"/>
            <p:cNvSpPr/>
            <p:nvPr/>
          </p:nvSpPr>
          <p:spPr>
            <a:xfrm>
              <a:off x="2052720" y="1462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11"/>
                  </a:moveTo>
                  <a:lnTo>
                    <a:pt x="0" y="0"/>
                  </a:lnTo>
                  <a:cubicBezTo>
                    <a:pt x="0" y="4"/>
                    <a:pt x="0"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39" name="Google Shape;5774;p56"/>
            <p:cNvSpPr/>
            <p:nvPr/>
          </p:nvSpPr>
          <p:spPr>
            <a:xfrm>
              <a:off x="2033280" y="1429920"/>
              <a:ext cx="5040" cy="3240"/>
            </a:xfrm>
            <a:custGeom>
              <a:avLst/>
              <a:gdLst>
                <a:gd name="textAreaLeft" fmla="*/ 0 w 5040"/>
                <a:gd name="textAreaRight" fmla="*/ 6840 w 5040"/>
                <a:gd name="textAreaTop" fmla="*/ 0 h 3240"/>
                <a:gd name="textAreaBottom" fmla="*/ 5040 h 3240"/>
              </a:gdLst>
              <a:ahLst/>
              <a:rect l="textAreaLeft" t="textAreaTop" r="textAreaRight" b="textAreaBottom"/>
              <a:pathLst>
                <a:path w="491" h="379">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140" name="Google Shape;5775;p56"/>
            <p:cNvSpPr/>
            <p:nvPr/>
          </p:nvSpPr>
          <p:spPr>
            <a:xfrm>
              <a:off x="2044440" y="155016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90" h="36">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1" name="Google Shape;5776;p56"/>
            <p:cNvSpPr/>
            <p:nvPr/>
          </p:nvSpPr>
          <p:spPr>
            <a:xfrm>
              <a:off x="2051640" y="1543320"/>
              <a:ext cx="31680" cy="18360"/>
            </a:xfrm>
            <a:custGeom>
              <a:avLst/>
              <a:gdLst>
                <a:gd name="textAreaLeft" fmla="*/ 0 w 31680"/>
                <a:gd name="textAreaRight" fmla="*/ 33480 w 31680"/>
                <a:gd name="textAreaTop" fmla="*/ 0 h 18360"/>
                <a:gd name="textAreaBottom" fmla="*/ 20160 h 18360"/>
              </a:gdLst>
              <a:ahLst/>
              <a:rect l="textAreaLeft" t="textAreaTop" r="textAreaRight" b="textAreaBottom"/>
              <a:pathLst>
                <a:path w="2455" h="1491">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a:solidFill>
                <a:srgbClr val="5f7d95"/>
              </a:solidFill>
              <a:round/>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142" name="Google Shape;5777;p56"/>
            <p:cNvSpPr/>
            <p:nvPr/>
          </p:nvSpPr>
          <p:spPr>
            <a:xfrm>
              <a:off x="2041920" y="1553760"/>
              <a:ext cx="5400" cy="3240"/>
            </a:xfrm>
            <a:custGeom>
              <a:avLst/>
              <a:gdLst>
                <a:gd name="textAreaLeft" fmla="*/ 0 w 5400"/>
                <a:gd name="textAreaRight" fmla="*/ 7200 w 5400"/>
                <a:gd name="textAreaTop" fmla="*/ 0 h 3240"/>
                <a:gd name="textAreaBottom" fmla="*/ 5040 h 3240"/>
              </a:gdLst>
              <a:ahLst/>
              <a:rect l="textAreaLeft" t="textAreaTop" r="textAreaRight" b="textAreaBottom"/>
              <a:pathLst>
                <a:path w="519" h="375">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143" name="Google Shape;5778;p56"/>
            <p:cNvSpPr/>
            <p:nvPr/>
          </p:nvSpPr>
          <p:spPr>
            <a:xfrm>
              <a:off x="2065680" y="155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4" name="Google Shape;5779;p56"/>
            <p:cNvSpPr/>
            <p:nvPr/>
          </p:nvSpPr>
          <p:spPr>
            <a:xfrm>
              <a:off x="2066040" y="155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5" name="Google Shape;5780;p56"/>
            <p:cNvSpPr/>
            <p:nvPr/>
          </p:nvSpPr>
          <p:spPr>
            <a:xfrm>
              <a:off x="2066400" y="155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6" name="Google Shape;5781;p56"/>
            <p:cNvSpPr/>
            <p:nvPr/>
          </p:nvSpPr>
          <p:spPr>
            <a:xfrm>
              <a:off x="2066400" y="155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7" name="Google Shape;5782;p56"/>
            <p:cNvSpPr/>
            <p:nvPr/>
          </p:nvSpPr>
          <p:spPr>
            <a:xfrm>
              <a:off x="2061360" y="155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4" h="4">
                  <a:moveTo>
                    <a:pt x="53"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8" name="Google Shape;5783;p56"/>
            <p:cNvSpPr/>
            <p:nvPr/>
          </p:nvSpPr>
          <p:spPr>
            <a:xfrm>
              <a:off x="207756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4">
                  <a:moveTo>
                    <a:pt x="39"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49" name="Google Shape;5784;p56"/>
            <p:cNvSpPr/>
            <p:nvPr/>
          </p:nvSpPr>
          <p:spPr>
            <a:xfrm>
              <a:off x="207684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5">
                  <a:moveTo>
                    <a:pt x="35"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0" name="Google Shape;5785;p56"/>
            <p:cNvSpPr/>
            <p:nvPr/>
          </p:nvSpPr>
          <p:spPr>
            <a:xfrm>
              <a:off x="2067120" y="155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1" name="Google Shape;5786;p56"/>
            <p:cNvSpPr/>
            <p:nvPr/>
          </p:nvSpPr>
          <p:spPr>
            <a:xfrm>
              <a:off x="207612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1">
                  <a:moveTo>
                    <a:pt x="32"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2" name="Google Shape;5787;p56"/>
            <p:cNvSpPr/>
            <p:nvPr/>
          </p:nvSpPr>
          <p:spPr>
            <a:xfrm>
              <a:off x="2065320" y="155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3" name="Google Shape;5788;p56"/>
            <p:cNvSpPr/>
            <p:nvPr/>
          </p:nvSpPr>
          <p:spPr>
            <a:xfrm>
              <a:off x="2079000" y="156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4">
                  <a:moveTo>
                    <a:pt x="42"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4" name="Google Shape;5789;p56"/>
            <p:cNvSpPr/>
            <p:nvPr/>
          </p:nvSpPr>
          <p:spPr>
            <a:xfrm>
              <a:off x="2078280" y="156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4">
                  <a:moveTo>
                    <a:pt x="42"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5" name="Google Shape;5790;p56"/>
            <p:cNvSpPr/>
            <p:nvPr/>
          </p:nvSpPr>
          <p:spPr>
            <a:xfrm>
              <a:off x="207576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
                  <a:moveTo>
                    <a:pt x="25"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6" name="Google Shape;5791;p56"/>
            <p:cNvSpPr/>
            <p:nvPr/>
          </p:nvSpPr>
          <p:spPr>
            <a:xfrm>
              <a:off x="207432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7" name="Google Shape;5792;p56"/>
            <p:cNvSpPr/>
            <p:nvPr/>
          </p:nvSpPr>
          <p:spPr>
            <a:xfrm>
              <a:off x="207396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8" name="Google Shape;5793;p56"/>
            <p:cNvSpPr/>
            <p:nvPr/>
          </p:nvSpPr>
          <p:spPr>
            <a:xfrm>
              <a:off x="2060280" y="15588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1" h="8">
                  <a:moveTo>
                    <a:pt x="1" y="8"/>
                  </a:moveTo>
                  <a:lnTo>
                    <a:pt x="7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59" name="Google Shape;5794;p56"/>
            <p:cNvSpPr/>
            <p:nvPr/>
          </p:nvSpPr>
          <p:spPr>
            <a:xfrm>
              <a:off x="207540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0" name="Google Shape;5795;p56"/>
            <p:cNvSpPr/>
            <p:nvPr/>
          </p:nvSpPr>
          <p:spPr>
            <a:xfrm>
              <a:off x="207468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1" name="Google Shape;5796;p56"/>
            <p:cNvSpPr/>
            <p:nvPr/>
          </p:nvSpPr>
          <p:spPr>
            <a:xfrm>
              <a:off x="207432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2" name="Google Shape;5797;p56"/>
            <p:cNvSpPr/>
            <p:nvPr/>
          </p:nvSpPr>
          <p:spPr>
            <a:xfrm>
              <a:off x="2064240" y="155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3" name="Google Shape;5798;p56"/>
            <p:cNvSpPr/>
            <p:nvPr/>
          </p:nvSpPr>
          <p:spPr>
            <a:xfrm>
              <a:off x="207396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4" name="Google Shape;5799;p56"/>
            <p:cNvSpPr/>
            <p:nvPr/>
          </p:nvSpPr>
          <p:spPr>
            <a:xfrm>
              <a:off x="207504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5" name="Google Shape;5800;p56"/>
            <p:cNvSpPr/>
            <p:nvPr/>
          </p:nvSpPr>
          <p:spPr>
            <a:xfrm>
              <a:off x="2062440" y="155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1">
                  <a:moveTo>
                    <a:pt x="43"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6" name="Google Shape;5801;p56"/>
            <p:cNvSpPr/>
            <p:nvPr/>
          </p:nvSpPr>
          <p:spPr>
            <a:xfrm>
              <a:off x="2066760" y="155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7" name="Google Shape;5802;p56"/>
            <p:cNvSpPr/>
            <p:nvPr/>
          </p:nvSpPr>
          <p:spPr>
            <a:xfrm>
              <a:off x="2064960" y="155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8" name="Google Shape;5803;p56"/>
            <p:cNvSpPr/>
            <p:nvPr/>
          </p:nvSpPr>
          <p:spPr>
            <a:xfrm>
              <a:off x="2063160" y="155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
                  <a:moveTo>
                    <a:pt x="3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69" name="Google Shape;5804;p56"/>
            <p:cNvSpPr/>
            <p:nvPr/>
          </p:nvSpPr>
          <p:spPr>
            <a:xfrm>
              <a:off x="2067120" y="155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0" name="Google Shape;5805;p56"/>
            <p:cNvSpPr/>
            <p:nvPr/>
          </p:nvSpPr>
          <p:spPr>
            <a:xfrm>
              <a:off x="207396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1" name="Google Shape;5806;p56"/>
            <p:cNvSpPr/>
            <p:nvPr/>
          </p:nvSpPr>
          <p:spPr>
            <a:xfrm>
              <a:off x="2065320" y="155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2" name="Google Shape;5807;p56"/>
            <p:cNvSpPr/>
            <p:nvPr/>
          </p:nvSpPr>
          <p:spPr>
            <a:xfrm>
              <a:off x="2066760" y="1558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7"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3" name="Google Shape;5808;p56"/>
            <p:cNvSpPr/>
            <p:nvPr/>
          </p:nvSpPr>
          <p:spPr>
            <a:xfrm>
              <a:off x="2127600" y="2016000"/>
              <a:ext cx="55080" cy="68400"/>
            </a:xfrm>
            <a:custGeom>
              <a:avLst/>
              <a:gdLst>
                <a:gd name="textAreaLeft" fmla="*/ 0 w 55080"/>
                <a:gd name="textAreaRight" fmla="*/ 56880 w 55080"/>
                <a:gd name="textAreaTop" fmla="*/ 0 h 68400"/>
                <a:gd name="textAreaBottom" fmla="*/ 70200 h 68400"/>
              </a:gdLst>
              <a:ahLst/>
              <a:rect l="textAreaLeft" t="textAreaTop" r="textAreaRight" b="textAreaBottom"/>
              <a:pathLst>
                <a:path w="4185" h="5162">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a:solidFill>
                <a:srgbClr val="5f7d95"/>
              </a:solidFill>
              <a:round/>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5174" name="Google Shape;5809;p56"/>
            <p:cNvSpPr/>
            <p:nvPr/>
          </p:nvSpPr>
          <p:spPr>
            <a:xfrm>
              <a:off x="2181600" y="2022480"/>
              <a:ext cx="360" cy="1440"/>
            </a:xfrm>
            <a:custGeom>
              <a:avLst/>
              <a:gdLst>
                <a:gd name="textAreaLeft" fmla="*/ 0 w 360"/>
                <a:gd name="textAreaRight" fmla="*/ 2160 w 360"/>
                <a:gd name="textAreaTop" fmla="*/ 0 h 1440"/>
                <a:gd name="textAreaBottom" fmla="*/ 3240 h 1440"/>
              </a:gdLst>
              <a:ahLst/>
              <a:rect l="textAreaLeft" t="textAreaTop" r="textAreaRight" b="textAreaBottom"/>
              <a:pathLst>
                <a:path w="166" h="242">
                  <a:moveTo>
                    <a:pt x="1" y="242"/>
                  </a:moveTo>
                  <a:lnTo>
                    <a:pt x="165" y="0"/>
                  </a:lnTo>
                  <a:lnTo>
                    <a:pt x="165" y="0"/>
                  </a:ln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175" name="Google Shape;5810;p56"/>
            <p:cNvSpPr/>
            <p:nvPr/>
          </p:nvSpPr>
          <p:spPr>
            <a:xfrm>
              <a:off x="2139840" y="20178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1" h="29">
                  <a:moveTo>
                    <a:pt x="1" y="0"/>
                  </a:moveTo>
                  <a:lnTo>
                    <a:pt x="71" y="28"/>
                  </a:lnTo>
                  <a:lnTo>
                    <a:pt x="53" y="21"/>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6" name="Google Shape;5811;p56"/>
            <p:cNvSpPr/>
            <p:nvPr/>
          </p:nvSpPr>
          <p:spPr>
            <a:xfrm>
              <a:off x="2134080" y="2016000"/>
              <a:ext cx="1800" cy="360"/>
            </a:xfrm>
            <a:custGeom>
              <a:avLst/>
              <a:gdLst>
                <a:gd name="textAreaLeft" fmla="*/ 0 w 1800"/>
                <a:gd name="textAreaRight" fmla="*/ 3600 w 1800"/>
                <a:gd name="textAreaTop" fmla="*/ 0 h 360"/>
                <a:gd name="textAreaBottom" fmla="*/ 11520 h 360"/>
              </a:gdLst>
              <a:ahLst/>
              <a:rect l="textAreaLeft" t="textAreaTop" r="textAreaRight" b="textAreaBottom"/>
              <a:pathLst>
                <a:path w="260" h="33">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7" name="Google Shape;5812;p56"/>
            <p:cNvSpPr/>
            <p:nvPr/>
          </p:nvSpPr>
          <p:spPr>
            <a:xfrm>
              <a:off x="2128320" y="202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8" name="Google Shape;5813;p56"/>
            <p:cNvSpPr/>
            <p:nvPr/>
          </p:nvSpPr>
          <p:spPr>
            <a:xfrm>
              <a:off x="2128320" y="202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79" name="Google Shape;5814;p56"/>
            <p:cNvSpPr/>
            <p:nvPr/>
          </p:nvSpPr>
          <p:spPr>
            <a:xfrm>
              <a:off x="2128680" y="201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9">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0" name="Google Shape;5815;p56"/>
            <p:cNvSpPr/>
            <p:nvPr/>
          </p:nvSpPr>
          <p:spPr>
            <a:xfrm>
              <a:off x="2128680" y="2019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4" y="1"/>
                  </a:moveTo>
                  <a:cubicBezTo>
                    <a:pt x="4" y="8"/>
                    <a:pt x="1" y="15"/>
                    <a:pt x="1" y="22"/>
                  </a:cubicBezTo>
                  <a:cubicBezTo>
                    <a:pt x="1"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1" name="Google Shape;5816;p56"/>
            <p:cNvSpPr/>
            <p:nvPr/>
          </p:nvSpPr>
          <p:spPr>
            <a:xfrm>
              <a:off x="2138040" y="2016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4"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2" name="Google Shape;5817;p56"/>
            <p:cNvSpPr/>
            <p:nvPr/>
          </p:nvSpPr>
          <p:spPr>
            <a:xfrm>
              <a:off x="2168280" y="202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3" name="Google Shape;5818;p56"/>
            <p:cNvSpPr/>
            <p:nvPr/>
          </p:nvSpPr>
          <p:spPr>
            <a:xfrm>
              <a:off x="2168640" y="202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4" name="Google Shape;5819;p56"/>
            <p:cNvSpPr/>
            <p:nvPr/>
          </p:nvSpPr>
          <p:spPr>
            <a:xfrm>
              <a:off x="2180160" y="202284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03" h="18">
                  <a:moveTo>
                    <a:pt x="102" y="18"/>
                  </a:moveTo>
                  <a:cubicBezTo>
                    <a:pt x="67" y="18"/>
                    <a:pt x="32" y="11"/>
                    <a:pt x="1" y="0"/>
                  </a:cubicBezTo>
                  <a:cubicBezTo>
                    <a:pt x="32" y="11"/>
                    <a:pt x="67" y="18"/>
                    <a:pt x="102"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5" name="Google Shape;5820;p56"/>
            <p:cNvSpPr/>
            <p:nvPr/>
          </p:nvSpPr>
          <p:spPr>
            <a:xfrm>
              <a:off x="2167560" y="202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6" name="Google Shape;5821;p56"/>
            <p:cNvSpPr/>
            <p:nvPr/>
          </p:nvSpPr>
          <p:spPr>
            <a:xfrm>
              <a:off x="2167200" y="202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7" name="Google Shape;5822;p56"/>
            <p:cNvSpPr/>
            <p:nvPr/>
          </p:nvSpPr>
          <p:spPr>
            <a:xfrm>
              <a:off x="2167200" y="202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8" name="Google Shape;5823;p56"/>
            <p:cNvSpPr/>
            <p:nvPr/>
          </p:nvSpPr>
          <p:spPr>
            <a:xfrm>
              <a:off x="2167920" y="202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89" name="Google Shape;5824;p56"/>
            <p:cNvSpPr/>
            <p:nvPr/>
          </p:nvSpPr>
          <p:spPr>
            <a:xfrm>
              <a:off x="2166840" y="202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0" name="Google Shape;5825;p56"/>
            <p:cNvSpPr/>
            <p:nvPr/>
          </p:nvSpPr>
          <p:spPr>
            <a:xfrm>
              <a:off x="2169720" y="202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1" name="Google Shape;5826;p56"/>
            <p:cNvSpPr/>
            <p:nvPr/>
          </p:nvSpPr>
          <p:spPr>
            <a:xfrm>
              <a:off x="2169000" y="202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2" name="Google Shape;5827;p56"/>
            <p:cNvSpPr/>
            <p:nvPr/>
          </p:nvSpPr>
          <p:spPr>
            <a:xfrm>
              <a:off x="2169360" y="202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3" name="Google Shape;5828;p56"/>
            <p:cNvSpPr/>
            <p:nvPr/>
          </p:nvSpPr>
          <p:spPr>
            <a:xfrm>
              <a:off x="2168640" y="202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4" name="Google Shape;5829;p56"/>
            <p:cNvSpPr/>
            <p:nvPr/>
          </p:nvSpPr>
          <p:spPr>
            <a:xfrm>
              <a:off x="2139120" y="201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19">
                  <a:moveTo>
                    <a:pt x="1" y="1"/>
                  </a:moveTo>
                  <a:lnTo>
                    <a:pt x="1" y="4"/>
                  </a:lnTo>
                  <a:lnTo>
                    <a:pt x="43" y="1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5" name="Google Shape;5830;p56"/>
            <p:cNvSpPr/>
            <p:nvPr/>
          </p:nvSpPr>
          <p:spPr>
            <a:xfrm>
              <a:off x="2156040" y="202428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6" h="43">
                  <a:moveTo>
                    <a:pt x="1" y="1"/>
                  </a:moveTo>
                  <a:lnTo>
                    <a:pt x="1" y="1"/>
                  </a:lnTo>
                  <a:cubicBezTo>
                    <a:pt x="32" y="22"/>
                    <a:pt x="64" y="32"/>
                    <a:pt x="95" y="43"/>
                  </a:cubicBezTo>
                  <a:cubicBezTo>
                    <a:pt x="64" y="32"/>
                    <a:pt x="36" y="1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6" name="Google Shape;5831;p56"/>
            <p:cNvSpPr/>
            <p:nvPr/>
          </p:nvSpPr>
          <p:spPr>
            <a:xfrm>
              <a:off x="2142000" y="201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22"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7" name="Google Shape;5832;p56"/>
            <p:cNvSpPr/>
            <p:nvPr/>
          </p:nvSpPr>
          <p:spPr>
            <a:xfrm>
              <a:off x="2183400" y="202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198" name="Google Shape;5833;p56"/>
            <p:cNvSpPr/>
            <p:nvPr/>
          </p:nvSpPr>
          <p:spPr>
            <a:xfrm>
              <a:off x="2145960" y="2019240"/>
              <a:ext cx="8280" cy="3240"/>
            </a:xfrm>
            <a:custGeom>
              <a:avLst/>
              <a:gdLst>
                <a:gd name="textAreaLeft" fmla="*/ 0 w 8280"/>
                <a:gd name="textAreaRight" fmla="*/ 10080 w 8280"/>
                <a:gd name="textAreaTop" fmla="*/ 0 h 3240"/>
                <a:gd name="textAreaBottom" fmla="*/ 5040 h 3240"/>
              </a:gdLst>
              <a:ahLst/>
              <a:rect l="textAreaLeft" t="textAreaTop" r="textAreaRight" b="textAreaBottom"/>
              <a:pathLst>
                <a:path w="750" h="375">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199" name="Google Shape;5834;p56"/>
            <p:cNvSpPr/>
            <p:nvPr/>
          </p:nvSpPr>
          <p:spPr>
            <a:xfrm>
              <a:off x="2183760" y="202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4"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0" name="Google Shape;5835;p56"/>
            <p:cNvSpPr/>
            <p:nvPr/>
          </p:nvSpPr>
          <p:spPr>
            <a:xfrm>
              <a:off x="2183040" y="202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1" name="Google Shape;5836;p56"/>
            <p:cNvSpPr/>
            <p:nvPr/>
          </p:nvSpPr>
          <p:spPr>
            <a:xfrm>
              <a:off x="2183040" y="202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2" name="Google Shape;5837;p56"/>
            <p:cNvSpPr/>
            <p:nvPr/>
          </p:nvSpPr>
          <p:spPr>
            <a:xfrm>
              <a:off x="2095560" y="2021760"/>
              <a:ext cx="36360" cy="37800"/>
            </a:xfrm>
            <a:custGeom>
              <a:avLst/>
              <a:gdLst>
                <a:gd name="textAreaLeft" fmla="*/ 0 w 36360"/>
                <a:gd name="textAreaRight" fmla="*/ 38160 w 36360"/>
                <a:gd name="textAreaTop" fmla="*/ 0 h 37800"/>
                <a:gd name="textAreaBottom" fmla="*/ 39600 h 37800"/>
              </a:gdLst>
              <a:ahLst/>
              <a:rect l="textAreaLeft" t="textAreaTop" r="textAreaRight" b="textAreaBottom"/>
              <a:pathLst>
                <a:path w="2812" h="292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a:solidFill>
                <a:srgbClr val="5f7d95"/>
              </a:solidFill>
              <a:round/>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5203" name="Google Shape;5838;p56"/>
            <p:cNvSpPr/>
            <p:nvPr/>
          </p:nvSpPr>
          <p:spPr>
            <a:xfrm>
              <a:off x="2095560" y="206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4" name="Google Shape;5839;p56"/>
            <p:cNvSpPr/>
            <p:nvPr/>
          </p:nvSpPr>
          <p:spPr>
            <a:xfrm>
              <a:off x="2095920" y="206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5" name="Google Shape;5840;p56"/>
            <p:cNvSpPr/>
            <p:nvPr/>
          </p:nvSpPr>
          <p:spPr>
            <a:xfrm>
              <a:off x="2097000" y="206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1" y="11"/>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6" name="Google Shape;5841;p56"/>
            <p:cNvSpPr/>
            <p:nvPr/>
          </p:nvSpPr>
          <p:spPr>
            <a:xfrm>
              <a:off x="2096280" y="206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0" y="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7" name="Google Shape;5842;p56"/>
            <p:cNvSpPr/>
            <p:nvPr/>
          </p:nvSpPr>
          <p:spPr>
            <a:xfrm>
              <a:off x="2097360" y="206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1">
                  <a:moveTo>
                    <a:pt x="0" y="11"/>
                  </a:moveTo>
                  <a:lnTo>
                    <a:pt x="2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8" name="Google Shape;5843;p56"/>
            <p:cNvSpPr/>
            <p:nvPr/>
          </p:nvSpPr>
          <p:spPr>
            <a:xfrm>
              <a:off x="2098800" y="205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2">
                  <a:moveTo>
                    <a:pt x="1" y="11"/>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09" name="Google Shape;5844;p56"/>
            <p:cNvSpPr/>
            <p:nvPr/>
          </p:nvSpPr>
          <p:spPr>
            <a:xfrm>
              <a:off x="2102040" y="2059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0" name="Google Shape;5845;p56"/>
            <p:cNvSpPr/>
            <p:nvPr/>
          </p:nvSpPr>
          <p:spPr>
            <a:xfrm>
              <a:off x="2095200" y="206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1" name="Google Shape;5846;p56"/>
            <p:cNvSpPr/>
            <p:nvPr/>
          </p:nvSpPr>
          <p:spPr>
            <a:xfrm>
              <a:off x="2097720" y="206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5">
                  <a:moveTo>
                    <a:pt x="1" y="14"/>
                  </a:moveTo>
                  <a:lnTo>
                    <a:pt x="3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2" name="Google Shape;5847;p56"/>
            <p:cNvSpPr/>
            <p:nvPr/>
          </p:nvSpPr>
          <p:spPr>
            <a:xfrm>
              <a:off x="2098080" y="206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12">
                  <a:moveTo>
                    <a:pt x="1" y="11"/>
                  </a:moveTo>
                  <a:lnTo>
                    <a:pt x="3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3" name="Google Shape;5848;p56"/>
            <p:cNvSpPr/>
            <p:nvPr/>
          </p:nvSpPr>
          <p:spPr>
            <a:xfrm>
              <a:off x="2099520" y="205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0"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4" name="Google Shape;5849;p56"/>
            <p:cNvSpPr/>
            <p:nvPr/>
          </p:nvSpPr>
          <p:spPr>
            <a:xfrm>
              <a:off x="2112840" y="202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0"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5" name="Google Shape;5850;p56"/>
            <p:cNvSpPr/>
            <p:nvPr/>
          </p:nvSpPr>
          <p:spPr>
            <a:xfrm>
              <a:off x="2113920" y="202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6" name="Google Shape;5851;p56"/>
            <p:cNvSpPr/>
            <p:nvPr/>
          </p:nvSpPr>
          <p:spPr>
            <a:xfrm>
              <a:off x="2115000" y="202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7" name="Google Shape;5852;p56"/>
            <p:cNvSpPr/>
            <p:nvPr/>
          </p:nvSpPr>
          <p:spPr>
            <a:xfrm>
              <a:off x="2114280" y="202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8" name="Google Shape;5853;p56"/>
            <p:cNvSpPr/>
            <p:nvPr/>
          </p:nvSpPr>
          <p:spPr>
            <a:xfrm>
              <a:off x="2114280" y="202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19" name="Google Shape;5854;p56"/>
            <p:cNvSpPr/>
            <p:nvPr/>
          </p:nvSpPr>
          <p:spPr>
            <a:xfrm>
              <a:off x="2106000" y="2024280"/>
              <a:ext cx="2160" cy="360"/>
            </a:xfrm>
            <a:custGeom>
              <a:avLst/>
              <a:gdLst>
                <a:gd name="textAreaLeft" fmla="*/ 0 w 2160"/>
                <a:gd name="textAreaRight" fmla="*/ 3960 w 2160"/>
                <a:gd name="textAreaTop" fmla="*/ 0 h 360"/>
                <a:gd name="textAreaBottom" fmla="*/ 8640 h 360"/>
              </a:gdLst>
              <a:ahLst/>
              <a:rect l="textAreaLeft" t="textAreaTop" r="textAreaRight" b="textAreaBottom"/>
              <a:pathLst>
                <a:path w="288" h="78">
                  <a:moveTo>
                    <a:pt x="287" y="0"/>
                  </a:moveTo>
                  <a:cubicBezTo>
                    <a:pt x="189" y="18"/>
                    <a:pt x="95" y="42"/>
                    <a:pt x="0" y="77"/>
                  </a:cubicBezTo>
                  <a:lnTo>
                    <a:pt x="0" y="77"/>
                  </a:lnTo>
                  <a:cubicBezTo>
                    <a:pt x="95" y="42"/>
                    <a:pt x="189" y="18"/>
                    <a:pt x="28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0" name="Google Shape;5855;p56"/>
            <p:cNvSpPr/>
            <p:nvPr/>
          </p:nvSpPr>
          <p:spPr>
            <a:xfrm>
              <a:off x="2114640" y="202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1" name="Google Shape;5856;p56"/>
            <p:cNvSpPr/>
            <p:nvPr/>
          </p:nvSpPr>
          <p:spPr>
            <a:xfrm>
              <a:off x="2113560" y="202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2" name="Google Shape;5857;p56"/>
            <p:cNvSpPr/>
            <p:nvPr/>
          </p:nvSpPr>
          <p:spPr>
            <a:xfrm>
              <a:off x="2112480" y="202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0"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3" name="Google Shape;5858;p56"/>
            <p:cNvSpPr/>
            <p:nvPr/>
          </p:nvSpPr>
          <p:spPr>
            <a:xfrm>
              <a:off x="2112120" y="202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4" name="Google Shape;5859;p56"/>
            <p:cNvSpPr/>
            <p:nvPr/>
          </p:nvSpPr>
          <p:spPr>
            <a:xfrm>
              <a:off x="2113200" y="202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0" y="1"/>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5" name="Google Shape;5860;p56"/>
            <p:cNvSpPr/>
            <p:nvPr/>
          </p:nvSpPr>
          <p:spPr>
            <a:xfrm>
              <a:off x="2112840" y="202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6" name="Google Shape;5861;p56"/>
            <p:cNvSpPr/>
            <p:nvPr/>
          </p:nvSpPr>
          <p:spPr>
            <a:xfrm>
              <a:off x="2127600" y="204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7" name="Google Shape;5862;p56"/>
            <p:cNvSpPr/>
            <p:nvPr/>
          </p:nvSpPr>
          <p:spPr>
            <a:xfrm>
              <a:off x="2127240" y="204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4"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8" name="Google Shape;5863;p56"/>
            <p:cNvSpPr/>
            <p:nvPr/>
          </p:nvSpPr>
          <p:spPr>
            <a:xfrm>
              <a:off x="2127240" y="204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4"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29" name="Google Shape;5864;p56"/>
            <p:cNvSpPr/>
            <p:nvPr/>
          </p:nvSpPr>
          <p:spPr>
            <a:xfrm>
              <a:off x="2127600" y="204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4"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0" name="Google Shape;5865;p56"/>
            <p:cNvSpPr/>
            <p:nvPr/>
          </p:nvSpPr>
          <p:spPr>
            <a:xfrm>
              <a:off x="2126880" y="204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4"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1" name="Google Shape;5866;p56"/>
            <p:cNvSpPr/>
            <p:nvPr/>
          </p:nvSpPr>
          <p:spPr>
            <a:xfrm>
              <a:off x="2127240" y="204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1">
                  <a:moveTo>
                    <a:pt x="4"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2" name="Google Shape;5867;p56"/>
            <p:cNvSpPr/>
            <p:nvPr/>
          </p:nvSpPr>
          <p:spPr>
            <a:xfrm>
              <a:off x="2126880" y="204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4"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3" name="Google Shape;5868;p56"/>
            <p:cNvSpPr/>
            <p:nvPr/>
          </p:nvSpPr>
          <p:spPr>
            <a:xfrm>
              <a:off x="2127960" y="2045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4" name="Google Shape;5869;p56"/>
            <p:cNvSpPr/>
            <p:nvPr/>
          </p:nvSpPr>
          <p:spPr>
            <a:xfrm>
              <a:off x="2128320" y="2045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5" name="Google Shape;5870;p56"/>
            <p:cNvSpPr/>
            <p:nvPr/>
          </p:nvSpPr>
          <p:spPr>
            <a:xfrm>
              <a:off x="2126520" y="204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6" name="Google Shape;5871;p56"/>
            <p:cNvSpPr/>
            <p:nvPr/>
          </p:nvSpPr>
          <p:spPr>
            <a:xfrm>
              <a:off x="2126880" y="2021760"/>
              <a:ext cx="720" cy="720"/>
            </a:xfrm>
            <a:custGeom>
              <a:avLst/>
              <a:gdLst>
                <a:gd name="textAreaLeft" fmla="*/ 0 w 720"/>
                <a:gd name="textAreaRight" fmla="*/ 2520 w 720"/>
                <a:gd name="textAreaTop" fmla="*/ 0 h 720"/>
                <a:gd name="textAreaBottom" fmla="*/ 2520 h 720"/>
              </a:gdLst>
              <a:ahLst/>
              <a:rect l="textAreaLeft" t="textAreaTop" r="textAreaRight" b="textAreaBottom"/>
              <a:pathLst>
                <a:path w="194" h="173">
                  <a:moveTo>
                    <a:pt x="1" y="1"/>
                  </a:moveTo>
                  <a:lnTo>
                    <a:pt x="1" y="1"/>
                  </a:lnTo>
                  <a:lnTo>
                    <a:pt x="193" y="172"/>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237" name="Google Shape;5872;p56"/>
            <p:cNvSpPr/>
            <p:nvPr/>
          </p:nvSpPr>
          <p:spPr>
            <a:xfrm>
              <a:off x="2127960" y="2045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8" name="Google Shape;5873;p56"/>
            <p:cNvSpPr/>
            <p:nvPr/>
          </p:nvSpPr>
          <p:spPr>
            <a:xfrm>
              <a:off x="2127960" y="204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39" name="Google Shape;5874;p56"/>
            <p:cNvSpPr/>
            <p:nvPr/>
          </p:nvSpPr>
          <p:spPr>
            <a:xfrm>
              <a:off x="2127960" y="204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0" name="Google Shape;5875;p56"/>
            <p:cNvSpPr/>
            <p:nvPr/>
          </p:nvSpPr>
          <p:spPr>
            <a:xfrm>
              <a:off x="2126160" y="2049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1" name="Google Shape;5876;p56"/>
            <p:cNvSpPr/>
            <p:nvPr/>
          </p:nvSpPr>
          <p:spPr>
            <a:xfrm>
              <a:off x="2294640" y="1686960"/>
              <a:ext cx="124920" cy="72000"/>
            </a:xfrm>
            <a:custGeom>
              <a:avLst/>
              <a:gdLst>
                <a:gd name="textAreaLeft" fmla="*/ 0 w 124920"/>
                <a:gd name="textAreaRight" fmla="*/ 126720 w 124920"/>
                <a:gd name="textAreaTop" fmla="*/ 0 h 72000"/>
                <a:gd name="textAreaBottom" fmla="*/ 73800 h 72000"/>
              </a:gdLst>
              <a:ahLst/>
              <a:rect l="textAreaLeft" t="textAreaTop" r="textAreaRight" b="textAreaBottom"/>
              <a:pathLst>
                <a:path w="9334" h="5438">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a:solidFill>
                <a:srgbClr val="5f7d95"/>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5242" name="Google Shape;5877;p56"/>
            <p:cNvSpPr/>
            <p:nvPr/>
          </p:nvSpPr>
          <p:spPr>
            <a:xfrm>
              <a:off x="2412000" y="1732680"/>
              <a:ext cx="360" cy="360"/>
            </a:xfrm>
            <a:custGeom>
              <a:avLst/>
              <a:gdLst>
                <a:gd name="textAreaLeft" fmla="*/ 0 w 360"/>
                <a:gd name="textAreaRight" fmla="*/ 2160 w 360"/>
                <a:gd name="textAreaTop" fmla="*/ 0 h 360"/>
                <a:gd name="textAreaBottom" fmla="*/ 11520 h 360"/>
              </a:gdLst>
              <a:ahLst/>
              <a:rect l="textAreaLeft" t="textAreaTop" r="textAreaRight" b="textAreaBottom"/>
              <a:pathLst>
                <a:path w="155" h="19">
                  <a:moveTo>
                    <a:pt x="1" y="1"/>
                  </a:moveTo>
                  <a:cubicBezTo>
                    <a:pt x="50" y="1"/>
                    <a:pt x="102" y="4"/>
                    <a:pt x="155" y="18"/>
                  </a:cubicBezTo>
                  <a:cubicBezTo>
                    <a:pt x="102" y="4"/>
                    <a:pt x="50"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3" name="Google Shape;5878;p56"/>
            <p:cNvSpPr/>
            <p:nvPr/>
          </p:nvSpPr>
          <p:spPr>
            <a:xfrm>
              <a:off x="2404800" y="1733760"/>
              <a:ext cx="1440" cy="360"/>
            </a:xfrm>
            <a:custGeom>
              <a:avLst/>
              <a:gdLst>
                <a:gd name="textAreaLeft" fmla="*/ 0 w 1440"/>
                <a:gd name="textAreaRight" fmla="*/ 3240 w 1440"/>
                <a:gd name="textAreaTop" fmla="*/ 0 h 360"/>
                <a:gd name="textAreaBottom" fmla="*/ 11520 h 360"/>
              </a:gdLst>
              <a:ahLst/>
              <a:rect l="textAreaLeft" t="textAreaTop" r="textAreaRight" b="textAreaBottom"/>
              <a:pathLst>
                <a:path w="228" h="29">
                  <a:moveTo>
                    <a:pt x="228" y="0"/>
                  </a:moveTo>
                  <a:cubicBezTo>
                    <a:pt x="158" y="14"/>
                    <a:pt x="77" y="21"/>
                    <a:pt x="0" y="28"/>
                  </a:cubicBezTo>
                  <a:cubicBezTo>
                    <a:pt x="84" y="21"/>
                    <a:pt x="165" y="14"/>
                    <a:pt x="22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4" name="Google Shape;5879;p56"/>
            <p:cNvSpPr/>
            <p:nvPr/>
          </p:nvSpPr>
          <p:spPr>
            <a:xfrm>
              <a:off x="2411640" y="173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5" name="Google Shape;5880;p56"/>
            <p:cNvSpPr/>
            <p:nvPr/>
          </p:nvSpPr>
          <p:spPr>
            <a:xfrm>
              <a:off x="2412720" y="1724400"/>
              <a:ext cx="6480" cy="3240"/>
            </a:xfrm>
            <a:custGeom>
              <a:avLst/>
              <a:gdLst>
                <a:gd name="textAreaLeft" fmla="*/ 0 w 6480"/>
                <a:gd name="textAreaRight" fmla="*/ 8280 w 6480"/>
                <a:gd name="textAreaTop" fmla="*/ 0 h 3240"/>
                <a:gd name="textAreaBottom" fmla="*/ 5040 h 3240"/>
              </a:gdLst>
              <a:ahLst/>
              <a:rect l="textAreaLeft" t="textAreaTop" r="textAreaRight" b="textAreaBottom"/>
              <a:pathLst>
                <a:path w="607" h="362">
                  <a:moveTo>
                    <a:pt x="1" y="1"/>
                  </a:moveTo>
                  <a:cubicBezTo>
                    <a:pt x="120" y="33"/>
                    <a:pt x="382" y="176"/>
                    <a:pt x="606" y="361"/>
                  </a:cubicBezTo>
                  <a:cubicBezTo>
                    <a:pt x="382" y="173"/>
                    <a:pt x="120" y="33"/>
                    <a:pt x="1"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246" name="Google Shape;5881;p56"/>
            <p:cNvSpPr/>
            <p:nvPr/>
          </p:nvSpPr>
          <p:spPr>
            <a:xfrm>
              <a:off x="2410920" y="1733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9" h="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7" name="Google Shape;5882;p56"/>
            <p:cNvSpPr/>
            <p:nvPr/>
          </p:nvSpPr>
          <p:spPr>
            <a:xfrm>
              <a:off x="2402280" y="1722600"/>
              <a:ext cx="720" cy="360"/>
            </a:xfrm>
            <a:custGeom>
              <a:avLst/>
              <a:gdLst>
                <a:gd name="textAreaLeft" fmla="*/ 0 w 720"/>
                <a:gd name="textAreaRight" fmla="*/ 2520 w 720"/>
                <a:gd name="textAreaTop" fmla="*/ 0 h 360"/>
                <a:gd name="textAreaBottom" fmla="*/ 2160 h 360"/>
              </a:gdLst>
              <a:ahLst/>
              <a:rect l="textAreaLeft" t="textAreaTop" r="textAreaRight" b="textAreaBottom"/>
              <a:pathLst>
                <a:path w="176" h="162">
                  <a:moveTo>
                    <a:pt x="1" y="1"/>
                  </a:moveTo>
                  <a:cubicBezTo>
                    <a:pt x="60" y="32"/>
                    <a:pt x="116" y="78"/>
                    <a:pt x="155" y="137"/>
                  </a:cubicBezTo>
                  <a:lnTo>
                    <a:pt x="176" y="162"/>
                  </a:lnTo>
                  <a:lnTo>
                    <a:pt x="151" y="130"/>
                  </a:lnTo>
                  <a:cubicBezTo>
                    <a:pt x="116" y="81"/>
                    <a:pt x="74" y="43"/>
                    <a:pt x="25" y="8"/>
                  </a:cubicBezTo>
                  <a:lnTo>
                    <a:pt x="1" y="1"/>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248" name="Google Shape;5883;p56"/>
            <p:cNvSpPr/>
            <p:nvPr/>
          </p:nvSpPr>
          <p:spPr>
            <a:xfrm>
              <a:off x="2408040" y="173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49" name="Google Shape;5884;p56"/>
            <p:cNvSpPr/>
            <p:nvPr/>
          </p:nvSpPr>
          <p:spPr>
            <a:xfrm>
              <a:off x="2411280" y="173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0" name="Google Shape;5885;p56"/>
            <p:cNvSpPr/>
            <p:nvPr/>
          </p:nvSpPr>
          <p:spPr>
            <a:xfrm>
              <a:off x="1918440" y="1400760"/>
              <a:ext cx="187560" cy="155880"/>
            </a:xfrm>
            <a:custGeom>
              <a:avLst/>
              <a:gdLst>
                <a:gd name="textAreaLeft" fmla="*/ 0 w 187560"/>
                <a:gd name="textAreaRight" fmla="*/ 189360 w 187560"/>
                <a:gd name="textAreaTop" fmla="*/ 0 h 155880"/>
                <a:gd name="textAreaBottom" fmla="*/ 157680 h 155880"/>
              </a:gdLst>
              <a:ahLst/>
              <a:rect l="textAreaLeft" t="textAreaTop" r="textAreaRight" b="textAreaBottom"/>
              <a:pathLst>
                <a:path w="13945" h="1162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a:solidFill>
                <a:srgbClr val="5f7d95"/>
              </a:solidFill>
              <a:round/>
            </a:ln>
          </p:spPr>
          <p:style>
            <a:lnRef idx="0"/>
            <a:fillRef idx="0"/>
            <a:effectRef idx="0"/>
            <a:fontRef idx="minor"/>
          </p:style>
          <p:txBody>
            <a:bodyPr lIns="90000" rIns="90000" tIns="78840" bIns="78840" anchor="ctr">
              <a:noAutofit/>
            </a:bodyPr>
            <a:p>
              <a:pPr>
                <a:lnSpc>
                  <a:spcPct val="100000"/>
                </a:lnSpc>
                <a:tabLst>
                  <a:tab algn="l" pos="0"/>
                </a:tabLst>
              </a:pPr>
              <a:endParaRPr b="0" lang="en-US" sz="1400" spc="-1" strike="noStrike">
                <a:solidFill>
                  <a:srgbClr val="ffffff"/>
                </a:solidFill>
                <a:latin typeface="Arial"/>
              </a:endParaRPr>
            </a:p>
          </p:txBody>
        </p:sp>
        <p:sp>
          <p:nvSpPr>
            <p:cNvPr id="5251" name="Google Shape;5886;p56"/>
            <p:cNvSpPr/>
            <p:nvPr/>
          </p:nvSpPr>
          <p:spPr>
            <a:xfrm>
              <a:off x="1958760" y="1285200"/>
              <a:ext cx="4320" cy="3600"/>
            </a:xfrm>
            <a:custGeom>
              <a:avLst/>
              <a:gdLst>
                <a:gd name="textAreaLeft" fmla="*/ 0 w 4320"/>
                <a:gd name="textAreaRight" fmla="*/ 6120 w 4320"/>
                <a:gd name="textAreaTop" fmla="*/ 0 h 3600"/>
                <a:gd name="textAreaBottom" fmla="*/ 5400 h 3600"/>
              </a:gdLst>
              <a:ahLst/>
              <a:rect l="textAreaLeft" t="textAreaTop" r="textAreaRight" b="textAreaBottom"/>
              <a:pathLst>
                <a:path w="439" h="407">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252" name="Google Shape;5887;p56"/>
            <p:cNvSpPr/>
            <p:nvPr/>
          </p:nvSpPr>
          <p:spPr>
            <a:xfrm>
              <a:off x="2031480" y="1413720"/>
              <a:ext cx="360" cy="360"/>
            </a:xfrm>
            <a:custGeom>
              <a:avLst/>
              <a:gdLst>
                <a:gd name="textAreaLeft" fmla="*/ 0 w 360"/>
                <a:gd name="textAreaRight" fmla="*/ 3600 w 360"/>
                <a:gd name="textAreaTop" fmla="*/ 0 h 360"/>
                <a:gd name="textAreaBottom" fmla="*/ 5760 h 360"/>
              </a:gdLst>
              <a:ahLst/>
              <a:rect l="textAreaLeft" t="textAreaTop" r="textAreaRight" b="textAreaBottom"/>
              <a:pathLst>
                <a:path w="127" h="95">
                  <a:moveTo>
                    <a:pt x="85" y="0"/>
                  </a:moveTo>
                  <a:cubicBezTo>
                    <a:pt x="53" y="0"/>
                    <a:pt x="25" y="11"/>
                    <a:pt x="1" y="28"/>
                  </a:cubicBezTo>
                  <a:cubicBezTo>
                    <a:pt x="46" y="39"/>
                    <a:pt x="92" y="60"/>
                    <a:pt x="127" y="95"/>
                  </a:cubicBezTo>
                  <a:cubicBezTo>
                    <a:pt x="103" y="67"/>
                    <a:pt x="89" y="35"/>
                    <a:pt x="85"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253" name="Google Shape;5888;p56"/>
            <p:cNvSpPr/>
            <p:nvPr/>
          </p:nvSpPr>
          <p:spPr>
            <a:xfrm>
              <a:off x="2042640" y="1404000"/>
              <a:ext cx="7200" cy="4680"/>
            </a:xfrm>
            <a:custGeom>
              <a:avLst/>
              <a:gdLst>
                <a:gd name="textAreaLeft" fmla="*/ 0 w 7200"/>
                <a:gd name="textAreaRight" fmla="*/ 9000 w 7200"/>
                <a:gd name="textAreaTop" fmla="*/ 0 h 4680"/>
                <a:gd name="textAreaBottom" fmla="*/ 6480 h 4680"/>
              </a:gdLst>
              <a:ahLst/>
              <a:rect l="textAreaLeft" t="textAreaTop" r="textAreaRight" b="textAreaBottom"/>
              <a:pathLst>
                <a:path w="666" h="472">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254" name="Google Shape;5889;p56"/>
            <p:cNvSpPr/>
            <p:nvPr/>
          </p:nvSpPr>
          <p:spPr>
            <a:xfrm>
              <a:off x="2013120" y="1257480"/>
              <a:ext cx="65520" cy="18720"/>
            </a:xfrm>
            <a:custGeom>
              <a:avLst/>
              <a:gdLst>
                <a:gd name="textAreaLeft" fmla="*/ 0 w 65520"/>
                <a:gd name="textAreaRight" fmla="*/ 67320 w 65520"/>
                <a:gd name="textAreaTop" fmla="*/ 0 h 18720"/>
                <a:gd name="textAreaBottom" fmla="*/ 20520 h 18720"/>
              </a:gdLst>
              <a:ahLst/>
              <a:rect l="textAreaLeft" t="textAreaTop" r="textAreaRight" b="textAreaBottom"/>
              <a:pathLst>
                <a:path w="4962" h="150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a:solidFill>
                <a:srgbClr val="5f7d95"/>
              </a:solidFill>
              <a:round/>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255" name="Google Shape;5890;p56"/>
            <p:cNvSpPr/>
            <p:nvPr/>
          </p:nvSpPr>
          <p:spPr>
            <a:xfrm>
              <a:off x="1961640" y="1264680"/>
              <a:ext cx="97560" cy="53640"/>
            </a:xfrm>
            <a:custGeom>
              <a:avLst/>
              <a:gdLst>
                <a:gd name="textAreaLeft" fmla="*/ 0 w 97560"/>
                <a:gd name="textAreaRight" fmla="*/ 99360 w 97560"/>
                <a:gd name="textAreaTop" fmla="*/ 0 h 53640"/>
                <a:gd name="textAreaBottom" fmla="*/ 55440 h 53640"/>
              </a:gdLst>
              <a:ahLst/>
              <a:rect l="textAreaLeft" t="textAreaTop" r="textAreaRight" b="textAreaBottom"/>
              <a:pathLst>
                <a:path w="7310" h="4091">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a:solidFill>
                <a:srgbClr val="5f7d95"/>
              </a:solidFill>
              <a:round/>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5256" name="Google Shape;5891;p56"/>
            <p:cNvSpPr/>
            <p:nvPr/>
          </p:nvSpPr>
          <p:spPr>
            <a:xfrm>
              <a:off x="2080800" y="1413720"/>
              <a:ext cx="2520" cy="360"/>
            </a:xfrm>
            <a:custGeom>
              <a:avLst/>
              <a:gdLst>
                <a:gd name="textAreaLeft" fmla="*/ 0 w 2520"/>
                <a:gd name="textAreaRight" fmla="*/ 4320 w 2520"/>
                <a:gd name="textAreaTop" fmla="*/ 0 h 360"/>
                <a:gd name="textAreaBottom" fmla="*/ 3600 h 360"/>
              </a:gdLst>
              <a:ahLst/>
              <a:rect l="textAreaLeft" t="textAreaTop" r="textAreaRight" b="textAreaBottom"/>
              <a:pathLst>
                <a:path w="319" h="141">
                  <a:moveTo>
                    <a:pt x="0" y="140"/>
                  </a:moveTo>
                  <a:cubicBezTo>
                    <a:pt x="81" y="49"/>
                    <a:pt x="200" y="0"/>
                    <a:pt x="319" y="7"/>
                  </a:cubicBezTo>
                  <a:cubicBezTo>
                    <a:pt x="200" y="0"/>
                    <a:pt x="81" y="49"/>
                    <a:pt x="0" y="14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257" name="Google Shape;5892;p56"/>
            <p:cNvSpPr/>
            <p:nvPr/>
          </p:nvSpPr>
          <p:spPr>
            <a:xfrm>
              <a:off x="2034360" y="1426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1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8" name="Google Shape;5893;p56"/>
            <p:cNvSpPr/>
            <p:nvPr/>
          </p:nvSpPr>
          <p:spPr>
            <a:xfrm>
              <a:off x="2034000" y="142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59" name="Google Shape;5894;p56"/>
            <p:cNvSpPr/>
            <p:nvPr/>
          </p:nvSpPr>
          <p:spPr>
            <a:xfrm>
              <a:off x="2096280" y="1422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
                  </a:moveTo>
                  <a:lnTo>
                    <a:pt x="0" y="18"/>
                  </a:lnTo>
                  <a:cubicBezTo>
                    <a:pt x="0" y="15"/>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0" name="Google Shape;5895;p56"/>
            <p:cNvSpPr/>
            <p:nvPr/>
          </p:nvSpPr>
          <p:spPr>
            <a:xfrm>
              <a:off x="2033640" y="142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7"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1" name="Google Shape;5896;p56"/>
            <p:cNvSpPr/>
            <p:nvPr/>
          </p:nvSpPr>
          <p:spPr>
            <a:xfrm>
              <a:off x="2034000" y="142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2" name="Google Shape;5897;p56"/>
            <p:cNvSpPr/>
            <p:nvPr/>
          </p:nvSpPr>
          <p:spPr>
            <a:xfrm>
              <a:off x="2038320" y="142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3" name="Google Shape;5898;p56"/>
            <p:cNvSpPr/>
            <p:nvPr/>
          </p:nvSpPr>
          <p:spPr>
            <a:xfrm>
              <a:off x="2034720" y="1426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4" name="Google Shape;5899;p56"/>
            <p:cNvSpPr/>
            <p:nvPr/>
          </p:nvSpPr>
          <p:spPr>
            <a:xfrm>
              <a:off x="2035080" y="1425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5" name="Google Shape;5900;p56"/>
            <p:cNvSpPr/>
            <p:nvPr/>
          </p:nvSpPr>
          <p:spPr>
            <a:xfrm>
              <a:off x="2037600" y="142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5"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6" name="Google Shape;5901;p56"/>
            <p:cNvSpPr/>
            <p:nvPr/>
          </p:nvSpPr>
          <p:spPr>
            <a:xfrm>
              <a:off x="2037960" y="142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7" name="Google Shape;5902;p56"/>
            <p:cNvSpPr/>
            <p:nvPr/>
          </p:nvSpPr>
          <p:spPr>
            <a:xfrm>
              <a:off x="2096280" y="142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21"/>
                  </a:moveTo>
                  <a:lnTo>
                    <a:pt x="0" y="0"/>
                  </a:lnTo>
                  <a:cubicBezTo>
                    <a:pt x="0" y="7"/>
                    <a:pt x="0" y="14"/>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8" name="Google Shape;5903;p56"/>
            <p:cNvSpPr/>
            <p:nvPr/>
          </p:nvSpPr>
          <p:spPr>
            <a:xfrm>
              <a:off x="2035800" y="142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69" name="Google Shape;5904;p56"/>
            <p:cNvSpPr/>
            <p:nvPr/>
          </p:nvSpPr>
          <p:spPr>
            <a:xfrm>
              <a:off x="2096280" y="142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0" name="Google Shape;5905;p56"/>
            <p:cNvSpPr/>
            <p:nvPr/>
          </p:nvSpPr>
          <p:spPr>
            <a:xfrm>
              <a:off x="2036880" y="142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1" name="Google Shape;5906;p56"/>
            <p:cNvSpPr/>
            <p:nvPr/>
          </p:nvSpPr>
          <p:spPr>
            <a:xfrm>
              <a:off x="2036160" y="142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2" name="Google Shape;5907;p56"/>
            <p:cNvSpPr/>
            <p:nvPr/>
          </p:nvSpPr>
          <p:spPr>
            <a:xfrm>
              <a:off x="2037240" y="142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5"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3" name="Google Shape;5908;p56"/>
            <p:cNvSpPr/>
            <p:nvPr/>
          </p:nvSpPr>
          <p:spPr>
            <a:xfrm>
              <a:off x="2031120" y="142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4" name="Google Shape;5909;p56"/>
            <p:cNvSpPr/>
            <p:nvPr/>
          </p:nvSpPr>
          <p:spPr>
            <a:xfrm>
              <a:off x="2030760" y="142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5" name="Google Shape;5910;p56"/>
            <p:cNvSpPr/>
            <p:nvPr/>
          </p:nvSpPr>
          <p:spPr>
            <a:xfrm>
              <a:off x="1982880" y="1473120"/>
              <a:ext cx="2520" cy="6840"/>
            </a:xfrm>
            <a:custGeom>
              <a:avLst/>
              <a:gdLst>
                <a:gd name="textAreaLeft" fmla="*/ 0 w 2520"/>
                <a:gd name="textAreaRight" fmla="*/ 4320 w 2520"/>
                <a:gd name="textAreaTop" fmla="*/ 0 h 6840"/>
                <a:gd name="textAreaBottom" fmla="*/ 8640 h 6840"/>
              </a:gdLst>
              <a:ahLst/>
              <a:rect l="textAreaLeft" t="textAreaTop" r="textAreaRight" b="textAreaBottom"/>
              <a:pathLst>
                <a:path w="319" h="628">
                  <a:moveTo>
                    <a:pt x="319" y="0"/>
                  </a:moveTo>
                  <a:cubicBezTo>
                    <a:pt x="298" y="193"/>
                    <a:pt x="154" y="414"/>
                    <a:pt x="0" y="627"/>
                  </a:cubicBezTo>
                  <a:cubicBezTo>
                    <a:pt x="154" y="414"/>
                    <a:pt x="298" y="193"/>
                    <a:pt x="319" y="0"/>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5276" name="Google Shape;5911;p56"/>
            <p:cNvSpPr/>
            <p:nvPr/>
          </p:nvSpPr>
          <p:spPr>
            <a:xfrm>
              <a:off x="2032200" y="142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7" name="Google Shape;5912;p56"/>
            <p:cNvSpPr/>
            <p:nvPr/>
          </p:nvSpPr>
          <p:spPr>
            <a:xfrm>
              <a:off x="2031480" y="142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8" name="Google Shape;5913;p56"/>
            <p:cNvSpPr/>
            <p:nvPr/>
          </p:nvSpPr>
          <p:spPr>
            <a:xfrm>
              <a:off x="1968480" y="1539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6">
                  <a:moveTo>
                    <a:pt x="1" y="1"/>
                  </a:moveTo>
                  <a:cubicBezTo>
                    <a:pt x="1" y="8"/>
                    <a:pt x="4" y="18"/>
                    <a:pt x="4" y="25"/>
                  </a:cubicBezTo>
                  <a:cubicBezTo>
                    <a:pt x="4" y="18"/>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79" name="Google Shape;5914;p56"/>
            <p:cNvSpPr/>
            <p:nvPr/>
          </p:nvSpPr>
          <p:spPr>
            <a:xfrm>
              <a:off x="2032920" y="142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1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0" name="Google Shape;5915;p56"/>
            <p:cNvSpPr/>
            <p:nvPr/>
          </p:nvSpPr>
          <p:spPr>
            <a:xfrm>
              <a:off x="2020320" y="1433880"/>
              <a:ext cx="2520" cy="360"/>
            </a:xfrm>
            <a:custGeom>
              <a:avLst/>
              <a:gdLst>
                <a:gd name="textAreaLeft" fmla="*/ 0 w 2520"/>
                <a:gd name="textAreaRight" fmla="*/ 4320 w 2520"/>
                <a:gd name="textAreaTop" fmla="*/ 0 h 360"/>
                <a:gd name="textAreaBottom" fmla="*/ 8640 h 360"/>
              </a:gdLst>
              <a:ahLst/>
              <a:rect l="textAreaLeft" t="textAreaTop" r="textAreaRight" b="textAreaBottom"/>
              <a:pathLst>
                <a:path w="316" h="89">
                  <a:moveTo>
                    <a:pt x="0" y="11"/>
                  </a:moveTo>
                  <a:cubicBezTo>
                    <a:pt x="105" y="8"/>
                    <a:pt x="214" y="1"/>
                    <a:pt x="315" y="88"/>
                  </a:cubicBezTo>
                  <a:cubicBezTo>
                    <a:pt x="214" y="1"/>
                    <a:pt x="105" y="8"/>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1" name="Google Shape;5916;p56"/>
            <p:cNvSpPr/>
            <p:nvPr/>
          </p:nvSpPr>
          <p:spPr>
            <a:xfrm>
              <a:off x="2031840" y="142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2" name="Google Shape;5917;p56"/>
            <p:cNvSpPr/>
            <p:nvPr/>
          </p:nvSpPr>
          <p:spPr>
            <a:xfrm>
              <a:off x="2032560" y="142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5"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3" name="Google Shape;5918;p56"/>
            <p:cNvSpPr/>
            <p:nvPr/>
          </p:nvSpPr>
          <p:spPr>
            <a:xfrm>
              <a:off x="1965600" y="154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4" name="Google Shape;5919;p56"/>
            <p:cNvSpPr/>
            <p:nvPr/>
          </p:nvSpPr>
          <p:spPr>
            <a:xfrm>
              <a:off x="1965960" y="154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85" name="Google Shape;5920;p56"/>
            <p:cNvSpPr/>
            <p:nvPr/>
          </p:nvSpPr>
          <p:spPr>
            <a:xfrm>
              <a:off x="2856600" y="1786680"/>
              <a:ext cx="13680" cy="10440"/>
            </a:xfrm>
            <a:custGeom>
              <a:avLst/>
              <a:gdLst>
                <a:gd name="textAreaLeft" fmla="*/ 0 w 13680"/>
                <a:gd name="textAreaRight" fmla="*/ 15480 w 13680"/>
                <a:gd name="textAreaTop" fmla="*/ 0 h 10440"/>
                <a:gd name="textAreaBottom" fmla="*/ 12240 h 10440"/>
              </a:gdLst>
              <a:ahLst/>
              <a:rect l="textAreaLeft" t="textAreaTop" r="textAreaRight" b="textAreaBottom"/>
              <a:pathLst>
                <a:path w="1153" h="896">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286" name="Google Shape;5921;p56"/>
            <p:cNvSpPr/>
            <p:nvPr/>
          </p:nvSpPr>
          <p:spPr>
            <a:xfrm>
              <a:off x="2835720" y="1792080"/>
              <a:ext cx="15120" cy="18720"/>
            </a:xfrm>
            <a:custGeom>
              <a:avLst/>
              <a:gdLst>
                <a:gd name="textAreaLeft" fmla="*/ 0 w 15120"/>
                <a:gd name="textAreaRight" fmla="*/ 16920 w 15120"/>
                <a:gd name="textAreaTop" fmla="*/ 0 h 18720"/>
                <a:gd name="textAreaBottom" fmla="*/ 20520 h 18720"/>
              </a:gdLst>
              <a:ahLst/>
              <a:rect l="textAreaLeft" t="textAreaTop" r="textAreaRight" b="textAreaBottom"/>
              <a:pathLst>
                <a:path w="1237" h="150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a:solidFill>
                <a:srgbClr val="5f7d95"/>
              </a:solidFill>
              <a:round/>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287" name="Google Shape;5922;p56"/>
            <p:cNvSpPr/>
            <p:nvPr/>
          </p:nvSpPr>
          <p:spPr>
            <a:xfrm>
              <a:off x="2845440" y="1727280"/>
              <a:ext cx="80640" cy="62280"/>
            </a:xfrm>
            <a:custGeom>
              <a:avLst/>
              <a:gdLst>
                <a:gd name="textAreaLeft" fmla="*/ 0 w 80640"/>
                <a:gd name="textAreaRight" fmla="*/ 82440 w 80640"/>
                <a:gd name="textAreaTop" fmla="*/ 0 h 62280"/>
                <a:gd name="textAreaBottom" fmla="*/ 64080 h 62280"/>
              </a:gdLst>
              <a:ahLst/>
              <a:rect l="textAreaLeft" t="textAreaTop" r="textAreaRight" b="textAreaBottom"/>
              <a:pathLst>
                <a:path w="6072" h="4723">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a:solidFill>
                <a:srgbClr val="5f7d95"/>
              </a:solidFill>
              <a:round/>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5288" name="Google Shape;5923;p56"/>
            <p:cNvSpPr/>
            <p:nvPr/>
          </p:nvSpPr>
          <p:spPr>
            <a:xfrm>
              <a:off x="2912760" y="1689120"/>
              <a:ext cx="44280" cy="32400"/>
            </a:xfrm>
            <a:custGeom>
              <a:avLst/>
              <a:gdLst>
                <a:gd name="textAreaLeft" fmla="*/ 0 w 44280"/>
                <a:gd name="textAreaRight" fmla="*/ 46080 w 44280"/>
                <a:gd name="textAreaTop" fmla="*/ 0 h 32400"/>
                <a:gd name="textAreaBottom" fmla="*/ 34200 h 32400"/>
              </a:gdLst>
              <a:ahLst/>
              <a:rect l="textAreaLeft" t="textAreaTop" r="textAreaRight" b="textAreaBottom"/>
              <a:pathLst>
                <a:path w="3386" h="2525">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a:solidFill>
                <a:srgbClr val="5f7d95"/>
              </a:solidFill>
              <a:round/>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5289" name="Google Shape;5924;p56"/>
            <p:cNvSpPr/>
            <p:nvPr/>
          </p:nvSpPr>
          <p:spPr>
            <a:xfrm>
              <a:off x="2764080" y="1861920"/>
              <a:ext cx="11520" cy="20160"/>
            </a:xfrm>
            <a:custGeom>
              <a:avLst/>
              <a:gdLst>
                <a:gd name="textAreaLeft" fmla="*/ 0 w 11520"/>
                <a:gd name="textAreaRight" fmla="*/ 13320 w 11520"/>
                <a:gd name="textAreaTop" fmla="*/ 0 h 20160"/>
                <a:gd name="textAreaBottom" fmla="*/ 21960 h 20160"/>
              </a:gdLst>
              <a:ahLst/>
              <a:rect l="textAreaLeft" t="textAreaTop" r="textAreaRight" b="textAreaBottom"/>
              <a:pathLst>
                <a:path w="968" h="1621">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a:solidFill>
                <a:srgbClr val="5f7d95"/>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5290" name="Google Shape;5925;p56"/>
            <p:cNvSpPr/>
            <p:nvPr/>
          </p:nvSpPr>
          <p:spPr>
            <a:xfrm>
              <a:off x="2429280" y="1610640"/>
              <a:ext cx="441000" cy="286200"/>
            </a:xfrm>
            <a:custGeom>
              <a:avLst/>
              <a:gdLst>
                <a:gd name="textAreaLeft" fmla="*/ 0 w 441000"/>
                <a:gd name="textAreaRight" fmla="*/ 442800 w 441000"/>
                <a:gd name="textAreaTop" fmla="*/ 0 h 286200"/>
                <a:gd name="textAreaBottom" fmla="*/ 288000 h 286200"/>
              </a:gdLst>
              <a:ahLst/>
              <a:rect l="textAreaLeft" t="textAreaTop" r="textAreaRight" b="textAreaBottom"/>
              <a:pathLst>
                <a:path w="32611" h="21206">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291" name="Google Shape;5926;p56"/>
            <p:cNvSpPr/>
            <p:nvPr/>
          </p:nvSpPr>
          <p:spPr>
            <a:xfrm>
              <a:off x="2678760" y="1902600"/>
              <a:ext cx="14040" cy="9720"/>
            </a:xfrm>
            <a:custGeom>
              <a:avLst/>
              <a:gdLst>
                <a:gd name="textAreaLeft" fmla="*/ 0 w 14040"/>
                <a:gd name="textAreaRight" fmla="*/ 15840 w 14040"/>
                <a:gd name="textAreaTop" fmla="*/ 0 h 9720"/>
                <a:gd name="textAreaBottom" fmla="*/ 11520 h 9720"/>
              </a:gdLst>
              <a:ahLst/>
              <a:rect l="textAreaLeft" t="textAreaTop" r="textAreaRight" b="textAreaBottom"/>
              <a:pathLst>
                <a:path w="1164" h="858">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a:solidFill>
                <a:srgbClr val="5f7d95"/>
              </a:solidFill>
              <a:round/>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5292" name="Google Shape;5927;p56"/>
            <p:cNvSpPr/>
            <p:nvPr/>
          </p:nvSpPr>
          <p:spPr>
            <a:xfrm>
              <a:off x="2480040" y="181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32">
                  <a:moveTo>
                    <a:pt x="0" y="0"/>
                  </a:moveTo>
                  <a:cubicBezTo>
                    <a:pt x="7" y="11"/>
                    <a:pt x="14" y="21"/>
                    <a:pt x="18" y="32"/>
                  </a:cubicBezTo>
                  <a:cubicBezTo>
                    <a:pt x="14" y="21"/>
                    <a:pt x="7"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3" name="Google Shape;5928;p56"/>
            <p:cNvSpPr/>
            <p:nvPr/>
          </p:nvSpPr>
          <p:spPr>
            <a:xfrm>
              <a:off x="2563920" y="1832400"/>
              <a:ext cx="1080" cy="360"/>
            </a:xfrm>
            <a:custGeom>
              <a:avLst/>
              <a:gdLst>
                <a:gd name="textAreaLeft" fmla="*/ 0 w 1080"/>
                <a:gd name="textAreaRight" fmla="*/ 2880 w 1080"/>
                <a:gd name="textAreaTop" fmla="*/ 0 h 360"/>
                <a:gd name="textAreaBottom" fmla="*/ 2160 h 360"/>
              </a:gdLst>
              <a:ahLst/>
              <a:rect l="textAreaLeft" t="textAreaTop" r="textAreaRight" b="textAreaBottom"/>
              <a:pathLst>
                <a:path w="204" h="152">
                  <a:moveTo>
                    <a:pt x="203" y="22"/>
                  </a:moveTo>
                  <a:cubicBezTo>
                    <a:pt x="74" y="1"/>
                    <a:pt x="32" y="88"/>
                    <a:pt x="0" y="151"/>
                  </a:cubicBezTo>
                  <a:cubicBezTo>
                    <a:pt x="32" y="88"/>
                    <a:pt x="74" y="1"/>
                    <a:pt x="203" y="2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294" name="Google Shape;5929;p56"/>
            <p:cNvSpPr/>
            <p:nvPr/>
          </p:nvSpPr>
          <p:spPr>
            <a:xfrm>
              <a:off x="2479320" y="181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32">
                  <a:moveTo>
                    <a:pt x="1" y="0"/>
                  </a:moveTo>
                  <a:cubicBezTo>
                    <a:pt x="11" y="11"/>
                    <a:pt x="18" y="21"/>
                    <a:pt x="25" y="32"/>
                  </a:cubicBezTo>
                  <a:cubicBezTo>
                    <a:pt x="18" y="21"/>
                    <a:pt x="1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5" name="Google Shape;5930;p56"/>
            <p:cNvSpPr/>
            <p:nvPr/>
          </p:nvSpPr>
          <p:spPr>
            <a:xfrm>
              <a:off x="2480040" y="181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2">
                  <a:moveTo>
                    <a:pt x="0" y="0"/>
                  </a:moveTo>
                  <a:cubicBezTo>
                    <a:pt x="7" y="11"/>
                    <a:pt x="11" y="21"/>
                    <a:pt x="14" y="32"/>
                  </a:cubicBezTo>
                  <a:cubicBezTo>
                    <a:pt x="11" y="21"/>
                    <a:pt x="7"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6" name="Google Shape;5931;p56"/>
            <p:cNvSpPr/>
            <p:nvPr/>
          </p:nvSpPr>
          <p:spPr>
            <a:xfrm>
              <a:off x="2530440" y="183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36">
                  <a:moveTo>
                    <a:pt x="60" y="0"/>
                  </a:moveTo>
                  <a:lnTo>
                    <a:pt x="60" y="0"/>
                  </a:lnTo>
                  <a:cubicBezTo>
                    <a:pt x="39" y="7"/>
                    <a:pt x="18" y="21"/>
                    <a:pt x="0" y="35"/>
                  </a:cubicBezTo>
                  <a:cubicBezTo>
                    <a:pt x="18" y="21"/>
                    <a:pt x="39" y="11"/>
                    <a:pt x="6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7" name="Google Shape;5932;p56"/>
            <p:cNvSpPr/>
            <p:nvPr/>
          </p:nvSpPr>
          <p:spPr>
            <a:xfrm>
              <a:off x="2536560" y="184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7"/>
                  </a:moveTo>
                  <a:lnTo>
                    <a:pt x="0" y="0"/>
                  </a:ln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8" name="Google Shape;5933;p56"/>
            <p:cNvSpPr/>
            <p:nvPr/>
          </p:nvSpPr>
          <p:spPr>
            <a:xfrm>
              <a:off x="2477160" y="181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2">
                  <a:moveTo>
                    <a:pt x="0" y="1"/>
                  </a:moveTo>
                  <a:lnTo>
                    <a:pt x="32"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299" name="Google Shape;5934;p56"/>
            <p:cNvSpPr/>
            <p:nvPr/>
          </p:nvSpPr>
          <p:spPr>
            <a:xfrm>
              <a:off x="2477880" y="1817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25">
                  <a:moveTo>
                    <a:pt x="1" y="0"/>
                  </a:moveTo>
                  <a:lnTo>
                    <a:pt x="3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0" name="Google Shape;5935;p56"/>
            <p:cNvSpPr/>
            <p:nvPr/>
          </p:nvSpPr>
          <p:spPr>
            <a:xfrm>
              <a:off x="2477520" y="181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5">
                  <a:moveTo>
                    <a:pt x="0" y="0"/>
                  </a:moveTo>
                  <a:lnTo>
                    <a:pt x="3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1" name="Google Shape;5936;p56"/>
            <p:cNvSpPr/>
            <p:nvPr/>
          </p:nvSpPr>
          <p:spPr>
            <a:xfrm>
              <a:off x="2589840" y="183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1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2" name="Google Shape;5937;p56"/>
            <p:cNvSpPr/>
            <p:nvPr/>
          </p:nvSpPr>
          <p:spPr>
            <a:xfrm>
              <a:off x="245412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8" y="1"/>
                  </a:moveTo>
                  <a:lnTo>
                    <a:pt x="8" y="1"/>
                  </a:lnTo>
                  <a:lnTo>
                    <a:pt x="1" y="18"/>
                  </a:ln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3" name="Google Shape;5938;p56"/>
            <p:cNvSpPr/>
            <p:nvPr/>
          </p:nvSpPr>
          <p:spPr>
            <a:xfrm>
              <a:off x="2478600" y="1818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9">
                  <a:moveTo>
                    <a:pt x="0" y="0"/>
                  </a:moveTo>
                  <a:cubicBezTo>
                    <a:pt x="11" y="11"/>
                    <a:pt x="21" y="21"/>
                    <a:pt x="32" y="28"/>
                  </a:cubicBezTo>
                  <a:cubicBezTo>
                    <a:pt x="21" y="21"/>
                    <a:pt x="1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4" name="Google Shape;5939;p56"/>
            <p:cNvSpPr/>
            <p:nvPr/>
          </p:nvSpPr>
          <p:spPr>
            <a:xfrm>
              <a:off x="2478960" y="181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29">
                  <a:moveTo>
                    <a:pt x="1" y="0"/>
                  </a:moveTo>
                  <a:cubicBezTo>
                    <a:pt x="11" y="11"/>
                    <a:pt x="22" y="21"/>
                    <a:pt x="32" y="28"/>
                  </a:cubicBezTo>
                  <a:cubicBezTo>
                    <a:pt x="22" y="21"/>
                    <a:pt x="1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5" name="Google Shape;5940;p56"/>
            <p:cNvSpPr/>
            <p:nvPr/>
          </p:nvSpPr>
          <p:spPr>
            <a:xfrm>
              <a:off x="2474640" y="181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6" name="Google Shape;5941;p56"/>
            <p:cNvSpPr/>
            <p:nvPr/>
          </p:nvSpPr>
          <p:spPr>
            <a:xfrm>
              <a:off x="2475720" y="1814760"/>
              <a:ext cx="360" cy="360"/>
            </a:xfrm>
            <a:custGeom>
              <a:avLst/>
              <a:gdLst>
                <a:gd name="textAreaLeft" fmla="*/ 0 w 360"/>
                <a:gd name="textAreaRight" fmla="*/ 5760 w 360"/>
                <a:gd name="textAreaTop" fmla="*/ 0 h 360"/>
                <a:gd name="textAreaBottom" fmla="*/ 2160 h 360"/>
              </a:gdLst>
              <a:ahLst/>
              <a:rect l="textAreaLeft" t="textAreaTop" r="textAreaRight" b="textAreaBottom"/>
              <a:pathLst>
                <a:path w="110" h="152">
                  <a:moveTo>
                    <a:pt x="1" y="1"/>
                  </a:moveTo>
                  <a:cubicBezTo>
                    <a:pt x="43" y="50"/>
                    <a:pt x="78" y="99"/>
                    <a:pt x="109" y="152"/>
                  </a:cubicBezTo>
                  <a:cubicBezTo>
                    <a:pt x="78" y="99"/>
                    <a:pt x="43" y="50"/>
                    <a:pt x="1"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307" name="Google Shape;5942;p56"/>
            <p:cNvSpPr/>
            <p:nvPr/>
          </p:nvSpPr>
          <p:spPr>
            <a:xfrm>
              <a:off x="2466000" y="1791360"/>
              <a:ext cx="360" cy="1080"/>
            </a:xfrm>
            <a:custGeom>
              <a:avLst/>
              <a:gdLst>
                <a:gd name="textAreaLeft" fmla="*/ 0 w 360"/>
                <a:gd name="textAreaRight" fmla="*/ 3600 w 360"/>
                <a:gd name="textAreaTop" fmla="*/ 0 h 1080"/>
                <a:gd name="textAreaBottom" fmla="*/ 2880 h 1080"/>
              </a:gdLst>
              <a:ahLst/>
              <a:rect l="textAreaLeft" t="textAreaTop" r="textAreaRight" b="textAreaBottom"/>
              <a:pathLst>
                <a:path w="130" h="204">
                  <a:moveTo>
                    <a:pt x="0" y="1"/>
                  </a:moveTo>
                  <a:cubicBezTo>
                    <a:pt x="0" y="39"/>
                    <a:pt x="70" y="127"/>
                    <a:pt x="130" y="204"/>
                  </a:cubicBezTo>
                  <a:cubicBezTo>
                    <a:pt x="70" y="127"/>
                    <a:pt x="0" y="39"/>
                    <a:pt x="0"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308" name="Google Shape;5943;p56"/>
            <p:cNvSpPr/>
            <p:nvPr/>
          </p:nvSpPr>
          <p:spPr>
            <a:xfrm>
              <a:off x="2475360" y="181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0" y="0"/>
                  </a:moveTo>
                  <a:lnTo>
                    <a:pt x="1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09" name="Google Shape;5944;p56"/>
            <p:cNvSpPr/>
            <p:nvPr/>
          </p:nvSpPr>
          <p:spPr>
            <a:xfrm>
              <a:off x="2557800" y="1839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15">
                  <a:moveTo>
                    <a:pt x="39" y="0"/>
                  </a:moveTo>
                  <a:lnTo>
                    <a:pt x="1" y="14"/>
                  </a:ln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0" name="Google Shape;5945;p56"/>
            <p:cNvSpPr/>
            <p:nvPr/>
          </p:nvSpPr>
          <p:spPr>
            <a:xfrm>
              <a:off x="2532960" y="1836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26">
                  <a:moveTo>
                    <a:pt x="0" y="25"/>
                  </a:moveTo>
                  <a:cubicBezTo>
                    <a:pt x="18" y="11"/>
                    <a:pt x="39" y="1"/>
                    <a:pt x="60" y="1"/>
                  </a:cubicBezTo>
                  <a:cubicBezTo>
                    <a:pt x="39" y="1"/>
                    <a:pt x="18" y="11"/>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1" name="Google Shape;5946;p56"/>
            <p:cNvSpPr/>
            <p:nvPr/>
          </p:nvSpPr>
          <p:spPr>
            <a:xfrm>
              <a:off x="2589480" y="183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0" y="0"/>
                  </a:moveTo>
                  <a:cubicBezTo>
                    <a:pt x="0" y="4"/>
                    <a:pt x="4" y="7"/>
                    <a:pt x="7" y="11"/>
                  </a:cubicBezTo>
                  <a:cubicBezTo>
                    <a:pt x="4" y="7"/>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2" name="Google Shape;5947;p56"/>
            <p:cNvSpPr/>
            <p:nvPr/>
          </p:nvSpPr>
          <p:spPr>
            <a:xfrm>
              <a:off x="2589840" y="1833480"/>
              <a:ext cx="360" cy="360"/>
            </a:xfrm>
            <a:custGeom>
              <a:avLst/>
              <a:gdLst>
                <a:gd name="textAreaLeft" fmla="*/ 0 w 360"/>
                <a:gd name="textAreaRight" fmla="*/ 3600 w 360"/>
                <a:gd name="textAreaTop" fmla="*/ 0 h 360"/>
                <a:gd name="textAreaBottom" fmla="*/ 8640 h 360"/>
              </a:gdLst>
              <a:ahLst/>
              <a:rect l="textAreaLeft" t="textAreaTop" r="textAreaRight" b="textAreaBottom"/>
              <a:pathLst>
                <a:path w="144" h="75">
                  <a:moveTo>
                    <a:pt x="0" y="1"/>
                  </a:moveTo>
                  <a:lnTo>
                    <a:pt x="0" y="1"/>
                  </a:lnTo>
                  <a:cubicBezTo>
                    <a:pt x="42" y="36"/>
                    <a:pt x="91" y="60"/>
                    <a:pt x="143" y="74"/>
                  </a:cubicBezTo>
                  <a:cubicBezTo>
                    <a:pt x="91" y="57"/>
                    <a:pt x="42" y="36"/>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3" name="Google Shape;5948;p56"/>
            <p:cNvSpPr/>
            <p:nvPr/>
          </p:nvSpPr>
          <p:spPr>
            <a:xfrm>
              <a:off x="2458080" y="177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4" h="50">
                  <a:moveTo>
                    <a:pt x="64" y="49"/>
                  </a:moveTo>
                  <a:cubicBezTo>
                    <a:pt x="43" y="32"/>
                    <a:pt x="22" y="14"/>
                    <a:pt x="1" y="0"/>
                  </a:cubicBezTo>
                  <a:cubicBezTo>
                    <a:pt x="22" y="14"/>
                    <a:pt x="43" y="32"/>
                    <a:pt x="64"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4" name="Google Shape;5949;p56"/>
            <p:cNvSpPr/>
            <p:nvPr/>
          </p:nvSpPr>
          <p:spPr>
            <a:xfrm>
              <a:off x="2589480" y="183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0" y="1"/>
                  </a:moveTo>
                  <a:cubicBezTo>
                    <a:pt x="0" y="4"/>
                    <a:pt x="4" y="8"/>
                    <a:pt x="7" y="11"/>
                  </a:cubicBezTo>
                  <a:cubicBezTo>
                    <a:pt x="4" y="8"/>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5" name="Google Shape;5950;p56"/>
            <p:cNvSpPr/>
            <p:nvPr/>
          </p:nvSpPr>
          <p:spPr>
            <a:xfrm>
              <a:off x="2592000" y="183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0" y="0"/>
                  </a:moveTo>
                  <a:lnTo>
                    <a:pt x="1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6" name="Google Shape;5951;p56"/>
            <p:cNvSpPr/>
            <p:nvPr/>
          </p:nvSpPr>
          <p:spPr>
            <a:xfrm>
              <a:off x="2536560" y="1841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9">
                  <a:moveTo>
                    <a:pt x="4" y="1"/>
                  </a:moveTo>
                  <a:cubicBezTo>
                    <a:pt x="1" y="11"/>
                    <a:pt x="1" y="18"/>
                    <a:pt x="1" y="29"/>
                  </a:cubicBezTo>
                  <a:cubicBezTo>
                    <a:pt x="1" y="18"/>
                    <a:pt x="1" y="11"/>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7" name="Google Shape;5952;p56"/>
            <p:cNvSpPr/>
            <p:nvPr/>
          </p:nvSpPr>
          <p:spPr>
            <a:xfrm>
              <a:off x="2466000" y="1789560"/>
              <a:ext cx="360" cy="360"/>
            </a:xfrm>
            <a:custGeom>
              <a:avLst/>
              <a:gdLst>
                <a:gd name="textAreaLeft" fmla="*/ 0 w 360"/>
                <a:gd name="textAreaRight" fmla="*/ 11520 w 360"/>
                <a:gd name="textAreaTop" fmla="*/ 0 h 360"/>
                <a:gd name="textAreaBottom" fmla="*/ 3600 h 360"/>
              </a:gdLst>
              <a:ahLst/>
              <a:rect l="textAreaLeft" t="textAreaTop" r="textAreaRight" b="textAreaBottom"/>
              <a:pathLst>
                <a:path w="25" h="134">
                  <a:moveTo>
                    <a:pt x="25" y="1"/>
                  </a:moveTo>
                  <a:lnTo>
                    <a:pt x="18" y="22"/>
                  </a:lnTo>
                  <a:cubicBezTo>
                    <a:pt x="11" y="57"/>
                    <a:pt x="4" y="95"/>
                    <a:pt x="0" y="134"/>
                  </a:cubicBezTo>
                  <a:cubicBezTo>
                    <a:pt x="4" y="95"/>
                    <a:pt x="11" y="60"/>
                    <a:pt x="18" y="25"/>
                  </a:cubicBezTo>
                  <a:lnTo>
                    <a:pt x="25"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18" name="Google Shape;5953;p56"/>
            <p:cNvSpPr/>
            <p:nvPr/>
          </p:nvSpPr>
          <p:spPr>
            <a:xfrm>
              <a:off x="2558520" y="1838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1" y="11"/>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19" name="Google Shape;5954;p56"/>
            <p:cNvSpPr/>
            <p:nvPr/>
          </p:nvSpPr>
          <p:spPr>
            <a:xfrm>
              <a:off x="2749680" y="167760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16" h="39">
                  <a:moveTo>
                    <a:pt x="0" y="39"/>
                  </a:moveTo>
                  <a:cubicBezTo>
                    <a:pt x="39" y="25"/>
                    <a:pt x="77" y="11"/>
                    <a:pt x="116" y="0"/>
                  </a:cubicBezTo>
                  <a:cubicBezTo>
                    <a:pt x="77" y="11"/>
                    <a:pt x="39" y="25"/>
                    <a:pt x="0"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0" name="Google Shape;5955;p56"/>
            <p:cNvSpPr/>
            <p:nvPr/>
          </p:nvSpPr>
          <p:spPr>
            <a:xfrm>
              <a:off x="2586600" y="171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1" name="Google Shape;5956;p56"/>
            <p:cNvSpPr/>
            <p:nvPr/>
          </p:nvSpPr>
          <p:spPr>
            <a:xfrm>
              <a:off x="2653920" y="1722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7"/>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2" name="Google Shape;5957;p56"/>
            <p:cNvSpPr/>
            <p:nvPr/>
          </p:nvSpPr>
          <p:spPr>
            <a:xfrm>
              <a:off x="2653200" y="172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7"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3" name="Google Shape;5958;p56"/>
            <p:cNvSpPr/>
            <p:nvPr/>
          </p:nvSpPr>
          <p:spPr>
            <a:xfrm>
              <a:off x="2677320" y="171684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23" h="22">
                  <a:moveTo>
                    <a:pt x="0" y="0"/>
                  </a:moveTo>
                  <a:lnTo>
                    <a:pt x="0" y="0"/>
                  </a:lnTo>
                  <a:cubicBezTo>
                    <a:pt x="46" y="11"/>
                    <a:pt x="88" y="18"/>
                    <a:pt x="123" y="21"/>
                  </a:cubicBezTo>
                  <a:cubicBezTo>
                    <a:pt x="88" y="18"/>
                    <a:pt x="46"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4" name="Google Shape;5959;p56"/>
            <p:cNvSpPr/>
            <p:nvPr/>
          </p:nvSpPr>
          <p:spPr>
            <a:xfrm>
              <a:off x="2651040" y="172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5" name="Google Shape;5960;p56"/>
            <p:cNvSpPr/>
            <p:nvPr/>
          </p:nvSpPr>
          <p:spPr>
            <a:xfrm>
              <a:off x="2655000" y="172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7"/>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6" name="Google Shape;5961;p56"/>
            <p:cNvSpPr/>
            <p:nvPr/>
          </p:nvSpPr>
          <p:spPr>
            <a:xfrm>
              <a:off x="2756160" y="1667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4" h="53">
                  <a:moveTo>
                    <a:pt x="64" y="53"/>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7" name="Google Shape;5962;p56"/>
            <p:cNvSpPr/>
            <p:nvPr/>
          </p:nvSpPr>
          <p:spPr>
            <a:xfrm>
              <a:off x="2591280" y="1713960"/>
              <a:ext cx="3600" cy="360"/>
            </a:xfrm>
            <a:custGeom>
              <a:avLst/>
              <a:gdLst>
                <a:gd name="textAreaLeft" fmla="*/ 0 w 3600"/>
                <a:gd name="textAreaRight" fmla="*/ 5400 w 3600"/>
                <a:gd name="textAreaTop" fmla="*/ 0 h 360"/>
                <a:gd name="textAreaBottom" fmla="*/ 11520 h 360"/>
              </a:gdLst>
              <a:ahLst/>
              <a:rect l="textAreaLeft" t="textAreaTop" r="textAreaRight" b="textAreaBottom"/>
              <a:pathLst>
                <a:path w="397" h="15">
                  <a:moveTo>
                    <a:pt x="397" y="11"/>
                  </a:moveTo>
                  <a:cubicBezTo>
                    <a:pt x="288" y="1"/>
                    <a:pt x="179" y="1"/>
                    <a:pt x="74" y="11"/>
                  </a:cubicBezTo>
                  <a:lnTo>
                    <a:pt x="1" y="15"/>
                  </a:lnTo>
                  <a:lnTo>
                    <a:pt x="74" y="11"/>
                  </a:lnTo>
                  <a:cubicBezTo>
                    <a:pt x="179" y="1"/>
                    <a:pt x="288" y="1"/>
                    <a:pt x="397"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8" name="Google Shape;5963;p56"/>
            <p:cNvSpPr/>
            <p:nvPr/>
          </p:nvSpPr>
          <p:spPr>
            <a:xfrm>
              <a:off x="2650320" y="172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29" name="Google Shape;5964;p56"/>
            <p:cNvSpPr/>
            <p:nvPr/>
          </p:nvSpPr>
          <p:spPr>
            <a:xfrm>
              <a:off x="2652480" y="172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0" name="Google Shape;5965;p56"/>
            <p:cNvSpPr/>
            <p:nvPr/>
          </p:nvSpPr>
          <p:spPr>
            <a:xfrm>
              <a:off x="2529000" y="1652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1" y="0"/>
                  </a:moveTo>
                  <a:cubicBezTo>
                    <a:pt x="1" y="4"/>
                    <a:pt x="4" y="11"/>
                    <a:pt x="4" y="18"/>
                  </a:cubicBezTo>
                  <a:cubicBezTo>
                    <a:pt x="4" y="11"/>
                    <a:pt x="4"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1" name="Google Shape;5966;p56"/>
            <p:cNvSpPr/>
            <p:nvPr/>
          </p:nvSpPr>
          <p:spPr>
            <a:xfrm>
              <a:off x="2642760" y="172116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02" h="8">
                  <a:moveTo>
                    <a:pt x="102" y="0"/>
                  </a:moveTo>
                  <a:lnTo>
                    <a:pt x="81" y="0"/>
                  </a:lnTo>
                  <a:cubicBezTo>
                    <a:pt x="53" y="4"/>
                    <a:pt x="25" y="7"/>
                    <a:pt x="0" y="7"/>
                  </a:cubicBezTo>
                  <a:cubicBezTo>
                    <a:pt x="25" y="7"/>
                    <a:pt x="53" y="4"/>
                    <a:pt x="81" y="0"/>
                  </a:cubicBezTo>
                  <a:cubicBezTo>
                    <a:pt x="88" y="0"/>
                    <a:pt x="95" y="0"/>
                    <a:pt x="10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2" name="Google Shape;5967;p56"/>
            <p:cNvSpPr/>
            <p:nvPr/>
          </p:nvSpPr>
          <p:spPr>
            <a:xfrm>
              <a:off x="2649960" y="172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3" name="Google Shape;5968;p56"/>
            <p:cNvSpPr/>
            <p:nvPr/>
          </p:nvSpPr>
          <p:spPr>
            <a:xfrm>
              <a:off x="2733480" y="1646640"/>
              <a:ext cx="3600" cy="9000"/>
            </a:xfrm>
            <a:custGeom>
              <a:avLst/>
              <a:gdLst>
                <a:gd name="textAreaLeft" fmla="*/ 0 w 3600"/>
                <a:gd name="textAreaRight" fmla="*/ 5400 w 3600"/>
                <a:gd name="textAreaTop" fmla="*/ 0 h 9000"/>
                <a:gd name="textAreaBottom" fmla="*/ 10800 h 9000"/>
              </a:gdLst>
              <a:ahLst/>
              <a:rect l="textAreaLeft" t="textAreaTop" r="textAreaRight" b="textAreaBottom"/>
              <a:pathLst>
                <a:path w="408" h="806">
                  <a:moveTo>
                    <a:pt x="407" y="1"/>
                  </a:moveTo>
                  <a:lnTo>
                    <a:pt x="1" y="806"/>
                  </a:ln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5334" name="Google Shape;5969;p56"/>
            <p:cNvSpPr/>
            <p:nvPr/>
          </p:nvSpPr>
          <p:spPr>
            <a:xfrm>
              <a:off x="2754000" y="166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57">
                  <a:moveTo>
                    <a:pt x="1" y="1"/>
                  </a:moveTo>
                  <a:cubicBezTo>
                    <a:pt x="15" y="18"/>
                    <a:pt x="36" y="36"/>
                    <a:pt x="57" y="57"/>
                  </a:cubicBezTo>
                  <a:cubicBezTo>
                    <a:pt x="36" y="36"/>
                    <a:pt x="18" y="1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5" name="Google Shape;5970;p56"/>
            <p:cNvSpPr/>
            <p:nvPr/>
          </p:nvSpPr>
          <p:spPr>
            <a:xfrm>
              <a:off x="2635560" y="1719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29">
                  <a:moveTo>
                    <a:pt x="0" y="0"/>
                  </a:moveTo>
                  <a:lnTo>
                    <a:pt x="49"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6" name="Google Shape;5971;p56"/>
            <p:cNvSpPr/>
            <p:nvPr/>
          </p:nvSpPr>
          <p:spPr>
            <a:xfrm>
              <a:off x="2430360" y="1739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8">
                  <a:moveTo>
                    <a:pt x="4" y="0"/>
                  </a:moveTo>
                  <a:lnTo>
                    <a:pt x="4" y="0"/>
                  </a:lnTo>
                  <a:cubicBezTo>
                    <a:pt x="4" y="7"/>
                    <a:pt x="0" y="11"/>
                    <a:pt x="0" y="18"/>
                  </a:cubicBezTo>
                  <a:cubicBezTo>
                    <a:pt x="4" y="11"/>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7" name="Google Shape;5972;p56"/>
            <p:cNvSpPr/>
            <p:nvPr/>
          </p:nvSpPr>
          <p:spPr>
            <a:xfrm>
              <a:off x="2430360" y="1738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1"/>
                  </a:moveTo>
                  <a:lnTo>
                    <a:pt x="1" y="8"/>
                  </a:lnTo>
                  <a:cubicBezTo>
                    <a:pt x="1" y="8"/>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8" name="Google Shape;5973;p56"/>
            <p:cNvSpPr/>
            <p:nvPr/>
          </p:nvSpPr>
          <p:spPr>
            <a:xfrm>
              <a:off x="2441160" y="17323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2" h="50">
                  <a:moveTo>
                    <a:pt x="81" y="49"/>
                  </a:moveTo>
                  <a:cubicBezTo>
                    <a:pt x="57" y="32"/>
                    <a:pt x="29" y="14"/>
                    <a:pt x="1" y="0"/>
                  </a:cubicBezTo>
                  <a:cubicBezTo>
                    <a:pt x="29" y="14"/>
                    <a:pt x="57" y="32"/>
                    <a:pt x="81"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39" name="Google Shape;5974;p56"/>
            <p:cNvSpPr/>
            <p:nvPr/>
          </p:nvSpPr>
          <p:spPr>
            <a:xfrm>
              <a:off x="2429640" y="174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7"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0" name="Google Shape;5975;p56"/>
            <p:cNvSpPr/>
            <p:nvPr/>
          </p:nvSpPr>
          <p:spPr>
            <a:xfrm>
              <a:off x="2475720" y="171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1" name="Google Shape;5976;p56"/>
            <p:cNvSpPr/>
            <p:nvPr/>
          </p:nvSpPr>
          <p:spPr>
            <a:xfrm>
              <a:off x="2430360" y="173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0"/>
                  </a:moveTo>
                  <a:lnTo>
                    <a:pt x="0" y="14"/>
                  </a:lnTo>
                  <a:cubicBezTo>
                    <a:pt x="0" y="11"/>
                    <a:pt x="0" y="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2" name="Google Shape;5977;p56"/>
            <p:cNvSpPr/>
            <p:nvPr/>
          </p:nvSpPr>
          <p:spPr>
            <a:xfrm>
              <a:off x="2430000" y="174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8" y="1"/>
                  </a:moveTo>
                  <a:lnTo>
                    <a:pt x="8" y="1"/>
                  </a:lnTo>
                  <a:cubicBezTo>
                    <a:pt x="4" y="8"/>
                    <a:pt x="4" y="15"/>
                    <a:pt x="1" y="22"/>
                  </a:cubicBezTo>
                  <a:cubicBezTo>
                    <a:pt x="4" y="15"/>
                    <a:pt x="8" y="8"/>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3" name="Google Shape;5978;p56"/>
            <p:cNvSpPr/>
            <p:nvPr/>
          </p:nvSpPr>
          <p:spPr>
            <a:xfrm>
              <a:off x="2430000" y="1739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8" y="0"/>
                  </a:moveTo>
                  <a:lnTo>
                    <a:pt x="8" y="0"/>
                  </a:lnTo>
                  <a:cubicBezTo>
                    <a:pt x="4" y="4"/>
                    <a:pt x="4" y="11"/>
                    <a:pt x="1" y="18"/>
                  </a:cubicBezTo>
                  <a:cubicBezTo>
                    <a:pt x="4" y="11"/>
                    <a:pt x="8" y="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4" name="Google Shape;5979;p56"/>
            <p:cNvSpPr/>
            <p:nvPr/>
          </p:nvSpPr>
          <p:spPr>
            <a:xfrm>
              <a:off x="2429280" y="174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9">
                  <a:moveTo>
                    <a:pt x="11" y="1"/>
                  </a:moveTo>
                  <a:cubicBezTo>
                    <a:pt x="8" y="8"/>
                    <a:pt x="4" y="15"/>
                    <a:pt x="1" y="18"/>
                  </a:cubicBezTo>
                  <a:cubicBezTo>
                    <a:pt x="4" y="15"/>
                    <a:pt x="8" y="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5" name="Google Shape;5980;p56"/>
            <p:cNvSpPr/>
            <p:nvPr/>
          </p:nvSpPr>
          <p:spPr>
            <a:xfrm>
              <a:off x="2477160" y="1716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2">
                  <a:moveTo>
                    <a:pt x="1" y="32"/>
                  </a:moveTo>
                  <a:lnTo>
                    <a:pt x="1" y="0"/>
                  </a:lnTo>
                  <a:lnTo>
                    <a:pt x="1" y="0"/>
                  </a:lnTo>
                  <a:lnTo>
                    <a:pt x="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6" name="Google Shape;5981;p56"/>
            <p:cNvSpPr/>
            <p:nvPr/>
          </p:nvSpPr>
          <p:spPr>
            <a:xfrm>
              <a:off x="2457360" y="1725120"/>
              <a:ext cx="4680" cy="2520"/>
            </a:xfrm>
            <a:custGeom>
              <a:avLst/>
              <a:gdLst>
                <a:gd name="textAreaLeft" fmla="*/ 0 w 4680"/>
                <a:gd name="textAreaRight" fmla="*/ 6480 w 4680"/>
                <a:gd name="textAreaTop" fmla="*/ 0 h 2520"/>
                <a:gd name="textAreaBottom" fmla="*/ 4320 h 2520"/>
              </a:gdLst>
              <a:ahLst/>
              <a:rect l="textAreaLeft" t="textAreaTop" r="textAreaRight" b="textAreaBottom"/>
              <a:pathLst>
                <a:path w="487" h="305">
                  <a:moveTo>
                    <a:pt x="0" y="280"/>
                  </a:moveTo>
                  <a:cubicBezTo>
                    <a:pt x="298" y="305"/>
                    <a:pt x="420" y="133"/>
                    <a:pt x="487" y="0"/>
                  </a:cubicBezTo>
                  <a:cubicBezTo>
                    <a:pt x="420" y="133"/>
                    <a:pt x="298" y="305"/>
                    <a:pt x="0" y="28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347" name="Google Shape;5982;p56"/>
            <p:cNvSpPr/>
            <p:nvPr/>
          </p:nvSpPr>
          <p:spPr>
            <a:xfrm>
              <a:off x="245916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8" name="Google Shape;5983;p56"/>
            <p:cNvSpPr/>
            <p:nvPr/>
          </p:nvSpPr>
          <p:spPr>
            <a:xfrm>
              <a:off x="2460960" y="177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49" name="Google Shape;5984;p56"/>
            <p:cNvSpPr/>
            <p:nvPr/>
          </p:nvSpPr>
          <p:spPr>
            <a:xfrm>
              <a:off x="2467800" y="1771200"/>
              <a:ext cx="5760" cy="2880"/>
            </a:xfrm>
            <a:custGeom>
              <a:avLst/>
              <a:gdLst>
                <a:gd name="textAreaLeft" fmla="*/ 0 w 5760"/>
                <a:gd name="textAreaRight" fmla="*/ 7560 w 5760"/>
                <a:gd name="textAreaTop" fmla="*/ 0 h 2880"/>
                <a:gd name="textAreaBottom" fmla="*/ 4680 h 2880"/>
              </a:gdLst>
              <a:ahLst/>
              <a:rect l="textAreaLeft" t="textAreaTop" r="textAreaRight" b="textAreaBottom"/>
              <a:pathLst>
                <a:path w="564" h="337">
                  <a:moveTo>
                    <a:pt x="0" y="0"/>
                  </a:moveTo>
                  <a:lnTo>
                    <a:pt x="0" y="0"/>
                  </a:lnTo>
                  <a:cubicBezTo>
                    <a:pt x="158" y="11"/>
                    <a:pt x="410" y="175"/>
                    <a:pt x="564" y="336"/>
                  </a:cubicBezTo>
                  <a:cubicBezTo>
                    <a:pt x="410" y="175"/>
                    <a:pt x="158" y="11"/>
                    <a:pt x="0"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350" name="Google Shape;5985;p56"/>
            <p:cNvSpPr/>
            <p:nvPr/>
          </p:nvSpPr>
          <p:spPr>
            <a:xfrm>
              <a:off x="2466720" y="1771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1" name="Google Shape;5986;p56"/>
            <p:cNvSpPr/>
            <p:nvPr/>
          </p:nvSpPr>
          <p:spPr>
            <a:xfrm>
              <a:off x="2466720" y="178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4">
                  <a:moveTo>
                    <a:pt x="50"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2" name="Google Shape;5987;p56"/>
            <p:cNvSpPr/>
            <p:nvPr/>
          </p:nvSpPr>
          <p:spPr>
            <a:xfrm>
              <a:off x="2476800" y="1777680"/>
              <a:ext cx="360" cy="360"/>
            </a:xfrm>
            <a:custGeom>
              <a:avLst/>
              <a:gdLst>
                <a:gd name="textAreaLeft" fmla="*/ 0 w 360"/>
                <a:gd name="textAreaRight" fmla="*/ 11520 w 360"/>
                <a:gd name="textAreaTop" fmla="*/ 0 h 360"/>
                <a:gd name="textAreaBottom" fmla="*/ 3600 h 360"/>
              </a:gdLst>
              <a:ahLst/>
              <a:rect l="textAreaLeft" t="textAreaTop" r="textAreaRight" b="textAreaBottom"/>
              <a:pathLst>
                <a:path w="39" h="145">
                  <a:moveTo>
                    <a:pt x="25" y="144"/>
                  </a:moveTo>
                  <a:cubicBezTo>
                    <a:pt x="39" y="95"/>
                    <a:pt x="28" y="43"/>
                    <a:pt x="0" y="1"/>
                  </a:cubicBezTo>
                  <a:cubicBezTo>
                    <a:pt x="28" y="43"/>
                    <a:pt x="39" y="95"/>
                    <a:pt x="25" y="144"/>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53" name="Google Shape;5988;p56"/>
            <p:cNvSpPr/>
            <p:nvPr/>
          </p:nvSpPr>
          <p:spPr>
            <a:xfrm>
              <a:off x="2467440" y="1789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5">
                  <a:moveTo>
                    <a:pt x="46"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4" name="Google Shape;5989;p56"/>
            <p:cNvSpPr/>
            <p:nvPr/>
          </p:nvSpPr>
          <p:spPr>
            <a:xfrm>
              <a:off x="2467800" y="1789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5">
                  <a:moveTo>
                    <a:pt x="39"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5" name="Google Shape;5990;p56"/>
            <p:cNvSpPr/>
            <p:nvPr/>
          </p:nvSpPr>
          <p:spPr>
            <a:xfrm>
              <a:off x="2467080" y="177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6" name="Google Shape;5991;p56"/>
            <p:cNvSpPr/>
            <p:nvPr/>
          </p:nvSpPr>
          <p:spPr>
            <a:xfrm>
              <a:off x="2468520" y="1789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8">
                  <a:moveTo>
                    <a:pt x="35"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7" name="Google Shape;5992;p56"/>
            <p:cNvSpPr/>
            <p:nvPr/>
          </p:nvSpPr>
          <p:spPr>
            <a:xfrm>
              <a:off x="2795040" y="173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8"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8" name="Google Shape;5993;p56"/>
            <p:cNvSpPr/>
            <p:nvPr/>
          </p:nvSpPr>
          <p:spPr>
            <a:xfrm>
              <a:off x="2794320" y="1736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9">
                  <a:moveTo>
                    <a:pt x="11"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59" name="Google Shape;5994;p56"/>
            <p:cNvSpPr/>
            <p:nvPr/>
          </p:nvSpPr>
          <p:spPr>
            <a:xfrm>
              <a:off x="2845080" y="171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2"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0" name="Google Shape;5995;p56"/>
            <p:cNvSpPr/>
            <p:nvPr/>
          </p:nvSpPr>
          <p:spPr>
            <a:xfrm>
              <a:off x="2795400" y="173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0" y="11"/>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1" name="Google Shape;5996;p56"/>
            <p:cNvSpPr/>
            <p:nvPr/>
          </p:nvSpPr>
          <p:spPr>
            <a:xfrm>
              <a:off x="2793960" y="1737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8" y="0"/>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2" name="Google Shape;5997;p56"/>
            <p:cNvSpPr/>
            <p:nvPr/>
          </p:nvSpPr>
          <p:spPr>
            <a:xfrm>
              <a:off x="2794680" y="173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8"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3" name="Google Shape;5998;p56"/>
            <p:cNvSpPr/>
            <p:nvPr/>
          </p:nvSpPr>
          <p:spPr>
            <a:xfrm>
              <a:off x="2844360" y="171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4" name="Google Shape;5999;p56"/>
            <p:cNvSpPr/>
            <p:nvPr/>
          </p:nvSpPr>
          <p:spPr>
            <a:xfrm>
              <a:off x="2795040" y="173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5" name="Google Shape;6000;p56"/>
            <p:cNvSpPr/>
            <p:nvPr/>
          </p:nvSpPr>
          <p:spPr>
            <a:xfrm>
              <a:off x="2795760" y="173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6" name="Google Shape;6001;p56"/>
            <p:cNvSpPr/>
            <p:nvPr/>
          </p:nvSpPr>
          <p:spPr>
            <a:xfrm>
              <a:off x="2841480" y="171180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9" h="29">
                  <a:moveTo>
                    <a:pt x="1" y="1"/>
                  </a:moveTo>
                  <a:cubicBezTo>
                    <a:pt x="32" y="22"/>
                    <a:pt x="67" y="29"/>
                    <a:pt x="99" y="22"/>
                  </a:cubicBezTo>
                  <a:cubicBezTo>
                    <a:pt x="67" y="29"/>
                    <a:pt x="32" y="22"/>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7" name="Google Shape;6002;p56"/>
            <p:cNvSpPr/>
            <p:nvPr/>
          </p:nvSpPr>
          <p:spPr>
            <a:xfrm>
              <a:off x="2843640" y="171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68" name="Google Shape;6003;p56"/>
            <p:cNvSpPr/>
            <p:nvPr/>
          </p:nvSpPr>
          <p:spPr>
            <a:xfrm>
              <a:off x="2823480" y="172116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26" h="103">
                  <a:moveTo>
                    <a:pt x="25" y="102"/>
                  </a:moveTo>
                  <a:cubicBezTo>
                    <a:pt x="11" y="71"/>
                    <a:pt x="1" y="36"/>
                    <a:pt x="1" y="1"/>
                  </a:cubicBezTo>
                  <a:cubicBezTo>
                    <a:pt x="1" y="36"/>
                    <a:pt x="11" y="71"/>
                    <a:pt x="25" y="102"/>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69" name="Google Shape;6004;p56"/>
            <p:cNvSpPr/>
            <p:nvPr/>
          </p:nvSpPr>
          <p:spPr>
            <a:xfrm>
              <a:off x="2842920" y="171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4">
                  <a:moveTo>
                    <a:pt x="25" y="0"/>
                  </a:moveTo>
                  <a:cubicBezTo>
                    <a:pt x="14" y="0"/>
                    <a:pt x="7" y="4"/>
                    <a:pt x="0" y="4"/>
                  </a:cubicBezTo>
                  <a:cubicBezTo>
                    <a:pt x="7" y="4"/>
                    <a:pt x="14" y="0"/>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0" name="Google Shape;6005;p56"/>
            <p:cNvSpPr/>
            <p:nvPr/>
          </p:nvSpPr>
          <p:spPr>
            <a:xfrm>
              <a:off x="2482200" y="1820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1" name="Google Shape;6006;p56"/>
            <p:cNvSpPr/>
            <p:nvPr/>
          </p:nvSpPr>
          <p:spPr>
            <a:xfrm>
              <a:off x="2482560" y="181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2" name="Google Shape;6007;p56"/>
            <p:cNvSpPr/>
            <p:nvPr/>
          </p:nvSpPr>
          <p:spPr>
            <a:xfrm>
              <a:off x="2530080" y="1838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0" y="1"/>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3" name="Google Shape;6008;p56"/>
            <p:cNvSpPr/>
            <p:nvPr/>
          </p:nvSpPr>
          <p:spPr>
            <a:xfrm>
              <a:off x="2482920" y="181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4" name="Google Shape;6009;p56"/>
            <p:cNvSpPr/>
            <p:nvPr/>
          </p:nvSpPr>
          <p:spPr>
            <a:xfrm>
              <a:off x="2482920" y="181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5" name="Google Shape;6010;p56"/>
            <p:cNvSpPr/>
            <p:nvPr/>
          </p:nvSpPr>
          <p:spPr>
            <a:xfrm>
              <a:off x="2480760" y="1820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6" name="Google Shape;6011;p56"/>
            <p:cNvSpPr/>
            <p:nvPr/>
          </p:nvSpPr>
          <p:spPr>
            <a:xfrm>
              <a:off x="2481480" y="1820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7" name="Google Shape;6012;p56"/>
            <p:cNvSpPr/>
            <p:nvPr/>
          </p:nvSpPr>
          <p:spPr>
            <a:xfrm>
              <a:off x="2481840" y="1820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8" name="Google Shape;6013;p56"/>
            <p:cNvSpPr/>
            <p:nvPr/>
          </p:nvSpPr>
          <p:spPr>
            <a:xfrm>
              <a:off x="2619000" y="188784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94" h="31">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79" name="Google Shape;6014;p56"/>
            <p:cNvSpPr/>
            <p:nvPr/>
          </p:nvSpPr>
          <p:spPr>
            <a:xfrm>
              <a:off x="2606400" y="1876320"/>
              <a:ext cx="1440" cy="360"/>
            </a:xfrm>
            <a:custGeom>
              <a:avLst/>
              <a:gdLst>
                <a:gd name="textAreaLeft" fmla="*/ 0 w 1440"/>
                <a:gd name="textAreaRight" fmla="*/ 3240 w 1440"/>
                <a:gd name="textAreaTop" fmla="*/ 0 h 360"/>
                <a:gd name="textAreaBottom" fmla="*/ 3600 h 360"/>
              </a:gdLst>
              <a:ahLst/>
              <a:rect l="textAreaLeft" t="textAreaTop" r="textAreaRight" b="textAreaBottom"/>
              <a:pathLst>
                <a:path w="245" h="120">
                  <a:moveTo>
                    <a:pt x="0" y="1"/>
                  </a:moveTo>
                  <a:lnTo>
                    <a:pt x="0" y="1"/>
                  </a:lnTo>
                  <a:cubicBezTo>
                    <a:pt x="115" y="11"/>
                    <a:pt x="199" y="53"/>
                    <a:pt x="245" y="120"/>
                  </a:cubicBezTo>
                  <a:cubicBezTo>
                    <a:pt x="203" y="53"/>
                    <a:pt x="115" y="11"/>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80" name="Google Shape;6015;p56"/>
            <p:cNvSpPr/>
            <p:nvPr/>
          </p:nvSpPr>
          <p:spPr>
            <a:xfrm>
              <a:off x="2596680" y="1857240"/>
              <a:ext cx="3600" cy="6840"/>
            </a:xfrm>
            <a:custGeom>
              <a:avLst/>
              <a:gdLst>
                <a:gd name="textAreaLeft" fmla="*/ 0 w 3600"/>
                <a:gd name="textAreaRight" fmla="*/ 5400 w 3600"/>
                <a:gd name="textAreaTop" fmla="*/ 0 h 6840"/>
                <a:gd name="textAreaBottom" fmla="*/ 8640 h 6840"/>
              </a:gdLst>
              <a:ahLst/>
              <a:rect l="textAreaLeft" t="textAreaTop" r="textAreaRight" b="textAreaBottom"/>
              <a:pathLst>
                <a:path w="392" h="645">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5381" name="Google Shape;6016;p56"/>
            <p:cNvSpPr/>
            <p:nvPr/>
          </p:nvSpPr>
          <p:spPr>
            <a:xfrm>
              <a:off x="2603520" y="1847160"/>
              <a:ext cx="360" cy="6120"/>
            </a:xfrm>
            <a:custGeom>
              <a:avLst/>
              <a:gdLst>
                <a:gd name="textAreaLeft" fmla="*/ 0 w 360"/>
                <a:gd name="textAreaRight" fmla="*/ 3600 w 360"/>
                <a:gd name="textAreaTop" fmla="*/ 0 h 6120"/>
                <a:gd name="textAreaBottom" fmla="*/ 7920 h 6120"/>
              </a:gdLst>
              <a:ahLst/>
              <a:rect l="textAreaLeft" t="textAreaTop" r="textAreaRight" b="textAreaBottom"/>
              <a:pathLst>
                <a:path w="130" h="593">
                  <a:moveTo>
                    <a:pt x="0" y="592"/>
                  </a:moveTo>
                  <a:cubicBezTo>
                    <a:pt x="130" y="407"/>
                    <a:pt x="112" y="193"/>
                    <a:pt x="95" y="1"/>
                  </a:cubicBezTo>
                  <a:cubicBezTo>
                    <a:pt x="112" y="193"/>
                    <a:pt x="130" y="407"/>
                    <a:pt x="0" y="592"/>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382" name="Google Shape;6017;p56"/>
            <p:cNvSpPr/>
            <p:nvPr/>
          </p:nvSpPr>
          <p:spPr>
            <a:xfrm>
              <a:off x="2618640" y="188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1">
                  <a:moveTo>
                    <a:pt x="1" y="11"/>
                  </a:moveTo>
                  <a:lnTo>
                    <a:pt x="29"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3" name="Google Shape;6018;p56"/>
            <p:cNvSpPr/>
            <p:nvPr/>
          </p:nvSpPr>
          <p:spPr>
            <a:xfrm>
              <a:off x="2593080" y="183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4" name="Google Shape;6019;p56"/>
            <p:cNvSpPr/>
            <p:nvPr/>
          </p:nvSpPr>
          <p:spPr>
            <a:xfrm>
              <a:off x="2593440" y="183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5" name="Google Shape;6020;p56"/>
            <p:cNvSpPr/>
            <p:nvPr/>
          </p:nvSpPr>
          <p:spPr>
            <a:xfrm>
              <a:off x="2593440" y="183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6" name="Google Shape;6021;p56"/>
            <p:cNvSpPr/>
            <p:nvPr/>
          </p:nvSpPr>
          <p:spPr>
            <a:xfrm>
              <a:off x="2592720" y="183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4" y="0"/>
                  </a:moveTo>
                  <a:lnTo>
                    <a:pt x="1" y="4"/>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7" name="Google Shape;6022;p56"/>
            <p:cNvSpPr/>
            <p:nvPr/>
          </p:nvSpPr>
          <p:spPr>
            <a:xfrm>
              <a:off x="2536560" y="184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1"/>
                  </a:moveTo>
                  <a:lnTo>
                    <a:pt x="0" y="4"/>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88" name="Google Shape;6023;p56"/>
            <p:cNvSpPr/>
            <p:nvPr/>
          </p:nvSpPr>
          <p:spPr>
            <a:xfrm>
              <a:off x="2544840" y="1835640"/>
              <a:ext cx="2880" cy="360"/>
            </a:xfrm>
            <a:custGeom>
              <a:avLst/>
              <a:gdLst>
                <a:gd name="textAreaLeft" fmla="*/ 0 w 2880"/>
                <a:gd name="textAreaRight" fmla="*/ 4680 w 2880"/>
                <a:gd name="textAreaTop" fmla="*/ 0 h 360"/>
                <a:gd name="textAreaBottom" fmla="*/ 3600 h 360"/>
              </a:gdLst>
              <a:ahLst/>
              <a:rect l="textAreaLeft" t="textAreaTop" r="textAreaRight" b="textAreaBottom"/>
              <a:pathLst>
                <a:path w="351" h="127">
                  <a:moveTo>
                    <a:pt x="1" y="0"/>
                  </a:moveTo>
                  <a:cubicBezTo>
                    <a:pt x="102" y="4"/>
                    <a:pt x="214" y="56"/>
                    <a:pt x="351" y="126"/>
                  </a:cubicBezTo>
                  <a:cubicBezTo>
                    <a:pt x="214" y="56"/>
                    <a:pt x="102" y="0"/>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389" name="Google Shape;6024;p56"/>
            <p:cNvSpPr/>
            <p:nvPr/>
          </p:nvSpPr>
          <p:spPr>
            <a:xfrm>
              <a:off x="2550960" y="18374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1" h="12">
                  <a:moveTo>
                    <a:pt x="70" y="1"/>
                  </a:moveTo>
                  <a:cubicBezTo>
                    <a:pt x="46" y="4"/>
                    <a:pt x="25" y="8"/>
                    <a:pt x="0" y="11"/>
                  </a:cubicBezTo>
                  <a:cubicBezTo>
                    <a:pt x="25" y="8"/>
                    <a:pt x="46" y="4"/>
                    <a:pt x="7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0" name="Google Shape;6025;p56"/>
            <p:cNvSpPr/>
            <p:nvPr/>
          </p:nvSpPr>
          <p:spPr>
            <a:xfrm>
              <a:off x="2556000" y="183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1">
                  <a:moveTo>
                    <a:pt x="1" y="0"/>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1" name="Google Shape;6026;p56"/>
            <p:cNvSpPr/>
            <p:nvPr/>
          </p:nvSpPr>
          <p:spPr>
            <a:xfrm>
              <a:off x="2554200" y="183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2" name="Google Shape;6027;p56"/>
            <p:cNvSpPr/>
            <p:nvPr/>
          </p:nvSpPr>
          <p:spPr>
            <a:xfrm>
              <a:off x="2556360" y="183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 y="0"/>
                  </a:moveTo>
                  <a:lnTo>
                    <a:pt x="15"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3" name="Google Shape;6028;p56"/>
            <p:cNvSpPr/>
            <p:nvPr/>
          </p:nvSpPr>
          <p:spPr>
            <a:xfrm>
              <a:off x="2552400" y="183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4" name="Google Shape;6029;p56"/>
            <p:cNvSpPr/>
            <p:nvPr/>
          </p:nvSpPr>
          <p:spPr>
            <a:xfrm>
              <a:off x="2552040" y="183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4">
                  <a:moveTo>
                    <a:pt x="0" y="4"/>
                  </a:moveTo>
                  <a:lnTo>
                    <a:pt x="3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5" name="Google Shape;6030;p56"/>
            <p:cNvSpPr/>
            <p:nvPr/>
          </p:nvSpPr>
          <p:spPr>
            <a:xfrm>
              <a:off x="2554560" y="183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6" name="Google Shape;6031;p56"/>
            <p:cNvSpPr/>
            <p:nvPr/>
          </p:nvSpPr>
          <p:spPr>
            <a:xfrm>
              <a:off x="2555280" y="183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 y="0"/>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7" name="Google Shape;6032;p56"/>
            <p:cNvSpPr/>
            <p:nvPr/>
          </p:nvSpPr>
          <p:spPr>
            <a:xfrm>
              <a:off x="2554920" y="183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8" name="Google Shape;6033;p56"/>
            <p:cNvSpPr/>
            <p:nvPr/>
          </p:nvSpPr>
          <p:spPr>
            <a:xfrm>
              <a:off x="2555640" y="183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0" y="0"/>
                  </a:moveTo>
                  <a:lnTo>
                    <a:pt x="1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399" name="Google Shape;6034;p56"/>
            <p:cNvSpPr/>
            <p:nvPr/>
          </p:nvSpPr>
          <p:spPr>
            <a:xfrm>
              <a:off x="2552760" y="183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1"/>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0" name="Google Shape;6035;p56"/>
            <p:cNvSpPr/>
            <p:nvPr/>
          </p:nvSpPr>
          <p:spPr>
            <a:xfrm>
              <a:off x="2553120" y="183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1" name="Google Shape;6036;p56"/>
            <p:cNvSpPr/>
            <p:nvPr/>
          </p:nvSpPr>
          <p:spPr>
            <a:xfrm>
              <a:off x="2553840" y="183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2" name="Google Shape;6037;p56"/>
            <p:cNvSpPr/>
            <p:nvPr/>
          </p:nvSpPr>
          <p:spPr>
            <a:xfrm>
              <a:off x="2557080" y="1838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2">
                  <a:moveTo>
                    <a:pt x="1" y="1"/>
                  </a:moveTo>
                  <a:lnTo>
                    <a:pt x="1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3" name="Google Shape;6038;p56"/>
            <p:cNvSpPr/>
            <p:nvPr/>
          </p:nvSpPr>
          <p:spPr>
            <a:xfrm>
              <a:off x="2553480" y="183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4" name="Google Shape;6039;p56"/>
            <p:cNvSpPr/>
            <p:nvPr/>
          </p:nvSpPr>
          <p:spPr>
            <a:xfrm>
              <a:off x="2557440" y="1839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 y="0"/>
                  </a:moveTo>
                  <a:lnTo>
                    <a:pt x="1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5" name="Google Shape;6040;p56"/>
            <p:cNvSpPr/>
            <p:nvPr/>
          </p:nvSpPr>
          <p:spPr>
            <a:xfrm>
              <a:off x="2536560" y="184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6" name="Google Shape;6041;p56"/>
            <p:cNvSpPr/>
            <p:nvPr/>
          </p:nvSpPr>
          <p:spPr>
            <a:xfrm>
              <a:off x="2633760" y="187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7"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7" name="Google Shape;6042;p56"/>
            <p:cNvSpPr/>
            <p:nvPr/>
          </p:nvSpPr>
          <p:spPr>
            <a:xfrm>
              <a:off x="2653920" y="187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0" h="25">
                  <a:moveTo>
                    <a:pt x="60" y="25"/>
                  </a:moveTo>
                  <a:cubicBezTo>
                    <a:pt x="42" y="11"/>
                    <a:pt x="21" y="0"/>
                    <a:pt x="0" y="0"/>
                  </a:cubicBezTo>
                  <a:cubicBezTo>
                    <a:pt x="21" y="0"/>
                    <a:pt x="42" y="11"/>
                    <a:pt x="6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8" name="Google Shape;6043;p56"/>
            <p:cNvSpPr/>
            <p:nvPr/>
          </p:nvSpPr>
          <p:spPr>
            <a:xfrm>
              <a:off x="2629440" y="188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22">
                  <a:moveTo>
                    <a:pt x="32" y="1"/>
                  </a:moveTo>
                  <a:cubicBezTo>
                    <a:pt x="21" y="8"/>
                    <a:pt x="11" y="15"/>
                    <a:pt x="0" y="22"/>
                  </a:cubicBezTo>
                  <a:cubicBezTo>
                    <a:pt x="11" y="18"/>
                    <a:pt x="21" y="11"/>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09" name="Google Shape;6044;p56"/>
            <p:cNvSpPr/>
            <p:nvPr/>
          </p:nvSpPr>
          <p:spPr>
            <a:xfrm>
              <a:off x="2635920" y="1879200"/>
              <a:ext cx="360" cy="360"/>
            </a:xfrm>
            <a:custGeom>
              <a:avLst/>
              <a:gdLst>
                <a:gd name="textAreaLeft" fmla="*/ 0 w 360"/>
                <a:gd name="textAreaRight" fmla="*/ 3600 w 360"/>
                <a:gd name="textAreaTop" fmla="*/ 0 h 360"/>
                <a:gd name="textAreaBottom" fmla="*/ 8640 h 360"/>
              </a:gdLst>
              <a:ahLst/>
              <a:rect l="textAreaLeft" t="textAreaTop" r="textAreaRight" b="textAreaBottom"/>
              <a:pathLst>
                <a:path w="138" h="81">
                  <a:moveTo>
                    <a:pt x="1" y="81"/>
                  </a:moveTo>
                  <a:cubicBezTo>
                    <a:pt x="29" y="32"/>
                    <a:pt x="81" y="0"/>
                    <a:pt x="137" y="0"/>
                  </a:cubicBezTo>
                  <a:cubicBezTo>
                    <a:pt x="81" y="0"/>
                    <a:pt x="29" y="32"/>
                    <a:pt x="1"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0" name="Google Shape;6045;p56"/>
            <p:cNvSpPr/>
            <p:nvPr/>
          </p:nvSpPr>
          <p:spPr>
            <a:xfrm>
              <a:off x="2669760" y="188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8">
                  <a:moveTo>
                    <a:pt x="1" y="1"/>
                  </a:moveTo>
                  <a:cubicBezTo>
                    <a:pt x="8" y="4"/>
                    <a:pt x="18" y="4"/>
                    <a:pt x="25" y="8"/>
                  </a:cubicBezTo>
                  <a:cubicBezTo>
                    <a:pt x="18" y="4"/>
                    <a:pt x="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1" name="Google Shape;6046;p56"/>
            <p:cNvSpPr/>
            <p:nvPr/>
          </p:nvSpPr>
          <p:spPr>
            <a:xfrm>
              <a:off x="2654640" y="187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2" name="Google Shape;6047;p56"/>
            <p:cNvSpPr/>
            <p:nvPr/>
          </p:nvSpPr>
          <p:spPr>
            <a:xfrm>
              <a:off x="2670120" y="188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5">
                  <a:moveTo>
                    <a:pt x="25" y="15"/>
                  </a:moveTo>
                  <a:cubicBezTo>
                    <a:pt x="18" y="8"/>
                    <a:pt x="8" y="4"/>
                    <a:pt x="1" y="1"/>
                  </a:cubicBezTo>
                  <a:cubicBezTo>
                    <a:pt x="8" y="4"/>
                    <a:pt x="18" y="8"/>
                    <a:pt x="25"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3" name="Google Shape;6048;p56"/>
            <p:cNvSpPr/>
            <p:nvPr/>
          </p:nvSpPr>
          <p:spPr>
            <a:xfrm>
              <a:off x="2628720" y="1881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18">
                  <a:moveTo>
                    <a:pt x="32" y="0"/>
                  </a:moveTo>
                  <a:lnTo>
                    <a:pt x="7" y="14"/>
                  </a:lnTo>
                  <a:lnTo>
                    <a:pt x="0" y="18"/>
                  </a:lnTo>
                  <a:cubicBezTo>
                    <a:pt x="11" y="14"/>
                    <a:pt x="21" y="7"/>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4" name="Google Shape;6049;p56"/>
            <p:cNvSpPr/>
            <p:nvPr/>
          </p:nvSpPr>
          <p:spPr>
            <a:xfrm>
              <a:off x="2629800" y="188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8">
                  <a:moveTo>
                    <a:pt x="21" y="0"/>
                  </a:moveTo>
                  <a:cubicBezTo>
                    <a:pt x="14" y="4"/>
                    <a:pt x="7" y="11"/>
                    <a:pt x="0" y="18"/>
                  </a:cubicBezTo>
                  <a:cubicBezTo>
                    <a:pt x="7" y="11"/>
                    <a:pt x="14" y="4"/>
                    <a:pt x="2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5" name="Google Shape;6050;p56"/>
            <p:cNvSpPr/>
            <p:nvPr/>
          </p:nvSpPr>
          <p:spPr>
            <a:xfrm>
              <a:off x="2670480" y="188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1" h="53">
                  <a:moveTo>
                    <a:pt x="1" y="0"/>
                  </a:moveTo>
                  <a:cubicBezTo>
                    <a:pt x="22" y="14"/>
                    <a:pt x="43" y="32"/>
                    <a:pt x="60" y="53"/>
                  </a:cubicBezTo>
                  <a:cubicBezTo>
                    <a:pt x="43" y="32"/>
                    <a:pt x="22"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6" name="Google Shape;6051;p56"/>
            <p:cNvSpPr/>
            <p:nvPr/>
          </p:nvSpPr>
          <p:spPr>
            <a:xfrm>
              <a:off x="2628000" y="188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7" name="Google Shape;6052;p56"/>
            <p:cNvSpPr/>
            <p:nvPr/>
          </p:nvSpPr>
          <p:spPr>
            <a:xfrm>
              <a:off x="2627640" y="188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8" name="Google Shape;6053;p56"/>
            <p:cNvSpPr/>
            <p:nvPr/>
          </p:nvSpPr>
          <p:spPr>
            <a:xfrm>
              <a:off x="2627280" y="188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19" name="Google Shape;6054;p56"/>
            <p:cNvSpPr/>
            <p:nvPr/>
          </p:nvSpPr>
          <p:spPr>
            <a:xfrm>
              <a:off x="2621520" y="1888200"/>
              <a:ext cx="1800" cy="1800"/>
            </a:xfrm>
            <a:custGeom>
              <a:avLst/>
              <a:gdLst>
                <a:gd name="textAreaLeft" fmla="*/ 0 w 1800"/>
                <a:gd name="textAreaRight" fmla="*/ 3600 w 1800"/>
                <a:gd name="textAreaTop" fmla="*/ 0 h 1800"/>
                <a:gd name="textAreaBottom" fmla="*/ 3600 h 1800"/>
              </a:gdLst>
              <a:ahLst/>
              <a:rect l="textAreaLeft" t="textAreaTop" r="textAreaRight" b="textAreaBottom"/>
              <a:pathLst>
                <a:path w="256" h="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420" name="Google Shape;6055;p56"/>
            <p:cNvSpPr/>
            <p:nvPr/>
          </p:nvSpPr>
          <p:spPr>
            <a:xfrm>
              <a:off x="2628360" y="188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0" y="11"/>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1" name="Google Shape;6056;p56"/>
            <p:cNvSpPr/>
            <p:nvPr/>
          </p:nvSpPr>
          <p:spPr>
            <a:xfrm>
              <a:off x="2626920" y="1882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2" name="Google Shape;6057;p56"/>
            <p:cNvSpPr/>
            <p:nvPr/>
          </p:nvSpPr>
          <p:spPr>
            <a:xfrm>
              <a:off x="2621520" y="188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4" y="0"/>
                  </a:lnTo>
                  <a:lnTo>
                    <a:pt x="0"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3" name="Google Shape;6058;p56"/>
            <p:cNvSpPr/>
            <p:nvPr/>
          </p:nvSpPr>
          <p:spPr>
            <a:xfrm>
              <a:off x="2628720" y="188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24" name="Google Shape;6059;p56"/>
            <p:cNvSpPr/>
            <p:nvPr/>
          </p:nvSpPr>
          <p:spPr>
            <a:xfrm>
              <a:off x="2791800" y="1979640"/>
              <a:ext cx="2520" cy="1440"/>
            </a:xfrm>
            <a:custGeom>
              <a:avLst/>
              <a:gdLst>
                <a:gd name="textAreaLeft" fmla="*/ 0 w 2520"/>
                <a:gd name="textAreaRight" fmla="*/ 4320 w 2520"/>
                <a:gd name="textAreaTop" fmla="*/ 0 h 1440"/>
                <a:gd name="textAreaBottom" fmla="*/ 3240 h 1440"/>
              </a:gdLst>
              <a:ahLst/>
              <a:rect l="textAreaLeft" t="textAreaTop" r="textAreaRight" b="textAreaBottom"/>
              <a:pathLst>
                <a:path w="320" h="227">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425" name="Google Shape;6060;p56"/>
            <p:cNvSpPr/>
            <p:nvPr/>
          </p:nvSpPr>
          <p:spPr>
            <a:xfrm>
              <a:off x="2777040" y="1981080"/>
              <a:ext cx="32400" cy="29160"/>
            </a:xfrm>
            <a:custGeom>
              <a:avLst/>
              <a:gdLst>
                <a:gd name="textAreaLeft" fmla="*/ 0 w 32400"/>
                <a:gd name="textAreaRight" fmla="*/ 34200 w 32400"/>
                <a:gd name="textAreaTop" fmla="*/ 0 h 29160"/>
                <a:gd name="textAreaBottom" fmla="*/ 30960 h 29160"/>
              </a:gdLst>
              <a:ahLst/>
              <a:rect l="textAreaLeft" t="textAreaTop" r="textAreaRight" b="textAreaBottom"/>
              <a:pathLst>
                <a:path w="2532" h="2277">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5426" name="Google Shape;6061;p56"/>
            <p:cNvSpPr/>
            <p:nvPr/>
          </p:nvSpPr>
          <p:spPr>
            <a:xfrm>
              <a:off x="2766600" y="1954080"/>
              <a:ext cx="4320" cy="4680"/>
            </a:xfrm>
            <a:custGeom>
              <a:avLst/>
              <a:gdLst>
                <a:gd name="textAreaLeft" fmla="*/ 0 w 4320"/>
                <a:gd name="textAreaRight" fmla="*/ 6120 w 4320"/>
                <a:gd name="textAreaTop" fmla="*/ 0 h 4680"/>
                <a:gd name="textAreaBottom" fmla="*/ 6480 h 4680"/>
              </a:gdLst>
              <a:ahLst/>
              <a:rect l="textAreaLeft" t="textAreaTop" r="textAreaRight" b="textAreaBottom"/>
              <a:pathLst>
                <a:path w="456" h="47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427" name="Google Shape;6062;p56"/>
            <p:cNvSpPr/>
            <p:nvPr/>
          </p:nvSpPr>
          <p:spPr>
            <a:xfrm>
              <a:off x="2776320" y="1947240"/>
              <a:ext cx="25920" cy="29520"/>
            </a:xfrm>
            <a:custGeom>
              <a:avLst/>
              <a:gdLst>
                <a:gd name="textAreaLeft" fmla="*/ 0 w 25920"/>
                <a:gd name="textAreaRight" fmla="*/ 27720 w 25920"/>
                <a:gd name="textAreaTop" fmla="*/ 0 h 29520"/>
                <a:gd name="textAreaBottom" fmla="*/ 31320 h 29520"/>
              </a:gdLst>
              <a:ahLst/>
              <a:rect l="textAreaLeft" t="textAreaTop" r="textAreaRight" b="textAreaBottom"/>
              <a:pathLst>
                <a:path w="2053" h="2315">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a:solidFill>
                <a:srgbClr val="5f7d95"/>
              </a:solidFill>
              <a:round/>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5428" name="Google Shape;6063;p56"/>
            <p:cNvSpPr/>
            <p:nvPr/>
          </p:nvSpPr>
          <p:spPr>
            <a:xfrm>
              <a:off x="2775960" y="1965240"/>
              <a:ext cx="13320" cy="18360"/>
            </a:xfrm>
            <a:custGeom>
              <a:avLst/>
              <a:gdLst>
                <a:gd name="textAreaLeft" fmla="*/ 0 w 13320"/>
                <a:gd name="textAreaRight" fmla="*/ 15120 w 13320"/>
                <a:gd name="textAreaTop" fmla="*/ 0 h 18360"/>
                <a:gd name="textAreaBottom" fmla="*/ 20160 h 18360"/>
              </a:gdLst>
              <a:ahLst/>
              <a:rect l="textAreaLeft" t="textAreaTop" r="textAreaRight" b="textAreaBottom"/>
              <a:pathLst>
                <a:path w="1107" h="1492">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a:solidFill>
                <a:srgbClr val="5f7d95"/>
              </a:solidFill>
              <a:round/>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5429" name="Google Shape;6064;p56"/>
            <p:cNvSpPr/>
            <p:nvPr/>
          </p:nvSpPr>
          <p:spPr>
            <a:xfrm>
              <a:off x="2761920" y="1914840"/>
              <a:ext cx="16200" cy="32400"/>
            </a:xfrm>
            <a:custGeom>
              <a:avLst/>
              <a:gdLst>
                <a:gd name="textAreaLeft" fmla="*/ 0 w 16200"/>
                <a:gd name="textAreaRight" fmla="*/ 18000 w 16200"/>
                <a:gd name="textAreaTop" fmla="*/ 0 h 32400"/>
                <a:gd name="textAreaBottom" fmla="*/ 34200 h 32400"/>
              </a:gdLst>
              <a:ahLst/>
              <a:rect l="textAreaLeft" t="textAreaTop" r="textAreaRight" b="textAreaBottom"/>
              <a:pathLst>
                <a:path w="1335" h="2524">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a:solidFill>
                <a:srgbClr val="5f7d95"/>
              </a:solidFill>
              <a:round/>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5430" name="Google Shape;6065;p56"/>
            <p:cNvSpPr/>
            <p:nvPr/>
          </p:nvSpPr>
          <p:spPr>
            <a:xfrm>
              <a:off x="2743560" y="1971000"/>
              <a:ext cx="13680" cy="17280"/>
            </a:xfrm>
            <a:custGeom>
              <a:avLst/>
              <a:gdLst>
                <a:gd name="textAreaLeft" fmla="*/ 0 w 13680"/>
                <a:gd name="textAreaRight" fmla="*/ 15480 w 13680"/>
                <a:gd name="textAreaTop" fmla="*/ 0 h 17280"/>
                <a:gd name="textAreaBottom" fmla="*/ 19080 h 17280"/>
              </a:gdLst>
              <a:ahLst/>
              <a:rect l="textAreaLeft" t="textAreaTop" r="textAreaRight" b="textAreaBottom"/>
              <a:pathLst>
                <a:path w="1135" h="1412">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a:solidFill>
                <a:srgbClr val="5f7d9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5431" name="Google Shape;6066;p56"/>
            <p:cNvSpPr/>
            <p:nvPr/>
          </p:nvSpPr>
          <p:spPr>
            <a:xfrm>
              <a:off x="2919960" y="2075760"/>
              <a:ext cx="67320" cy="55800"/>
            </a:xfrm>
            <a:custGeom>
              <a:avLst/>
              <a:gdLst>
                <a:gd name="textAreaLeft" fmla="*/ 0 w 67320"/>
                <a:gd name="textAreaRight" fmla="*/ 69120 w 67320"/>
                <a:gd name="textAreaTop" fmla="*/ 0 h 55800"/>
                <a:gd name="textAreaBottom" fmla="*/ 57600 h 55800"/>
              </a:gdLst>
              <a:ahLst/>
              <a:rect l="textAreaLeft" t="textAreaTop" r="textAreaRight" b="textAreaBottom"/>
              <a:pathLst>
                <a:path w="5098" h="4245">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a:solidFill>
                <a:srgbClr val="5f7d95"/>
              </a:solidFill>
              <a:round/>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5432" name="Google Shape;6067;p56"/>
            <p:cNvSpPr/>
            <p:nvPr/>
          </p:nvSpPr>
          <p:spPr>
            <a:xfrm>
              <a:off x="2471400" y="1981800"/>
              <a:ext cx="12600" cy="24840"/>
            </a:xfrm>
            <a:custGeom>
              <a:avLst/>
              <a:gdLst>
                <a:gd name="textAreaLeft" fmla="*/ 0 w 12600"/>
                <a:gd name="textAreaRight" fmla="*/ 14400 w 12600"/>
                <a:gd name="textAreaTop" fmla="*/ 0 h 24840"/>
                <a:gd name="textAreaBottom" fmla="*/ 26640 h 24840"/>
              </a:gdLst>
              <a:ahLst/>
              <a:rect l="textAreaLeft" t="textAreaTop" r="textAreaRight" b="textAreaBottom"/>
              <a:pathLst>
                <a:path w="1048" h="1965">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a:solidFill>
                <a:srgbClr val="5f7d95"/>
              </a:solidFill>
              <a:round/>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5433" name="Google Shape;6068;p56"/>
            <p:cNvSpPr/>
            <p:nvPr/>
          </p:nvSpPr>
          <p:spPr>
            <a:xfrm>
              <a:off x="2195280" y="2143440"/>
              <a:ext cx="51120" cy="101160"/>
            </a:xfrm>
            <a:custGeom>
              <a:avLst/>
              <a:gdLst>
                <a:gd name="textAreaLeft" fmla="*/ 0 w 51120"/>
                <a:gd name="textAreaRight" fmla="*/ 52920 w 51120"/>
                <a:gd name="textAreaTop" fmla="*/ 0 h 101160"/>
                <a:gd name="textAreaBottom" fmla="*/ 102960 h 101160"/>
              </a:gdLst>
              <a:ahLst/>
              <a:rect l="textAreaLeft" t="textAreaTop" r="textAreaRight" b="textAreaBottom"/>
              <a:pathLst>
                <a:path w="3908" h="7577">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a:solidFill>
                <a:srgbClr val="5f7d95"/>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5434" name="Google Shape;6069;p56"/>
            <p:cNvSpPr/>
            <p:nvPr/>
          </p:nvSpPr>
          <p:spPr>
            <a:xfrm>
              <a:off x="2273760" y="1958400"/>
              <a:ext cx="3960" cy="360"/>
            </a:xfrm>
            <a:custGeom>
              <a:avLst/>
              <a:gdLst>
                <a:gd name="textAreaLeft" fmla="*/ 0 w 3960"/>
                <a:gd name="textAreaRight" fmla="*/ 5760 w 3960"/>
                <a:gd name="textAreaTop" fmla="*/ 0 h 360"/>
                <a:gd name="textAreaBottom" fmla="*/ 5760 h 360"/>
              </a:gdLst>
              <a:ahLst/>
              <a:rect l="textAreaLeft" t="textAreaTop" r="textAreaRight" b="textAreaBottom"/>
              <a:pathLst>
                <a:path w="414" h="108">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435" name="Google Shape;6070;p56"/>
            <p:cNvSpPr/>
            <p:nvPr/>
          </p:nvSpPr>
          <p:spPr>
            <a:xfrm>
              <a:off x="2193120" y="1909440"/>
              <a:ext cx="75240" cy="44280"/>
            </a:xfrm>
            <a:custGeom>
              <a:avLst/>
              <a:gdLst>
                <a:gd name="textAreaLeft" fmla="*/ 0 w 75240"/>
                <a:gd name="textAreaRight" fmla="*/ 77040 w 75240"/>
                <a:gd name="textAreaTop" fmla="*/ 0 h 44280"/>
                <a:gd name="textAreaBottom" fmla="*/ 46080 h 44280"/>
              </a:gdLst>
              <a:ahLst/>
              <a:rect l="textAreaLeft" t="textAreaTop" r="textAreaRight" b="textAreaBottom"/>
              <a:pathLst>
                <a:path w="5672" h="3396">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a:solidFill>
                <a:srgbClr val="5f7d95"/>
              </a:solidFill>
              <a:round/>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5436" name="Google Shape;6071;p56"/>
            <p:cNvSpPr/>
            <p:nvPr/>
          </p:nvSpPr>
          <p:spPr>
            <a:xfrm>
              <a:off x="2211480" y="1921680"/>
              <a:ext cx="3240" cy="360"/>
            </a:xfrm>
            <a:custGeom>
              <a:avLst/>
              <a:gdLst>
                <a:gd name="textAreaLeft" fmla="*/ 0 w 3240"/>
                <a:gd name="textAreaRight" fmla="*/ 5040 w 3240"/>
                <a:gd name="textAreaTop" fmla="*/ 0 h 360"/>
                <a:gd name="textAreaBottom" fmla="*/ 8640 h 360"/>
              </a:gdLst>
              <a:ahLst/>
              <a:rect l="textAreaLeft" t="textAreaTop" r="textAreaRight" b="textAreaBottom"/>
              <a:pathLst>
                <a:path w="379" h="75">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7" name="Google Shape;6072;p56"/>
            <p:cNvSpPr/>
            <p:nvPr/>
          </p:nvSpPr>
          <p:spPr>
            <a:xfrm>
              <a:off x="2196000" y="192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4"/>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8" name="Google Shape;6073;p56"/>
            <p:cNvSpPr/>
            <p:nvPr/>
          </p:nvSpPr>
          <p:spPr>
            <a:xfrm>
              <a:off x="2196720" y="192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39" name="Google Shape;6074;p56"/>
            <p:cNvSpPr/>
            <p:nvPr/>
          </p:nvSpPr>
          <p:spPr>
            <a:xfrm>
              <a:off x="2196000" y="192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0" y="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0" name="Google Shape;6075;p56"/>
            <p:cNvSpPr/>
            <p:nvPr/>
          </p:nvSpPr>
          <p:spPr>
            <a:xfrm>
              <a:off x="2196360" y="192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1" name="Google Shape;6076;p56"/>
            <p:cNvSpPr/>
            <p:nvPr/>
          </p:nvSpPr>
          <p:spPr>
            <a:xfrm>
              <a:off x="2196360" y="192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2" name="Google Shape;6077;p56"/>
            <p:cNvSpPr/>
            <p:nvPr/>
          </p:nvSpPr>
          <p:spPr>
            <a:xfrm>
              <a:off x="2196360" y="192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3" name="Google Shape;6078;p56"/>
            <p:cNvSpPr/>
            <p:nvPr/>
          </p:nvSpPr>
          <p:spPr>
            <a:xfrm>
              <a:off x="2195640" y="192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4" name="Google Shape;6079;p56"/>
            <p:cNvSpPr/>
            <p:nvPr/>
          </p:nvSpPr>
          <p:spPr>
            <a:xfrm>
              <a:off x="2195280" y="192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0" y="8"/>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5" name="Google Shape;6080;p56"/>
            <p:cNvSpPr/>
            <p:nvPr/>
          </p:nvSpPr>
          <p:spPr>
            <a:xfrm>
              <a:off x="2194200" y="192816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5" h="39">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6" name="Google Shape;6081;p56"/>
            <p:cNvSpPr/>
            <p:nvPr/>
          </p:nvSpPr>
          <p:spPr>
            <a:xfrm>
              <a:off x="2195640" y="1927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0" y="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7" name="Google Shape;6082;p56"/>
            <p:cNvSpPr/>
            <p:nvPr/>
          </p:nvSpPr>
          <p:spPr>
            <a:xfrm>
              <a:off x="2193480" y="192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5">
                  <a:moveTo>
                    <a:pt x="1" y="15"/>
                  </a:move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8" name="Google Shape;6083;p56"/>
            <p:cNvSpPr/>
            <p:nvPr/>
          </p:nvSpPr>
          <p:spPr>
            <a:xfrm>
              <a:off x="2255400" y="191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49" name="Google Shape;6084;p56"/>
            <p:cNvSpPr/>
            <p:nvPr/>
          </p:nvSpPr>
          <p:spPr>
            <a:xfrm>
              <a:off x="2199240" y="19206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1" h="18">
                  <a:moveTo>
                    <a:pt x="81" y="18"/>
                  </a:moveTo>
                  <a:cubicBezTo>
                    <a:pt x="56" y="7"/>
                    <a:pt x="28" y="0"/>
                    <a:pt x="0" y="0"/>
                  </a:cubicBezTo>
                  <a:cubicBezTo>
                    <a:pt x="28" y="0"/>
                    <a:pt x="56" y="7"/>
                    <a:pt x="8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0" name="Google Shape;6085;p56"/>
            <p:cNvSpPr/>
            <p:nvPr/>
          </p:nvSpPr>
          <p:spPr>
            <a:xfrm>
              <a:off x="2196360" y="192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1" name="Google Shape;6086;p56"/>
            <p:cNvSpPr/>
            <p:nvPr/>
          </p:nvSpPr>
          <p:spPr>
            <a:xfrm>
              <a:off x="2196720" y="192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2" name="Google Shape;6087;p56"/>
            <p:cNvSpPr/>
            <p:nvPr/>
          </p:nvSpPr>
          <p:spPr>
            <a:xfrm>
              <a:off x="2246040" y="1911960"/>
              <a:ext cx="1440" cy="360"/>
            </a:xfrm>
            <a:custGeom>
              <a:avLst/>
              <a:gdLst>
                <a:gd name="textAreaLeft" fmla="*/ 0 w 1440"/>
                <a:gd name="textAreaRight" fmla="*/ 3240 w 1440"/>
                <a:gd name="textAreaTop" fmla="*/ 0 h 360"/>
                <a:gd name="textAreaBottom" fmla="*/ 11520 h 360"/>
              </a:gdLst>
              <a:ahLst/>
              <a:rect l="textAreaLeft" t="textAreaTop" r="textAreaRight" b="textAreaBottom"/>
              <a:pathLst>
                <a:path w="242" h="4">
                  <a:moveTo>
                    <a:pt x="0" y="4"/>
                  </a:moveTo>
                  <a:cubicBezTo>
                    <a:pt x="81" y="4"/>
                    <a:pt x="161" y="4"/>
                    <a:pt x="242" y="0"/>
                  </a:cubicBezTo>
                  <a:cubicBezTo>
                    <a:pt x="161" y="4"/>
                    <a:pt x="81" y="4"/>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3" name="Google Shape;6088;p56"/>
            <p:cNvSpPr/>
            <p:nvPr/>
          </p:nvSpPr>
          <p:spPr>
            <a:xfrm>
              <a:off x="2205000" y="192132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31" h="8">
                  <a:moveTo>
                    <a:pt x="1" y="8"/>
                  </a:moveTo>
                  <a:cubicBezTo>
                    <a:pt x="43" y="4"/>
                    <a:pt x="88" y="1"/>
                    <a:pt x="130" y="4"/>
                  </a:cubicBezTo>
                  <a:cubicBezTo>
                    <a:pt x="88" y="1"/>
                    <a:pt x="43" y="4"/>
                    <a:pt x="1"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4" name="Google Shape;6089;p56"/>
            <p:cNvSpPr/>
            <p:nvPr/>
          </p:nvSpPr>
          <p:spPr>
            <a:xfrm>
              <a:off x="2269800" y="1925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7">
                  <a:moveTo>
                    <a:pt x="1" y="0"/>
                  </a:moveTo>
                  <a:lnTo>
                    <a:pt x="29"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5" name="Google Shape;6090;p56"/>
            <p:cNvSpPr/>
            <p:nvPr/>
          </p:nvSpPr>
          <p:spPr>
            <a:xfrm>
              <a:off x="2269080" y="192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57">
                  <a:moveTo>
                    <a:pt x="1" y="0"/>
                  </a:moveTo>
                  <a:lnTo>
                    <a:pt x="32"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6" name="Google Shape;6091;p56"/>
            <p:cNvSpPr/>
            <p:nvPr/>
          </p:nvSpPr>
          <p:spPr>
            <a:xfrm>
              <a:off x="2268000" y="1922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7">
                  <a:moveTo>
                    <a:pt x="1" y="0"/>
                  </a:moveTo>
                  <a:lnTo>
                    <a:pt x="29" y="5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7" name="Google Shape;6092;p56"/>
            <p:cNvSpPr/>
            <p:nvPr/>
          </p:nvSpPr>
          <p:spPr>
            <a:xfrm>
              <a:off x="2268360" y="192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4">
                  <a:moveTo>
                    <a:pt x="0" y="1"/>
                  </a:moveTo>
                  <a:lnTo>
                    <a:pt x="28" y="5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58" name="Google Shape;6093;p56"/>
            <p:cNvSpPr/>
            <p:nvPr/>
          </p:nvSpPr>
          <p:spPr>
            <a:xfrm>
              <a:off x="2261880" y="1909440"/>
              <a:ext cx="4320" cy="10800"/>
            </a:xfrm>
            <a:custGeom>
              <a:avLst/>
              <a:gdLst>
                <a:gd name="textAreaLeft" fmla="*/ 0 w 4320"/>
                <a:gd name="textAreaRight" fmla="*/ 6120 w 4320"/>
                <a:gd name="textAreaTop" fmla="*/ 0 h 10800"/>
                <a:gd name="textAreaBottom" fmla="*/ 12600 h 10800"/>
              </a:gdLst>
              <a:ahLst/>
              <a:rect l="textAreaLeft" t="textAreaTop" r="textAreaRight" b="textAreaBottom"/>
              <a:pathLst>
                <a:path w="449" h="928">
                  <a:moveTo>
                    <a:pt x="1" y="0"/>
                  </a:moveTo>
                  <a:lnTo>
                    <a:pt x="1" y="0"/>
                  </a:lnTo>
                  <a:cubicBezTo>
                    <a:pt x="123" y="259"/>
                    <a:pt x="288" y="595"/>
                    <a:pt x="449" y="928"/>
                  </a:cubicBezTo>
                  <a:cubicBezTo>
                    <a:pt x="288" y="595"/>
                    <a:pt x="123" y="259"/>
                    <a:pt x="1"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459" name="Google Shape;6094;p56"/>
            <p:cNvSpPr/>
            <p:nvPr/>
          </p:nvSpPr>
          <p:spPr>
            <a:xfrm>
              <a:off x="2885400" y="2334600"/>
              <a:ext cx="5040" cy="360"/>
            </a:xfrm>
            <a:custGeom>
              <a:avLst/>
              <a:gdLst>
                <a:gd name="textAreaLeft" fmla="*/ 0 w 5040"/>
                <a:gd name="textAreaRight" fmla="*/ 6840 w 5040"/>
                <a:gd name="textAreaTop" fmla="*/ 0 h 360"/>
                <a:gd name="textAreaBottom" fmla="*/ 5760 h 360"/>
              </a:gdLst>
              <a:ahLst/>
              <a:rect l="textAreaLeft" t="textAreaTop" r="textAreaRight" b="textAreaBottom"/>
              <a:pathLst>
                <a:path w="498" h="105">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460" name="Google Shape;6095;p56"/>
            <p:cNvSpPr/>
            <p:nvPr/>
          </p:nvSpPr>
          <p:spPr>
            <a:xfrm>
              <a:off x="2710800" y="2135520"/>
              <a:ext cx="299880" cy="225000"/>
            </a:xfrm>
            <a:custGeom>
              <a:avLst/>
              <a:gdLst>
                <a:gd name="textAreaLeft" fmla="*/ 0 w 299880"/>
                <a:gd name="textAreaRight" fmla="*/ 301680 w 299880"/>
                <a:gd name="textAreaTop" fmla="*/ 0 h 225000"/>
                <a:gd name="textAreaBottom" fmla="*/ 226800 h 225000"/>
              </a:gdLst>
              <a:ahLst/>
              <a:rect l="textAreaLeft" t="textAreaTop" r="textAreaRight" b="textAreaBottom"/>
              <a:pathLst>
                <a:path w="22213" h="16704">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461" name="Google Shape;6096;p56"/>
            <p:cNvSpPr/>
            <p:nvPr/>
          </p:nvSpPr>
          <p:spPr>
            <a:xfrm>
              <a:off x="2838240" y="2140920"/>
              <a:ext cx="6120" cy="360"/>
            </a:xfrm>
            <a:custGeom>
              <a:avLst/>
              <a:gdLst>
                <a:gd name="textAreaLeft" fmla="*/ 0 w 6120"/>
                <a:gd name="textAreaRight" fmla="*/ 7920 w 6120"/>
                <a:gd name="textAreaTop" fmla="*/ 0 h 360"/>
                <a:gd name="textAreaBottom" fmla="*/ 3600 h 360"/>
              </a:gdLst>
              <a:ahLst/>
              <a:rect l="textAreaLeft" t="textAreaTop" r="textAreaRight" b="textAreaBottom"/>
              <a:pathLst>
                <a:path w="579" h="13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462" name="Google Shape;6097;p56"/>
            <p:cNvSpPr/>
            <p:nvPr/>
          </p:nvSpPr>
          <p:spPr>
            <a:xfrm>
              <a:off x="2948400" y="235656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50" h="99">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463" name="Google Shape;6098;p56"/>
            <p:cNvSpPr/>
            <p:nvPr/>
          </p:nvSpPr>
          <p:spPr>
            <a:xfrm>
              <a:off x="2946600" y="2378880"/>
              <a:ext cx="23760" cy="22680"/>
            </a:xfrm>
            <a:custGeom>
              <a:avLst/>
              <a:gdLst>
                <a:gd name="textAreaLeft" fmla="*/ 0 w 23760"/>
                <a:gd name="textAreaRight" fmla="*/ 25560 w 23760"/>
                <a:gd name="textAreaTop" fmla="*/ 0 h 22680"/>
                <a:gd name="textAreaBottom" fmla="*/ 24480 h 22680"/>
              </a:gdLst>
              <a:ahLst/>
              <a:rect l="textAreaLeft" t="textAreaTop" r="textAreaRight" b="textAreaBottom"/>
              <a:pathLst>
                <a:path w="1891" h="181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a:solidFill>
                <a:srgbClr val="5f7d95"/>
              </a:solidFill>
              <a:round/>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5464" name="Google Shape;6099;p56"/>
            <p:cNvSpPr/>
            <p:nvPr/>
          </p:nvSpPr>
          <p:spPr>
            <a:xfrm>
              <a:off x="3117960" y="2433600"/>
              <a:ext cx="1080" cy="360"/>
            </a:xfrm>
            <a:custGeom>
              <a:avLst/>
              <a:gdLst>
                <a:gd name="textAreaLeft" fmla="*/ 0 w 1080"/>
                <a:gd name="textAreaRight" fmla="*/ 2880 w 1080"/>
                <a:gd name="textAreaTop" fmla="*/ 0 h 360"/>
                <a:gd name="textAreaBottom" fmla="*/ 2160 h 360"/>
              </a:gdLst>
              <a:ahLst/>
              <a:rect l="textAreaLeft" t="textAreaTop" r="textAreaRight" b="textAreaBottom"/>
              <a:pathLst>
                <a:path w="204" h="171">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65" name="Google Shape;6100;p56"/>
            <p:cNvSpPr/>
            <p:nvPr/>
          </p:nvSpPr>
          <p:spPr>
            <a:xfrm>
              <a:off x="3110400" y="2379240"/>
              <a:ext cx="54000" cy="50400"/>
            </a:xfrm>
            <a:custGeom>
              <a:avLst/>
              <a:gdLst>
                <a:gd name="textAreaLeft" fmla="*/ 0 w 54000"/>
                <a:gd name="textAreaRight" fmla="*/ 55800 w 54000"/>
                <a:gd name="textAreaTop" fmla="*/ 0 h 50400"/>
                <a:gd name="textAreaBottom" fmla="*/ 52200 h 50400"/>
              </a:gdLst>
              <a:ahLst/>
              <a:rect l="textAreaLeft" t="textAreaTop" r="textAreaRight" b="textAreaBottom"/>
              <a:pathLst>
                <a:path w="4114" h="3851">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a:solidFill>
                <a:srgbClr val="5f7d95"/>
              </a:solidFill>
              <a:round/>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5466" name="Google Shape;6101;p56"/>
            <p:cNvSpPr/>
            <p:nvPr/>
          </p:nvSpPr>
          <p:spPr>
            <a:xfrm>
              <a:off x="3159000" y="2327400"/>
              <a:ext cx="38520" cy="55440"/>
            </a:xfrm>
            <a:custGeom>
              <a:avLst/>
              <a:gdLst>
                <a:gd name="textAreaLeft" fmla="*/ 0 w 38520"/>
                <a:gd name="textAreaRight" fmla="*/ 40320 w 38520"/>
                <a:gd name="textAreaTop" fmla="*/ 0 h 55440"/>
                <a:gd name="textAreaBottom" fmla="*/ 57240 h 55440"/>
              </a:gdLst>
              <a:ahLst/>
              <a:rect l="textAreaLeft" t="textAreaTop" r="textAreaRight" b="textAreaBottom"/>
              <a:pathLst>
                <a:path w="2966" h="421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a:solidFill>
                <a:srgbClr val="5f7d95"/>
              </a:solidFill>
              <a:round/>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5467" name="Google Shape;6102;p56"/>
            <p:cNvSpPr/>
            <p:nvPr/>
          </p:nvSpPr>
          <p:spPr>
            <a:xfrm>
              <a:off x="2269800" y="1713240"/>
              <a:ext cx="101880" cy="61920"/>
            </a:xfrm>
            <a:custGeom>
              <a:avLst/>
              <a:gdLst>
                <a:gd name="textAreaLeft" fmla="*/ 0 w 101880"/>
                <a:gd name="textAreaRight" fmla="*/ 103680 w 101880"/>
                <a:gd name="textAreaTop" fmla="*/ 0 h 61920"/>
                <a:gd name="textAreaBottom" fmla="*/ 63720 h 61920"/>
              </a:gdLst>
              <a:ahLst/>
              <a:rect l="textAreaLeft" t="textAreaTop" r="textAreaRight" b="textAreaBottom"/>
              <a:pathLst>
                <a:path w="7626" h="4703">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a:solidFill>
                <a:srgbClr val="5f7d95"/>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5468" name="Google Shape;6103;p56"/>
            <p:cNvSpPr/>
            <p:nvPr/>
          </p:nvSpPr>
          <p:spPr>
            <a:xfrm>
              <a:off x="2293920" y="172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4"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69" name="Google Shape;6104;p56"/>
            <p:cNvSpPr/>
            <p:nvPr/>
          </p:nvSpPr>
          <p:spPr>
            <a:xfrm>
              <a:off x="2297160" y="172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0" name="Google Shape;6105;p56"/>
            <p:cNvSpPr/>
            <p:nvPr/>
          </p:nvSpPr>
          <p:spPr>
            <a:xfrm>
              <a:off x="2294280" y="172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18"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1" name="Google Shape;6106;p56"/>
            <p:cNvSpPr/>
            <p:nvPr/>
          </p:nvSpPr>
          <p:spPr>
            <a:xfrm>
              <a:off x="2295720" y="172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2" name="Google Shape;6107;p56"/>
            <p:cNvSpPr/>
            <p:nvPr/>
          </p:nvSpPr>
          <p:spPr>
            <a:xfrm>
              <a:off x="2295000" y="172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3" name="Google Shape;6108;p56"/>
            <p:cNvSpPr/>
            <p:nvPr/>
          </p:nvSpPr>
          <p:spPr>
            <a:xfrm>
              <a:off x="2296080" y="172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2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4" name="Google Shape;6109;p56"/>
            <p:cNvSpPr/>
            <p:nvPr/>
          </p:nvSpPr>
          <p:spPr>
            <a:xfrm>
              <a:off x="2372760" y="1754640"/>
              <a:ext cx="360" cy="1800"/>
            </a:xfrm>
            <a:custGeom>
              <a:avLst/>
              <a:gdLst>
                <a:gd name="textAreaLeft" fmla="*/ 0 w 360"/>
                <a:gd name="textAreaRight" fmla="*/ 11520 w 360"/>
                <a:gd name="textAreaTop" fmla="*/ 0 h 1800"/>
                <a:gd name="textAreaBottom" fmla="*/ 3600 h 1800"/>
              </a:gdLst>
              <a:ahLst/>
              <a:rect l="textAreaLeft" t="textAreaTop" r="textAreaRight" b="textAreaBottom"/>
              <a:pathLst>
                <a:path w="29" h="260">
                  <a:moveTo>
                    <a:pt x="0" y="0"/>
                  </a:moveTo>
                  <a:lnTo>
                    <a:pt x="28" y="259"/>
                  </a:lnTo>
                  <a:lnTo>
                    <a:pt x="28" y="259"/>
                  </a:ln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475" name="Google Shape;6110;p56"/>
            <p:cNvSpPr/>
            <p:nvPr/>
          </p:nvSpPr>
          <p:spPr>
            <a:xfrm>
              <a:off x="2297880" y="172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6" name="Google Shape;6111;p56"/>
            <p:cNvSpPr/>
            <p:nvPr/>
          </p:nvSpPr>
          <p:spPr>
            <a:xfrm>
              <a:off x="2205360" y="1737720"/>
              <a:ext cx="141480" cy="119880"/>
            </a:xfrm>
            <a:custGeom>
              <a:avLst/>
              <a:gdLst>
                <a:gd name="textAreaLeft" fmla="*/ 0 w 141480"/>
                <a:gd name="textAreaRight" fmla="*/ 143280 w 141480"/>
                <a:gd name="textAreaTop" fmla="*/ 0 h 119880"/>
                <a:gd name="textAreaBottom" fmla="*/ 121680 h 119880"/>
              </a:gdLst>
              <a:ahLst/>
              <a:rect l="textAreaLeft" t="textAreaTop" r="textAreaRight" b="textAreaBottom"/>
              <a:pathLst>
                <a:path w="10542" h="8949">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a:solidFill>
                <a:srgbClr val="5f7d95"/>
              </a:solidFill>
              <a:round/>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5477" name="Google Shape;6112;p56"/>
            <p:cNvSpPr/>
            <p:nvPr/>
          </p:nvSpPr>
          <p:spPr>
            <a:xfrm>
              <a:off x="2209320" y="1758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3">
                  <a:moveTo>
                    <a:pt x="1" y="0"/>
                  </a:moveTo>
                  <a:cubicBezTo>
                    <a:pt x="11" y="14"/>
                    <a:pt x="18" y="32"/>
                    <a:pt x="22" y="43"/>
                  </a:cubicBezTo>
                  <a:cubicBezTo>
                    <a:pt x="18" y="32"/>
                    <a:pt x="11" y="1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8" name="Google Shape;6113;p56"/>
            <p:cNvSpPr/>
            <p:nvPr/>
          </p:nvSpPr>
          <p:spPr>
            <a:xfrm>
              <a:off x="2210040" y="176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0"/>
                  </a:moveTo>
                  <a:cubicBezTo>
                    <a:pt x="1" y="4"/>
                    <a:pt x="1" y="11"/>
                    <a:pt x="1" y="14"/>
                  </a:cubicBezTo>
                  <a:cubicBezTo>
                    <a:pt x="1" y="11"/>
                    <a:pt x="1"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79" name="Google Shape;6114;p56"/>
            <p:cNvSpPr/>
            <p:nvPr/>
          </p:nvSpPr>
          <p:spPr>
            <a:xfrm>
              <a:off x="2209680" y="176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6">
                  <a:moveTo>
                    <a:pt x="1" y="1"/>
                  </a:moveTo>
                  <a:cubicBezTo>
                    <a:pt x="1" y="8"/>
                    <a:pt x="4" y="18"/>
                    <a:pt x="4" y="25"/>
                  </a:cubicBezTo>
                  <a:cubicBezTo>
                    <a:pt x="4" y="18"/>
                    <a:pt x="4"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0" name="Google Shape;6115;p56"/>
            <p:cNvSpPr/>
            <p:nvPr/>
          </p:nvSpPr>
          <p:spPr>
            <a:xfrm>
              <a:off x="2205720" y="1737720"/>
              <a:ext cx="360" cy="1800"/>
            </a:xfrm>
            <a:custGeom>
              <a:avLst/>
              <a:gdLst>
                <a:gd name="textAreaLeft" fmla="*/ 0 w 360"/>
                <a:gd name="textAreaRight" fmla="*/ 3600 w 360"/>
                <a:gd name="textAreaTop" fmla="*/ 0 h 1800"/>
                <a:gd name="textAreaBottom" fmla="*/ 3600 h 1800"/>
              </a:gdLst>
              <a:ahLst/>
              <a:rect l="textAreaLeft" t="textAreaTop" r="textAreaRight" b="textAreaBottom"/>
              <a:pathLst>
                <a:path w="120" h="277">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481" name="Google Shape;6116;p56"/>
            <p:cNvSpPr/>
            <p:nvPr/>
          </p:nvSpPr>
          <p:spPr>
            <a:xfrm>
              <a:off x="2210040" y="176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0"/>
                  </a:moveTo>
                  <a:cubicBezTo>
                    <a:pt x="0" y="7"/>
                    <a:pt x="0" y="14"/>
                    <a:pt x="0" y="21"/>
                  </a:cubicBezTo>
                  <a:cubicBezTo>
                    <a:pt x="0" y="14"/>
                    <a:pt x="0"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2" name="Google Shape;6117;p56"/>
            <p:cNvSpPr/>
            <p:nvPr/>
          </p:nvSpPr>
          <p:spPr>
            <a:xfrm>
              <a:off x="2206080" y="175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3" name="Google Shape;6118;p56"/>
            <p:cNvSpPr/>
            <p:nvPr/>
          </p:nvSpPr>
          <p:spPr>
            <a:xfrm>
              <a:off x="2209680" y="175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9">
                  <a:moveTo>
                    <a:pt x="0" y="0"/>
                  </a:moveTo>
                  <a:cubicBezTo>
                    <a:pt x="4" y="11"/>
                    <a:pt x="7" y="21"/>
                    <a:pt x="11" y="28"/>
                  </a:cubicBezTo>
                  <a:cubicBezTo>
                    <a:pt x="7" y="21"/>
                    <a:pt x="4"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4" name="Google Shape;6119;p56"/>
            <p:cNvSpPr/>
            <p:nvPr/>
          </p:nvSpPr>
          <p:spPr>
            <a:xfrm>
              <a:off x="2205360" y="174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0"/>
                  </a:moveTo>
                  <a:cubicBezTo>
                    <a:pt x="11" y="0"/>
                    <a:pt x="7" y="0"/>
                    <a:pt x="0" y="0"/>
                  </a:cubicBezTo>
                  <a:cubicBezTo>
                    <a:pt x="7" y="0"/>
                    <a:pt x="11" y="0"/>
                    <a:pt x="1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5" name="Google Shape;6120;p56"/>
            <p:cNvSpPr/>
            <p:nvPr/>
          </p:nvSpPr>
          <p:spPr>
            <a:xfrm>
              <a:off x="2206080" y="1754280"/>
              <a:ext cx="360" cy="720"/>
            </a:xfrm>
            <a:custGeom>
              <a:avLst/>
              <a:gdLst>
                <a:gd name="textAreaLeft" fmla="*/ 0 w 360"/>
                <a:gd name="textAreaRight" fmla="*/ 2160 w 360"/>
                <a:gd name="textAreaTop" fmla="*/ 0 h 720"/>
                <a:gd name="textAreaBottom" fmla="*/ 2520 h 720"/>
              </a:gdLst>
              <a:ahLst/>
              <a:rect l="textAreaLeft" t="textAreaTop" r="textAreaRight" b="textAreaBottom"/>
              <a:pathLst>
                <a:path w="169" h="183">
                  <a:moveTo>
                    <a:pt x="168" y="182"/>
                  </a:moveTo>
                  <a:cubicBezTo>
                    <a:pt x="123" y="109"/>
                    <a:pt x="60" y="28"/>
                    <a:pt x="0" y="0"/>
                  </a:cubicBezTo>
                  <a:lnTo>
                    <a:pt x="0" y="0"/>
                  </a:lnTo>
                  <a:cubicBezTo>
                    <a:pt x="60" y="28"/>
                    <a:pt x="123" y="109"/>
                    <a:pt x="168" y="18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86" name="Google Shape;6121;p56"/>
            <p:cNvSpPr/>
            <p:nvPr/>
          </p:nvSpPr>
          <p:spPr>
            <a:xfrm>
              <a:off x="2209680" y="175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9">
                  <a:moveTo>
                    <a:pt x="0" y="0"/>
                  </a:moveTo>
                  <a:cubicBezTo>
                    <a:pt x="4" y="14"/>
                    <a:pt x="11" y="28"/>
                    <a:pt x="14" y="39"/>
                  </a:cubicBezTo>
                  <a:cubicBezTo>
                    <a:pt x="11" y="28"/>
                    <a:pt x="4" y="14"/>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7" name="Google Shape;6122;p56"/>
            <p:cNvSpPr/>
            <p:nvPr/>
          </p:nvSpPr>
          <p:spPr>
            <a:xfrm>
              <a:off x="2208960" y="1757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7">
                  <a:moveTo>
                    <a:pt x="1" y="1"/>
                  </a:moveTo>
                  <a:cubicBezTo>
                    <a:pt x="11" y="22"/>
                    <a:pt x="22" y="39"/>
                    <a:pt x="29" y="57"/>
                  </a:cubicBezTo>
                  <a:cubicBezTo>
                    <a:pt x="22" y="39"/>
                    <a:pt x="11" y="22"/>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88" name="Google Shape;6123;p56"/>
            <p:cNvSpPr/>
            <p:nvPr/>
          </p:nvSpPr>
          <p:spPr>
            <a:xfrm>
              <a:off x="2206080" y="1750680"/>
              <a:ext cx="360" cy="360"/>
            </a:xfrm>
            <a:custGeom>
              <a:avLst/>
              <a:gdLst>
                <a:gd name="textAreaLeft" fmla="*/ 0 w 360"/>
                <a:gd name="textAreaRight" fmla="*/ 11520 w 360"/>
                <a:gd name="textAreaTop" fmla="*/ 0 h 360"/>
                <a:gd name="textAreaBottom" fmla="*/ 2160 h 360"/>
              </a:gdLst>
              <a:ahLst/>
              <a:rect l="textAreaLeft" t="textAreaTop" r="textAreaRight" b="textAreaBottom"/>
              <a:pathLst>
                <a:path w="18" h="172">
                  <a:moveTo>
                    <a:pt x="18" y="0"/>
                  </a:moveTo>
                  <a:cubicBezTo>
                    <a:pt x="14" y="46"/>
                    <a:pt x="4" y="116"/>
                    <a:pt x="0" y="172"/>
                  </a:cubicBezTo>
                  <a:cubicBezTo>
                    <a:pt x="4" y="116"/>
                    <a:pt x="14" y="49"/>
                    <a:pt x="18"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489" name="Google Shape;6124;p56"/>
            <p:cNvSpPr/>
            <p:nvPr/>
          </p:nvSpPr>
          <p:spPr>
            <a:xfrm>
              <a:off x="2210040" y="176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1"/>
                  </a:moveTo>
                  <a:cubicBezTo>
                    <a:pt x="1" y="1"/>
                    <a:pt x="1" y="4"/>
                    <a:pt x="1" y="8"/>
                  </a:cubicBezTo>
                  <a:cubicBezTo>
                    <a:pt x="1" y="4"/>
                    <a:pt x="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0" name="Google Shape;6125;p56"/>
            <p:cNvSpPr/>
            <p:nvPr/>
          </p:nvSpPr>
          <p:spPr>
            <a:xfrm>
              <a:off x="2206080" y="1753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1" name="Google Shape;6126;p56"/>
            <p:cNvSpPr/>
            <p:nvPr/>
          </p:nvSpPr>
          <p:spPr>
            <a:xfrm>
              <a:off x="2234160" y="181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4">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2" name="Google Shape;6127;p56"/>
            <p:cNvSpPr/>
            <p:nvPr/>
          </p:nvSpPr>
          <p:spPr>
            <a:xfrm>
              <a:off x="2234160" y="181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3" name="Google Shape;6128;p56"/>
            <p:cNvSpPr/>
            <p:nvPr/>
          </p:nvSpPr>
          <p:spPr>
            <a:xfrm>
              <a:off x="2235240" y="181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8"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4" name="Google Shape;6129;p56"/>
            <p:cNvSpPr/>
            <p:nvPr/>
          </p:nvSpPr>
          <p:spPr>
            <a:xfrm>
              <a:off x="2235240" y="181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5" name="Google Shape;6130;p56"/>
            <p:cNvSpPr/>
            <p:nvPr/>
          </p:nvSpPr>
          <p:spPr>
            <a:xfrm>
              <a:off x="2234160" y="181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11"/>
                  </a:moveTo>
                  <a:cubicBezTo>
                    <a:pt x="0" y="7"/>
                    <a:pt x="0" y="4"/>
                    <a:pt x="0" y="0"/>
                  </a:cubicBezTo>
                  <a:cubicBezTo>
                    <a:pt x="0" y="4"/>
                    <a:pt x="0"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6" name="Google Shape;6131;p56"/>
            <p:cNvSpPr/>
            <p:nvPr/>
          </p:nvSpPr>
          <p:spPr>
            <a:xfrm>
              <a:off x="2235600" y="1817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7" name="Google Shape;6132;p56"/>
            <p:cNvSpPr/>
            <p:nvPr/>
          </p:nvSpPr>
          <p:spPr>
            <a:xfrm>
              <a:off x="2233800" y="181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4"/>
                  </a:moveTo>
                  <a:cubicBezTo>
                    <a:pt x="1" y="11"/>
                    <a:pt x="1" y="4"/>
                    <a:pt x="1" y="0"/>
                  </a:cubicBezTo>
                  <a:cubicBezTo>
                    <a:pt x="1" y="4"/>
                    <a:pt x="1" y="11"/>
                    <a:pt x="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8" name="Google Shape;6133;p56"/>
            <p:cNvSpPr/>
            <p:nvPr/>
          </p:nvSpPr>
          <p:spPr>
            <a:xfrm>
              <a:off x="2236320" y="181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499" name="Google Shape;6134;p56"/>
            <p:cNvSpPr/>
            <p:nvPr/>
          </p:nvSpPr>
          <p:spPr>
            <a:xfrm>
              <a:off x="2234520" y="181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7"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0" name="Google Shape;6135;p56"/>
            <p:cNvSpPr/>
            <p:nvPr/>
          </p:nvSpPr>
          <p:spPr>
            <a:xfrm>
              <a:off x="2234880" y="181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8"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1" name="Google Shape;6136;p56"/>
            <p:cNvSpPr/>
            <p:nvPr/>
          </p:nvSpPr>
          <p:spPr>
            <a:xfrm>
              <a:off x="2235960" y="1818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2" name="Google Shape;6137;p56"/>
            <p:cNvSpPr/>
            <p:nvPr/>
          </p:nvSpPr>
          <p:spPr>
            <a:xfrm>
              <a:off x="2210400" y="176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2">
                  <a:moveTo>
                    <a:pt x="14" y="2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3" name="Google Shape;6138;p56"/>
            <p:cNvSpPr/>
            <p:nvPr/>
          </p:nvSpPr>
          <p:spPr>
            <a:xfrm>
              <a:off x="2220480" y="1795320"/>
              <a:ext cx="4680" cy="2160"/>
            </a:xfrm>
            <a:custGeom>
              <a:avLst/>
              <a:gdLst>
                <a:gd name="textAreaLeft" fmla="*/ 0 w 4680"/>
                <a:gd name="textAreaRight" fmla="*/ 6480 w 4680"/>
                <a:gd name="textAreaTop" fmla="*/ 0 h 2160"/>
                <a:gd name="textAreaBottom" fmla="*/ 3960 h 2160"/>
              </a:gdLst>
              <a:ahLst/>
              <a:rect l="textAreaLeft" t="textAreaTop" r="textAreaRight" b="textAreaBottom"/>
              <a:pathLst>
                <a:path w="477" h="288">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504" name="Google Shape;6139;p56"/>
            <p:cNvSpPr/>
            <p:nvPr/>
          </p:nvSpPr>
          <p:spPr>
            <a:xfrm>
              <a:off x="2210040" y="176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5" name="Google Shape;6140;p56"/>
            <p:cNvSpPr/>
            <p:nvPr/>
          </p:nvSpPr>
          <p:spPr>
            <a:xfrm>
              <a:off x="2234160" y="181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8"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6" name="Google Shape;6141;p56"/>
            <p:cNvSpPr/>
            <p:nvPr/>
          </p:nvSpPr>
          <p:spPr>
            <a:xfrm>
              <a:off x="2280960" y="175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5">
                  <a:moveTo>
                    <a:pt x="2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7" name="Google Shape;6142;p56"/>
            <p:cNvSpPr/>
            <p:nvPr/>
          </p:nvSpPr>
          <p:spPr>
            <a:xfrm>
              <a:off x="2284560" y="175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8" name="Google Shape;6143;p56"/>
            <p:cNvSpPr/>
            <p:nvPr/>
          </p:nvSpPr>
          <p:spPr>
            <a:xfrm>
              <a:off x="2280240" y="176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09" name="Google Shape;6144;p56"/>
            <p:cNvSpPr/>
            <p:nvPr/>
          </p:nvSpPr>
          <p:spPr>
            <a:xfrm>
              <a:off x="2283120" y="175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0" name="Google Shape;6145;p56"/>
            <p:cNvSpPr/>
            <p:nvPr/>
          </p:nvSpPr>
          <p:spPr>
            <a:xfrm>
              <a:off x="2282760" y="175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1" name="Google Shape;6146;p56"/>
            <p:cNvSpPr/>
            <p:nvPr/>
          </p:nvSpPr>
          <p:spPr>
            <a:xfrm>
              <a:off x="2284200" y="175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2" name="Google Shape;6147;p56"/>
            <p:cNvSpPr/>
            <p:nvPr/>
          </p:nvSpPr>
          <p:spPr>
            <a:xfrm>
              <a:off x="2279520" y="176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3" name="Google Shape;6148;p56"/>
            <p:cNvSpPr/>
            <p:nvPr/>
          </p:nvSpPr>
          <p:spPr>
            <a:xfrm>
              <a:off x="2278800" y="176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4" name="Google Shape;6149;p56"/>
            <p:cNvSpPr/>
            <p:nvPr/>
          </p:nvSpPr>
          <p:spPr>
            <a:xfrm>
              <a:off x="2332440" y="176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11"/>
                  </a:moveTo>
                  <a:lnTo>
                    <a:pt x="1" y="0"/>
                  </a:lnTo>
                  <a:cubicBezTo>
                    <a:pt x="1" y="4"/>
                    <a:pt x="1"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5" name="Google Shape;6150;p56"/>
            <p:cNvSpPr/>
            <p:nvPr/>
          </p:nvSpPr>
          <p:spPr>
            <a:xfrm>
              <a:off x="2332440" y="1767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6" name="Google Shape;6151;p56"/>
            <p:cNvSpPr/>
            <p:nvPr/>
          </p:nvSpPr>
          <p:spPr>
            <a:xfrm>
              <a:off x="2282400" y="175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7" name="Google Shape;6152;p56"/>
            <p:cNvSpPr/>
            <p:nvPr/>
          </p:nvSpPr>
          <p:spPr>
            <a:xfrm>
              <a:off x="2283840" y="175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8" name="Google Shape;6153;p56"/>
            <p:cNvSpPr/>
            <p:nvPr/>
          </p:nvSpPr>
          <p:spPr>
            <a:xfrm>
              <a:off x="2281680" y="175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8"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19" name="Google Shape;6154;p56"/>
            <p:cNvSpPr/>
            <p:nvPr/>
          </p:nvSpPr>
          <p:spPr>
            <a:xfrm>
              <a:off x="2332440" y="176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0"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0" name="Google Shape;6155;p56"/>
            <p:cNvSpPr/>
            <p:nvPr/>
          </p:nvSpPr>
          <p:spPr>
            <a:xfrm>
              <a:off x="2332800" y="176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1" name="Google Shape;6156;p56"/>
            <p:cNvSpPr/>
            <p:nvPr/>
          </p:nvSpPr>
          <p:spPr>
            <a:xfrm>
              <a:off x="2332440" y="1768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9">
                  <a:moveTo>
                    <a:pt x="4" y="1"/>
                  </a:moveTo>
                  <a:cubicBezTo>
                    <a:pt x="0" y="4"/>
                    <a:pt x="4" y="11"/>
                    <a:pt x="4" y="18"/>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2" name="Google Shape;6157;p56"/>
            <p:cNvSpPr/>
            <p:nvPr/>
          </p:nvSpPr>
          <p:spPr>
            <a:xfrm>
              <a:off x="2332440" y="176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6">
                  <a:moveTo>
                    <a:pt x="0"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3" name="Google Shape;6158;p56"/>
            <p:cNvSpPr/>
            <p:nvPr/>
          </p:nvSpPr>
          <p:spPr>
            <a:xfrm>
              <a:off x="2283480" y="175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7">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4" name="Google Shape;6159;p56"/>
            <p:cNvSpPr/>
            <p:nvPr/>
          </p:nvSpPr>
          <p:spPr>
            <a:xfrm>
              <a:off x="2282040" y="175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5" name="Google Shape;6160;p56"/>
            <p:cNvSpPr/>
            <p:nvPr/>
          </p:nvSpPr>
          <p:spPr>
            <a:xfrm>
              <a:off x="2284560" y="175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6" name="Google Shape;6161;p56"/>
            <p:cNvSpPr/>
            <p:nvPr/>
          </p:nvSpPr>
          <p:spPr>
            <a:xfrm>
              <a:off x="2332800" y="177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5">
                  <a:moveTo>
                    <a:pt x="4"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7" name="Google Shape;6162;p56"/>
            <p:cNvSpPr/>
            <p:nvPr/>
          </p:nvSpPr>
          <p:spPr>
            <a:xfrm>
              <a:off x="2333160" y="177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4"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8" name="Google Shape;6163;p56"/>
            <p:cNvSpPr/>
            <p:nvPr/>
          </p:nvSpPr>
          <p:spPr>
            <a:xfrm>
              <a:off x="2333160" y="177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5">
                  <a:moveTo>
                    <a:pt x="4"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29" name="Google Shape;6164;p56"/>
            <p:cNvSpPr/>
            <p:nvPr/>
          </p:nvSpPr>
          <p:spPr>
            <a:xfrm>
              <a:off x="2284200" y="175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0" name="Google Shape;6165;p56"/>
            <p:cNvSpPr/>
            <p:nvPr/>
          </p:nvSpPr>
          <p:spPr>
            <a:xfrm>
              <a:off x="2333160" y="177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8">
                  <a:moveTo>
                    <a:pt x="4"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1" name="Google Shape;6166;p56"/>
            <p:cNvSpPr/>
            <p:nvPr/>
          </p:nvSpPr>
          <p:spPr>
            <a:xfrm>
              <a:off x="2332800" y="177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6">
                  <a:moveTo>
                    <a:pt x="4"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2" name="Google Shape;6167;p56"/>
            <p:cNvSpPr/>
            <p:nvPr/>
          </p:nvSpPr>
          <p:spPr>
            <a:xfrm>
              <a:off x="2332800" y="1770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5">
                  <a:moveTo>
                    <a:pt x="4"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3" name="Google Shape;6168;p56"/>
            <p:cNvSpPr/>
            <p:nvPr/>
          </p:nvSpPr>
          <p:spPr>
            <a:xfrm>
              <a:off x="2332800" y="177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5">
                  <a:moveTo>
                    <a:pt x="4"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4" name="Google Shape;6169;p56"/>
            <p:cNvSpPr/>
            <p:nvPr/>
          </p:nvSpPr>
          <p:spPr>
            <a:xfrm>
              <a:off x="2333520" y="177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4"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5" name="Google Shape;6170;p56"/>
            <p:cNvSpPr/>
            <p:nvPr/>
          </p:nvSpPr>
          <p:spPr>
            <a:xfrm>
              <a:off x="2223720" y="1590840"/>
              <a:ext cx="298440" cy="136800"/>
            </a:xfrm>
            <a:custGeom>
              <a:avLst/>
              <a:gdLst>
                <a:gd name="textAreaLeft" fmla="*/ 0 w 298440"/>
                <a:gd name="textAreaRight" fmla="*/ 300240 w 298440"/>
                <a:gd name="textAreaTop" fmla="*/ 0 h 136800"/>
                <a:gd name="textAreaBottom" fmla="*/ 138600 h 136800"/>
              </a:gdLst>
              <a:ahLst/>
              <a:rect l="textAreaLeft" t="textAreaTop" r="textAreaRight" b="textAreaBottom"/>
              <a:pathLst>
                <a:path w="22106" h="10217">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a:solidFill>
                <a:srgbClr val="5f7d95"/>
              </a:solidFill>
              <a:round/>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5536" name="Google Shape;6171;p56"/>
            <p:cNvSpPr/>
            <p:nvPr/>
          </p:nvSpPr>
          <p:spPr>
            <a:xfrm>
              <a:off x="2403000" y="171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7" name="Google Shape;6172;p56"/>
            <p:cNvSpPr/>
            <p:nvPr/>
          </p:nvSpPr>
          <p:spPr>
            <a:xfrm>
              <a:off x="2403720" y="1717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7"/>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8" name="Google Shape;6173;p56"/>
            <p:cNvSpPr/>
            <p:nvPr/>
          </p:nvSpPr>
          <p:spPr>
            <a:xfrm>
              <a:off x="240408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39" name="Google Shape;6174;p56"/>
            <p:cNvSpPr/>
            <p:nvPr/>
          </p:nvSpPr>
          <p:spPr>
            <a:xfrm>
              <a:off x="240408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0" name="Google Shape;6175;p56"/>
            <p:cNvSpPr/>
            <p:nvPr/>
          </p:nvSpPr>
          <p:spPr>
            <a:xfrm>
              <a:off x="2403360" y="1718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1" name="Google Shape;6176;p56"/>
            <p:cNvSpPr/>
            <p:nvPr/>
          </p:nvSpPr>
          <p:spPr>
            <a:xfrm>
              <a:off x="2403720" y="1717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2" name="Google Shape;6177;p56"/>
            <p:cNvSpPr/>
            <p:nvPr/>
          </p:nvSpPr>
          <p:spPr>
            <a:xfrm>
              <a:off x="2403360" y="1718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3" name="Google Shape;6178;p56"/>
            <p:cNvSpPr/>
            <p:nvPr/>
          </p:nvSpPr>
          <p:spPr>
            <a:xfrm>
              <a:off x="240408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4" name="Google Shape;6179;p56"/>
            <p:cNvSpPr/>
            <p:nvPr/>
          </p:nvSpPr>
          <p:spPr>
            <a:xfrm>
              <a:off x="2402640" y="171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5" name="Google Shape;6180;p56"/>
            <p:cNvSpPr/>
            <p:nvPr/>
          </p:nvSpPr>
          <p:spPr>
            <a:xfrm>
              <a:off x="2473200" y="1714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6" name="Google Shape;6181;p56"/>
            <p:cNvSpPr/>
            <p:nvPr/>
          </p:nvSpPr>
          <p:spPr>
            <a:xfrm>
              <a:off x="2404440" y="171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7" name="Google Shape;6182;p56"/>
            <p:cNvSpPr/>
            <p:nvPr/>
          </p:nvSpPr>
          <p:spPr>
            <a:xfrm>
              <a:off x="2473560" y="1714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 y="0"/>
                  </a:moveTo>
                  <a:lnTo>
                    <a:pt x="1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8" name="Google Shape;6183;p56"/>
            <p:cNvSpPr/>
            <p:nvPr/>
          </p:nvSpPr>
          <p:spPr>
            <a:xfrm>
              <a:off x="2403720" y="1717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7"/>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49" name="Google Shape;6184;p56"/>
            <p:cNvSpPr/>
            <p:nvPr/>
          </p:nvSpPr>
          <p:spPr>
            <a:xfrm>
              <a:off x="2474280" y="1714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 y="1"/>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0" name="Google Shape;6185;p56"/>
            <p:cNvSpPr/>
            <p:nvPr/>
          </p:nvSpPr>
          <p:spPr>
            <a:xfrm>
              <a:off x="2474640" y="1715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1">
                  <a:moveTo>
                    <a:pt x="1" y="0"/>
                  </a:moveTo>
                  <a:cubicBezTo>
                    <a:pt x="8" y="4"/>
                    <a:pt x="18" y="7"/>
                    <a:pt x="25" y="11"/>
                  </a:cubicBezTo>
                  <a:cubicBezTo>
                    <a:pt x="18" y="7"/>
                    <a:pt x="8"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1" name="Google Shape;6186;p56"/>
            <p:cNvSpPr/>
            <p:nvPr/>
          </p:nvSpPr>
          <p:spPr>
            <a:xfrm>
              <a:off x="2466720" y="1711440"/>
              <a:ext cx="2160" cy="360"/>
            </a:xfrm>
            <a:custGeom>
              <a:avLst/>
              <a:gdLst>
                <a:gd name="textAreaLeft" fmla="*/ 0 w 2160"/>
                <a:gd name="textAreaRight" fmla="*/ 3960 w 2160"/>
                <a:gd name="textAreaTop" fmla="*/ 0 h 360"/>
                <a:gd name="textAreaBottom" fmla="*/ 2160 h 360"/>
              </a:gdLst>
              <a:ahLst/>
              <a:rect l="textAreaLeft" t="textAreaTop" r="textAreaRight" b="textAreaBottom"/>
              <a:pathLst>
                <a:path w="295" h="162">
                  <a:moveTo>
                    <a:pt x="0" y="0"/>
                  </a:moveTo>
                  <a:cubicBezTo>
                    <a:pt x="91" y="0"/>
                    <a:pt x="175" y="28"/>
                    <a:pt x="294" y="161"/>
                  </a:cubicBezTo>
                  <a:cubicBezTo>
                    <a:pt x="175" y="28"/>
                    <a:pt x="95" y="0"/>
                    <a:pt x="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552" name="Google Shape;6187;p56"/>
            <p:cNvSpPr/>
            <p:nvPr/>
          </p:nvSpPr>
          <p:spPr>
            <a:xfrm>
              <a:off x="240444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3" name="Google Shape;6188;p56"/>
            <p:cNvSpPr/>
            <p:nvPr/>
          </p:nvSpPr>
          <p:spPr>
            <a:xfrm>
              <a:off x="2338200" y="170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2">
                  <a:moveTo>
                    <a:pt x="0" y="1"/>
                  </a:moveTo>
                  <a:lnTo>
                    <a:pt x="18"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4" name="Google Shape;6189;p56"/>
            <p:cNvSpPr/>
            <p:nvPr/>
          </p:nvSpPr>
          <p:spPr>
            <a:xfrm>
              <a:off x="2336400" y="1700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5">
                  <a:moveTo>
                    <a:pt x="1" y="0"/>
                  </a:moveTo>
                  <a:lnTo>
                    <a:pt x="2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5" name="Google Shape;6190;p56"/>
            <p:cNvSpPr/>
            <p:nvPr/>
          </p:nvSpPr>
          <p:spPr>
            <a:xfrm>
              <a:off x="2337120" y="170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5">
                  <a:moveTo>
                    <a:pt x="1" y="0"/>
                  </a:moveTo>
                  <a:lnTo>
                    <a:pt x="2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6" name="Google Shape;6191;p56"/>
            <p:cNvSpPr/>
            <p:nvPr/>
          </p:nvSpPr>
          <p:spPr>
            <a:xfrm>
              <a:off x="2335320" y="1699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6">
                  <a:moveTo>
                    <a:pt x="0" y="1"/>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7" name="Google Shape;6192;p56"/>
            <p:cNvSpPr/>
            <p:nvPr/>
          </p:nvSpPr>
          <p:spPr>
            <a:xfrm>
              <a:off x="2400480" y="172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0" y="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8" name="Google Shape;6193;p56"/>
            <p:cNvSpPr/>
            <p:nvPr/>
          </p:nvSpPr>
          <p:spPr>
            <a:xfrm>
              <a:off x="239976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59" name="Google Shape;6194;p56"/>
            <p:cNvSpPr/>
            <p:nvPr/>
          </p:nvSpPr>
          <p:spPr>
            <a:xfrm>
              <a:off x="2293560" y="1684800"/>
              <a:ext cx="17280" cy="3240"/>
            </a:xfrm>
            <a:custGeom>
              <a:avLst/>
              <a:gdLst>
                <a:gd name="textAreaLeft" fmla="*/ 0 w 17280"/>
                <a:gd name="textAreaRight" fmla="*/ 19080 w 17280"/>
                <a:gd name="textAreaTop" fmla="*/ 0 h 3240"/>
                <a:gd name="textAreaBottom" fmla="*/ 5040 h 3240"/>
              </a:gdLst>
              <a:ahLst/>
              <a:rect l="textAreaLeft" t="textAreaTop" r="textAreaRight" b="textAreaBottom"/>
              <a:pathLst>
                <a:path w="1401" h="372">
                  <a:moveTo>
                    <a:pt x="1401" y="0"/>
                  </a:moveTo>
                  <a:lnTo>
                    <a:pt x="1" y="371"/>
                  </a:ln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560" name="Google Shape;6195;p56"/>
            <p:cNvSpPr/>
            <p:nvPr/>
          </p:nvSpPr>
          <p:spPr>
            <a:xfrm>
              <a:off x="234792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7">
                  <a:moveTo>
                    <a:pt x="1" y="0"/>
                  </a:moveTo>
                  <a:cubicBezTo>
                    <a:pt x="11" y="0"/>
                    <a:pt x="18" y="4"/>
                    <a:pt x="29" y="7"/>
                  </a:cubicBezTo>
                  <a:cubicBezTo>
                    <a:pt x="18" y="4"/>
                    <a:pt x="11"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1" name="Google Shape;6196;p56"/>
            <p:cNvSpPr/>
            <p:nvPr/>
          </p:nvSpPr>
          <p:spPr>
            <a:xfrm>
              <a:off x="234720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2" name="Google Shape;6197;p56"/>
            <p:cNvSpPr/>
            <p:nvPr/>
          </p:nvSpPr>
          <p:spPr>
            <a:xfrm>
              <a:off x="234648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3" name="Google Shape;6198;p56"/>
            <p:cNvSpPr/>
            <p:nvPr/>
          </p:nvSpPr>
          <p:spPr>
            <a:xfrm>
              <a:off x="234612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0">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4" name="Google Shape;6199;p56"/>
            <p:cNvSpPr/>
            <p:nvPr/>
          </p:nvSpPr>
          <p:spPr>
            <a:xfrm>
              <a:off x="2331360" y="1695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2">
                  <a:moveTo>
                    <a:pt x="1" y="0"/>
                  </a:moveTo>
                  <a:lnTo>
                    <a:pt x="22"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5" name="Google Shape;6200;p56"/>
            <p:cNvSpPr/>
            <p:nvPr/>
          </p:nvSpPr>
          <p:spPr>
            <a:xfrm>
              <a:off x="2337480" y="170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2">
                  <a:moveTo>
                    <a:pt x="1" y="0"/>
                  </a:moveTo>
                  <a:lnTo>
                    <a:pt x="18"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6" name="Google Shape;6201;p56"/>
            <p:cNvSpPr/>
            <p:nvPr/>
          </p:nvSpPr>
          <p:spPr>
            <a:xfrm>
              <a:off x="2330640" y="169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9">
                  <a:moveTo>
                    <a:pt x="1" y="1"/>
                  </a:moveTo>
                  <a:lnTo>
                    <a:pt x="1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7" name="Google Shape;6202;p56"/>
            <p:cNvSpPr/>
            <p:nvPr/>
          </p:nvSpPr>
          <p:spPr>
            <a:xfrm>
              <a:off x="2338920" y="1704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1" y="1"/>
                  </a:moveTo>
                  <a:cubicBezTo>
                    <a:pt x="1" y="4"/>
                    <a:pt x="4" y="8"/>
                    <a:pt x="8" y="11"/>
                  </a:cubicBezTo>
                  <a:cubicBezTo>
                    <a:pt x="8" y="8"/>
                    <a:pt x="4"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8" name="Google Shape;6203;p56"/>
            <p:cNvSpPr/>
            <p:nvPr/>
          </p:nvSpPr>
          <p:spPr>
            <a:xfrm>
              <a:off x="2333160" y="169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6">
                  <a:moveTo>
                    <a:pt x="0" y="1"/>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69" name="Google Shape;6204;p56"/>
            <p:cNvSpPr/>
            <p:nvPr/>
          </p:nvSpPr>
          <p:spPr>
            <a:xfrm>
              <a:off x="2388960" y="172800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67" h="92">
                  <a:moveTo>
                    <a:pt x="67" y="0"/>
                  </a:moveTo>
                  <a:cubicBezTo>
                    <a:pt x="56" y="39"/>
                    <a:pt x="32" y="70"/>
                    <a:pt x="0" y="91"/>
                  </a:cubicBezTo>
                  <a:cubicBezTo>
                    <a:pt x="32" y="70"/>
                    <a:pt x="56" y="39"/>
                    <a:pt x="6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0" name="Google Shape;6205;p56"/>
            <p:cNvSpPr/>
            <p:nvPr/>
          </p:nvSpPr>
          <p:spPr>
            <a:xfrm>
              <a:off x="2333880" y="1698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6">
                  <a:moveTo>
                    <a:pt x="0" y="1"/>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1" name="Google Shape;6206;p56"/>
            <p:cNvSpPr/>
            <p:nvPr/>
          </p:nvSpPr>
          <p:spPr>
            <a:xfrm>
              <a:off x="2332440" y="1696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2">
                  <a:moveTo>
                    <a:pt x="0" y="1"/>
                  </a:moveTo>
                  <a:lnTo>
                    <a:pt x="2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2" name="Google Shape;6207;p56"/>
            <p:cNvSpPr/>
            <p:nvPr/>
          </p:nvSpPr>
          <p:spPr>
            <a:xfrm>
              <a:off x="2338920" y="1703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0" y="0"/>
                  </a:moveTo>
                  <a:lnTo>
                    <a:pt x="1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3" name="Google Shape;6208;p56"/>
            <p:cNvSpPr/>
            <p:nvPr/>
          </p:nvSpPr>
          <p:spPr>
            <a:xfrm>
              <a:off x="2335680" y="170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5">
                  <a:moveTo>
                    <a:pt x="0" y="0"/>
                  </a:moveTo>
                  <a:lnTo>
                    <a:pt x="2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4" name="Google Shape;6209;p56"/>
            <p:cNvSpPr/>
            <p:nvPr/>
          </p:nvSpPr>
          <p:spPr>
            <a:xfrm>
              <a:off x="233856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9">
                  <a:moveTo>
                    <a:pt x="1" y="1"/>
                  </a:moveTo>
                  <a:lnTo>
                    <a:pt x="15"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5" name="Google Shape;6210;p56"/>
            <p:cNvSpPr/>
            <p:nvPr/>
          </p:nvSpPr>
          <p:spPr>
            <a:xfrm>
              <a:off x="234756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0" y="1"/>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6" name="Google Shape;6211;p56"/>
            <p:cNvSpPr/>
            <p:nvPr/>
          </p:nvSpPr>
          <p:spPr>
            <a:xfrm>
              <a:off x="2400840" y="172080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9" h="8">
                  <a:moveTo>
                    <a:pt x="98" y="8"/>
                  </a:moveTo>
                  <a:lnTo>
                    <a:pt x="98" y="8"/>
                  </a:lnTo>
                  <a:cubicBezTo>
                    <a:pt x="67" y="1"/>
                    <a:pt x="35" y="1"/>
                    <a:pt x="0" y="4"/>
                  </a:cubicBezTo>
                  <a:cubicBezTo>
                    <a:pt x="35" y="1"/>
                    <a:pt x="67" y="1"/>
                    <a:pt x="98"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7" name="Google Shape;6212;p56"/>
            <p:cNvSpPr/>
            <p:nvPr/>
          </p:nvSpPr>
          <p:spPr>
            <a:xfrm>
              <a:off x="2344320" y="170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8" name="Google Shape;6213;p56"/>
            <p:cNvSpPr/>
            <p:nvPr/>
          </p:nvSpPr>
          <p:spPr>
            <a:xfrm>
              <a:off x="2331720" y="1695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2">
                  <a:moveTo>
                    <a:pt x="0" y="0"/>
                  </a:moveTo>
                  <a:lnTo>
                    <a:pt x="21"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79" name="Google Shape;6214;p56"/>
            <p:cNvSpPr/>
            <p:nvPr/>
          </p:nvSpPr>
          <p:spPr>
            <a:xfrm>
              <a:off x="2345400" y="170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0" name="Google Shape;6215;p56"/>
            <p:cNvSpPr/>
            <p:nvPr/>
          </p:nvSpPr>
          <p:spPr>
            <a:xfrm>
              <a:off x="239868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1" name="Google Shape;6216;p56"/>
            <p:cNvSpPr/>
            <p:nvPr/>
          </p:nvSpPr>
          <p:spPr>
            <a:xfrm>
              <a:off x="2334600" y="1698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5">
                  <a:moveTo>
                    <a:pt x="0" y="0"/>
                  </a:moveTo>
                  <a:lnTo>
                    <a:pt x="25"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2" name="Google Shape;6217;p56"/>
            <p:cNvSpPr/>
            <p:nvPr/>
          </p:nvSpPr>
          <p:spPr>
            <a:xfrm>
              <a:off x="2522520" y="165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36">
                  <a:moveTo>
                    <a:pt x="25" y="1"/>
                  </a:moveTo>
                  <a:lnTo>
                    <a:pt x="0" y="36"/>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3" name="Google Shape;6218;p56"/>
            <p:cNvSpPr/>
            <p:nvPr/>
          </p:nvSpPr>
          <p:spPr>
            <a:xfrm>
              <a:off x="2523240" y="165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26">
                  <a:moveTo>
                    <a:pt x="18" y="1"/>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4" name="Google Shape;6219;p56"/>
            <p:cNvSpPr/>
            <p:nvPr/>
          </p:nvSpPr>
          <p:spPr>
            <a:xfrm>
              <a:off x="252360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6">
                  <a:moveTo>
                    <a:pt x="15" y="1"/>
                  </a:moveTo>
                  <a:cubicBezTo>
                    <a:pt x="11" y="8"/>
                    <a:pt x="4" y="15"/>
                    <a:pt x="1" y="25"/>
                  </a:cubicBezTo>
                  <a:cubicBezTo>
                    <a:pt x="8" y="15"/>
                    <a:pt x="11" y="8"/>
                    <a:pt x="1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5" name="Google Shape;6220;p56"/>
            <p:cNvSpPr/>
            <p:nvPr/>
          </p:nvSpPr>
          <p:spPr>
            <a:xfrm>
              <a:off x="2487240" y="1688400"/>
              <a:ext cx="2520" cy="360"/>
            </a:xfrm>
            <a:custGeom>
              <a:avLst/>
              <a:gdLst>
                <a:gd name="textAreaLeft" fmla="*/ 0 w 2520"/>
                <a:gd name="textAreaRight" fmla="*/ 4320 w 2520"/>
                <a:gd name="textAreaTop" fmla="*/ 0 h 360"/>
                <a:gd name="textAreaBottom" fmla="*/ 8640 h 360"/>
              </a:gdLst>
              <a:ahLst/>
              <a:rect l="textAreaLeft" t="textAreaTop" r="textAreaRight" b="textAreaBottom"/>
              <a:pathLst>
                <a:path w="305" h="82">
                  <a:moveTo>
                    <a:pt x="305" y="81"/>
                  </a:moveTo>
                  <a:cubicBezTo>
                    <a:pt x="116" y="78"/>
                    <a:pt x="35" y="36"/>
                    <a:pt x="0" y="1"/>
                  </a:cubicBezTo>
                  <a:cubicBezTo>
                    <a:pt x="35" y="36"/>
                    <a:pt x="116" y="78"/>
                    <a:pt x="305"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6" name="Google Shape;6221;p56"/>
            <p:cNvSpPr/>
            <p:nvPr/>
          </p:nvSpPr>
          <p:spPr>
            <a:xfrm>
              <a:off x="252396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1"/>
                  </a:moveTo>
                  <a:lnTo>
                    <a:pt x="1" y="8"/>
                  </a:lnTo>
                  <a:cubicBezTo>
                    <a:pt x="4" y="4"/>
                    <a:pt x="4" y="4"/>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7" name="Google Shape;6222;p56"/>
            <p:cNvSpPr/>
            <p:nvPr/>
          </p:nvSpPr>
          <p:spPr>
            <a:xfrm>
              <a:off x="2475000" y="1714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
                  </a:moveTo>
                  <a:lnTo>
                    <a:pt x="1" y="11"/>
                  </a:lnTo>
                  <a:cubicBezTo>
                    <a:pt x="1"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8" name="Google Shape;6223;p56"/>
            <p:cNvSpPr/>
            <p:nvPr/>
          </p:nvSpPr>
          <p:spPr>
            <a:xfrm>
              <a:off x="2270880" y="1716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89" name="Google Shape;6224;p56"/>
            <p:cNvSpPr/>
            <p:nvPr/>
          </p:nvSpPr>
          <p:spPr>
            <a:xfrm>
              <a:off x="2270880" y="171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0" name="Google Shape;6225;p56"/>
            <p:cNvSpPr/>
            <p:nvPr/>
          </p:nvSpPr>
          <p:spPr>
            <a:xfrm>
              <a:off x="2270520" y="1719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
                  </a:moveTo>
                  <a:cubicBezTo>
                    <a:pt x="1" y="4"/>
                    <a:pt x="1" y="8"/>
                    <a:pt x="4" y="15"/>
                  </a:cubicBez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1" name="Google Shape;6226;p56"/>
            <p:cNvSpPr/>
            <p:nvPr/>
          </p:nvSpPr>
          <p:spPr>
            <a:xfrm>
              <a:off x="2270520" y="1718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2" name="Google Shape;6227;p56"/>
            <p:cNvSpPr/>
            <p:nvPr/>
          </p:nvSpPr>
          <p:spPr>
            <a:xfrm>
              <a:off x="2270520" y="1717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5"/>
                  </a:moveTo>
                  <a:lnTo>
                    <a:pt x="0" y="4"/>
                  </a:lnTo>
                  <a:cubicBezTo>
                    <a:pt x="0" y="1"/>
                    <a:pt x="0" y="11"/>
                    <a:pt x="0"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3" name="Google Shape;6228;p56"/>
            <p:cNvSpPr/>
            <p:nvPr/>
          </p:nvSpPr>
          <p:spPr>
            <a:xfrm>
              <a:off x="2270520" y="1717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1"/>
                  </a:moveTo>
                  <a:lnTo>
                    <a:pt x="1" y="1"/>
                  </a:lnTo>
                  <a:cubicBezTo>
                    <a:pt x="1" y="4"/>
                    <a:pt x="1" y="8"/>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4" name="Google Shape;6229;p56"/>
            <p:cNvSpPr/>
            <p:nvPr/>
          </p:nvSpPr>
          <p:spPr>
            <a:xfrm>
              <a:off x="2270520" y="1718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5"/>
                  </a:moveTo>
                  <a:lnTo>
                    <a:pt x="1" y="1"/>
                  </a:lnTo>
                  <a:cubicBezTo>
                    <a:pt x="1" y="8"/>
                    <a:pt x="1" y="11"/>
                    <a:pt x="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595" name="Google Shape;6230;p56"/>
            <p:cNvSpPr/>
            <p:nvPr/>
          </p:nvSpPr>
          <p:spPr>
            <a:xfrm>
              <a:off x="2915280" y="1358640"/>
              <a:ext cx="4680" cy="720"/>
            </a:xfrm>
            <a:custGeom>
              <a:avLst/>
              <a:gdLst>
                <a:gd name="textAreaLeft" fmla="*/ 0 w 4680"/>
                <a:gd name="textAreaRight" fmla="*/ 6480 w 4680"/>
                <a:gd name="textAreaTop" fmla="*/ 0 h 720"/>
                <a:gd name="textAreaBottom" fmla="*/ 2520 h 720"/>
              </a:gdLst>
              <a:ahLst/>
              <a:rect l="textAreaLeft" t="textAreaTop" r="textAreaRight" b="textAreaBottom"/>
              <a:pathLst>
                <a:path w="474" h="195">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596" name="Google Shape;6231;p56"/>
            <p:cNvSpPr/>
            <p:nvPr/>
          </p:nvSpPr>
          <p:spPr>
            <a:xfrm>
              <a:off x="2572200" y="1264680"/>
              <a:ext cx="39600" cy="19080"/>
            </a:xfrm>
            <a:custGeom>
              <a:avLst/>
              <a:gdLst>
                <a:gd name="textAreaLeft" fmla="*/ 0 w 39600"/>
                <a:gd name="textAreaRight" fmla="*/ 41400 w 39600"/>
                <a:gd name="textAreaTop" fmla="*/ 0 h 19080"/>
                <a:gd name="textAreaBottom" fmla="*/ 20880 h 19080"/>
              </a:gdLst>
              <a:ahLst/>
              <a:rect l="textAreaLeft" t="textAreaTop" r="textAreaRight" b="textAreaBottom"/>
              <a:pathLst>
                <a:path w="3053" h="1537">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a:solidFill>
                <a:srgbClr val="5f7d95"/>
              </a:solidFill>
              <a:round/>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5597" name="Google Shape;6232;p56"/>
            <p:cNvSpPr/>
            <p:nvPr/>
          </p:nvSpPr>
          <p:spPr>
            <a:xfrm>
              <a:off x="2611080" y="1276200"/>
              <a:ext cx="42480" cy="21240"/>
            </a:xfrm>
            <a:custGeom>
              <a:avLst/>
              <a:gdLst>
                <a:gd name="textAreaLeft" fmla="*/ 0 w 42480"/>
                <a:gd name="textAreaRight" fmla="*/ 44280 w 42480"/>
                <a:gd name="textAreaTop" fmla="*/ 0 h 21240"/>
                <a:gd name="textAreaBottom" fmla="*/ 23040 h 21240"/>
              </a:gdLst>
              <a:ahLst/>
              <a:rect l="textAreaLeft" t="textAreaTop" r="textAreaRight" b="textAreaBottom"/>
              <a:pathLst>
                <a:path w="3274" h="170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a:solidFill>
                <a:srgbClr val="5f7d95"/>
              </a:solidFill>
              <a:round/>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5598" name="Google Shape;6233;p56"/>
            <p:cNvSpPr/>
            <p:nvPr/>
          </p:nvSpPr>
          <p:spPr>
            <a:xfrm>
              <a:off x="2918880" y="1364760"/>
              <a:ext cx="19440" cy="6120"/>
            </a:xfrm>
            <a:custGeom>
              <a:avLst/>
              <a:gdLst>
                <a:gd name="textAreaLeft" fmla="*/ 0 w 19440"/>
                <a:gd name="textAreaRight" fmla="*/ 21240 w 19440"/>
                <a:gd name="textAreaTop" fmla="*/ 0 h 6120"/>
                <a:gd name="textAreaBottom" fmla="*/ 7920 h 6120"/>
              </a:gdLst>
              <a:ahLst/>
              <a:rect l="textAreaLeft" t="textAreaTop" r="textAreaRight" b="textAreaBottom"/>
              <a:pathLst>
                <a:path w="1577" h="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599" name="Google Shape;6234;p56"/>
            <p:cNvSpPr/>
            <p:nvPr/>
          </p:nvSpPr>
          <p:spPr>
            <a:xfrm>
              <a:off x="2081880" y="1305360"/>
              <a:ext cx="1206720" cy="416880"/>
            </a:xfrm>
            <a:custGeom>
              <a:avLst/>
              <a:gdLst>
                <a:gd name="textAreaLeft" fmla="*/ 0 w 1206720"/>
                <a:gd name="textAreaRight" fmla="*/ 1208520 w 1206720"/>
                <a:gd name="textAreaTop" fmla="*/ 0 h 416880"/>
                <a:gd name="textAreaBottom" fmla="*/ 418680 h 416880"/>
              </a:gdLst>
              <a:ahLst/>
              <a:rect l="textAreaLeft" t="textAreaTop" r="textAreaRight" b="textAreaBottom"/>
              <a:pathLst>
                <a:path w="89010" h="30826">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5600" name="Google Shape;6235;p56"/>
            <p:cNvSpPr/>
            <p:nvPr/>
          </p:nvSpPr>
          <p:spPr>
            <a:xfrm>
              <a:off x="2025000" y="1590120"/>
              <a:ext cx="19440" cy="6120"/>
            </a:xfrm>
            <a:custGeom>
              <a:avLst/>
              <a:gdLst>
                <a:gd name="textAreaLeft" fmla="*/ 0 w 19440"/>
                <a:gd name="textAreaRight" fmla="*/ 21240 w 19440"/>
                <a:gd name="textAreaTop" fmla="*/ 0 h 6120"/>
                <a:gd name="textAreaBottom" fmla="*/ 7920 h 6120"/>
              </a:gdLst>
              <a:ahLst/>
              <a:rect l="textAreaLeft" t="textAreaTop" r="textAreaRight" b="textAreaBottom"/>
              <a:pathLst>
                <a:path w="1566" h="571">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601" name="Google Shape;6236;p56"/>
            <p:cNvSpPr/>
            <p:nvPr/>
          </p:nvSpPr>
          <p:spPr>
            <a:xfrm>
              <a:off x="2520720" y="1351440"/>
              <a:ext cx="1440" cy="360"/>
            </a:xfrm>
            <a:custGeom>
              <a:avLst/>
              <a:gdLst>
                <a:gd name="textAreaLeft" fmla="*/ 0 w 1440"/>
                <a:gd name="textAreaRight" fmla="*/ 3240 w 1440"/>
                <a:gd name="textAreaTop" fmla="*/ 0 h 360"/>
                <a:gd name="textAreaBottom" fmla="*/ 11520 h 360"/>
              </a:gdLst>
              <a:ahLst/>
              <a:rect l="textAreaLeft" t="textAreaTop" r="textAreaRight" b="textAreaBottom"/>
              <a:pathLst>
                <a:path w="250" h="61">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02" name="Google Shape;6237;p56"/>
            <p:cNvSpPr/>
            <p:nvPr/>
          </p:nvSpPr>
          <p:spPr>
            <a:xfrm>
              <a:off x="2927160" y="1603080"/>
              <a:ext cx="16920" cy="77040"/>
            </a:xfrm>
            <a:custGeom>
              <a:avLst/>
              <a:gdLst>
                <a:gd name="textAreaLeft" fmla="*/ 0 w 16920"/>
                <a:gd name="textAreaRight" fmla="*/ 18720 w 16920"/>
                <a:gd name="textAreaTop" fmla="*/ 0 h 77040"/>
                <a:gd name="textAreaBottom" fmla="*/ 78840 h 77040"/>
              </a:gdLst>
              <a:ahLst/>
              <a:rect l="textAreaLeft" t="textAreaTop" r="textAreaRight" b="textAreaBottom"/>
              <a:pathLst>
                <a:path w="1380" h="5802">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a:solidFill>
                <a:srgbClr val="5f7d95"/>
              </a:solidFill>
              <a:round/>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5603" name="Google Shape;6238;p56"/>
            <p:cNvSpPr/>
            <p:nvPr/>
          </p:nvSpPr>
          <p:spPr>
            <a:xfrm>
              <a:off x="2558160" y="1244520"/>
              <a:ext cx="37440" cy="25920"/>
            </a:xfrm>
            <a:custGeom>
              <a:avLst/>
              <a:gdLst>
                <a:gd name="textAreaLeft" fmla="*/ 0 w 37440"/>
                <a:gd name="textAreaRight" fmla="*/ 39240 w 37440"/>
                <a:gd name="textAreaTop" fmla="*/ 0 h 25920"/>
                <a:gd name="textAreaBottom" fmla="*/ 27720 h 25920"/>
              </a:gdLst>
              <a:ahLst/>
              <a:rect l="textAreaLeft" t="textAreaTop" r="textAreaRight" b="textAreaBottom"/>
              <a:pathLst>
                <a:path w="2886" h="2033">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a:solidFill>
                <a:srgbClr val="5f7d9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5604" name="Google Shape;6239;p56"/>
            <p:cNvSpPr/>
            <p:nvPr/>
          </p:nvSpPr>
          <p:spPr>
            <a:xfrm>
              <a:off x="2284560" y="1246680"/>
              <a:ext cx="22320" cy="6120"/>
            </a:xfrm>
            <a:custGeom>
              <a:avLst/>
              <a:gdLst>
                <a:gd name="textAreaLeft" fmla="*/ 0 w 22320"/>
                <a:gd name="textAreaRight" fmla="*/ 24120 w 22320"/>
                <a:gd name="textAreaTop" fmla="*/ 0 h 6120"/>
                <a:gd name="textAreaBottom" fmla="*/ 7920 h 6120"/>
              </a:gdLst>
              <a:ahLst/>
              <a:rect l="textAreaLeft" t="textAreaTop" r="textAreaRight" b="textAreaBottom"/>
              <a:pathLst>
                <a:path w="1786" h="58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605" name="Google Shape;6240;p56"/>
            <p:cNvSpPr/>
            <p:nvPr/>
          </p:nvSpPr>
          <p:spPr>
            <a:xfrm>
              <a:off x="2237400" y="1424160"/>
              <a:ext cx="12600" cy="6120"/>
            </a:xfrm>
            <a:custGeom>
              <a:avLst/>
              <a:gdLst>
                <a:gd name="textAreaLeft" fmla="*/ 0 w 12600"/>
                <a:gd name="textAreaRight" fmla="*/ 14400 w 12600"/>
                <a:gd name="textAreaTop" fmla="*/ 0 h 6120"/>
                <a:gd name="textAreaBottom" fmla="*/ 7920 h 6120"/>
              </a:gdLst>
              <a:ahLst/>
              <a:rect l="textAreaLeft" t="textAreaTop" r="textAreaRight" b="textAreaBottom"/>
              <a:pathLst>
                <a:path w="1061" h="594">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606" name="Google Shape;6241;p56"/>
            <p:cNvSpPr/>
            <p:nvPr/>
          </p:nvSpPr>
          <p:spPr>
            <a:xfrm>
              <a:off x="2231280" y="1250280"/>
              <a:ext cx="28080" cy="10800"/>
            </a:xfrm>
            <a:custGeom>
              <a:avLst/>
              <a:gdLst>
                <a:gd name="textAreaLeft" fmla="*/ 0 w 28080"/>
                <a:gd name="textAreaRight" fmla="*/ 29880 w 28080"/>
                <a:gd name="textAreaTop" fmla="*/ 0 h 10800"/>
                <a:gd name="textAreaBottom" fmla="*/ 12600 h 10800"/>
              </a:gdLst>
              <a:ahLst/>
              <a:rect l="textAreaLeft" t="textAreaTop" r="textAreaRight" b="textAreaBottom"/>
              <a:pathLst>
                <a:path w="2213" h="929">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a:solidFill>
                <a:srgbClr val="5f7d95"/>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5607" name="Google Shape;6242;p56"/>
            <p:cNvSpPr/>
            <p:nvPr/>
          </p:nvSpPr>
          <p:spPr>
            <a:xfrm>
              <a:off x="2261160" y="1317600"/>
              <a:ext cx="129960" cy="88560"/>
            </a:xfrm>
            <a:custGeom>
              <a:avLst/>
              <a:gdLst>
                <a:gd name="textAreaLeft" fmla="*/ 0 w 129960"/>
                <a:gd name="textAreaRight" fmla="*/ 131760 w 129960"/>
                <a:gd name="textAreaTop" fmla="*/ 0 h 88560"/>
                <a:gd name="textAreaBottom" fmla="*/ 90360 h 88560"/>
              </a:gdLst>
              <a:ahLst/>
              <a:rect l="textAreaLeft" t="textAreaTop" r="textAreaRight" b="textAreaBottom"/>
              <a:pathLst>
                <a:path w="9712" h="6668">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a:solidFill>
                <a:srgbClr val="5f7d95"/>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5608" name="Google Shape;6243;p56"/>
            <p:cNvSpPr/>
            <p:nvPr/>
          </p:nvSpPr>
          <p:spPr>
            <a:xfrm>
              <a:off x="2270880" y="1260360"/>
              <a:ext cx="5040" cy="360"/>
            </a:xfrm>
            <a:custGeom>
              <a:avLst/>
              <a:gdLst>
                <a:gd name="textAreaLeft" fmla="*/ 0 w 5040"/>
                <a:gd name="textAreaRight" fmla="*/ 6840 w 5040"/>
                <a:gd name="textAreaTop" fmla="*/ 0 h 360"/>
                <a:gd name="textAreaBottom" fmla="*/ 3600 h 360"/>
              </a:gdLst>
              <a:ahLst/>
              <a:rect l="textAreaLeft" t="textAreaTop" r="textAreaRight" b="textAreaBottom"/>
              <a:pathLst>
                <a:path w="505" h="13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09" name="Google Shape;6244;p56"/>
            <p:cNvSpPr/>
            <p:nvPr/>
          </p:nvSpPr>
          <p:spPr>
            <a:xfrm>
              <a:off x="2702160" y="1354320"/>
              <a:ext cx="10080" cy="2880"/>
            </a:xfrm>
            <a:custGeom>
              <a:avLst/>
              <a:gdLst>
                <a:gd name="textAreaLeft" fmla="*/ 0 w 10080"/>
                <a:gd name="textAreaRight" fmla="*/ 11880 w 10080"/>
                <a:gd name="textAreaTop" fmla="*/ 0 h 2880"/>
                <a:gd name="textAreaBottom" fmla="*/ 4680 h 2880"/>
              </a:gdLst>
              <a:ahLst/>
              <a:rect l="textAreaLeft" t="textAreaTop" r="textAreaRight" b="textAreaBottom"/>
              <a:pathLst>
                <a:path w="866" h="337">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610" name="Google Shape;6245;p56"/>
            <p:cNvSpPr/>
            <p:nvPr/>
          </p:nvSpPr>
          <p:spPr>
            <a:xfrm>
              <a:off x="2215800" y="1252080"/>
              <a:ext cx="20880" cy="3240"/>
            </a:xfrm>
            <a:custGeom>
              <a:avLst/>
              <a:gdLst>
                <a:gd name="textAreaLeft" fmla="*/ 0 w 20880"/>
                <a:gd name="textAreaRight" fmla="*/ 22680 w 20880"/>
                <a:gd name="textAreaTop" fmla="*/ 0 h 3240"/>
                <a:gd name="textAreaBottom" fmla="*/ 5040 h 3240"/>
              </a:gdLst>
              <a:ahLst/>
              <a:rect l="textAreaLeft" t="textAreaTop" r="textAreaRight" b="textAreaBottom"/>
              <a:pathLst>
                <a:path w="1678" h="367">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611" name="Google Shape;6246;p56"/>
            <p:cNvSpPr/>
            <p:nvPr/>
          </p:nvSpPr>
          <p:spPr>
            <a:xfrm>
              <a:off x="2349000" y="1247400"/>
              <a:ext cx="15480" cy="3600"/>
            </a:xfrm>
            <a:custGeom>
              <a:avLst/>
              <a:gdLst>
                <a:gd name="textAreaLeft" fmla="*/ 0 w 15480"/>
                <a:gd name="textAreaRight" fmla="*/ 17280 w 15480"/>
                <a:gd name="textAreaTop" fmla="*/ 0 h 3600"/>
                <a:gd name="textAreaBottom" fmla="*/ 5400 h 3600"/>
              </a:gdLst>
              <a:ahLst/>
              <a:rect l="textAreaLeft" t="textAreaTop" r="textAreaRight" b="textAreaBottom"/>
              <a:pathLst>
                <a:path w="1282" h="398">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5612" name="Google Shape;6247;p56"/>
            <p:cNvSpPr/>
            <p:nvPr/>
          </p:nvSpPr>
          <p:spPr>
            <a:xfrm>
              <a:off x="2549880" y="1246320"/>
              <a:ext cx="6840" cy="720"/>
            </a:xfrm>
            <a:custGeom>
              <a:avLst/>
              <a:gdLst>
                <a:gd name="textAreaLeft" fmla="*/ 0 w 6840"/>
                <a:gd name="textAreaRight" fmla="*/ 8640 w 6840"/>
                <a:gd name="textAreaTop" fmla="*/ 0 h 720"/>
                <a:gd name="textAreaBottom" fmla="*/ 2520 h 720"/>
              </a:gdLst>
              <a:ahLst/>
              <a:rect l="textAreaLeft" t="textAreaTop" r="textAreaRight" b="textAreaBottom"/>
              <a:pathLst>
                <a:path w="645" h="177">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13" name="Google Shape;6248;p56"/>
            <p:cNvSpPr/>
            <p:nvPr/>
          </p:nvSpPr>
          <p:spPr>
            <a:xfrm>
              <a:off x="2402280" y="1370160"/>
              <a:ext cx="9360" cy="2520"/>
            </a:xfrm>
            <a:custGeom>
              <a:avLst/>
              <a:gdLst>
                <a:gd name="textAreaLeft" fmla="*/ 0 w 9360"/>
                <a:gd name="textAreaRight" fmla="*/ 11160 w 9360"/>
                <a:gd name="textAreaTop" fmla="*/ 0 h 2520"/>
                <a:gd name="textAreaBottom" fmla="*/ 4320 h 2520"/>
              </a:gdLst>
              <a:ahLst/>
              <a:rect l="textAreaLeft" t="textAreaTop" r="textAreaRight" b="textAreaBottom"/>
              <a:pathLst>
                <a:path w="827" h="31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614" name="Google Shape;6249;p56"/>
            <p:cNvSpPr/>
            <p:nvPr/>
          </p:nvSpPr>
          <p:spPr>
            <a:xfrm>
              <a:off x="2467440" y="1375560"/>
              <a:ext cx="2880" cy="1080"/>
            </a:xfrm>
            <a:custGeom>
              <a:avLst/>
              <a:gdLst>
                <a:gd name="textAreaLeft" fmla="*/ 0 w 2880"/>
                <a:gd name="textAreaRight" fmla="*/ 4680 w 2880"/>
                <a:gd name="textAreaTop" fmla="*/ 0 h 1080"/>
                <a:gd name="textAreaBottom" fmla="*/ 2880 h 1080"/>
              </a:gdLst>
              <a:ahLst/>
              <a:rect l="textAreaLeft" t="textAreaTop" r="textAreaRight" b="textAreaBottom"/>
              <a:pathLst>
                <a:path w="340" h="211">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615" name="Google Shape;6250;p56"/>
            <p:cNvSpPr/>
            <p:nvPr/>
          </p:nvSpPr>
          <p:spPr>
            <a:xfrm>
              <a:off x="2323800" y="1249200"/>
              <a:ext cx="18360" cy="6480"/>
            </a:xfrm>
            <a:custGeom>
              <a:avLst/>
              <a:gdLst>
                <a:gd name="textAreaLeft" fmla="*/ 0 w 18360"/>
                <a:gd name="textAreaRight" fmla="*/ 20160 w 18360"/>
                <a:gd name="textAreaTop" fmla="*/ 0 h 6480"/>
                <a:gd name="textAreaBottom" fmla="*/ 8280 h 6480"/>
              </a:gdLst>
              <a:ahLst/>
              <a:rect l="textAreaLeft" t="textAreaTop" r="textAreaRight" b="textAreaBottom"/>
              <a:pathLst>
                <a:path w="1486" h="598">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5616" name="Google Shape;6251;p56"/>
            <p:cNvSpPr/>
            <p:nvPr/>
          </p:nvSpPr>
          <p:spPr>
            <a:xfrm>
              <a:off x="2297160" y="1258200"/>
              <a:ext cx="21600" cy="5040"/>
            </a:xfrm>
            <a:custGeom>
              <a:avLst/>
              <a:gdLst>
                <a:gd name="textAreaLeft" fmla="*/ 0 w 21600"/>
                <a:gd name="textAreaRight" fmla="*/ 23400 w 21600"/>
                <a:gd name="textAreaTop" fmla="*/ 0 h 5040"/>
                <a:gd name="textAreaBottom" fmla="*/ 6840 h 5040"/>
              </a:gdLst>
              <a:ahLst/>
              <a:rect l="textAreaLeft" t="textAreaTop" r="textAreaRight" b="textAreaBottom"/>
              <a:pathLst>
                <a:path w="1723" h="496">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617" name="Google Shape;6252;p56"/>
            <p:cNvSpPr/>
            <p:nvPr/>
          </p:nvSpPr>
          <p:spPr>
            <a:xfrm>
              <a:off x="2298240" y="1241280"/>
              <a:ext cx="18720" cy="2520"/>
            </a:xfrm>
            <a:custGeom>
              <a:avLst/>
              <a:gdLst>
                <a:gd name="textAreaLeft" fmla="*/ 0 w 18720"/>
                <a:gd name="textAreaRight" fmla="*/ 20520 w 18720"/>
                <a:gd name="textAreaTop" fmla="*/ 0 h 2520"/>
                <a:gd name="textAreaBottom" fmla="*/ 4320 h 2520"/>
              </a:gdLst>
              <a:ahLst/>
              <a:rect l="textAreaLeft" t="textAreaTop" r="textAreaRight" b="textAreaBottom"/>
              <a:pathLst>
                <a:path w="1517" h="321">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618" name="Google Shape;6253;p56"/>
            <p:cNvSpPr/>
            <p:nvPr/>
          </p:nvSpPr>
          <p:spPr>
            <a:xfrm>
              <a:off x="253008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19" name="Google Shape;6254;p56"/>
            <p:cNvSpPr/>
            <p:nvPr/>
          </p:nvSpPr>
          <p:spPr>
            <a:xfrm>
              <a:off x="2649960" y="1638720"/>
              <a:ext cx="1800" cy="360"/>
            </a:xfrm>
            <a:custGeom>
              <a:avLst/>
              <a:gdLst>
                <a:gd name="textAreaLeft" fmla="*/ 0 w 1800"/>
                <a:gd name="textAreaRight" fmla="*/ 3600 w 1800"/>
                <a:gd name="textAreaTop" fmla="*/ 0 h 360"/>
                <a:gd name="textAreaBottom" fmla="*/ 11520 h 360"/>
              </a:gdLst>
              <a:ahLst/>
              <a:rect l="textAreaLeft" t="textAreaTop" r="textAreaRight" b="textAreaBottom"/>
              <a:pathLst>
                <a:path w="267" h="39">
                  <a:moveTo>
                    <a:pt x="0" y="39"/>
                  </a:moveTo>
                  <a:cubicBezTo>
                    <a:pt x="88" y="21"/>
                    <a:pt x="179" y="7"/>
                    <a:pt x="267" y="0"/>
                  </a:cubicBezTo>
                  <a:cubicBezTo>
                    <a:pt x="179" y="7"/>
                    <a:pt x="88" y="21"/>
                    <a:pt x="0"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0" name="Google Shape;6255;p56"/>
            <p:cNvSpPr/>
            <p:nvPr/>
          </p:nvSpPr>
          <p:spPr>
            <a:xfrm>
              <a:off x="2667600" y="164268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79" h="60">
                  <a:moveTo>
                    <a:pt x="0" y="0"/>
                  </a:moveTo>
                  <a:cubicBezTo>
                    <a:pt x="18" y="18"/>
                    <a:pt x="119" y="42"/>
                    <a:pt x="179" y="60"/>
                  </a:cubicBezTo>
                  <a:cubicBezTo>
                    <a:pt x="119" y="42"/>
                    <a:pt x="18" y="1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1" name="Google Shape;6256;p56"/>
            <p:cNvSpPr/>
            <p:nvPr/>
          </p:nvSpPr>
          <p:spPr>
            <a:xfrm>
              <a:off x="269568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22">
                  <a:moveTo>
                    <a:pt x="1" y="22"/>
                  </a:moveTo>
                  <a:cubicBezTo>
                    <a:pt x="15" y="15"/>
                    <a:pt x="25" y="8"/>
                    <a:pt x="43" y="1"/>
                  </a:cubicBezTo>
                  <a:cubicBezTo>
                    <a:pt x="25" y="8"/>
                    <a:pt x="15"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2" name="Google Shape;6257;p56"/>
            <p:cNvSpPr/>
            <p:nvPr/>
          </p:nvSpPr>
          <p:spPr>
            <a:xfrm>
              <a:off x="2639160" y="1641240"/>
              <a:ext cx="1080" cy="360"/>
            </a:xfrm>
            <a:custGeom>
              <a:avLst/>
              <a:gdLst>
                <a:gd name="textAreaLeft" fmla="*/ 0 w 1080"/>
                <a:gd name="textAreaRight" fmla="*/ 2880 w 1080"/>
                <a:gd name="textAreaTop" fmla="*/ 0 h 360"/>
                <a:gd name="textAreaBottom" fmla="*/ 8640 h 360"/>
              </a:gdLst>
              <a:ahLst/>
              <a:rect l="textAreaLeft" t="textAreaTop" r="textAreaRight" b="textAreaBottom"/>
              <a:pathLst>
                <a:path w="201" h="78">
                  <a:moveTo>
                    <a:pt x="1" y="1"/>
                  </a:moveTo>
                  <a:cubicBezTo>
                    <a:pt x="64" y="32"/>
                    <a:pt x="130" y="60"/>
                    <a:pt x="200" y="78"/>
                  </a:cubicBezTo>
                  <a:cubicBezTo>
                    <a:pt x="130" y="60"/>
                    <a:pt x="64" y="32"/>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3" name="Google Shape;6258;p56"/>
            <p:cNvSpPr/>
            <p:nvPr/>
          </p:nvSpPr>
          <p:spPr>
            <a:xfrm>
              <a:off x="2733480" y="164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4" name="Google Shape;6259;p56"/>
            <p:cNvSpPr/>
            <p:nvPr/>
          </p:nvSpPr>
          <p:spPr>
            <a:xfrm>
              <a:off x="2739240" y="164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22">
                  <a:moveTo>
                    <a:pt x="1" y="0"/>
                  </a:moveTo>
                  <a:cubicBezTo>
                    <a:pt x="15" y="7"/>
                    <a:pt x="29" y="14"/>
                    <a:pt x="39" y="21"/>
                  </a:cubicBezTo>
                  <a:lnTo>
                    <a:pt x="43" y="18"/>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5" name="Google Shape;6260;p56"/>
            <p:cNvSpPr/>
            <p:nvPr/>
          </p:nvSpPr>
          <p:spPr>
            <a:xfrm>
              <a:off x="2734200" y="164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6" name="Google Shape;6261;p56"/>
            <p:cNvSpPr/>
            <p:nvPr/>
          </p:nvSpPr>
          <p:spPr>
            <a:xfrm>
              <a:off x="2705040" y="1647720"/>
              <a:ext cx="1440" cy="360"/>
            </a:xfrm>
            <a:custGeom>
              <a:avLst/>
              <a:gdLst>
                <a:gd name="textAreaLeft" fmla="*/ 0 w 1440"/>
                <a:gd name="textAreaRight" fmla="*/ 3240 w 1440"/>
                <a:gd name="textAreaTop" fmla="*/ 0 h 360"/>
                <a:gd name="textAreaBottom" fmla="*/ 8640 h 360"/>
              </a:gdLst>
              <a:ahLst/>
              <a:rect l="textAreaLeft" t="textAreaTop" r="textAreaRight" b="textAreaBottom"/>
              <a:pathLst>
                <a:path w="242" h="75">
                  <a:moveTo>
                    <a:pt x="242" y="1"/>
                  </a:moveTo>
                  <a:lnTo>
                    <a:pt x="242" y="1"/>
                  </a:lnTo>
                  <a:cubicBezTo>
                    <a:pt x="151" y="15"/>
                    <a:pt x="60" y="29"/>
                    <a:pt x="0" y="74"/>
                  </a:cubicBezTo>
                  <a:cubicBezTo>
                    <a:pt x="60" y="29"/>
                    <a:pt x="154" y="15"/>
                    <a:pt x="24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27" name="Google Shape;6262;p56"/>
            <p:cNvSpPr/>
            <p:nvPr/>
          </p:nvSpPr>
          <p:spPr>
            <a:xfrm>
              <a:off x="2578680" y="1643040"/>
              <a:ext cx="1440" cy="360"/>
            </a:xfrm>
            <a:custGeom>
              <a:avLst/>
              <a:gdLst>
                <a:gd name="textAreaLeft" fmla="*/ 0 w 1440"/>
                <a:gd name="textAreaRight" fmla="*/ 3240 w 1440"/>
                <a:gd name="textAreaTop" fmla="*/ 0 h 360"/>
                <a:gd name="textAreaBottom" fmla="*/ 5760 h 360"/>
              </a:gdLst>
              <a:ahLst/>
              <a:rect l="textAreaLeft" t="textAreaTop" r="textAreaRight" b="textAreaBottom"/>
              <a:pathLst>
                <a:path w="243" h="11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28" name="Google Shape;6263;p56"/>
            <p:cNvSpPr/>
            <p:nvPr/>
          </p:nvSpPr>
          <p:spPr>
            <a:xfrm>
              <a:off x="2548080" y="1640880"/>
              <a:ext cx="720" cy="360"/>
            </a:xfrm>
            <a:custGeom>
              <a:avLst/>
              <a:gdLst>
                <a:gd name="textAreaLeft" fmla="*/ 0 w 720"/>
                <a:gd name="textAreaRight" fmla="*/ 2520 w 720"/>
                <a:gd name="textAreaTop" fmla="*/ 0 h 360"/>
                <a:gd name="textAreaBottom" fmla="*/ 5760 h 360"/>
              </a:gdLst>
              <a:ahLst/>
              <a:rect l="textAreaLeft" t="textAreaTop" r="textAreaRight" b="textAreaBottom"/>
              <a:pathLst>
                <a:path w="180" h="113">
                  <a:moveTo>
                    <a:pt x="1" y="113"/>
                  </a:moveTo>
                  <a:cubicBezTo>
                    <a:pt x="57" y="67"/>
                    <a:pt x="116" y="29"/>
                    <a:pt x="179" y="1"/>
                  </a:cubicBezTo>
                  <a:cubicBezTo>
                    <a:pt x="116" y="29"/>
                    <a:pt x="57" y="67"/>
                    <a:pt x="1" y="113"/>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29" name="Google Shape;6264;p56"/>
            <p:cNvSpPr/>
            <p:nvPr/>
          </p:nvSpPr>
          <p:spPr>
            <a:xfrm>
              <a:off x="2530800" y="165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0" name="Google Shape;6265;p56"/>
            <p:cNvSpPr/>
            <p:nvPr/>
          </p:nvSpPr>
          <p:spPr>
            <a:xfrm>
              <a:off x="2530800" y="165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1" name="Google Shape;6266;p56"/>
            <p:cNvSpPr/>
            <p:nvPr/>
          </p:nvSpPr>
          <p:spPr>
            <a:xfrm>
              <a:off x="2530440" y="165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2" name="Google Shape;6267;p56"/>
            <p:cNvSpPr/>
            <p:nvPr/>
          </p:nvSpPr>
          <p:spPr>
            <a:xfrm>
              <a:off x="253044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3" name="Google Shape;6268;p56"/>
            <p:cNvSpPr/>
            <p:nvPr/>
          </p:nvSpPr>
          <p:spPr>
            <a:xfrm>
              <a:off x="2532240" y="1649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4" name="Google Shape;6269;p56"/>
            <p:cNvSpPr/>
            <p:nvPr/>
          </p:nvSpPr>
          <p:spPr>
            <a:xfrm>
              <a:off x="2531520" y="1649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5" name="Google Shape;6270;p56"/>
            <p:cNvSpPr/>
            <p:nvPr/>
          </p:nvSpPr>
          <p:spPr>
            <a:xfrm>
              <a:off x="253044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6" name="Google Shape;6271;p56"/>
            <p:cNvSpPr/>
            <p:nvPr/>
          </p:nvSpPr>
          <p:spPr>
            <a:xfrm>
              <a:off x="2531880" y="1649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7" name="Google Shape;6272;p56"/>
            <p:cNvSpPr/>
            <p:nvPr/>
          </p:nvSpPr>
          <p:spPr>
            <a:xfrm>
              <a:off x="2531160" y="1649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38" name="Google Shape;6273;p56"/>
            <p:cNvSpPr/>
            <p:nvPr/>
          </p:nvSpPr>
          <p:spPr>
            <a:xfrm>
              <a:off x="2581920" y="1642320"/>
              <a:ext cx="5040" cy="360"/>
            </a:xfrm>
            <a:custGeom>
              <a:avLst/>
              <a:gdLst>
                <a:gd name="textAreaLeft" fmla="*/ 0 w 5040"/>
                <a:gd name="textAreaRight" fmla="*/ 6840 w 5040"/>
                <a:gd name="textAreaTop" fmla="*/ 0 h 360"/>
                <a:gd name="textAreaBottom" fmla="*/ 2160 h 360"/>
              </a:gdLst>
              <a:ahLst/>
              <a:rect l="textAreaLeft" t="textAreaTop" r="textAreaRight" b="textAreaBottom"/>
              <a:pathLst>
                <a:path w="512" h="151">
                  <a:moveTo>
                    <a:pt x="511" y="116"/>
                  </a:moveTo>
                  <a:cubicBezTo>
                    <a:pt x="319" y="0"/>
                    <a:pt x="98" y="74"/>
                    <a:pt x="0" y="151"/>
                  </a:cubicBezTo>
                  <a:lnTo>
                    <a:pt x="0" y="151"/>
                  </a:lnTo>
                  <a:cubicBezTo>
                    <a:pt x="98" y="74"/>
                    <a:pt x="319" y="0"/>
                    <a:pt x="511" y="116"/>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39" name="Google Shape;6274;p56"/>
            <p:cNvSpPr/>
            <p:nvPr/>
          </p:nvSpPr>
          <p:spPr>
            <a:xfrm>
              <a:off x="2589120" y="1643760"/>
              <a:ext cx="1800" cy="360"/>
            </a:xfrm>
            <a:custGeom>
              <a:avLst/>
              <a:gdLst>
                <a:gd name="textAreaLeft" fmla="*/ 0 w 1800"/>
                <a:gd name="textAreaRight" fmla="*/ 3600 w 1800"/>
                <a:gd name="textAreaTop" fmla="*/ 0 h 360"/>
                <a:gd name="textAreaBottom" fmla="*/ 2160 h 360"/>
              </a:gdLst>
              <a:ahLst/>
              <a:rect l="textAreaLeft" t="textAreaTop" r="textAreaRight" b="textAreaBottom"/>
              <a:pathLst>
                <a:path w="270" h="148">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40" name="Google Shape;6275;p56"/>
            <p:cNvSpPr/>
            <p:nvPr/>
          </p:nvSpPr>
          <p:spPr>
            <a:xfrm>
              <a:off x="2560320" y="1635480"/>
              <a:ext cx="1800" cy="360"/>
            </a:xfrm>
            <a:custGeom>
              <a:avLst/>
              <a:gdLst>
                <a:gd name="textAreaLeft" fmla="*/ 0 w 1800"/>
                <a:gd name="textAreaRight" fmla="*/ 3600 w 1800"/>
                <a:gd name="textAreaTop" fmla="*/ 0 h 360"/>
                <a:gd name="textAreaBottom" fmla="*/ 11520 h 360"/>
              </a:gdLst>
              <a:ahLst/>
              <a:rect l="textAreaLeft" t="textAreaTop" r="textAreaRight" b="textAreaBottom"/>
              <a:pathLst>
                <a:path w="257" h="15">
                  <a:moveTo>
                    <a:pt x="256" y="15"/>
                  </a:moveTo>
                  <a:cubicBezTo>
                    <a:pt x="172" y="1"/>
                    <a:pt x="85" y="1"/>
                    <a:pt x="1" y="11"/>
                  </a:cubicBezTo>
                  <a:cubicBezTo>
                    <a:pt x="85" y="1"/>
                    <a:pt x="172" y="1"/>
                    <a:pt x="256"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1" name="Google Shape;6276;p56"/>
            <p:cNvSpPr/>
            <p:nvPr/>
          </p:nvSpPr>
          <p:spPr>
            <a:xfrm>
              <a:off x="2552400" y="1637640"/>
              <a:ext cx="1440" cy="360"/>
            </a:xfrm>
            <a:custGeom>
              <a:avLst/>
              <a:gdLst>
                <a:gd name="textAreaLeft" fmla="*/ 0 w 1440"/>
                <a:gd name="textAreaRight" fmla="*/ 3240 w 1440"/>
                <a:gd name="textAreaTop" fmla="*/ 0 h 360"/>
                <a:gd name="textAreaBottom" fmla="*/ 3600 h 360"/>
              </a:gdLst>
              <a:ahLst/>
              <a:rect l="textAreaLeft" t="textAreaTop" r="textAreaRight" b="textAreaBottom"/>
              <a:pathLst>
                <a:path w="246" h="123">
                  <a:moveTo>
                    <a:pt x="246" y="0"/>
                  </a:moveTo>
                  <a:cubicBezTo>
                    <a:pt x="144" y="21"/>
                    <a:pt x="39" y="42"/>
                    <a:pt x="1" y="123"/>
                  </a:cubicBezTo>
                  <a:cubicBezTo>
                    <a:pt x="39" y="46"/>
                    <a:pt x="144" y="21"/>
                    <a:pt x="246"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42" name="Google Shape;6277;p56"/>
            <p:cNvSpPr/>
            <p:nvPr/>
          </p:nvSpPr>
          <p:spPr>
            <a:xfrm>
              <a:off x="2529720" y="165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8">
                  <a:moveTo>
                    <a:pt x="25" y="8"/>
                  </a:moveTo>
                  <a:lnTo>
                    <a:pt x="32" y="8"/>
                  </a:lnTo>
                  <a:lnTo>
                    <a:pt x="32" y="1"/>
                  </a:lnTo>
                  <a:lnTo>
                    <a:pt x="32" y="8"/>
                  </a:lnTo>
                  <a:cubicBezTo>
                    <a:pt x="21" y="8"/>
                    <a:pt x="11" y="8"/>
                    <a:pt x="0" y="8"/>
                  </a:cubicBez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3" name="Google Shape;6278;p56"/>
            <p:cNvSpPr/>
            <p:nvPr/>
          </p:nvSpPr>
          <p:spPr>
            <a:xfrm>
              <a:off x="2593080" y="1643400"/>
              <a:ext cx="1800" cy="360"/>
            </a:xfrm>
            <a:custGeom>
              <a:avLst/>
              <a:gdLst>
                <a:gd name="textAreaLeft" fmla="*/ 0 w 1800"/>
                <a:gd name="textAreaRight" fmla="*/ 3600 w 1800"/>
                <a:gd name="textAreaTop" fmla="*/ 0 h 360"/>
                <a:gd name="textAreaBottom" fmla="*/ 2160 h 360"/>
              </a:gdLst>
              <a:ahLst/>
              <a:rect l="textAreaLeft" t="textAreaTop" r="textAreaRight" b="textAreaBottom"/>
              <a:pathLst>
                <a:path w="270" h="162">
                  <a:moveTo>
                    <a:pt x="270" y="0"/>
                  </a:moveTo>
                  <a:cubicBezTo>
                    <a:pt x="154" y="42"/>
                    <a:pt x="46" y="84"/>
                    <a:pt x="0" y="161"/>
                  </a:cubicBezTo>
                  <a:cubicBezTo>
                    <a:pt x="46" y="84"/>
                    <a:pt x="154" y="42"/>
                    <a:pt x="27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44" name="Google Shape;6279;p56"/>
            <p:cNvSpPr/>
            <p:nvPr/>
          </p:nvSpPr>
          <p:spPr>
            <a:xfrm>
              <a:off x="2574000" y="1637640"/>
              <a:ext cx="360" cy="720"/>
            </a:xfrm>
            <a:custGeom>
              <a:avLst/>
              <a:gdLst>
                <a:gd name="textAreaLeft" fmla="*/ 0 w 360"/>
                <a:gd name="textAreaRight" fmla="*/ 2160 w 360"/>
                <a:gd name="textAreaTop" fmla="*/ 0 h 720"/>
                <a:gd name="textAreaBottom" fmla="*/ 2520 h 720"/>
              </a:gdLst>
              <a:ahLst/>
              <a:rect l="textAreaLeft" t="textAreaTop" r="textAreaRight" b="textAreaBottom"/>
              <a:pathLst>
                <a:path w="165" h="198">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45" name="Google Shape;6280;p56"/>
            <p:cNvSpPr/>
            <p:nvPr/>
          </p:nvSpPr>
          <p:spPr>
            <a:xfrm>
              <a:off x="2727720" y="1643400"/>
              <a:ext cx="1800" cy="360"/>
            </a:xfrm>
            <a:custGeom>
              <a:avLst/>
              <a:gdLst>
                <a:gd name="textAreaLeft" fmla="*/ 0 w 1800"/>
                <a:gd name="textAreaRight" fmla="*/ 3600 w 1800"/>
                <a:gd name="textAreaTop" fmla="*/ 0 h 360"/>
                <a:gd name="textAreaBottom" fmla="*/ 8640 h 360"/>
              </a:gdLst>
              <a:ahLst/>
              <a:rect l="textAreaLeft" t="textAreaTop" r="textAreaRight" b="textAreaBottom"/>
              <a:pathLst>
                <a:path w="263" h="71">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6" name="Google Shape;6281;p56"/>
            <p:cNvSpPr/>
            <p:nvPr/>
          </p:nvSpPr>
          <p:spPr>
            <a:xfrm>
              <a:off x="2682000" y="1650240"/>
              <a:ext cx="4320" cy="360"/>
            </a:xfrm>
            <a:custGeom>
              <a:avLst/>
              <a:gdLst>
                <a:gd name="textAreaLeft" fmla="*/ 0 w 4320"/>
                <a:gd name="textAreaRight" fmla="*/ 6120 w 4320"/>
                <a:gd name="textAreaTop" fmla="*/ 0 h 360"/>
                <a:gd name="textAreaBottom" fmla="*/ 8640 h 360"/>
              </a:gdLst>
              <a:ahLst/>
              <a:rect l="textAreaLeft" t="textAreaTop" r="textAreaRight" b="textAreaBottom"/>
              <a:pathLst>
                <a:path w="456" h="89">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7" name="Google Shape;6282;p56"/>
            <p:cNvSpPr/>
            <p:nvPr/>
          </p:nvSpPr>
          <p:spPr>
            <a:xfrm>
              <a:off x="2700360" y="1648800"/>
              <a:ext cx="2160" cy="360"/>
            </a:xfrm>
            <a:custGeom>
              <a:avLst/>
              <a:gdLst>
                <a:gd name="textAreaLeft" fmla="*/ 0 w 2160"/>
                <a:gd name="textAreaRight" fmla="*/ 3960 w 2160"/>
                <a:gd name="textAreaTop" fmla="*/ 0 h 360"/>
                <a:gd name="textAreaBottom" fmla="*/ 11520 h 360"/>
              </a:gdLst>
              <a:ahLst/>
              <a:rect l="textAreaLeft" t="textAreaTop" r="textAreaRight" b="textAreaBottom"/>
              <a:pathLst>
                <a:path w="292" h="57">
                  <a:moveTo>
                    <a:pt x="291" y="0"/>
                  </a:moveTo>
                  <a:cubicBezTo>
                    <a:pt x="211" y="21"/>
                    <a:pt x="95" y="39"/>
                    <a:pt x="1" y="56"/>
                  </a:cubicBezTo>
                  <a:cubicBezTo>
                    <a:pt x="95" y="42"/>
                    <a:pt x="211" y="21"/>
                    <a:pt x="29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48" name="Google Shape;6283;p56"/>
            <p:cNvSpPr/>
            <p:nvPr/>
          </p:nvSpPr>
          <p:spPr>
            <a:xfrm>
              <a:off x="2631240" y="1634400"/>
              <a:ext cx="360" cy="1080"/>
            </a:xfrm>
            <a:custGeom>
              <a:avLst/>
              <a:gdLst>
                <a:gd name="textAreaLeft" fmla="*/ 0 w 360"/>
                <a:gd name="textAreaRight" fmla="*/ 11520 w 360"/>
                <a:gd name="textAreaTop" fmla="*/ 0 h 1080"/>
                <a:gd name="textAreaBottom" fmla="*/ 2880 h 1080"/>
              </a:gdLst>
              <a:ahLst/>
              <a:rect l="textAreaLeft" t="textAreaTop" r="textAreaRight" b="textAreaBottom"/>
              <a:pathLst>
                <a:path w="29" h="208">
                  <a:moveTo>
                    <a:pt x="28" y="207"/>
                  </a:moveTo>
                  <a:cubicBezTo>
                    <a:pt x="0" y="176"/>
                    <a:pt x="4" y="78"/>
                    <a:pt x="4" y="1"/>
                  </a:cubicBezTo>
                  <a:cubicBezTo>
                    <a:pt x="4" y="78"/>
                    <a:pt x="0" y="176"/>
                    <a:pt x="28" y="207"/>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649" name="Google Shape;6284;p56"/>
            <p:cNvSpPr/>
            <p:nvPr/>
          </p:nvSpPr>
          <p:spPr>
            <a:xfrm>
              <a:off x="2677680" y="1649520"/>
              <a:ext cx="2520" cy="360"/>
            </a:xfrm>
            <a:custGeom>
              <a:avLst/>
              <a:gdLst>
                <a:gd name="textAreaLeft" fmla="*/ 0 w 2520"/>
                <a:gd name="textAreaRight" fmla="*/ 4320 w 2520"/>
                <a:gd name="textAreaTop" fmla="*/ 0 h 360"/>
                <a:gd name="textAreaBottom" fmla="*/ 11520 h 360"/>
              </a:gdLst>
              <a:ahLst/>
              <a:rect l="textAreaLeft" t="textAreaTop" r="textAreaRight" b="textAreaBottom"/>
              <a:pathLst>
                <a:path w="316" h="47">
                  <a:moveTo>
                    <a:pt x="316" y="46"/>
                  </a:moveTo>
                  <a:cubicBezTo>
                    <a:pt x="211" y="43"/>
                    <a:pt x="22" y="36"/>
                    <a:pt x="1" y="1"/>
                  </a:cubicBezTo>
                  <a:cubicBezTo>
                    <a:pt x="22" y="36"/>
                    <a:pt x="211" y="43"/>
                    <a:pt x="316" y="4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0" name="Google Shape;6285;p56"/>
            <p:cNvSpPr/>
            <p:nvPr/>
          </p:nvSpPr>
          <p:spPr>
            <a:xfrm>
              <a:off x="217404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4" h="4">
                  <a:moveTo>
                    <a:pt x="0" y="4"/>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1" name="Google Shape;6286;p56"/>
            <p:cNvSpPr/>
            <p:nvPr/>
          </p:nvSpPr>
          <p:spPr>
            <a:xfrm>
              <a:off x="2174400" y="170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2" name="Google Shape;6287;p56"/>
            <p:cNvSpPr/>
            <p:nvPr/>
          </p:nvSpPr>
          <p:spPr>
            <a:xfrm>
              <a:off x="2174760" y="170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3" name="Google Shape;6288;p56"/>
            <p:cNvSpPr/>
            <p:nvPr/>
          </p:nvSpPr>
          <p:spPr>
            <a:xfrm>
              <a:off x="217368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4" h="8">
                  <a:moveTo>
                    <a:pt x="0" y="8"/>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4" name="Google Shape;6289;p56"/>
            <p:cNvSpPr/>
            <p:nvPr/>
          </p:nvSpPr>
          <p:spPr>
            <a:xfrm>
              <a:off x="2172960" y="170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 y="7"/>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5" name="Google Shape;6290;p56"/>
            <p:cNvSpPr/>
            <p:nvPr/>
          </p:nvSpPr>
          <p:spPr>
            <a:xfrm>
              <a:off x="2203200" y="171072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89" h="68">
                  <a:moveTo>
                    <a:pt x="1" y="1"/>
                  </a:moveTo>
                  <a:cubicBezTo>
                    <a:pt x="29" y="25"/>
                    <a:pt x="57" y="50"/>
                    <a:pt x="88" y="67"/>
                  </a:cubicBezTo>
                  <a:cubicBezTo>
                    <a:pt x="57" y="50"/>
                    <a:pt x="29" y="2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6" name="Google Shape;6291;p56"/>
            <p:cNvSpPr/>
            <p:nvPr/>
          </p:nvSpPr>
          <p:spPr>
            <a:xfrm>
              <a:off x="2174760" y="1702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7" name="Google Shape;6292;p56"/>
            <p:cNvSpPr/>
            <p:nvPr/>
          </p:nvSpPr>
          <p:spPr>
            <a:xfrm>
              <a:off x="2217600" y="1715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8" name="Google Shape;6293;p56"/>
            <p:cNvSpPr/>
            <p:nvPr/>
          </p:nvSpPr>
          <p:spPr>
            <a:xfrm>
              <a:off x="2172600" y="170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1" y="11"/>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59" name="Google Shape;6294;p56"/>
            <p:cNvSpPr/>
            <p:nvPr/>
          </p:nvSpPr>
          <p:spPr>
            <a:xfrm>
              <a:off x="2204280" y="1711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22">
                  <a:moveTo>
                    <a:pt x="0" y="22"/>
                  </a:moveTo>
                  <a:cubicBezTo>
                    <a:pt x="11" y="11"/>
                    <a:pt x="21" y="4"/>
                    <a:pt x="35" y="1"/>
                  </a:cubicBezTo>
                  <a:cubicBezTo>
                    <a:pt x="21" y="4"/>
                    <a:pt x="11" y="11"/>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0" name="Google Shape;6295;p56"/>
            <p:cNvSpPr/>
            <p:nvPr/>
          </p:nvSpPr>
          <p:spPr>
            <a:xfrm>
              <a:off x="2205000" y="1710720"/>
              <a:ext cx="5760" cy="360"/>
            </a:xfrm>
            <a:custGeom>
              <a:avLst/>
              <a:gdLst>
                <a:gd name="textAreaLeft" fmla="*/ 0 w 5760"/>
                <a:gd name="textAreaRight" fmla="*/ 7560 w 5760"/>
                <a:gd name="textAreaTop" fmla="*/ 0 h 360"/>
                <a:gd name="textAreaBottom" fmla="*/ 8640 h 360"/>
              </a:gdLst>
              <a:ahLst/>
              <a:rect l="textAreaLeft" t="textAreaTop" r="textAreaRight" b="textAreaBottom"/>
              <a:pathLst>
                <a:path w="561" h="68">
                  <a:moveTo>
                    <a:pt x="560" y="1"/>
                  </a:moveTo>
                  <a:cubicBezTo>
                    <a:pt x="273" y="1"/>
                    <a:pt x="91" y="25"/>
                    <a:pt x="0" y="67"/>
                  </a:cubicBezTo>
                  <a:cubicBezTo>
                    <a:pt x="91" y="25"/>
                    <a:pt x="273" y="4"/>
                    <a:pt x="56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1" name="Google Shape;6296;p56"/>
            <p:cNvSpPr/>
            <p:nvPr/>
          </p:nvSpPr>
          <p:spPr>
            <a:xfrm>
              <a:off x="2175120" y="1702800"/>
              <a:ext cx="7560" cy="1080"/>
            </a:xfrm>
            <a:custGeom>
              <a:avLst/>
              <a:gdLst>
                <a:gd name="textAreaLeft" fmla="*/ 0 w 7560"/>
                <a:gd name="textAreaRight" fmla="*/ 9360 w 7560"/>
                <a:gd name="textAreaTop" fmla="*/ 0 h 1080"/>
                <a:gd name="textAreaBottom" fmla="*/ 2880 h 1080"/>
              </a:gdLst>
              <a:ahLst/>
              <a:rect l="textAreaLeft" t="textAreaTop" r="textAreaRight" b="textAreaBottom"/>
              <a:pathLst>
                <a:path w="701" h="212">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662" name="Google Shape;6297;p56"/>
            <p:cNvSpPr/>
            <p:nvPr/>
          </p:nvSpPr>
          <p:spPr>
            <a:xfrm>
              <a:off x="2217600" y="1716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3" name="Google Shape;6298;p56"/>
            <p:cNvSpPr/>
            <p:nvPr/>
          </p:nvSpPr>
          <p:spPr>
            <a:xfrm>
              <a:off x="2218680" y="1716480"/>
              <a:ext cx="2160" cy="360"/>
            </a:xfrm>
            <a:custGeom>
              <a:avLst/>
              <a:gdLst>
                <a:gd name="textAreaLeft" fmla="*/ 0 w 2160"/>
                <a:gd name="textAreaRight" fmla="*/ 3960 w 2160"/>
                <a:gd name="textAreaTop" fmla="*/ 0 h 360"/>
                <a:gd name="textAreaBottom" fmla="*/ 2160 h 360"/>
              </a:gdLst>
              <a:ahLst/>
              <a:rect l="textAreaLeft" t="textAreaTop" r="textAreaRight" b="textAreaBottom"/>
              <a:pathLst>
                <a:path w="285" h="164">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664" name="Google Shape;6299;p56"/>
            <p:cNvSpPr/>
            <p:nvPr/>
          </p:nvSpPr>
          <p:spPr>
            <a:xfrm>
              <a:off x="2042280" y="159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5" name="Google Shape;6300;p56"/>
            <p:cNvSpPr/>
            <p:nvPr/>
          </p:nvSpPr>
          <p:spPr>
            <a:xfrm>
              <a:off x="2043000" y="159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6" name="Google Shape;6301;p56"/>
            <p:cNvSpPr/>
            <p:nvPr/>
          </p:nvSpPr>
          <p:spPr>
            <a:xfrm>
              <a:off x="2030400" y="159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4">
                  <a:moveTo>
                    <a:pt x="25"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7" name="Google Shape;6302;p56"/>
            <p:cNvSpPr/>
            <p:nvPr/>
          </p:nvSpPr>
          <p:spPr>
            <a:xfrm>
              <a:off x="2030040" y="159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8" name="Google Shape;6303;p56"/>
            <p:cNvSpPr/>
            <p:nvPr/>
          </p:nvSpPr>
          <p:spPr>
            <a:xfrm>
              <a:off x="2026080" y="159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69" name="Google Shape;6304;p56"/>
            <p:cNvSpPr/>
            <p:nvPr/>
          </p:nvSpPr>
          <p:spPr>
            <a:xfrm>
              <a:off x="2025360" y="159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0" name="Google Shape;6305;p56"/>
            <p:cNvSpPr/>
            <p:nvPr/>
          </p:nvSpPr>
          <p:spPr>
            <a:xfrm>
              <a:off x="2029680" y="159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1" name="Google Shape;6306;p56"/>
            <p:cNvSpPr/>
            <p:nvPr/>
          </p:nvSpPr>
          <p:spPr>
            <a:xfrm>
              <a:off x="2041560" y="159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2" name="Google Shape;6307;p56"/>
            <p:cNvSpPr/>
            <p:nvPr/>
          </p:nvSpPr>
          <p:spPr>
            <a:xfrm>
              <a:off x="2031120" y="159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5">
                  <a:moveTo>
                    <a:pt x="25"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3" name="Google Shape;6308;p56"/>
            <p:cNvSpPr/>
            <p:nvPr/>
          </p:nvSpPr>
          <p:spPr>
            <a:xfrm>
              <a:off x="2040120" y="159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1">
                  <a:moveTo>
                    <a:pt x="49"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4" name="Google Shape;6309;p56"/>
            <p:cNvSpPr/>
            <p:nvPr/>
          </p:nvSpPr>
          <p:spPr>
            <a:xfrm>
              <a:off x="2034360" y="1597680"/>
              <a:ext cx="4320" cy="360"/>
            </a:xfrm>
            <a:custGeom>
              <a:avLst/>
              <a:gdLst>
                <a:gd name="textAreaLeft" fmla="*/ 0 w 4320"/>
                <a:gd name="textAreaRight" fmla="*/ 6120 w 4320"/>
                <a:gd name="textAreaTop" fmla="*/ 0 h 360"/>
                <a:gd name="textAreaBottom" fmla="*/ 11520 h 360"/>
              </a:gdLst>
              <a:ahLst/>
              <a:rect l="textAreaLeft" t="textAreaTop" r="textAreaRight" b="textAreaBottom"/>
              <a:pathLst>
                <a:path w="438" h="26">
                  <a:moveTo>
                    <a:pt x="438" y="25"/>
                  </a:moveTo>
                  <a:cubicBezTo>
                    <a:pt x="294" y="22"/>
                    <a:pt x="140" y="11"/>
                    <a:pt x="0" y="1"/>
                  </a:cubicBezTo>
                  <a:cubicBezTo>
                    <a:pt x="140" y="11"/>
                    <a:pt x="294" y="22"/>
                    <a:pt x="438"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5" name="Google Shape;6310;p56"/>
            <p:cNvSpPr/>
            <p:nvPr/>
          </p:nvSpPr>
          <p:spPr>
            <a:xfrm>
              <a:off x="2045160" y="159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6" name="Google Shape;6311;p56"/>
            <p:cNvSpPr/>
            <p:nvPr/>
          </p:nvSpPr>
          <p:spPr>
            <a:xfrm>
              <a:off x="2043720" y="159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
                  <a:moveTo>
                    <a:pt x="25"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7" name="Google Shape;6312;p56"/>
            <p:cNvSpPr/>
            <p:nvPr/>
          </p:nvSpPr>
          <p:spPr>
            <a:xfrm>
              <a:off x="2043360" y="159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8" name="Google Shape;6313;p56"/>
            <p:cNvSpPr/>
            <p:nvPr/>
          </p:nvSpPr>
          <p:spPr>
            <a:xfrm>
              <a:off x="2027880" y="159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8"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79" name="Google Shape;6314;p56"/>
            <p:cNvSpPr/>
            <p:nvPr/>
          </p:nvSpPr>
          <p:spPr>
            <a:xfrm>
              <a:off x="2027160" y="159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0" name="Google Shape;6315;p56"/>
            <p:cNvSpPr/>
            <p:nvPr/>
          </p:nvSpPr>
          <p:spPr>
            <a:xfrm>
              <a:off x="2027880" y="159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1" name="Google Shape;6316;p56"/>
            <p:cNvSpPr/>
            <p:nvPr/>
          </p:nvSpPr>
          <p:spPr>
            <a:xfrm>
              <a:off x="2044440" y="159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2"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2" name="Google Shape;6317;p56"/>
            <p:cNvSpPr/>
            <p:nvPr/>
          </p:nvSpPr>
          <p:spPr>
            <a:xfrm>
              <a:off x="2028240" y="159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3" name="Google Shape;6318;p56"/>
            <p:cNvSpPr/>
            <p:nvPr/>
          </p:nvSpPr>
          <p:spPr>
            <a:xfrm>
              <a:off x="2026440" y="159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4" name="Google Shape;6319;p56"/>
            <p:cNvSpPr/>
            <p:nvPr/>
          </p:nvSpPr>
          <p:spPr>
            <a:xfrm>
              <a:off x="2028960" y="159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5" name="Google Shape;6320;p56"/>
            <p:cNvSpPr/>
            <p:nvPr/>
          </p:nvSpPr>
          <p:spPr>
            <a:xfrm>
              <a:off x="2026800" y="159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6" name="Google Shape;6321;p56"/>
            <p:cNvSpPr/>
            <p:nvPr/>
          </p:nvSpPr>
          <p:spPr>
            <a:xfrm>
              <a:off x="2029320" y="159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7" name="Google Shape;6322;p56"/>
            <p:cNvSpPr/>
            <p:nvPr/>
          </p:nvSpPr>
          <p:spPr>
            <a:xfrm>
              <a:off x="2028600" y="159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1"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8" name="Google Shape;6323;p56"/>
            <p:cNvSpPr/>
            <p:nvPr/>
          </p:nvSpPr>
          <p:spPr>
            <a:xfrm>
              <a:off x="2033640" y="159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4">
                  <a:moveTo>
                    <a:pt x="46"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89" name="Google Shape;6324;p56"/>
            <p:cNvSpPr/>
            <p:nvPr/>
          </p:nvSpPr>
          <p:spPr>
            <a:xfrm>
              <a:off x="2032920" y="159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5">
                  <a:moveTo>
                    <a:pt x="39"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0" name="Google Shape;6325;p56"/>
            <p:cNvSpPr/>
            <p:nvPr/>
          </p:nvSpPr>
          <p:spPr>
            <a:xfrm>
              <a:off x="2031840" y="159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9"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1" name="Google Shape;6326;p56"/>
            <p:cNvSpPr/>
            <p:nvPr/>
          </p:nvSpPr>
          <p:spPr>
            <a:xfrm>
              <a:off x="2032200" y="159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4">
                  <a:moveTo>
                    <a:pt x="36"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2" name="Google Shape;6327;p56"/>
            <p:cNvSpPr/>
            <p:nvPr/>
          </p:nvSpPr>
          <p:spPr>
            <a:xfrm>
              <a:off x="2045520" y="159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3" name="Google Shape;6328;p56"/>
            <p:cNvSpPr/>
            <p:nvPr/>
          </p:nvSpPr>
          <p:spPr>
            <a:xfrm>
              <a:off x="2160720" y="166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1">
                  <a:moveTo>
                    <a:pt x="4"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4" name="Google Shape;6329;p56"/>
            <p:cNvSpPr/>
            <p:nvPr/>
          </p:nvSpPr>
          <p:spPr>
            <a:xfrm>
              <a:off x="2167560" y="166356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13" h="15">
                  <a:moveTo>
                    <a:pt x="113"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5" name="Google Shape;6330;p56"/>
            <p:cNvSpPr/>
            <p:nvPr/>
          </p:nvSpPr>
          <p:spPr>
            <a:xfrm>
              <a:off x="2173320" y="1656720"/>
              <a:ext cx="360" cy="360"/>
            </a:xfrm>
            <a:custGeom>
              <a:avLst/>
              <a:gdLst>
                <a:gd name="textAreaLeft" fmla="*/ 0 w 360"/>
                <a:gd name="textAreaRight" fmla="*/ 8640 w 360"/>
                <a:gd name="textAreaTop" fmla="*/ 0 h 360"/>
                <a:gd name="textAreaBottom" fmla="*/ 5760 h 360"/>
              </a:gdLst>
              <a:ahLst/>
              <a:rect l="textAreaLeft" t="textAreaTop" r="textAreaRight" b="textAreaBottom"/>
              <a:pathLst>
                <a:path w="71" h="99">
                  <a:moveTo>
                    <a:pt x="1" y="1"/>
                  </a:moveTo>
                  <a:cubicBezTo>
                    <a:pt x="29" y="29"/>
                    <a:pt x="54" y="64"/>
                    <a:pt x="71" y="99"/>
                  </a:cubicBezTo>
                  <a:cubicBezTo>
                    <a:pt x="54" y="64"/>
                    <a:pt x="29" y="29"/>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696" name="Google Shape;6331;p56"/>
            <p:cNvSpPr/>
            <p:nvPr/>
          </p:nvSpPr>
          <p:spPr>
            <a:xfrm>
              <a:off x="2141280" y="163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2">
                  <a:moveTo>
                    <a:pt x="1" y="0"/>
                  </a:moveTo>
                  <a:cubicBezTo>
                    <a:pt x="1" y="11"/>
                    <a:pt x="1" y="21"/>
                    <a:pt x="1" y="32"/>
                  </a:cubicBezTo>
                  <a:cubicBezTo>
                    <a:pt x="1" y="21"/>
                    <a:pt x="1"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7" name="Google Shape;6332;p56"/>
            <p:cNvSpPr/>
            <p:nvPr/>
          </p:nvSpPr>
          <p:spPr>
            <a:xfrm>
              <a:off x="2113200" y="162000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6" h="35">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8" name="Google Shape;6333;p56"/>
            <p:cNvSpPr/>
            <p:nvPr/>
          </p:nvSpPr>
          <p:spPr>
            <a:xfrm>
              <a:off x="2116440" y="1618560"/>
              <a:ext cx="360" cy="360"/>
            </a:xfrm>
            <a:custGeom>
              <a:avLst/>
              <a:gdLst>
                <a:gd name="textAreaLeft" fmla="*/ 0 w 360"/>
                <a:gd name="textAreaRight" fmla="*/ 3600 w 360"/>
                <a:gd name="textAreaTop" fmla="*/ 0 h 360"/>
                <a:gd name="textAreaBottom" fmla="*/ 8640 h 360"/>
              </a:gdLst>
              <a:ahLst/>
              <a:rect l="textAreaLeft" t="textAreaTop" r="textAreaRight" b="textAreaBottom"/>
              <a:pathLst>
                <a:path w="135" h="82">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699" name="Google Shape;6334;p56"/>
            <p:cNvSpPr/>
            <p:nvPr/>
          </p:nvSpPr>
          <p:spPr>
            <a:xfrm>
              <a:off x="2146320" y="1638360"/>
              <a:ext cx="360" cy="360"/>
            </a:xfrm>
            <a:custGeom>
              <a:avLst/>
              <a:gdLst>
                <a:gd name="textAreaLeft" fmla="*/ 0 w 360"/>
                <a:gd name="textAreaRight" fmla="*/ 3600 w 360"/>
                <a:gd name="textAreaTop" fmla="*/ 0 h 360"/>
                <a:gd name="textAreaBottom" fmla="*/ 8640 h 360"/>
              </a:gdLst>
              <a:ahLst/>
              <a:rect l="textAreaLeft" t="textAreaTop" r="textAreaRight" b="textAreaBottom"/>
              <a:pathLst>
                <a:path w="137" h="75">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0" name="Google Shape;6335;p56"/>
            <p:cNvSpPr/>
            <p:nvPr/>
          </p:nvSpPr>
          <p:spPr>
            <a:xfrm>
              <a:off x="2130840" y="162432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25" h="110">
                  <a:moveTo>
                    <a:pt x="25" y="1"/>
                  </a:moveTo>
                  <a:cubicBezTo>
                    <a:pt x="25" y="39"/>
                    <a:pt x="14" y="78"/>
                    <a:pt x="0" y="109"/>
                  </a:cubicBezTo>
                  <a:cubicBezTo>
                    <a:pt x="14" y="78"/>
                    <a:pt x="25" y="39"/>
                    <a:pt x="25"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01" name="Google Shape;6336;p56"/>
            <p:cNvSpPr/>
            <p:nvPr/>
          </p:nvSpPr>
          <p:spPr>
            <a:xfrm>
              <a:off x="2122920" y="1618200"/>
              <a:ext cx="1080" cy="360"/>
            </a:xfrm>
            <a:custGeom>
              <a:avLst/>
              <a:gdLst>
                <a:gd name="textAreaLeft" fmla="*/ 0 w 1080"/>
                <a:gd name="textAreaRight" fmla="*/ 2880 w 1080"/>
                <a:gd name="textAreaTop" fmla="*/ 0 h 360"/>
                <a:gd name="textAreaBottom" fmla="*/ 11520 h 360"/>
              </a:gdLst>
              <a:ahLst/>
              <a:rect l="textAreaLeft" t="textAreaTop" r="textAreaRight" b="textAreaBottom"/>
              <a:pathLst>
                <a:path w="208" h="25">
                  <a:moveTo>
                    <a:pt x="1" y="25"/>
                  </a:moveTo>
                  <a:cubicBezTo>
                    <a:pt x="67" y="8"/>
                    <a:pt x="137" y="1"/>
                    <a:pt x="207" y="1"/>
                  </a:cubicBezTo>
                  <a:cubicBezTo>
                    <a:pt x="137" y="1"/>
                    <a:pt x="67" y="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2" name="Google Shape;6337;p56"/>
            <p:cNvSpPr/>
            <p:nvPr/>
          </p:nvSpPr>
          <p:spPr>
            <a:xfrm>
              <a:off x="2173680" y="165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5">
                  <a:moveTo>
                    <a:pt x="25" y="0"/>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3" name="Google Shape;6338;p56"/>
            <p:cNvSpPr/>
            <p:nvPr/>
          </p:nvSpPr>
          <p:spPr>
            <a:xfrm>
              <a:off x="2169360" y="1663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4" name="Google Shape;6339;p56"/>
            <p:cNvSpPr/>
            <p:nvPr/>
          </p:nvSpPr>
          <p:spPr>
            <a:xfrm>
              <a:off x="2160720" y="1667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5" name="Google Shape;6340;p56"/>
            <p:cNvSpPr/>
            <p:nvPr/>
          </p:nvSpPr>
          <p:spPr>
            <a:xfrm>
              <a:off x="2160720" y="1668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6" name="Google Shape;6341;p56"/>
            <p:cNvSpPr/>
            <p:nvPr/>
          </p:nvSpPr>
          <p:spPr>
            <a:xfrm>
              <a:off x="2160720" y="1667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1"/>
                  </a:moveTo>
                  <a:cubicBezTo>
                    <a:pt x="0" y="8"/>
                    <a:pt x="0" y="4"/>
                    <a:pt x="0" y="1"/>
                  </a:cubicBezTo>
                  <a:cubicBezTo>
                    <a:pt x="0" y="4"/>
                    <a:pt x="0" y="8"/>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7" name="Google Shape;6342;p56"/>
            <p:cNvSpPr/>
            <p:nvPr/>
          </p:nvSpPr>
          <p:spPr>
            <a:xfrm>
              <a:off x="2160720" y="166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1" y="1"/>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8" name="Google Shape;6343;p56"/>
            <p:cNvSpPr/>
            <p:nvPr/>
          </p:nvSpPr>
          <p:spPr>
            <a:xfrm>
              <a:off x="2160720" y="1667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
                  </a:moveTo>
                  <a:cubicBezTo>
                    <a:pt x="1" y="8"/>
                    <a:pt x="1" y="11"/>
                    <a:pt x="1" y="18"/>
                  </a:cubicBezTo>
                  <a:cubicBezTo>
                    <a:pt x="1" y="11"/>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09" name="Google Shape;6344;p56"/>
            <p:cNvSpPr/>
            <p:nvPr/>
          </p:nvSpPr>
          <p:spPr>
            <a:xfrm>
              <a:off x="2173680" y="1646280"/>
              <a:ext cx="360" cy="1800"/>
            </a:xfrm>
            <a:custGeom>
              <a:avLst/>
              <a:gdLst>
                <a:gd name="textAreaLeft" fmla="*/ 0 w 360"/>
                <a:gd name="textAreaRight" fmla="*/ 3600 w 360"/>
                <a:gd name="textAreaTop" fmla="*/ 0 h 1800"/>
                <a:gd name="textAreaBottom" fmla="*/ 3600 h 1800"/>
              </a:gdLst>
              <a:ahLst/>
              <a:rect l="textAreaLeft" t="textAreaTop" r="textAreaRight" b="textAreaBottom"/>
              <a:pathLst>
                <a:path w="141" h="257">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710" name="Google Shape;6345;p56"/>
            <p:cNvSpPr/>
            <p:nvPr/>
          </p:nvSpPr>
          <p:spPr>
            <a:xfrm>
              <a:off x="2114640" y="161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
                  <a:moveTo>
                    <a:pt x="32" y="0"/>
                  </a:moveTo>
                  <a:cubicBezTo>
                    <a:pt x="22" y="0"/>
                    <a:pt x="8" y="0"/>
                    <a:pt x="1" y="0"/>
                  </a:cubicBezTo>
                  <a:cubicBezTo>
                    <a:pt x="8" y="0"/>
                    <a:pt x="22" y="0"/>
                    <a:pt x="32"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1" name="Google Shape;6346;p56"/>
            <p:cNvSpPr/>
            <p:nvPr/>
          </p:nvSpPr>
          <p:spPr>
            <a:xfrm>
              <a:off x="2111040" y="1611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0"/>
                  </a:moveTo>
                  <a:cubicBezTo>
                    <a:pt x="4" y="0"/>
                    <a:pt x="7" y="0"/>
                    <a:pt x="7" y="0"/>
                  </a:cubicBezTo>
                  <a:cubicBezTo>
                    <a:pt x="7" y="0"/>
                    <a:pt x="4"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2" name="Google Shape;6347;p56"/>
            <p:cNvSpPr/>
            <p:nvPr/>
          </p:nvSpPr>
          <p:spPr>
            <a:xfrm>
              <a:off x="2115360" y="160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3" name="Google Shape;6348;p56"/>
            <p:cNvSpPr/>
            <p:nvPr/>
          </p:nvSpPr>
          <p:spPr>
            <a:xfrm>
              <a:off x="2112120" y="161136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90" h="64">
                  <a:moveTo>
                    <a:pt x="1" y="1"/>
                  </a:moveTo>
                  <a:lnTo>
                    <a:pt x="32" y="15"/>
                  </a:lnTo>
                  <a:cubicBezTo>
                    <a:pt x="81" y="39"/>
                    <a:pt x="134" y="57"/>
                    <a:pt x="190" y="64"/>
                  </a:cubicBezTo>
                  <a:cubicBezTo>
                    <a:pt x="134" y="57"/>
                    <a:pt x="81" y="39"/>
                    <a:pt x="32"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4" name="Google Shape;6349;p56"/>
            <p:cNvSpPr/>
            <p:nvPr/>
          </p:nvSpPr>
          <p:spPr>
            <a:xfrm>
              <a:off x="2112480" y="1617120"/>
              <a:ext cx="360" cy="1080"/>
            </a:xfrm>
            <a:custGeom>
              <a:avLst/>
              <a:gdLst>
                <a:gd name="textAreaLeft" fmla="*/ 0 w 360"/>
                <a:gd name="textAreaRight" fmla="*/ 8640 w 360"/>
                <a:gd name="textAreaTop" fmla="*/ 0 h 1080"/>
                <a:gd name="textAreaBottom" fmla="*/ 2880 h 1080"/>
              </a:gdLst>
              <a:ahLst/>
              <a:rect l="textAreaLeft" t="textAreaTop" r="textAreaRight" b="textAreaBottom"/>
              <a:pathLst>
                <a:path w="71" h="208">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715" name="Google Shape;6350;p56"/>
            <p:cNvSpPr/>
            <p:nvPr/>
          </p:nvSpPr>
          <p:spPr>
            <a:xfrm>
              <a:off x="2110320" y="159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4" h="50">
                  <a:moveTo>
                    <a:pt x="1" y="0"/>
                  </a:moveTo>
                  <a:lnTo>
                    <a:pt x="1" y="0"/>
                  </a:lnTo>
                  <a:cubicBezTo>
                    <a:pt x="15" y="25"/>
                    <a:pt x="39" y="42"/>
                    <a:pt x="64" y="49"/>
                  </a:cubicBezTo>
                  <a:cubicBezTo>
                    <a:pt x="39" y="42"/>
                    <a:pt x="18" y="25"/>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6" name="Google Shape;6351;p56"/>
            <p:cNvSpPr/>
            <p:nvPr/>
          </p:nvSpPr>
          <p:spPr>
            <a:xfrm>
              <a:off x="2088000" y="157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8">
                  <a:moveTo>
                    <a:pt x="0" y="0"/>
                  </a:moveTo>
                  <a:lnTo>
                    <a:pt x="7" y="14"/>
                  </a:lnTo>
                  <a:cubicBezTo>
                    <a:pt x="7" y="14"/>
                    <a:pt x="7" y="18"/>
                    <a:pt x="10" y="18"/>
                  </a:cubicBezTo>
                  <a:cubicBezTo>
                    <a:pt x="7" y="11"/>
                    <a:pt x="3"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7" name="Google Shape;6352;p56"/>
            <p:cNvSpPr/>
            <p:nvPr/>
          </p:nvSpPr>
          <p:spPr>
            <a:xfrm>
              <a:off x="2108160" y="1594440"/>
              <a:ext cx="360" cy="720"/>
            </a:xfrm>
            <a:custGeom>
              <a:avLst/>
              <a:gdLst>
                <a:gd name="textAreaLeft" fmla="*/ 0 w 360"/>
                <a:gd name="textAreaRight" fmla="*/ 3600 w 360"/>
                <a:gd name="textAreaTop" fmla="*/ 0 h 720"/>
                <a:gd name="textAreaBottom" fmla="*/ 2520 h 720"/>
              </a:gdLst>
              <a:ahLst/>
              <a:rect l="textAreaLeft" t="textAreaTop" r="textAreaRight" b="textAreaBottom"/>
              <a:pathLst>
                <a:path w="127" h="173">
                  <a:moveTo>
                    <a:pt x="126" y="172"/>
                  </a:moveTo>
                  <a:cubicBezTo>
                    <a:pt x="105" y="102"/>
                    <a:pt x="60" y="43"/>
                    <a:pt x="0" y="1"/>
                  </a:cubicBezTo>
                  <a:cubicBezTo>
                    <a:pt x="60" y="43"/>
                    <a:pt x="105" y="102"/>
                    <a:pt x="126" y="172"/>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718" name="Google Shape;6353;p56"/>
            <p:cNvSpPr/>
            <p:nvPr/>
          </p:nvSpPr>
          <p:spPr>
            <a:xfrm>
              <a:off x="2113200" y="161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1" y="1"/>
                  </a:moveTo>
                  <a:lnTo>
                    <a:pt x="1" y="1"/>
                  </a:lnTo>
                  <a:cubicBezTo>
                    <a:pt x="8" y="11"/>
                    <a:pt x="15" y="22"/>
                    <a:pt x="22" y="29"/>
                  </a:cubicBezTo>
                  <a:lnTo>
                    <a:pt x="15" y="1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19" name="Google Shape;6354;p56"/>
            <p:cNvSpPr/>
            <p:nvPr/>
          </p:nvSpPr>
          <p:spPr>
            <a:xfrm>
              <a:off x="2082600" y="1565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6">
                  <a:moveTo>
                    <a:pt x="0" y="1"/>
                  </a:moveTo>
                  <a:cubicBezTo>
                    <a:pt x="4" y="11"/>
                    <a:pt x="14" y="18"/>
                    <a:pt x="21" y="25"/>
                  </a:cubicBezTo>
                  <a:cubicBezTo>
                    <a:pt x="14" y="18"/>
                    <a:pt x="7" y="1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0" name="Google Shape;6355;p56"/>
            <p:cNvSpPr/>
            <p:nvPr/>
          </p:nvSpPr>
          <p:spPr>
            <a:xfrm>
              <a:off x="2082240" y="1564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2">
                  <a:moveTo>
                    <a:pt x="1" y="1"/>
                  </a:moveTo>
                  <a:cubicBezTo>
                    <a:pt x="4" y="8"/>
                    <a:pt x="11" y="15"/>
                    <a:pt x="18" y="22"/>
                  </a:cubicBezTo>
                  <a:cubicBezTo>
                    <a:pt x="11" y="15"/>
                    <a:pt x="4"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1" name="Google Shape;6356;p56"/>
            <p:cNvSpPr/>
            <p:nvPr/>
          </p:nvSpPr>
          <p:spPr>
            <a:xfrm>
              <a:off x="2087280" y="1577520"/>
              <a:ext cx="360" cy="360"/>
            </a:xfrm>
            <a:custGeom>
              <a:avLst/>
              <a:gdLst>
                <a:gd name="textAreaLeft" fmla="*/ 0 w 360"/>
                <a:gd name="textAreaRight" fmla="*/ 11520 w 360"/>
                <a:gd name="textAreaTop" fmla="*/ 0 h 360"/>
                <a:gd name="textAreaBottom" fmla="*/ 3600 h 360"/>
              </a:gdLst>
              <a:ahLst/>
              <a:rect l="textAreaLeft" t="textAreaTop" r="textAreaRight" b="textAreaBottom"/>
              <a:pathLst>
                <a:path w="36" h="120">
                  <a:moveTo>
                    <a:pt x="1" y="0"/>
                  </a:moveTo>
                  <a:cubicBezTo>
                    <a:pt x="8" y="42"/>
                    <a:pt x="18" y="81"/>
                    <a:pt x="36" y="119"/>
                  </a:cubicBezTo>
                  <a:lnTo>
                    <a:pt x="29" y="102"/>
                  </a:lnTo>
                  <a:cubicBezTo>
                    <a:pt x="18" y="70"/>
                    <a:pt x="8" y="35"/>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22" name="Google Shape;6357;p56"/>
            <p:cNvSpPr/>
            <p:nvPr/>
          </p:nvSpPr>
          <p:spPr>
            <a:xfrm>
              <a:off x="2081880" y="1564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61">
                  <a:moveTo>
                    <a:pt x="0" y="1"/>
                  </a:moveTo>
                  <a:lnTo>
                    <a:pt x="4" y="15"/>
                  </a:lnTo>
                  <a:cubicBezTo>
                    <a:pt x="11" y="32"/>
                    <a:pt x="21" y="46"/>
                    <a:pt x="28" y="60"/>
                  </a:cubicBezTo>
                  <a:cubicBezTo>
                    <a:pt x="18" y="39"/>
                    <a:pt x="7" y="22"/>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3" name="Google Shape;6358;p56"/>
            <p:cNvSpPr/>
            <p:nvPr/>
          </p:nvSpPr>
          <p:spPr>
            <a:xfrm>
              <a:off x="2087640" y="157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3">
                  <a:moveTo>
                    <a:pt x="1" y="1"/>
                  </a:moveTo>
                  <a:lnTo>
                    <a:pt x="1" y="1"/>
                  </a:lnTo>
                  <a:cubicBezTo>
                    <a:pt x="4" y="11"/>
                    <a:pt x="8" y="22"/>
                    <a:pt x="15" y="32"/>
                  </a:cubicBezTo>
                  <a:lnTo>
                    <a:pt x="8" y="1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4" name="Google Shape;6359;p56"/>
            <p:cNvSpPr/>
            <p:nvPr/>
          </p:nvSpPr>
          <p:spPr>
            <a:xfrm>
              <a:off x="2043360" y="159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5" name="Google Shape;6360;p56"/>
            <p:cNvSpPr/>
            <p:nvPr/>
          </p:nvSpPr>
          <p:spPr>
            <a:xfrm>
              <a:off x="2043720" y="159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6" name="Google Shape;6361;p56"/>
            <p:cNvSpPr/>
            <p:nvPr/>
          </p:nvSpPr>
          <p:spPr>
            <a:xfrm>
              <a:off x="2043360" y="159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7" name="Google Shape;6362;p56"/>
            <p:cNvSpPr/>
            <p:nvPr/>
          </p:nvSpPr>
          <p:spPr>
            <a:xfrm>
              <a:off x="2043360" y="159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8" name="Google Shape;6363;p56"/>
            <p:cNvSpPr/>
            <p:nvPr/>
          </p:nvSpPr>
          <p:spPr>
            <a:xfrm>
              <a:off x="2044440" y="159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29" name="Google Shape;6364;p56"/>
            <p:cNvSpPr/>
            <p:nvPr/>
          </p:nvSpPr>
          <p:spPr>
            <a:xfrm>
              <a:off x="2044440" y="159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0" y="0"/>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0" name="Google Shape;6365;p56"/>
            <p:cNvSpPr/>
            <p:nvPr/>
          </p:nvSpPr>
          <p:spPr>
            <a:xfrm>
              <a:off x="2044080" y="159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1" name="Google Shape;6366;p56"/>
            <p:cNvSpPr/>
            <p:nvPr/>
          </p:nvSpPr>
          <p:spPr>
            <a:xfrm>
              <a:off x="2044800" y="159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9">
                  <a:moveTo>
                    <a:pt x="0" y="1"/>
                  </a:moveTo>
                  <a:lnTo>
                    <a:pt x="0" y="1"/>
                  </a:lnTo>
                  <a:cubicBezTo>
                    <a:pt x="7" y="8"/>
                    <a:pt x="14" y="11"/>
                    <a:pt x="25" y="18"/>
                  </a:cubicBezTo>
                  <a:cubicBezTo>
                    <a:pt x="14" y="11"/>
                    <a:pt x="7"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2" name="Google Shape;6367;p56"/>
            <p:cNvSpPr/>
            <p:nvPr/>
          </p:nvSpPr>
          <p:spPr>
            <a:xfrm>
              <a:off x="2045880" y="1593720"/>
              <a:ext cx="360" cy="2520"/>
            </a:xfrm>
            <a:custGeom>
              <a:avLst/>
              <a:gdLst>
                <a:gd name="textAreaLeft" fmla="*/ 0 w 360"/>
                <a:gd name="textAreaRight" fmla="*/ 11520 w 360"/>
                <a:gd name="textAreaTop" fmla="*/ 0 h 2520"/>
                <a:gd name="textAreaBottom" fmla="*/ 4320 h 2520"/>
              </a:gdLst>
              <a:ahLst/>
              <a:rect l="textAreaLeft" t="textAreaTop" r="textAreaRight" b="textAreaBottom"/>
              <a:pathLst>
                <a:path w="29" h="30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733" name="Google Shape;6368;p56"/>
            <p:cNvSpPr/>
            <p:nvPr/>
          </p:nvSpPr>
          <p:spPr>
            <a:xfrm>
              <a:off x="2035800" y="158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2">
                  <a:moveTo>
                    <a:pt x="38" y="0"/>
                  </a:moveTo>
                  <a:cubicBezTo>
                    <a:pt x="25" y="0"/>
                    <a:pt x="12" y="2"/>
                    <a:pt x="1" y="2"/>
                  </a:cubicBezTo>
                  <a:lnTo>
                    <a:pt x="57" y="2"/>
                  </a:lnTo>
                  <a:cubicBezTo>
                    <a:pt x="51" y="1"/>
                    <a:pt x="45" y="0"/>
                    <a:pt x="3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4" name="Google Shape;6369;p56"/>
            <p:cNvSpPr/>
            <p:nvPr/>
          </p:nvSpPr>
          <p:spPr>
            <a:xfrm>
              <a:off x="2037600" y="1590120"/>
              <a:ext cx="3600" cy="360"/>
            </a:xfrm>
            <a:custGeom>
              <a:avLst/>
              <a:gdLst>
                <a:gd name="textAreaLeft" fmla="*/ 0 w 3600"/>
                <a:gd name="textAreaRight" fmla="*/ 5400 w 3600"/>
                <a:gd name="textAreaTop" fmla="*/ 0 h 360"/>
                <a:gd name="textAreaBottom" fmla="*/ 2160 h 360"/>
              </a:gdLst>
              <a:ahLst/>
              <a:rect l="textAreaLeft" t="textAreaTop" r="textAreaRight" b="textAreaBottom"/>
              <a:pathLst>
                <a:path w="404" h="16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735" name="Google Shape;6370;p56"/>
            <p:cNvSpPr/>
            <p:nvPr/>
          </p:nvSpPr>
          <p:spPr>
            <a:xfrm>
              <a:off x="2036520" y="158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6" name="Google Shape;6371;p56"/>
            <p:cNvSpPr/>
            <p:nvPr/>
          </p:nvSpPr>
          <p:spPr>
            <a:xfrm>
              <a:off x="2037600" y="158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0">
                  <a:moveTo>
                    <a:pt x="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7" name="Google Shape;6372;p56"/>
            <p:cNvSpPr/>
            <p:nvPr/>
          </p:nvSpPr>
          <p:spPr>
            <a:xfrm>
              <a:off x="2037240" y="158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8" name="Google Shape;6373;p56"/>
            <p:cNvSpPr/>
            <p:nvPr/>
          </p:nvSpPr>
          <p:spPr>
            <a:xfrm>
              <a:off x="2036880" y="158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39" name="Google Shape;6374;p56"/>
            <p:cNvSpPr/>
            <p:nvPr/>
          </p:nvSpPr>
          <p:spPr>
            <a:xfrm>
              <a:off x="2037240" y="158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0" name="Google Shape;6375;p56"/>
            <p:cNvSpPr/>
            <p:nvPr/>
          </p:nvSpPr>
          <p:spPr>
            <a:xfrm>
              <a:off x="2045880" y="159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1" name="Google Shape;6376;p56"/>
            <p:cNvSpPr/>
            <p:nvPr/>
          </p:nvSpPr>
          <p:spPr>
            <a:xfrm>
              <a:off x="2100960" y="1485720"/>
              <a:ext cx="360" cy="360"/>
            </a:xfrm>
            <a:custGeom>
              <a:avLst/>
              <a:gdLst>
                <a:gd name="textAreaLeft" fmla="*/ 0 w 360"/>
                <a:gd name="textAreaRight" fmla="*/ 3600 w 360"/>
                <a:gd name="textAreaTop" fmla="*/ 0 h 360"/>
                <a:gd name="textAreaBottom" fmla="*/ 5760 h 360"/>
              </a:gdLst>
              <a:ahLst/>
              <a:rect l="textAreaLeft" t="textAreaTop" r="textAreaRight" b="textAreaBottom"/>
              <a:pathLst>
                <a:path w="120" h="96">
                  <a:moveTo>
                    <a:pt x="0" y="1"/>
                  </a:moveTo>
                  <a:cubicBezTo>
                    <a:pt x="32" y="43"/>
                    <a:pt x="74" y="74"/>
                    <a:pt x="119" y="95"/>
                  </a:cubicBezTo>
                  <a:cubicBezTo>
                    <a:pt x="74" y="74"/>
                    <a:pt x="32" y="43"/>
                    <a:pt x="0"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42" name="Google Shape;6377;p56"/>
            <p:cNvSpPr/>
            <p:nvPr/>
          </p:nvSpPr>
          <p:spPr>
            <a:xfrm>
              <a:off x="2091960" y="1438920"/>
              <a:ext cx="1440" cy="360"/>
            </a:xfrm>
            <a:custGeom>
              <a:avLst/>
              <a:gdLst>
                <a:gd name="textAreaLeft" fmla="*/ 0 w 1440"/>
                <a:gd name="textAreaRight" fmla="*/ 3240 w 1440"/>
                <a:gd name="textAreaTop" fmla="*/ 0 h 360"/>
                <a:gd name="textAreaBottom" fmla="*/ 5760 h 360"/>
              </a:gdLst>
              <a:ahLst/>
              <a:rect l="textAreaLeft" t="textAreaTop" r="textAreaRight" b="textAreaBottom"/>
              <a:pathLst>
                <a:path w="250" h="103">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43" name="Google Shape;6378;p56"/>
            <p:cNvSpPr/>
            <p:nvPr/>
          </p:nvSpPr>
          <p:spPr>
            <a:xfrm>
              <a:off x="2094480" y="1425960"/>
              <a:ext cx="360" cy="360"/>
            </a:xfrm>
            <a:custGeom>
              <a:avLst/>
              <a:gdLst>
                <a:gd name="textAreaLeft" fmla="*/ 0 w 360"/>
                <a:gd name="textAreaRight" fmla="*/ 5760 w 360"/>
                <a:gd name="textAreaTop" fmla="*/ 0 h 360"/>
                <a:gd name="textAreaBottom" fmla="*/ 2160 h 360"/>
              </a:gdLst>
              <a:ahLst/>
              <a:rect l="textAreaLeft" t="textAreaTop" r="textAreaRight" b="textAreaBottom"/>
              <a:pathLst>
                <a:path w="99" h="148">
                  <a:moveTo>
                    <a:pt x="99" y="0"/>
                  </a:moveTo>
                  <a:lnTo>
                    <a:pt x="81" y="18"/>
                  </a:lnTo>
                  <a:cubicBezTo>
                    <a:pt x="46" y="53"/>
                    <a:pt x="18" y="98"/>
                    <a:pt x="1" y="147"/>
                  </a:cubicBezTo>
                  <a:cubicBezTo>
                    <a:pt x="22" y="91"/>
                    <a:pt x="57" y="42"/>
                    <a:pt x="99"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744" name="Google Shape;6379;p56"/>
            <p:cNvSpPr/>
            <p:nvPr/>
          </p:nvSpPr>
          <p:spPr>
            <a:xfrm>
              <a:off x="2095200" y="1457280"/>
              <a:ext cx="4320" cy="8280"/>
            </a:xfrm>
            <a:custGeom>
              <a:avLst/>
              <a:gdLst>
                <a:gd name="textAreaLeft" fmla="*/ 0 w 4320"/>
                <a:gd name="textAreaRight" fmla="*/ 6120 w 4320"/>
                <a:gd name="textAreaTop" fmla="*/ 0 h 8280"/>
                <a:gd name="textAreaBottom" fmla="*/ 10080 h 8280"/>
              </a:gdLst>
              <a:ahLst/>
              <a:rect l="textAreaLeft" t="textAreaTop" r="textAreaRight" b="textAreaBottom"/>
              <a:pathLst>
                <a:path w="460" h="740">
                  <a:moveTo>
                    <a:pt x="1" y="1"/>
                  </a:moveTo>
                  <a:lnTo>
                    <a:pt x="1" y="1"/>
                  </a:lnTo>
                  <a:cubicBezTo>
                    <a:pt x="113" y="169"/>
                    <a:pt x="316" y="477"/>
                    <a:pt x="459" y="739"/>
                  </a:cubicBezTo>
                  <a:cubicBezTo>
                    <a:pt x="316" y="477"/>
                    <a:pt x="113" y="165"/>
                    <a:pt x="1" y="1"/>
                  </a:cubicBezTo>
                  <a:close/>
                </a:path>
              </a:pathLst>
            </a:custGeom>
            <a:noFill/>
            <a:ln w="9525">
              <a:solidFill>
                <a:srgbClr val="5f7d95"/>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5745" name="Google Shape;6380;p56"/>
            <p:cNvSpPr/>
            <p:nvPr/>
          </p:nvSpPr>
          <p:spPr>
            <a:xfrm>
              <a:off x="2100960" y="1485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1"/>
                  </a:moveTo>
                  <a:cubicBezTo>
                    <a:pt x="1" y="8"/>
                    <a:pt x="1" y="4"/>
                    <a:pt x="1" y="1"/>
                  </a:cubicBezTo>
                  <a:cubicBezTo>
                    <a:pt x="1" y="4"/>
                    <a:pt x="1" y="8"/>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6" name="Google Shape;6381;p56"/>
            <p:cNvSpPr/>
            <p:nvPr/>
          </p:nvSpPr>
          <p:spPr>
            <a:xfrm>
              <a:off x="2088720" y="152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47" name="Google Shape;6382;p56"/>
            <p:cNvSpPr/>
            <p:nvPr/>
          </p:nvSpPr>
          <p:spPr>
            <a:xfrm>
              <a:off x="2102760" y="1513080"/>
              <a:ext cx="1800" cy="1080"/>
            </a:xfrm>
            <a:custGeom>
              <a:avLst/>
              <a:gdLst>
                <a:gd name="textAreaLeft" fmla="*/ 0 w 1800"/>
                <a:gd name="textAreaRight" fmla="*/ 3600 w 1800"/>
                <a:gd name="textAreaTop" fmla="*/ 0 h 1080"/>
                <a:gd name="textAreaBottom" fmla="*/ 2880 h 1080"/>
              </a:gdLst>
              <a:ahLst/>
              <a:rect l="textAreaLeft" t="textAreaTop" r="textAreaRight" b="textAreaBottom"/>
              <a:pathLst>
                <a:path w="256" h="200">
                  <a:moveTo>
                    <a:pt x="0" y="200"/>
                  </a:moveTo>
                  <a:cubicBezTo>
                    <a:pt x="81" y="130"/>
                    <a:pt x="168" y="63"/>
                    <a:pt x="256" y="0"/>
                  </a:cubicBezTo>
                  <a:cubicBezTo>
                    <a:pt x="168" y="63"/>
                    <a:pt x="81" y="130"/>
                    <a:pt x="0" y="20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748" name="Google Shape;6383;p56"/>
            <p:cNvSpPr/>
            <p:nvPr/>
          </p:nvSpPr>
          <p:spPr>
            <a:xfrm>
              <a:off x="2100600" y="1494360"/>
              <a:ext cx="1440" cy="360"/>
            </a:xfrm>
            <a:custGeom>
              <a:avLst/>
              <a:gdLst>
                <a:gd name="textAreaLeft" fmla="*/ 0 w 1440"/>
                <a:gd name="textAreaRight" fmla="*/ 3240 w 1440"/>
                <a:gd name="textAreaTop" fmla="*/ 0 h 360"/>
                <a:gd name="textAreaBottom" fmla="*/ 2160 h 360"/>
              </a:gdLst>
              <a:ahLst/>
              <a:rect l="textAreaLeft" t="textAreaTop" r="textAreaRight" b="textAreaBottom"/>
              <a:pathLst>
                <a:path w="242" h="169">
                  <a:moveTo>
                    <a:pt x="0" y="0"/>
                  </a:moveTo>
                  <a:cubicBezTo>
                    <a:pt x="25" y="39"/>
                    <a:pt x="154" y="116"/>
                    <a:pt x="242" y="168"/>
                  </a:cubicBezTo>
                  <a:cubicBezTo>
                    <a:pt x="154" y="116"/>
                    <a:pt x="25" y="39"/>
                    <a:pt x="0"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749" name="Google Shape;6384;p56"/>
            <p:cNvSpPr/>
            <p:nvPr/>
          </p:nvSpPr>
          <p:spPr>
            <a:xfrm>
              <a:off x="2089800" y="1521720"/>
              <a:ext cx="6480" cy="3960"/>
            </a:xfrm>
            <a:custGeom>
              <a:avLst/>
              <a:gdLst>
                <a:gd name="textAreaLeft" fmla="*/ 0 w 6480"/>
                <a:gd name="textAreaRight" fmla="*/ 8280 w 6480"/>
                <a:gd name="textAreaTop" fmla="*/ 0 h 3960"/>
                <a:gd name="textAreaBottom" fmla="*/ 5760 h 3960"/>
              </a:gdLst>
              <a:ahLst/>
              <a:rect l="textAreaLeft" t="textAreaTop" r="textAreaRight" b="textAreaBottom"/>
              <a:pathLst>
                <a:path w="610" h="411">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5750" name="Google Shape;6385;p56"/>
            <p:cNvSpPr/>
            <p:nvPr/>
          </p:nvSpPr>
          <p:spPr>
            <a:xfrm>
              <a:off x="2088360" y="1528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1" name="Google Shape;6386;p56"/>
            <p:cNvSpPr/>
            <p:nvPr/>
          </p:nvSpPr>
          <p:spPr>
            <a:xfrm>
              <a:off x="2106360" y="1497960"/>
              <a:ext cx="4320" cy="5040"/>
            </a:xfrm>
            <a:custGeom>
              <a:avLst/>
              <a:gdLst>
                <a:gd name="textAreaLeft" fmla="*/ 0 w 4320"/>
                <a:gd name="textAreaRight" fmla="*/ 6120 w 4320"/>
                <a:gd name="textAreaTop" fmla="*/ 0 h 5040"/>
                <a:gd name="textAreaBottom" fmla="*/ 6840 h 5040"/>
              </a:gdLst>
              <a:ahLst/>
              <a:rect l="textAreaLeft" t="textAreaTop" r="textAreaRight" b="textAreaBottom"/>
              <a:pathLst>
                <a:path w="446" h="502">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752" name="Google Shape;6387;p56"/>
            <p:cNvSpPr/>
            <p:nvPr/>
          </p:nvSpPr>
          <p:spPr>
            <a:xfrm>
              <a:off x="2107800" y="1507680"/>
              <a:ext cx="2520" cy="2520"/>
            </a:xfrm>
            <a:custGeom>
              <a:avLst/>
              <a:gdLst>
                <a:gd name="textAreaLeft" fmla="*/ 0 w 2520"/>
                <a:gd name="textAreaRight" fmla="*/ 4320 w 2520"/>
                <a:gd name="textAreaTop" fmla="*/ 0 h 2520"/>
                <a:gd name="textAreaBottom" fmla="*/ 4320 h 2520"/>
              </a:gdLst>
              <a:ahLst/>
              <a:rect l="textAreaLeft" t="textAreaTop" r="textAreaRight" b="textAreaBottom"/>
              <a:pathLst>
                <a:path w="309" h="330">
                  <a:moveTo>
                    <a:pt x="308" y="1"/>
                  </a:moveTo>
                  <a:lnTo>
                    <a:pt x="308" y="1"/>
                  </a:lnTo>
                  <a:cubicBezTo>
                    <a:pt x="263" y="120"/>
                    <a:pt x="144" y="225"/>
                    <a:pt x="0" y="330"/>
                  </a:cubicBezTo>
                  <a:cubicBezTo>
                    <a:pt x="144" y="225"/>
                    <a:pt x="266" y="120"/>
                    <a:pt x="308"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753" name="Google Shape;6388;p56"/>
            <p:cNvSpPr/>
            <p:nvPr/>
          </p:nvSpPr>
          <p:spPr>
            <a:xfrm>
              <a:off x="2081880" y="156312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9" h="78">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4" name="Google Shape;6389;p56"/>
            <p:cNvSpPr/>
            <p:nvPr/>
          </p:nvSpPr>
          <p:spPr>
            <a:xfrm>
              <a:off x="2083680" y="1559160"/>
              <a:ext cx="360" cy="360"/>
            </a:xfrm>
            <a:custGeom>
              <a:avLst/>
              <a:gdLst>
                <a:gd name="textAreaLeft" fmla="*/ 0 w 360"/>
                <a:gd name="textAreaRight" fmla="*/ 11520 w 360"/>
                <a:gd name="textAreaTop" fmla="*/ 0 h 360"/>
                <a:gd name="textAreaBottom" fmla="*/ 3600 h 360"/>
              </a:gdLst>
              <a:ahLst/>
              <a:rect l="textAreaLeft" t="textAreaTop" r="textAreaRight" b="textAreaBottom"/>
              <a:pathLst>
                <a:path w="57" h="127">
                  <a:moveTo>
                    <a:pt x="1" y="1"/>
                  </a:moveTo>
                  <a:lnTo>
                    <a:pt x="22" y="29"/>
                  </a:lnTo>
                  <a:cubicBezTo>
                    <a:pt x="43" y="57"/>
                    <a:pt x="57" y="88"/>
                    <a:pt x="57" y="127"/>
                  </a:cubicBezTo>
                  <a:cubicBezTo>
                    <a:pt x="57" y="88"/>
                    <a:pt x="43" y="57"/>
                    <a:pt x="22" y="29"/>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55" name="Google Shape;6390;p56"/>
            <p:cNvSpPr/>
            <p:nvPr/>
          </p:nvSpPr>
          <p:spPr>
            <a:xfrm>
              <a:off x="2086560" y="154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ubicBezTo>
                    <a:pt x="0" y="1"/>
                    <a:pt x="0"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6" name="Google Shape;6391;p56"/>
            <p:cNvSpPr/>
            <p:nvPr/>
          </p:nvSpPr>
          <p:spPr>
            <a:xfrm>
              <a:off x="2086560" y="154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7" name="Google Shape;6392;p56"/>
            <p:cNvSpPr/>
            <p:nvPr/>
          </p:nvSpPr>
          <p:spPr>
            <a:xfrm>
              <a:off x="2085840" y="154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8" name="Google Shape;6393;p56"/>
            <p:cNvSpPr/>
            <p:nvPr/>
          </p:nvSpPr>
          <p:spPr>
            <a:xfrm>
              <a:off x="2085840" y="154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59" name="Google Shape;6394;p56"/>
            <p:cNvSpPr/>
            <p:nvPr/>
          </p:nvSpPr>
          <p:spPr>
            <a:xfrm>
              <a:off x="2085840" y="154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0" name="Google Shape;6395;p56"/>
            <p:cNvSpPr/>
            <p:nvPr/>
          </p:nvSpPr>
          <p:spPr>
            <a:xfrm>
              <a:off x="2082960" y="1549080"/>
              <a:ext cx="360" cy="360"/>
            </a:xfrm>
            <a:custGeom>
              <a:avLst/>
              <a:gdLst>
                <a:gd name="textAreaLeft" fmla="*/ 0 w 360"/>
                <a:gd name="textAreaRight" fmla="*/ 8640 w 360"/>
                <a:gd name="textAreaTop" fmla="*/ 0 h 360"/>
                <a:gd name="textAreaBottom" fmla="*/ 3600 h 360"/>
              </a:gdLst>
              <a:ahLst/>
              <a:rect l="textAreaLeft" t="textAreaTop" r="textAreaRight" b="textAreaBottom"/>
              <a:pathLst>
                <a:path w="92" h="120">
                  <a:moveTo>
                    <a:pt x="0" y="120"/>
                  </a:moveTo>
                  <a:cubicBezTo>
                    <a:pt x="35" y="85"/>
                    <a:pt x="67" y="43"/>
                    <a:pt x="91" y="1"/>
                  </a:cubicBezTo>
                  <a:cubicBezTo>
                    <a:pt x="67" y="43"/>
                    <a:pt x="35" y="85"/>
                    <a:pt x="0" y="12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61" name="Google Shape;6396;p56"/>
            <p:cNvSpPr/>
            <p:nvPr/>
          </p:nvSpPr>
          <p:spPr>
            <a:xfrm>
              <a:off x="2084760" y="154692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57" h="68">
                  <a:moveTo>
                    <a:pt x="0" y="67"/>
                  </a:moveTo>
                  <a:cubicBezTo>
                    <a:pt x="18" y="43"/>
                    <a:pt x="35" y="22"/>
                    <a:pt x="56" y="1"/>
                  </a:cubicBezTo>
                  <a:cubicBezTo>
                    <a:pt x="35" y="22"/>
                    <a:pt x="18" y="43"/>
                    <a:pt x="0" y="6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2" name="Google Shape;6397;p56"/>
            <p:cNvSpPr/>
            <p:nvPr/>
          </p:nvSpPr>
          <p:spPr>
            <a:xfrm>
              <a:off x="2086200" y="154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0"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3" name="Google Shape;6398;p56"/>
            <p:cNvSpPr/>
            <p:nvPr/>
          </p:nvSpPr>
          <p:spPr>
            <a:xfrm>
              <a:off x="2084760" y="1548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4" name="Google Shape;6399;p56"/>
            <p:cNvSpPr/>
            <p:nvPr/>
          </p:nvSpPr>
          <p:spPr>
            <a:xfrm>
              <a:off x="2086560" y="154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2">
                  <a:moveTo>
                    <a:pt x="4"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5" name="Google Shape;6400;p56"/>
            <p:cNvSpPr/>
            <p:nvPr/>
          </p:nvSpPr>
          <p:spPr>
            <a:xfrm>
              <a:off x="2086560" y="154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6" name="Google Shape;6401;p56"/>
            <p:cNvSpPr/>
            <p:nvPr/>
          </p:nvSpPr>
          <p:spPr>
            <a:xfrm>
              <a:off x="2086200" y="1546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7" name="Google Shape;6402;p56"/>
            <p:cNvSpPr/>
            <p:nvPr/>
          </p:nvSpPr>
          <p:spPr>
            <a:xfrm>
              <a:off x="2086560" y="154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8" name="Google Shape;6403;p56"/>
            <p:cNvSpPr/>
            <p:nvPr/>
          </p:nvSpPr>
          <p:spPr>
            <a:xfrm>
              <a:off x="2086560" y="154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4"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69" name="Google Shape;6404;p56"/>
            <p:cNvSpPr/>
            <p:nvPr/>
          </p:nvSpPr>
          <p:spPr>
            <a:xfrm>
              <a:off x="2086560" y="154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1" y="8"/>
                  </a:moveTo>
                  <a:lnTo>
                    <a:pt x="1" y="4"/>
                  </a:lnTo>
                  <a:cubicBezTo>
                    <a:pt x="1" y="1"/>
                    <a:pt x="1" y="8"/>
                    <a:pt x="1"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0" name="Google Shape;6405;p56"/>
            <p:cNvSpPr/>
            <p:nvPr/>
          </p:nvSpPr>
          <p:spPr>
            <a:xfrm>
              <a:off x="2086560" y="154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1" name="Google Shape;6406;p56"/>
            <p:cNvSpPr/>
            <p:nvPr/>
          </p:nvSpPr>
          <p:spPr>
            <a:xfrm>
              <a:off x="2086560" y="154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2" name="Google Shape;6407;p56"/>
            <p:cNvSpPr/>
            <p:nvPr/>
          </p:nvSpPr>
          <p:spPr>
            <a:xfrm>
              <a:off x="2081880" y="1563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36">
                  <a:moveTo>
                    <a:pt x="0" y="0"/>
                  </a:moveTo>
                  <a:cubicBezTo>
                    <a:pt x="4" y="11"/>
                    <a:pt x="7" y="25"/>
                    <a:pt x="11" y="35"/>
                  </a:cubicBezTo>
                  <a:lnTo>
                    <a:pt x="7" y="18"/>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3" name="Google Shape;6408;p56"/>
            <p:cNvSpPr/>
            <p:nvPr/>
          </p:nvSpPr>
          <p:spPr>
            <a:xfrm>
              <a:off x="2095920" y="1424520"/>
              <a:ext cx="1080" cy="360"/>
            </a:xfrm>
            <a:custGeom>
              <a:avLst/>
              <a:gdLst>
                <a:gd name="textAreaLeft" fmla="*/ 0 w 1080"/>
                <a:gd name="textAreaRight" fmla="*/ 2880 w 1080"/>
                <a:gd name="textAreaTop" fmla="*/ 0 h 360"/>
                <a:gd name="textAreaBottom" fmla="*/ 5760 h 360"/>
              </a:gdLst>
              <a:ahLst/>
              <a:rect l="textAreaLeft" t="textAreaTop" r="textAreaRight" b="textAreaBottom"/>
              <a:pathLst>
                <a:path w="204" h="106">
                  <a:moveTo>
                    <a:pt x="204" y="0"/>
                  </a:moveTo>
                  <a:lnTo>
                    <a:pt x="204" y="0"/>
                  </a:lnTo>
                  <a:cubicBezTo>
                    <a:pt x="127" y="7"/>
                    <a:pt x="53" y="46"/>
                    <a:pt x="1" y="105"/>
                  </a:cubicBezTo>
                  <a:lnTo>
                    <a:pt x="18" y="88"/>
                  </a:lnTo>
                  <a:cubicBezTo>
                    <a:pt x="67" y="39"/>
                    <a:pt x="134" y="7"/>
                    <a:pt x="204"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74" name="Google Shape;6409;p56"/>
            <p:cNvSpPr/>
            <p:nvPr/>
          </p:nvSpPr>
          <p:spPr>
            <a:xfrm>
              <a:off x="2108160" y="142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9">
                  <a:moveTo>
                    <a:pt x="18" y="1"/>
                  </a:moveTo>
                  <a:cubicBezTo>
                    <a:pt x="11" y="8"/>
                    <a:pt x="4" y="15"/>
                    <a:pt x="1" y="19"/>
                  </a:cubicBezTo>
                  <a:cubicBezTo>
                    <a:pt x="4" y="15"/>
                    <a:pt x="11" y="8"/>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5" name="Google Shape;6410;p56"/>
            <p:cNvSpPr/>
            <p:nvPr/>
          </p:nvSpPr>
          <p:spPr>
            <a:xfrm>
              <a:off x="2108880" y="141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36">
                  <a:moveTo>
                    <a:pt x="1" y="35"/>
                  </a:moveTo>
                  <a:cubicBezTo>
                    <a:pt x="8" y="25"/>
                    <a:pt x="15" y="14"/>
                    <a:pt x="18" y="0"/>
                  </a:cubicBezTo>
                  <a:cubicBezTo>
                    <a:pt x="15" y="14"/>
                    <a:pt x="8" y="25"/>
                    <a:pt x="1" y="3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6" name="Google Shape;6411;p56"/>
            <p:cNvSpPr/>
            <p:nvPr/>
          </p:nvSpPr>
          <p:spPr>
            <a:xfrm>
              <a:off x="2107800" y="142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2">
                  <a:moveTo>
                    <a:pt x="1" y="22"/>
                  </a:moveTo>
                  <a:cubicBezTo>
                    <a:pt x="11" y="15"/>
                    <a:pt x="18" y="8"/>
                    <a:pt x="29" y="1"/>
                  </a:cubicBezTo>
                  <a:cubicBezTo>
                    <a:pt x="18" y="8"/>
                    <a:pt x="11"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7" name="Google Shape;6412;p56"/>
            <p:cNvSpPr/>
            <p:nvPr/>
          </p:nvSpPr>
          <p:spPr>
            <a:xfrm>
              <a:off x="2108520" y="1420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5">
                  <a:moveTo>
                    <a:pt x="0" y="25"/>
                  </a:moveTo>
                  <a:cubicBezTo>
                    <a:pt x="4" y="14"/>
                    <a:pt x="11" y="7"/>
                    <a:pt x="14" y="0"/>
                  </a:cubicBezTo>
                  <a:cubicBezTo>
                    <a:pt x="11" y="7"/>
                    <a:pt x="4" y="14"/>
                    <a:pt x="0"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8" name="Google Shape;6413;p56"/>
            <p:cNvSpPr/>
            <p:nvPr/>
          </p:nvSpPr>
          <p:spPr>
            <a:xfrm>
              <a:off x="2095560" y="1425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33">
                  <a:moveTo>
                    <a:pt x="32" y="1"/>
                  </a:moveTo>
                  <a:lnTo>
                    <a:pt x="18" y="15"/>
                  </a:lnTo>
                  <a:lnTo>
                    <a:pt x="0" y="32"/>
                  </a:lnTo>
                  <a:cubicBezTo>
                    <a:pt x="14" y="22"/>
                    <a:pt x="21" y="11"/>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79" name="Google Shape;6414;p56"/>
            <p:cNvSpPr/>
            <p:nvPr/>
          </p:nvSpPr>
          <p:spPr>
            <a:xfrm>
              <a:off x="2847240" y="169812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2" h="88">
                  <a:moveTo>
                    <a:pt x="1" y="0"/>
                  </a:moveTo>
                  <a:cubicBezTo>
                    <a:pt x="8" y="28"/>
                    <a:pt x="11" y="56"/>
                    <a:pt x="11" y="88"/>
                  </a:cubicBezTo>
                  <a:cubicBezTo>
                    <a:pt x="11" y="56"/>
                    <a:pt x="8" y="2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0" name="Google Shape;6415;p56"/>
            <p:cNvSpPr/>
            <p:nvPr/>
          </p:nvSpPr>
          <p:spPr>
            <a:xfrm>
              <a:off x="2790000" y="1609200"/>
              <a:ext cx="1440" cy="360"/>
            </a:xfrm>
            <a:custGeom>
              <a:avLst/>
              <a:gdLst>
                <a:gd name="textAreaLeft" fmla="*/ 0 w 1440"/>
                <a:gd name="textAreaRight" fmla="*/ 3240 w 1440"/>
                <a:gd name="textAreaTop" fmla="*/ 0 h 360"/>
                <a:gd name="textAreaBottom" fmla="*/ 11520 h 360"/>
              </a:gdLst>
              <a:ahLst/>
              <a:rect l="textAreaLeft" t="textAreaTop" r="textAreaRight" b="textAreaBottom"/>
              <a:pathLst>
                <a:path w="232" h="26">
                  <a:moveTo>
                    <a:pt x="0" y="8"/>
                  </a:moveTo>
                  <a:cubicBezTo>
                    <a:pt x="77" y="1"/>
                    <a:pt x="154" y="8"/>
                    <a:pt x="231" y="25"/>
                  </a:cubicBezTo>
                  <a:cubicBezTo>
                    <a:pt x="154" y="8"/>
                    <a:pt x="77" y="1"/>
                    <a:pt x="0"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1" name="Google Shape;6416;p56"/>
            <p:cNvSpPr/>
            <p:nvPr/>
          </p:nvSpPr>
          <p:spPr>
            <a:xfrm>
              <a:off x="2756880" y="1634040"/>
              <a:ext cx="1440" cy="5760"/>
            </a:xfrm>
            <a:custGeom>
              <a:avLst/>
              <a:gdLst>
                <a:gd name="textAreaLeft" fmla="*/ 0 w 1440"/>
                <a:gd name="textAreaRight" fmla="*/ 3240 w 1440"/>
                <a:gd name="textAreaTop" fmla="*/ 0 h 5760"/>
                <a:gd name="textAreaBottom" fmla="*/ 7560 h 5760"/>
              </a:gdLst>
              <a:ahLst/>
              <a:rect l="textAreaLeft" t="textAreaTop" r="textAreaRight" b="textAreaBottom"/>
              <a:pathLst>
                <a:path w="251" h="565">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782" name="Google Shape;6417;p56"/>
            <p:cNvSpPr/>
            <p:nvPr/>
          </p:nvSpPr>
          <p:spPr>
            <a:xfrm>
              <a:off x="2760480" y="1626480"/>
              <a:ext cx="2880" cy="5400"/>
            </a:xfrm>
            <a:custGeom>
              <a:avLst/>
              <a:gdLst>
                <a:gd name="textAreaLeft" fmla="*/ 0 w 2880"/>
                <a:gd name="textAreaRight" fmla="*/ 4680 w 2880"/>
                <a:gd name="textAreaTop" fmla="*/ 0 h 5400"/>
                <a:gd name="textAreaBottom" fmla="*/ 7200 h 5400"/>
              </a:gdLst>
              <a:ahLst/>
              <a:rect l="textAreaLeft" t="textAreaTop" r="textAreaRight" b="textAreaBottom"/>
              <a:pathLst>
                <a:path w="334" h="530">
                  <a:moveTo>
                    <a:pt x="1" y="529"/>
                  </a:moveTo>
                  <a:cubicBezTo>
                    <a:pt x="32" y="410"/>
                    <a:pt x="214" y="102"/>
                    <a:pt x="333" y="1"/>
                  </a:cubicBezTo>
                  <a:cubicBezTo>
                    <a:pt x="214" y="102"/>
                    <a:pt x="32" y="410"/>
                    <a:pt x="1" y="529"/>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5783" name="Google Shape;6418;p56"/>
            <p:cNvSpPr/>
            <p:nvPr/>
          </p:nvSpPr>
          <p:spPr>
            <a:xfrm>
              <a:off x="2738160" y="164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0" y="1"/>
                  </a:moveTo>
                  <a:lnTo>
                    <a:pt x="0" y="1"/>
                  </a:lnTo>
                  <a:lnTo>
                    <a:pt x="25"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4" name="Google Shape;6419;p56"/>
            <p:cNvSpPr/>
            <p:nvPr/>
          </p:nvSpPr>
          <p:spPr>
            <a:xfrm>
              <a:off x="2740320" y="1645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46">
                  <a:moveTo>
                    <a:pt x="1" y="1"/>
                  </a:moveTo>
                  <a:cubicBezTo>
                    <a:pt x="18" y="11"/>
                    <a:pt x="32" y="29"/>
                    <a:pt x="46" y="46"/>
                  </a:cubicBezTo>
                  <a:cubicBezTo>
                    <a:pt x="36" y="29"/>
                    <a:pt x="18" y="1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5" name="Google Shape;6420;p56"/>
            <p:cNvSpPr/>
            <p:nvPr/>
          </p:nvSpPr>
          <p:spPr>
            <a:xfrm>
              <a:off x="2740680" y="164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5">
                  <a:moveTo>
                    <a:pt x="18" y="25"/>
                  </a:moveTo>
                  <a:cubicBezTo>
                    <a:pt x="11" y="14"/>
                    <a:pt x="8" y="7"/>
                    <a:pt x="1" y="0"/>
                  </a:cubicBezTo>
                  <a:cubicBezTo>
                    <a:pt x="8" y="7"/>
                    <a:pt x="11" y="14"/>
                    <a:pt x="18"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6" name="Google Shape;6421;p56"/>
            <p:cNvSpPr/>
            <p:nvPr/>
          </p:nvSpPr>
          <p:spPr>
            <a:xfrm>
              <a:off x="2767320" y="1619640"/>
              <a:ext cx="360" cy="1800"/>
            </a:xfrm>
            <a:custGeom>
              <a:avLst/>
              <a:gdLst>
                <a:gd name="textAreaLeft" fmla="*/ 0 w 360"/>
                <a:gd name="textAreaRight" fmla="*/ 11520 w 360"/>
                <a:gd name="textAreaTop" fmla="*/ 0 h 1800"/>
                <a:gd name="textAreaBottom" fmla="*/ 3600 h 1800"/>
              </a:gdLst>
              <a:ahLst/>
              <a:rect l="textAreaLeft" t="textAreaTop" r="textAreaRight" b="textAreaBottom"/>
              <a:pathLst>
                <a:path w="61" h="260">
                  <a:moveTo>
                    <a:pt x="1" y="0"/>
                  </a:moveTo>
                  <a:cubicBezTo>
                    <a:pt x="29" y="84"/>
                    <a:pt x="50" y="172"/>
                    <a:pt x="60" y="259"/>
                  </a:cubicBezTo>
                  <a:cubicBezTo>
                    <a:pt x="50" y="172"/>
                    <a:pt x="29" y="84"/>
                    <a:pt x="1"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787" name="Google Shape;6422;p56"/>
            <p:cNvSpPr/>
            <p:nvPr/>
          </p:nvSpPr>
          <p:spPr>
            <a:xfrm>
              <a:off x="2739960" y="164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0" y="1"/>
                  </a:moveTo>
                  <a:lnTo>
                    <a:pt x="18" y="15"/>
                  </a:lnTo>
                  <a:cubicBezTo>
                    <a:pt x="14" y="8"/>
                    <a:pt x="7"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8" name="Google Shape;6423;p56"/>
            <p:cNvSpPr/>
            <p:nvPr/>
          </p:nvSpPr>
          <p:spPr>
            <a:xfrm>
              <a:off x="2527200" y="165060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78" h="33">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89" name="Google Shape;6424;p56"/>
            <p:cNvSpPr/>
            <p:nvPr/>
          </p:nvSpPr>
          <p:spPr>
            <a:xfrm>
              <a:off x="2525400" y="16495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9" h="64">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0" name="Google Shape;6425;p56"/>
            <p:cNvSpPr/>
            <p:nvPr/>
          </p:nvSpPr>
          <p:spPr>
            <a:xfrm>
              <a:off x="2806560" y="1614600"/>
              <a:ext cx="1800" cy="2520"/>
            </a:xfrm>
            <a:custGeom>
              <a:avLst/>
              <a:gdLst>
                <a:gd name="textAreaLeft" fmla="*/ 0 w 1800"/>
                <a:gd name="textAreaRight" fmla="*/ 3600 w 1800"/>
                <a:gd name="textAreaTop" fmla="*/ 0 h 2520"/>
                <a:gd name="textAreaBottom" fmla="*/ 4320 h 2520"/>
              </a:gdLst>
              <a:ahLst/>
              <a:rect l="textAreaLeft" t="textAreaTop" r="textAreaRight" b="textAreaBottom"/>
              <a:pathLst>
                <a:path w="264" h="330">
                  <a:moveTo>
                    <a:pt x="1" y="0"/>
                  </a:moveTo>
                  <a:cubicBezTo>
                    <a:pt x="113" y="77"/>
                    <a:pt x="263" y="175"/>
                    <a:pt x="246" y="330"/>
                  </a:cubicBezTo>
                  <a:cubicBezTo>
                    <a:pt x="263" y="175"/>
                    <a:pt x="113" y="77"/>
                    <a:pt x="1"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791" name="Google Shape;6426;p56"/>
            <p:cNvSpPr/>
            <p:nvPr/>
          </p:nvSpPr>
          <p:spPr>
            <a:xfrm>
              <a:off x="2855160" y="166608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1" h="4">
                  <a:moveTo>
                    <a:pt x="81" y="4"/>
                  </a:moveTo>
                  <a:cubicBezTo>
                    <a:pt x="56" y="4"/>
                    <a:pt x="32" y="4"/>
                    <a:pt x="0" y="0"/>
                  </a:cubicBezTo>
                  <a:cubicBezTo>
                    <a:pt x="32" y="4"/>
                    <a:pt x="56" y="4"/>
                    <a:pt x="81"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2" name="Google Shape;6427;p56"/>
            <p:cNvSpPr/>
            <p:nvPr/>
          </p:nvSpPr>
          <p:spPr>
            <a:xfrm>
              <a:off x="2842560" y="1655280"/>
              <a:ext cx="360" cy="720"/>
            </a:xfrm>
            <a:custGeom>
              <a:avLst/>
              <a:gdLst>
                <a:gd name="textAreaLeft" fmla="*/ 0 w 360"/>
                <a:gd name="textAreaRight" fmla="*/ 3600 w 360"/>
                <a:gd name="textAreaTop" fmla="*/ 0 h 720"/>
                <a:gd name="textAreaBottom" fmla="*/ 2520 h 720"/>
              </a:gdLst>
              <a:ahLst/>
              <a:rect l="textAreaLeft" t="textAreaTop" r="textAreaRight" b="textAreaBottom"/>
              <a:pathLst>
                <a:path w="138" h="193">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793" name="Google Shape;6428;p56"/>
            <p:cNvSpPr/>
            <p:nvPr/>
          </p:nvSpPr>
          <p:spPr>
            <a:xfrm>
              <a:off x="2873880" y="1668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33">
                  <a:moveTo>
                    <a:pt x="11" y="32"/>
                  </a:moveTo>
                  <a:cubicBezTo>
                    <a:pt x="8" y="22"/>
                    <a:pt x="4" y="11"/>
                    <a:pt x="1" y="1"/>
                  </a:cubicBezTo>
                  <a:cubicBezTo>
                    <a:pt x="4" y="11"/>
                    <a:pt x="8" y="22"/>
                    <a:pt x="11"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4" name="Google Shape;6429;p56"/>
            <p:cNvSpPr/>
            <p:nvPr/>
          </p:nvSpPr>
          <p:spPr>
            <a:xfrm>
              <a:off x="2838600" y="1653480"/>
              <a:ext cx="360" cy="360"/>
            </a:xfrm>
            <a:custGeom>
              <a:avLst/>
              <a:gdLst>
                <a:gd name="textAreaLeft" fmla="*/ 0 w 360"/>
                <a:gd name="textAreaRight" fmla="*/ 5760 w 360"/>
                <a:gd name="textAreaTop" fmla="*/ 0 h 360"/>
                <a:gd name="textAreaBottom" fmla="*/ 8640 h 360"/>
              </a:gdLst>
              <a:ahLst/>
              <a:rect l="textAreaLeft" t="textAreaTop" r="textAreaRight" b="textAreaBottom"/>
              <a:pathLst>
                <a:path w="113" h="71">
                  <a:moveTo>
                    <a:pt x="112" y="70"/>
                  </a:moveTo>
                  <a:cubicBezTo>
                    <a:pt x="70" y="56"/>
                    <a:pt x="32" y="32"/>
                    <a:pt x="0" y="0"/>
                  </a:cubicBezTo>
                  <a:cubicBezTo>
                    <a:pt x="32" y="32"/>
                    <a:pt x="70" y="56"/>
                    <a:pt x="112" y="7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5" name="Google Shape;6430;p56"/>
            <p:cNvSpPr/>
            <p:nvPr/>
          </p:nvSpPr>
          <p:spPr>
            <a:xfrm>
              <a:off x="2846520" y="1665000"/>
              <a:ext cx="3240" cy="360"/>
            </a:xfrm>
            <a:custGeom>
              <a:avLst/>
              <a:gdLst>
                <a:gd name="textAreaLeft" fmla="*/ 0 w 3240"/>
                <a:gd name="textAreaRight" fmla="*/ 5040 w 3240"/>
                <a:gd name="textAreaTop" fmla="*/ 0 h 360"/>
                <a:gd name="textAreaBottom" fmla="*/ 8640 h 360"/>
              </a:gdLst>
              <a:ahLst/>
              <a:rect l="textAreaLeft" t="textAreaTop" r="textAreaRight" b="textAreaBottom"/>
              <a:pathLst>
                <a:path w="380" h="85">
                  <a:moveTo>
                    <a:pt x="1" y="0"/>
                  </a:moveTo>
                  <a:cubicBezTo>
                    <a:pt x="116" y="60"/>
                    <a:pt x="249" y="84"/>
                    <a:pt x="379" y="74"/>
                  </a:cubicBezTo>
                  <a:cubicBezTo>
                    <a:pt x="249" y="84"/>
                    <a:pt x="116" y="6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6" name="Google Shape;6431;p56"/>
            <p:cNvSpPr/>
            <p:nvPr/>
          </p:nvSpPr>
          <p:spPr>
            <a:xfrm>
              <a:off x="2865600" y="1660680"/>
              <a:ext cx="1800" cy="360"/>
            </a:xfrm>
            <a:custGeom>
              <a:avLst/>
              <a:gdLst>
                <a:gd name="textAreaLeft" fmla="*/ 0 w 1800"/>
                <a:gd name="textAreaRight" fmla="*/ 3600 w 1800"/>
                <a:gd name="textAreaTop" fmla="*/ 0 h 360"/>
                <a:gd name="textAreaBottom" fmla="*/ 8640 h 360"/>
              </a:gdLst>
              <a:ahLst/>
              <a:rect l="textAreaLeft" t="textAreaTop" r="textAreaRight" b="textAreaBottom"/>
              <a:pathLst>
                <a:path w="271" h="82">
                  <a:moveTo>
                    <a:pt x="1" y="81"/>
                  </a:moveTo>
                  <a:cubicBezTo>
                    <a:pt x="81" y="32"/>
                    <a:pt x="176" y="4"/>
                    <a:pt x="270" y="1"/>
                  </a:cubicBezTo>
                  <a:cubicBezTo>
                    <a:pt x="176" y="4"/>
                    <a:pt x="81" y="32"/>
                    <a:pt x="1" y="8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797" name="Google Shape;6432;p56"/>
            <p:cNvSpPr/>
            <p:nvPr/>
          </p:nvSpPr>
          <p:spPr>
            <a:xfrm>
              <a:off x="2850480" y="1690920"/>
              <a:ext cx="1080" cy="360"/>
            </a:xfrm>
            <a:custGeom>
              <a:avLst/>
              <a:gdLst>
                <a:gd name="textAreaLeft" fmla="*/ 0 w 1080"/>
                <a:gd name="textAreaRight" fmla="*/ 2880 w 1080"/>
                <a:gd name="textAreaTop" fmla="*/ 0 h 360"/>
                <a:gd name="textAreaBottom" fmla="*/ 5760 h 360"/>
              </a:gdLst>
              <a:ahLst/>
              <a:rect l="textAreaLeft" t="textAreaTop" r="textAreaRight" b="textAreaBottom"/>
              <a:pathLst>
                <a:path w="200" h="11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798" name="Google Shape;6433;p56"/>
            <p:cNvSpPr/>
            <p:nvPr/>
          </p:nvSpPr>
          <p:spPr>
            <a:xfrm>
              <a:off x="2817720" y="1635120"/>
              <a:ext cx="1800" cy="6840"/>
            </a:xfrm>
            <a:custGeom>
              <a:avLst/>
              <a:gdLst>
                <a:gd name="textAreaLeft" fmla="*/ 0 w 1800"/>
                <a:gd name="textAreaRight" fmla="*/ 3600 w 1800"/>
                <a:gd name="textAreaTop" fmla="*/ 0 h 6840"/>
                <a:gd name="textAreaBottom" fmla="*/ 8640 h 6840"/>
              </a:gdLst>
              <a:ahLst/>
              <a:rect l="textAreaLeft" t="textAreaTop" r="textAreaRight" b="textAreaBottom"/>
              <a:pathLst>
                <a:path w="274" h="63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5799" name="Google Shape;6434;p56"/>
            <p:cNvSpPr/>
            <p:nvPr/>
          </p:nvSpPr>
          <p:spPr>
            <a:xfrm>
              <a:off x="2804760" y="1613520"/>
              <a:ext cx="360" cy="360"/>
            </a:xfrm>
            <a:custGeom>
              <a:avLst/>
              <a:gdLst>
                <a:gd name="textAreaLeft" fmla="*/ 0 w 360"/>
                <a:gd name="textAreaRight" fmla="*/ 3600 w 360"/>
                <a:gd name="textAreaTop" fmla="*/ 0 h 360"/>
                <a:gd name="textAreaBottom" fmla="*/ 5760 h 360"/>
              </a:gdLst>
              <a:ahLst/>
              <a:rect l="textAreaLeft" t="textAreaTop" r="textAreaRight" b="textAreaBottom"/>
              <a:pathLst>
                <a:path w="127" h="99">
                  <a:moveTo>
                    <a:pt x="1" y="0"/>
                  </a:moveTo>
                  <a:cubicBezTo>
                    <a:pt x="39" y="39"/>
                    <a:pt x="81" y="74"/>
                    <a:pt x="127" y="98"/>
                  </a:cubicBezTo>
                  <a:cubicBezTo>
                    <a:pt x="81" y="74"/>
                    <a:pt x="39" y="39"/>
                    <a:pt x="1"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00" name="Google Shape;6435;p56"/>
            <p:cNvSpPr/>
            <p:nvPr/>
          </p:nvSpPr>
          <p:spPr>
            <a:xfrm>
              <a:off x="2873880" y="166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2">
                  <a:moveTo>
                    <a:pt x="0" y="0"/>
                  </a:moveTo>
                  <a:cubicBezTo>
                    <a:pt x="4" y="11"/>
                    <a:pt x="4" y="21"/>
                    <a:pt x="4" y="32"/>
                  </a:cubicBezTo>
                  <a:cubicBezTo>
                    <a:pt x="4" y="21"/>
                    <a:pt x="4"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1" name="Google Shape;6436;p56"/>
            <p:cNvSpPr/>
            <p:nvPr/>
          </p:nvSpPr>
          <p:spPr>
            <a:xfrm>
              <a:off x="2847600" y="1704240"/>
              <a:ext cx="360" cy="2160"/>
            </a:xfrm>
            <a:custGeom>
              <a:avLst/>
              <a:gdLst>
                <a:gd name="textAreaLeft" fmla="*/ 0 w 360"/>
                <a:gd name="textAreaRight" fmla="*/ 11520 w 360"/>
                <a:gd name="textAreaTop" fmla="*/ 0 h 2160"/>
                <a:gd name="textAreaBottom" fmla="*/ 3960 h 2160"/>
              </a:gdLst>
              <a:ahLst/>
              <a:rect l="textAreaLeft" t="textAreaTop" r="textAreaRight" b="textAreaBottom"/>
              <a:pathLst>
                <a:path w="35" h="298">
                  <a:moveTo>
                    <a:pt x="0" y="1"/>
                  </a:moveTo>
                  <a:lnTo>
                    <a:pt x="0" y="1"/>
                  </a:lnTo>
                  <a:cubicBezTo>
                    <a:pt x="31" y="74"/>
                    <a:pt x="31" y="179"/>
                    <a:pt x="35" y="298"/>
                  </a:cubicBezTo>
                  <a:cubicBezTo>
                    <a:pt x="31" y="175"/>
                    <a:pt x="31" y="74"/>
                    <a:pt x="0"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802" name="Google Shape;6437;p56"/>
            <p:cNvSpPr/>
            <p:nvPr/>
          </p:nvSpPr>
          <p:spPr>
            <a:xfrm>
              <a:off x="2793600" y="1609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25"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3" name="Google Shape;6438;p56"/>
            <p:cNvSpPr/>
            <p:nvPr/>
          </p:nvSpPr>
          <p:spPr>
            <a:xfrm>
              <a:off x="2821320" y="164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2">
                  <a:moveTo>
                    <a:pt x="4" y="21"/>
                  </a:moveTo>
                  <a:cubicBezTo>
                    <a:pt x="4" y="14"/>
                    <a:pt x="1" y="7"/>
                    <a:pt x="1" y="0"/>
                  </a:cubicBezTo>
                  <a:cubicBezTo>
                    <a:pt x="1" y="7"/>
                    <a:pt x="4" y="14"/>
                    <a:pt x="4"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4" name="Google Shape;6439;p56"/>
            <p:cNvSpPr/>
            <p:nvPr/>
          </p:nvSpPr>
          <p:spPr>
            <a:xfrm>
              <a:off x="2809800" y="161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0" y="28"/>
                  </a:moveTo>
                  <a:cubicBezTo>
                    <a:pt x="4" y="18"/>
                    <a:pt x="4" y="11"/>
                    <a:pt x="7" y="0"/>
                  </a:cubicBezTo>
                  <a:cubicBezTo>
                    <a:pt x="4" y="11"/>
                    <a:pt x="4" y="18"/>
                    <a:pt x="0"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5" name="Google Shape;6440;p56"/>
            <p:cNvSpPr/>
            <p:nvPr/>
          </p:nvSpPr>
          <p:spPr>
            <a:xfrm>
              <a:off x="2794680" y="161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6" name="Google Shape;6441;p56"/>
            <p:cNvSpPr/>
            <p:nvPr/>
          </p:nvSpPr>
          <p:spPr>
            <a:xfrm>
              <a:off x="2787120" y="160920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80" h="25">
                  <a:moveTo>
                    <a:pt x="179" y="25"/>
                  </a:moveTo>
                  <a:cubicBezTo>
                    <a:pt x="120" y="25"/>
                    <a:pt x="60" y="18"/>
                    <a:pt x="1" y="0"/>
                  </a:cubicBezTo>
                  <a:cubicBezTo>
                    <a:pt x="60" y="18"/>
                    <a:pt x="120" y="25"/>
                    <a:pt x="179"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7" name="Google Shape;6442;p56"/>
            <p:cNvSpPr/>
            <p:nvPr/>
          </p:nvSpPr>
          <p:spPr>
            <a:xfrm>
              <a:off x="2830320" y="1649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4"/>
                  </a:moveTo>
                  <a:lnTo>
                    <a:pt x="11" y="4"/>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8" name="Google Shape;6443;p56"/>
            <p:cNvSpPr/>
            <p:nvPr/>
          </p:nvSpPr>
          <p:spPr>
            <a:xfrm>
              <a:off x="2526840" y="165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1">
                  <a:moveTo>
                    <a:pt x="0" y="1"/>
                  </a:moveTo>
                  <a:lnTo>
                    <a:pt x="32" y="1"/>
                  </a:lnTo>
                  <a:cubicBezTo>
                    <a:pt x="21" y="1"/>
                    <a:pt x="1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09" name="Google Shape;6444;p56"/>
            <p:cNvSpPr/>
            <p:nvPr/>
          </p:nvSpPr>
          <p:spPr>
            <a:xfrm>
              <a:off x="2529360" y="165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8">
                  <a:moveTo>
                    <a:pt x="1" y="1"/>
                  </a:moveTo>
                  <a:lnTo>
                    <a:pt x="1" y="1"/>
                  </a:lnTo>
                  <a:cubicBezTo>
                    <a:pt x="15" y="4"/>
                    <a:pt x="32" y="8"/>
                    <a:pt x="50" y="8"/>
                  </a:cubicBezTo>
                  <a:lnTo>
                    <a:pt x="25" y="4"/>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0" name="Google Shape;6445;p56"/>
            <p:cNvSpPr/>
            <p:nvPr/>
          </p:nvSpPr>
          <p:spPr>
            <a:xfrm>
              <a:off x="2241720" y="1634400"/>
              <a:ext cx="360" cy="360"/>
            </a:xfrm>
            <a:custGeom>
              <a:avLst/>
              <a:gdLst>
                <a:gd name="textAreaLeft" fmla="*/ 0 w 360"/>
                <a:gd name="textAreaRight" fmla="*/ 5760 w 360"/>
                <a:gd name="textAreaTop" fmla="*/ 0 h 360"/>
                <a:gd name="textAreaBottom" fmla="*/ 5760 h 360"/>
              </a:gdLst>
              <a:ahLst/>
              <a:rect l="textAreaLeft" t="textAreaTop" r="textAreaRight" b="textAreaBottom"/>
              <a:pathLst>
                <a:path w="113" h="99">
                  <a:moveTo>
                    <a:pt x="112" y="0"/>
                  </a:moveTo>
                  <a:cubicBezTo>
                    <a:pt x="95" y="53"/>
                    <a:pt x="53" y="88"/>
                    <a:pt x="0" y="98"/>
                  </a:cubicBezTo>
                  <a:cubicBezTo>
                    <a:pt x="53" y="88"/>
                    <a:pt x="95" y="53"/>
                    <a:pt x="112"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11" name="Google Shape;6446;p56"/>
            <p:cNvSpPr/>
            <p:nvPr/>
          </p:nvSpPr>
          <p:spPr>
            <a:xfrm>
              <a:off x="2257560" y="1626480"/>
              <a:ext cx="1080" cy="360"/>
            </a:xfrm>
            <a:custGeom>
              <a:avLst/>
              <a:gdLst>
                <a:gd name="textAreaLeft" fmla="*/ 0 w 1080"/>
                <a:gd name="textAreaRight" fmla="*/ 2880 w 1080"/>
                <a:gd name="textAreaTop" fmla="*/ 0 h 360"/>
                <a:gd name="textAreaBottom" fmla="*/ 11520 h 360"/>
              </a:gdLst>
              <a:ahLst/>
              <a:rect l="textAreaLeft" t="textAreaTop" r="textAreaRight" b="textAreaBottom"/>
              <a:pathLst>
                <a:path w="208" h="61">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2" name="Google Shape;6447;p56"/>
            <p:cNvSpPr/>
            <p:nvPr/>
          </p:nvSpPr>
          <p:spPr>
            <a:xfrm>
              <a:off x="2289960" y="1635840"/>
              <a:ext cx="2520" cy="360"/>
            </a:xfrm>
            <a:custGeom>
              <a:avLst/>
              <a:gdLst>
                <a:gd name="textAreaLeft" fmla="*/ 0 w 2520"/>
                <a:gd name="textAreaRight" fmla="*/ 4320 w 2520"/>
                <a:gd name="textAreaTop" fmla="*/ 0 h 360"/>
                <a:gd name="textAreaBottom" fmla="*/ 11520 h 360"/>
              </a:gdLst>
              <a:ahLst/>
              <a:rect l="textAreaLeft" t="textAreaTop" r="textAreaRight" b="textAreaBottom"/>
              <a:pathLst>
                <a:path w="327" h="61">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3" name="Google Shape;6448;p56"/>
            <p:cNvSpPr/>
            <p:nvPr/>
          </p:nvSpPr>
          <p:spPr>
            <a:xfrm>
              <a:off x="2399400" y="1589400"/>
              <a:ext cx="3240" cy="360"/>
            </a:xfrm>
            <a:custGeom>
              <a:avLst/>
              <a:gdLst>
                <a:gd name="textAreaLeft" fmla="*/ 0 w 3240"/>
                <a:gd name="textAreaRight" fmla="*/ 5040 w 3240"/>
                <a:gd name="textAreaTop" fmla="*/ 0 h 360"/>
                <a:gd name="textAreaBottom" fmla="*/ 5760 h 360"/>
              </a:gdLst>
              <a:ahLst/>
              <a:rect l="textAreaLeft" t="textAreaTop" r="textAreaRight" b="textAreaBottom"/>
              <a:pathLst>
                <a:path w="372" h="96">
                  <a:moveTo>
                    <a:pt x="372" y="61"/>
                  </a:moveTo>
                  <a:cubicBezTo>
                    <a:pt x="291" y="96"/>
                    <a:pt x="155" y="71"/>
                    <a:pt x="1" y="1"/>
                  </a:cubicBezTo>
                  <a:cubicBezTo>
                    <a:pt x="155" y="71"/>
                    <a:pt x="291" y="96"/>
                    <a:pt x="372" y="6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14" name="Google Shape;6449;p56"/>
            <p:cNvSpPr/>
            <p:nvPr/>
          </p:nvSpPr>
          <p:spPr>
            <a:xfrm>
              <a:off x="2300040" y="1632240"/>
              <a:ext cx="2160" cy="360"/>
            </a:xfrm>
            <a:custGeom>
              <a:avLst/>
              <a:gdLst>
                <a:gd name="textAreaLeft" fmla="*/ 0 w 2160"/>
                <a:gd name="textAreaRight" fmla="*/ 3960 w 2160"/>
                <a:gd name="textAreaTop" fmla="*/ 0 h 360"/>
                <a:gd name="textAreaBottom" fmla="*/ 11520 h 360"/>
              </a:gdLst>
              <a:ahLst/>
              <a:rect l="textAreaLeft" t="textAreaTop" r="textAreaRight" b="textAreaBottom"/>
              <a:pathLst>
                <a:path w="302" h="47">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5" name="Google Shape;6450;p56"/>
            <p:cNvSpPr/>
            <p:nvPr/>
          </p:nvSpPr>
          <p:spPr>
            <a:xfrm>
              <a:off x="2333880" y="160272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41" h="32">
                  <a:moveTo>
                    <a:pt x="140" y="4"/>
                  </a:moveTo>
                  <a:cubicBezTo>
                    <a:pt x="91" y="0"/>
                    <a:pt x="42" y="11"/>
                    <a:pt x="0" y="32"/>
                  </a:cubicBezTo>
                  <a:cubicBezTo>
                    <a:pt x="42" y="11"/>
                    <a:pt x="91" y="0"/>
                    <a:pt x="14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6" name="Google Shape;6451;p56"/>
            <p:cNvSpPr/>
            <p:nvPr/>
          </p:nvSpPr>
          <p:spPr>
            <a:xfrm>
              <a:off x="2238840" y="164052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33" h="85">
                  <a:moveTo>
                    <a:pt x="1" y="0"/>
                  </a:moveTo>
                  <a:lnTo>
                    <a:pt x="4" y="14"/>
                  </a:lnTo>
                  <a:cubicBezTo>
                    <a:pt x="11" y="39"/>
                    <a:pt x="22" y="63"/>
                    <a:pt x="32" y="84"/>
                  </a:cubicBezTo>
                  <a:cubicBezTo>
                    <a:pt x="22" y="63"/>
                    <a:pt x="11" y="39"/>
                    <a:pt x="4"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7" name="Google Shape;6452;p56"/>
            <p:cNvSpPr/>
            <p:nvPr/>
          </p:nvSpPr>
          <p:spPr>
            <a:xfrm>
              <a:off x="2312640" y="163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8">
                  <a:moveTo>
                    <a:pt x="1" y="1"/>
                  </a:moveTo>
                  <a:cubicBezTo>
                    <a:pt x="15" y="4"/>
                    <a:pt x="32" y="8"/>
                    <a:pt x="46" y="8"/>
                  </a:cubicBezTo>
                  <a:cubicBezTo>
                    <a:pt x="32" y="4"/>
                    <a:pt x="15"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8" name="Google Shape;6453;p56"/>
            <p:cNvSpPr/>
            <p:nvPr/>
          </p:nvSpPr>
          <p:spPr>
            <a:xfrm>
              <a:off x="2304720" y="1632960"/>
              <a:ext cx="720" cy="360"/>
            </a:xfrm>
            <a:custGeom>
              <a:avLst/>
              <a:gdLst>
                <a:gd name="textAreaLeft" fmla="*/ 0 w 720"/>
                <a:gd name="textAreaRight" fmla="*/ 2520 w 720"/>
                <a:gd name="textAreaTop" fmla="*/ 0 h 360"/>
                <a:gd name="textAreaBottom" fmla="*/ 8640 h 360"/>
              </a:gdLst>
              <a:ahLst/>
              <a:rect l="textAreaLeft" t="textAreaTop" r="textAreaRight" b="textAreaBottom"/>
              <a:pathLst>
                <a:path w="194" h="89">
                  <a:moveTo>
                    <a:pt x="193" y="1"/>
                  </a:moveTo>
                  <a:cubicBezTo>
                    <a:pt x="106" y="88"/>
                    <a:pt x="95" y="81"/>
                    <a:pt x="1" y="1"/>
                  </a:cubicBezTo>
                  <a:cubicBezTo>
                    <a:pt x="95" y="81"/>
                    <a:pt x="106" y="88"/>
                    <a:pt x="193"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19" name="Google Shape;6454;p56"/>
            <p:cNvSpPr/>
            <p:nvPr/>
          </p:nvSpPr>
          <p:spPr>
            <a:xfrm>
              <a:off x="2475360" y="1634040"/>
              <a:ext cx="360" cy="360"/>
            </a:xfrm>
            <a:custGeom>
              <a:avLst/>
              <a:gdLst>
                <a:gd name="textAreaLeft" fmla="*/ 0 w 360"/>
                <a:gd name="textAreaRight" fmla="*/ 8640 w 360"/>
                <a:gd name="textAreaTop" fmla="*/ 0 h 360"/>
                <a:gd name="textAreaBottom" fmla="*/ 3600 h 360"/>
              </a:gdLst>
              <a:ahLst/>
              <a:rect l="textAreaLeft" t="textAreaTop" r="textAreaRight" b="textAreaBottom"/>
              <a:pathLst>
                <a:path w="78" h="120">
                  <a:moveTo>
                    <a:pt x="77" y="1"/>
                  </a:moveTo>
                  <a:cubicBezTo>
                    <a:pt x="56" y="43"/>
                    <a:pt x="32" y="85"/>
                    <a:pt x="0" y="120"/>
                  </a:cubicBezTo>
                  <a:cubicBezTo>
                    <a:pt x="32" y="85"/>
                    <a:pt x="56" y="46"/>
                    <a:pt x="77"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20" name="Google Shape;6455;p56"/>
            <p:cNvSpPr/>
            <p:nvPr/>
          </p:nvSpPr>
          <p:spPr>
            <a:xfrm>
              <a:off x="2458800" y="1609200"/>
              <a:ext cx="7920" cy="11520"/>
            </a:xfrm>
            <a:custGeom>
              <a:avLst/>
              <a:gdLst>
                <a:gd name="textAreaLeft" fmla="*/ 0 w 7920"/>
                <a:gd name="textAreaRight" fmla="*/ 9720 w 7920"/>
                <a:gd name="textAreaTop" fmla="*/ 0 h 11520"/>
                <a:gd name="textAreaBottom" fmla="*/ 13320 h 11520"/>
              </a:gdLst>
              <a:ahLst/>
              <a:rect l="textAreaLeft" t="textAreaTop" r="textAreaRight" b="textAreaBottom"/>
              <a:pathLst>
                <a:path w="715" h="988">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a:solidFill>
                <a:srgbClr val="5f7d9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5821" name="Google Shape;6456;p56"/>
            <p:cNvSpPr/>
            <p:nvPr/>
          </p:nvSpPr>
          <p:spPr>
            <a:xfrm>
              <a:off x="2523240" y="164592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67" h="89">
                  <a:moveTo>
                    <a:pt x="67" y="89"/>
                  </a:moveTo>
                  <a:cubicBezTo>
                    <a:pt x="60" y="50"/>
                    <a:pt x="35" y="15"/>
                    <a:pt x="0" y="1"/>
                  </a:cubicBezTo>
                  <a:cubicBezTo>
                    <a:pt x="35" y="15"/>
                    <a:pt x="60" y="50"/>
                    <a:pt x="67" y="8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2" name="Google Shape;6457;p56"/>
            <p:cNvSpPr/>
            <p:nvPr/>
          </p:nvSpPr>
          <p:spPr>
            <a:xfrm>
              <a:off x="2523960" y="1647000"/>
              <a:ext cx="360" cy="720"/>
            </a:xfrm>
            <a:custGeom>
              <a:avLst/>
              <a:gdLst>
                <a:gd name="textAreaLeft" fmla="*/ 0 w 360"/>
                <a:gd name="textAreaRight" fmla="*/ 5760 w 360"/>
                <a:gd name="textAreaTop" fmla="*/ 0 h 720"/>
                <a:gd name="textAreaBottom" fmla="*/ 2520 h 720"/>
              </a:gdLst>
              <a:ahLst/>
              <a:rect l="textAreaLeft" t="textAreaTop" r="textAreaRight" b="textAreaBottom"/>
              <a:pathLst>
                <a:path w="103" h="19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823" name="Google Shape;6458;p56"/>
            <p:cNvSpPr/>
            <p:nvPr/>
          </p:nvSpPr>
          <p:spPr>
            <a:xfrm>
              <a:off x="2415960" y="1599480"/>
              <a:ext cx="720" cy="360"/>
            </a:xfrm>
            <a:custGeom>
              <a:avLst/>
              <a:gdLst>
                <a:gd name="textAreaLeft" fmla="*/ 0 w 720"/>
                <a:gd name="textAreaRight" fmla="*/ 2520 w 720"/>
                <a:gd name="textAreaTop" fmla="*/ 0 h 360"/>
                <a:gd name="textAreaBottom" fmla="*/ 8640 h 360"/>
              </a:gdLst>
              <a:ahLst/>
              <a:rect l="textAreaLeft" t="textAreaTop" r="textAreaRight" b="textAreaBottom"/>
              <a:pathLst>
                <a:path w="176" h="74">
                  <a:moveTo>
                    <a:pt x="176" y="25"/>
                  </a:moveTo>
                  <a:cubicBezTo>
                    <a:pt x="113" y="0"/>
                    <a:pt x="43" y="21"/>
                    <a:pt x="1" y="74"/>
                  </a:cubicBezTo>
                  <a:cubicBezTo>
                    <a:pt x="43" y="21"/>
                    <a:pt x="113" y="0"/>
                    <a:pt x="176"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4" name="Google Shape;6459;p56"/>
            <p:cNvSpPr/>
            <p:nvPr/>
          </p:nvSpPr>
          <p:spPr>
            <a:xfrm>
              <a:off x="2505600" y="1638360"/>
              <a:ext cx="2160" cy="1440"/>
            </a:xfrm>
            <a:custGeom>
              <a:avLst/>
              <a:gdLst>
                <a:gd name="textAreaLeft" fmla="*/ 0 w 2160"/>
                <a:gd name="textAreaRight" fmla="*/ 3960 w 2160"/>
                <a:gd name="textAreaTop" fmla="*/ 0 h 1440"/>
                <a:gd name="textAreaBottom" fmla="*/ 3240 h 1440"/>
              </a:gdLst>
              <a:ahLst/>
              <a:rect l="textAreaLeft" t="textAreaTop" r="textAreaRight" b="textAreaBottom"/>
              <a:pathLst>
                <a:path w="281" h="239">
                  <a:moveTo>
                    <a:pt x="1" y="1"/>
                  </a:moveTo>
                  <a:lnTo>
                    <a:pt x="1" y="1"/>
                  </a:lnTo>
                  <a:cubicBezTo>
                    <a:pt x="88" y="211"/>
                    <a:pt x="214" y="239"/>
                    <a:pt x="281" y="239"/>
                  </a:cubicBezTo>
                  <a:cubicBezTo>
                    <a:pt x="214" y="239"/>
                    <a:pt x="88" y="207"/>
                    <a:pt x="1" y="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825" name="Google Shape;6460;p56"/>
            <p:cNvSpPr/>
            <p:nvPr/>
          </p:nvSpPr>
          <p:spPr>
            <a:xfrm>
              <a:off x="2451240" y="1602000"/>
              <a:ext cx="360" cy="360"/>
            </a:xfrm>
            <a:custGeom>
              <a:avLst/>
              <a:gdLst>
                <a:gd name="textAreaLeft" fmla="*/ 0 w 360"/>
                <a:gd name="textAreaRight" fmla="*/ 8640 w 360"/>
                <a:gd name="textAreaTop" fmla="*/ 0 h 360"/>
                <a:gd name="textAreaBottom" fmla="*/ 2160 h 360"/>
              </a:gdLst>
              <a:ahLst/>
              <a:rect l="textAreaLeft" t="textAreaTop" r="textAreaRight" b="textAreaBottom"/>
              <a:pathLst>
                <a:path w="89" h="151">
                  <a:moveTo>
                    <a:pt x="15" y="151"/>
                  </a:moveTo>
                  <a:cubicBezTo>
                    <a:pt x="1" y="98"/>
                    <a:pt x="53" y="35"/>
                    <a:pt x="88" y="0"/>
                  </a:cubicBezTo>
                  <a:cubicBezTo>
                    <a:pt x="53" y="35"/>
                    <a:pt x="1" y="98"/>
                    <a:pt x="15" y="15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826" name="Google Shape;6461;p56"/>
            <p:cNvSpPr/>
            <p:nvPr/>
          </p:nvSpPr>
          <p:spPr>
            <a:xfrm>
              <a:off x="2425680" y="160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7" name="Google Shape;6462;p56"/>
            <p:cNvSpPr/>
            <p:nvPr/>
          </p:nvSpPr>
          <p:spPr>
            <a:xfrm>
              <a:off x="2426760" y="1607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33">
                  <a:moveTo>
                    <a:pt x="0" y="32"/>
                  </a:moveTo>
                  <a:cubicBezTo>
                    <a:pt x="4" y="18"/>
                    <a:pt x="11" y="8"/>
                    <a:pt x="21" y="1"/>
                  </a:cubicBezTo>
                  <a:cubicBezTo>
                    <a:pt x="11" y="8"/>
                    <a:pt x="4" y="18"/>
                    <a:pt x="0"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8" name="Google Shape;6463;p56"/>
            <p:cNvSpPr/>
            <p:nvPr/>
          </p:nvSpPr>
          <p:spPr>
            <a:xfrm>
              <a:off x="2432160" y="16070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8" h="12">
                  <a:moveTo>
                    <a:pt x="88" y="1"/>
                  </a:moveTo>
                  <a:cubicBezTo>
                    <a:pt x="60" y="11"/>
                    <a:pt x="28" y="11"/>
                    <a:pt x="0" y="1"/>
                  </a:cubicBezTo>
                  <a:cubicBezTo>
                    <a:pt x="28" y="11"/>
                    <a:pt x="60" y="11"/>
                    <a:pt x="8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29" name="Google Shape;6464;p56"/>
            <p:cNvSpPr/>
            <p:nvPr/>
          </p:nvSpPr>
          <p:spPr>
            <a:xfrm>
              <a:off x="2439720" y="1601280"/>
              <a:ext cx="2880" cy="720"/>
            </a:xfrm>
            <a:custGeom>
              <a:avLst/>
              <a:gdLst>
                <a:gd name="textAreaLeft" fmla="*/ 0 w 2880"/>
                <a:gd name="textAreaRight" fmla="*/ 4680 w 2880"/>
                <a:gd name="textAreaTop" fmla="*/ 0 h 720"/>
                <a:gd name="textAreaBottom" fmla="*/ 2520 h 720"/>
              </a:gdLst>
              <a:ahLst/>
              <a:rect l="textAreaLeft" t="textAreaTop" r="textAreaRight" b="textAreaBottom"/>
              <a:pathLst>
                <a:path w="337" h="180">
                  <a:moveTo>
                    <a:pt x="0" y="179"/>
                  </a:moveTo>
                  <a:cubicBezTo>
                    <a:pt x="109" y="155"/>
                    <a:pt x="228" y="74"/>
                    <a:pt x="336" y="1"/>
                  </a:cubicBezTo>
                  <a:cubicBezTo>
                    <a:pt x="228" y="74"/>
                    <a:pt x="109" y="155"/>
                    <a:pt x="0" y="179"/>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5830" name="Google Shape;6465;p56"/>
            <p:cNvSpPr/>
            <p:nvPr/>
          </p:nvSpPr>
          <p:spPr>
            <a:xfrm>
              <a:off x="2240640" y="16783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2" h="47">
                  <a:moveTo>
                    <a:pt x="1" y="1"/>
                  </a:moveTo>
                  <a:cubicBezTo>
                    <a:pt x="25" y="15"/>
                    <a:pt x="53" y="29"/>
                    <a:pt x="81" y="46"/>
                  </a:cubicBezTo>
                  <a:lnTo>
                    <a:pt x="81" y="46"/>
                  </a:lnTo>
                  <a:cubicBezTo>
                    <a:pt x="53" y="29"/>
                    <a:pt x="25" y="15"/>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1" name="Google Shape;6466;p56"/>
            <p:cNvSpPr/>
            <p:nvPr/>
          </p:nvSpPr>
          <p:spPr>
            <a:xfrm>
              <a:off x="2228760" y="1665000"/>
              <a:ext cx="2160" cy="360"/>
            </a:xfrm>
            <a:custGeom>
              <a:avLst/>
              <a:gdLst>
                <a:gd name="textAreaLeft" fmla="*/ 0 w 2160"/>
                <a:gd name="textAreaRight" fmla="*/ 3960 w 2160"/>
                <a:gd name="textAreaTop" fmla="*/ 0 h 360"/>
                <a:gd name="textAreaBottom" fmla="*/ 11520 h 360"/>
              </a:gdLst>
              <a:ahLst/>
              <a:rect l="textAreaLeft" t="textAreaTop" r="textAreaRight" b="textAreaBottom"/>
              <a:pathLst>
                <a:path w="292" h="36">
                  <a:moveTo>
                    <a:pt x="0" y="36"/>
                  </a:moveTo>
                  <a:cubicBezTo>
                    <a:pt x="95" y="8"/>
                    <a:pt x="193" y="1"/>
                    <a:pt x="291" y="11"/>
                  </a:cubicBezTo>
                  <a:cubicBezTo>
                    <a:pt x="193" y="1"/>
                    <a:pt x="95" y="8"/>
                    <a:pt x="0" y="3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2" name="Google Shape;6467;p56"/>
            <p:cNvSpPr/>
            <p:nvPr/>
          </p:nvSpPr>
          <p:spPr>
            <a:xfrm>
              <a:off x="2226960" y="1665360"/>
              <a:ext cx="360" cy="360"/>
            </a:xfrm>
            <a:custGeom>
              <a:avLst/>
              <a:gdLst>
                <a:gd name="textAreaLeft" fmla="*/ 0 w 360"/>
                <a:gd name="textAreaRight" fmla="*/ 2160 w 360"/>
                <a:gd name="textAreaTop" fmla="*/ 0 h 360"/>
                <a:gd name="textAreaBottom" fmla="*/ 11520 h 360"/>
              </a:gdLst>
              <a:ahLst/>
              <a:rect l="textAreaLeft" t="textAreaTop" r="textAreaRight" b="textAreaBottom"/>
              <a:pathLst>
                <a:path w="148" h="39">
                  <a:moveTo>
                    <a:pt x="0" y="0"/>
                  </a:moveTo>
                  <a:cubicBezTo>
                    <a:pt x="42" y="32"/>
                    <a:pt x="98" y="39"/>
                    <a:pt x="147" y="18"/>
                  </a:cubicBezTo>
                  <a:cubicBezTo>
                    <a:pt x="98" y="39"/>
                    <a:pt x="42" y="32"/>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3" name="Google Shape;6468;p56"/>
            <p:cNvSpPr/>
            <p:nvPr/>
          </p:nvSpPr>
          <p:spPr>
            <a:xfrm>
              <a:off x="2330640" y="1617480"/>
              <a:ext cx="360" cy="1080"/>
            </a:xfrm>
            <a:custGeom>
              <a:avLst/>
              <a:gdLst>
                <a:gd name="textAreaLeft" fmla="*/ 0 w 360"/>
                <a:gd name="textAreaRight" fmla="*/ 11520 w 360"/>
                <a:gd name="textAreaTop" fmla="*/ 0 h 1080"/>
                <a:gd name="textAreaBottom" fmla="*/ 2880 h 1080"/>
              </a:gdLst>
              <a:ahLst/>
              <a:rect l="textAreaLeft" t="textAreaTop" r="textAreaRight" b="textAreaBottom"/>
              <a:pathLst>
                <a:path w="50" h="215">
                  <a:moveTo>
                    <a:pt x="49" y="214"/>
                  </a:moveTo>
                  <a:cubicBezTo>
                    <a:pt x="21" y="148"/>
                    <a:pt x="7" y="74"/>
                    <a:pt x="0" y="0"/>
                  </a:cubicBezTo>
                  <a:cubicBezTo>
                    <a:pt x="7" y="74"/>
                    <a:pt x="21" y="148"/>
                    <a:pt x="49" y="214"/>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834" name="Google Shape;6469;p56"/>
            <p:cNvSpPr/>
            <p:nvPr/>
          </p:nvSpPr>
          <p:spPr>
            <a:xfrm>
              <a:off x="2235600" y="1667160"/>
              <a:ext cx="360" cy="1080"/>
            </a:xfrm>
            <a:custGeom>
              <a:avLst/>
              <a:gdLst>
                <a:gd name="textAreaLeft" fmla="*/ 0 w 360"/>
                <a:gd name="textAreaRight" fmla="*/ 2160 w 360"/>
                <a:gd name="textAreaTop" fmla="*/ 0 h 1080"/>
                <a:gd name="textAreaBottom" fmla="*/ 2880 h 1080"/>
              </a:gdLst>
              <a:ahLst/>
              <a:rect l="textAreaLeft" t="textAreaTop" r="textAreaRight" b="textAreaBottom"/>
              <a:pathLst>
                <a:path w="165" h="218">
                  <a:moveTo>
                    <a:pt x="165" y="218"/>
                  </a:moveTo>
                  <a:cubicBezTo>
                    <a:pt x="105" y="148"/>
                    <a:pt x="49" y="74"/>
                    <a:pt x="0" y="1"/>
                  </a:cubicBezTo>
                  <a:cubicBezTo>
                    <a:pt x="49" y="74"/>
                    <a:pt x="105" y="148"/>
                    <a:pt x="165" y="218"/>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835" name="Google Shape;6470;p56"/>
            <p:cNvSpPr/>
            <p:nvPr/>
          </p:nvSpPr>
          <p:spPr>
            <a:xfrm>
              <a:off x="2307240" y="1631520"/>
              <a:ext cx="2880" cy="360"/>
            </a:xfrm>
            <a:custGeom>
              <a:avLst/>
              <a:gdLst>
                <a:gd name="textAreaLeft" fmla="*/ 0 w 2880"/>
                <a:gd name="textAreaRight" fmla="*/ 4680 w 2880"/>
                <a:gd name="textAreaTop" fmla="*/ 0 h 360"/>
                <a:gd name="textAreaBottom" fmla="*/ 3600 h 360"/>
              </a:gdLst>
              <a:ahLst/>
              <a:rect l="textAreaLeft" t="textAreaTop" r="textAreaRight" b="textAreaBottom"/>
              <a:pathLst>
                <a:path w="333" h="123">
                  <a:moveTo>
                    <a:pt x="0" y="123"/>
                  </a:moveTo>
                  <a:cubicBezTo>
                    <a:pt x="88" y="42"/>
                    <a:pt x="210" y="0"/>
                    <a:pt x="333" y="7"/>
                  </a:cubicBezTo>
                  <a:cubicBezTo>
                    <a:pt x="210" y="0"/>
                    <a:pt x="88" y="42"/>
                    <a:pt x="0" y="123"/>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36" name="Google Shape;6471;p56"/>
            <p:cNvSpPr/>
            <p:nvPr/>
          </p:nvSpPr>
          <p:spPr>
            <a:xfrm>
              <a:off x="2260440" y="16272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8" h="43">
                  <a:moveTo>
                    <a:pt x="0" y="0"/>
                  </a:moveTo>
                  <a:cubicBezTo>
                    <a:pt x="28" y="18"/>
                    <a:pt x="56" y="32"/>
                    <a:pt x="88" y="42"/>
                  </a:cubicBezTo>
                  <a:cubicBezTo>
                    <a:pt x="56" y="32"/>
                    <a:pt x="28" y="18"/>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7" name="Google Shape;6472;p56"/>
            <p:cNvSpPr/>
            <p:nvPr/>
          </p:nvSpPr>
          <p:spPr>
            <a:xfrm>
              <a:off x="2325600" y="1623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61">
                  <a:moveTo>
                    <a:pt x="1" y="60"/>
                  </a:moveTo>
                  <a:cubicBezTo>
                    <a:pt x="1" y="39"/>
                    <a:pt x="4" y="22"/>
                    <a:pt x="15" y="1"/>
                  </a:cubicBezTo>
                  <a:cubicBezTo>
                    <a:pt x="4" y="22"/>
                    <a:pt x="1" y="39"/>
                    <a:pt x="1" y="6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8" name="Google Shape;6473;p56"/>
            <p:cNvSpPr/>
            <p:nvPr/>
          </p:nvSpPr>
          <p:spPr>
            <a:xfrm>
              <a:off x="2410560" y="16016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92" h="25">
                  <a:moveTo>
                    <a:pt x="91" y="21"/>
                  </a:moveTo>
                  <a:lnTo>
                    <a:pt x="91" y="21"/>
                  </a:lnTo>
                  <a:cubicBezTo>
                    <a:pt x="60" y="25"/>
                    <a:pt x="32" y="21"/>
                    <a:pt x="7" y="7"/>
                  </a:cubicBezTo>
                  <a:lnTo>
                    <a:pt x="0" y="0"/>
                  </a:lnTo>
                  <a:lnTo>
                    <a:pt x="7" y="7"/>
                  </a:lnTo>
                  <a:cubicBezTo>
                    <a:pt x="32" y="21"/>
                    <a:pt x="60" y="25"/>
                    <a:pt x="9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39" name="Google Shape;6474;p56"/>
            <p:cNvSpPr/>
            <p:nvPr/>
          </p:nvSpPr>
          <p:spPr>
            <a:xfrm>
              <a:off x="2433600" y="1607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 y="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0" name="Google Shape;6475;p56"/>
            <p:cNvSpPr/>
            <p:nvPr/>
          </p:nvSpPr>
          <p:spPr>
            <a:xfrm>
              <a:off x="2230560" y="1638360"/>
              <a:ext cx="1440" cy="360"/>
            </a:xfrm>
            <a:custGeom>
              <a:avLst/>
              <a:gdLst>
                <a:gd name="textAreaLeft" fmla="*/ 0 w 1440"/>
                <a:gd name="textAreaRight" fmla="*/ 3240 w 1440"/>
                <a:gd name="textAreaTop" fmla="*/ 0 h 360"/>
                <a:gd name="textAreaBottom" fmla="*/ 11520 h 360"/>
              </a:gdLst>
              <a:ahLst/>
              <a:rect l="textAreaLeft" t="textAreaTop" r="textAreaRight" b="textAreaBottom"/>
              <a:pathLst>
                <a:path w="246" h="58">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1" name="Google Shape;6476;p56"/>
            <p:cNvSpPr/>
            <p:nvPr/>
          </p:nvSpPr>
          <p:spPr>
            <a:xfrm>
              <a:off x="2435400" y="16056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9" h="57">
                  <a:moveTo>
                    <a:pt x="1" y="57"/>
                  </a:moveTo>
                  <a:cubicBezTo>
                    <a:pt x="32" y="39"/>
                    <a:pt x="60" y="18"/>
                    <a:pt x="88" y="1"/>
                  </a:cubicBezTo>
                  <a:cubicBezTo>
                    <a:pt x="60" y="18"/>
                    <a:pt x="32" y="39"/>
                    <a:pt x="1" y="5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2" name="Google Shape;6477;p56"/>
            <p:cNvSpPr/>
            <p:nvPr/>
          </p:nvSpPr>
          <p:spPr>
            <a:xfrm>
              <a:off x="2333160" y="161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4" h="8">
                  <a:moveTo>
                    <a:pt x="1" y="8"/>
                  </a:moveTo>
                  <a:lnTo>
                    <a:pt x="53"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3" name="Google Shape;6478;p56"/>
            <p:cNvSpPr/>
            <p:nvPr/>
          </p:nvSpPr>
          <p:spPr>
            <a:xfrm>
              <a:off x="2422080" y="1602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4" name="Google Shape;6479;p56"/>
            <p:cNvSpPr/>
            <p:nvPr/>
          </p:nvSpPr>
          <p:spPr>
            <a:xfrm>
              <a:off x="2525400" y="1649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9" h="9">
                  <a:moveTo>
                    <a:pt x="1" y="1"/>
                  </a:moveTo>
                  <a:lnTo>
                    <a:pt x="1" y="1"/>
                  </a:lnTo>
                  <a:lnTo>
                    <a:pt x="8" y="8"/>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5" name="Google Shape;6480;p56"/>
            <p:cNvSpPr/>
            <p:nvPr/>
          </p:nvSpPr>
          <p:spPr>
            <a:xfrm>
              <a:off x="1971000" y="2012760"/>
              <a:ext cx="132480" cy="137160"/>
            </a:xfrm>
            <a:custGeom>
              <a:avLst/>
              <a:gdLst>
                <a:gd name="textAreaLeft" fmla="*/ 0 w 132480"/>
                <a:gd name="textAreaRight" fmla="*/ 134280 w 132480"/>
                <a:gd name="textAreaTop" fmla="*/ 0 h 137160"/>
                <a:gd name="textAreaBottom" fmla="*/ 138960 h 137160"/>
              </a:gdLst>
              <a:ahLst/>
              <a:rect l="textAreaLeft" t="textAreaTop" r="textAreaRight" b="textAreaBottom"/>
              <a:pathLst>
                <a:path w="9891" h="10226">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a:solidFill>
                <a:srgbClr val="5f7d95"/>
              </a:solidFill>
              <a:round/>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sp>
          <p:nvSpPr>
            <p:cNvPr id="5846" name="Google Shape;6481;p56"/>
            <p:cNvSpPr/>
            <p:nvPr/>
          </p:nvSpPr>
          <p:spPr>
            <a:xfrm>
              <a:off x="1974240" y="2096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25">
                  <a:moveTo>
                    <a:pt x="42" y="0"/>
                  </a:move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7" name="Google Shape;6482;p56"/>
            <p:cNvSpPr/>
            <p:nvPr/>
          </p:nvSpPr>
          <p:spPr>
            <a:xfrm>
              <a:off x="1975680" y="209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25"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8" name="Google Shape;6483;p56"/>
            <p:cNvSpPr/>
            <p:nvPr/>
          </p:nvSpPr>
          <p:spPr>
            <a:xfrm>
              <a:off x="1975320" y="209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5">
                  <a:moveTo>
                    <a:pt x="32"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49" name="Google Shape;6484;p56"/>
            <p:cNvSpPr/>
            <p:nvPr/>
          </p:nvSpPr>
          <p:spPr>
            <a:xfrm>
              <a:off x="1973520" y="209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33">
                  <a:moveTo>
                    <a:pt x="49" y="1"/>
                  </a:moveTo>
                  <a:lnTo>
                    <a:pt x="0" y="33"/>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0" name="Google Shape;6485;p56"/>
            <p:cNvSpPr/>
            <p:nvPr/>
          </p:nvSpPr>
          <p:spPr>
            <a:xfrm>
              <a:off x="1974600" y="209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8">
                  <a:moveTo>
                    <a:pt x="36" y="0"/>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1" name="Google Shape;6486;p56"/>
            <p:cNvSpPr/>
            <p:nvPr/>
          </p:nvSpPr>
          <p:spPr>
            <a:xfrm>
              <a:off x="1976040" y="209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2"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2" name="Google Shape;6487;p56"/>
            <p:cNvSpPr/>
            <p:nvPr/>
          </p:nvSpPr>
          <p:spPr>
            <a:xfrm>
              <a:off x="1976400" y="209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18"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3" name="Google Shape;6488;p56"/>
            <p:cNvSpPr/>
            <p:nvPr/>
          </p:nvSpPr>
          <p:spPr>
            <a:xfrm>
              <a:off x="1976760" y="209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4" h="5">
                  <a:moveTo>
                    <a:pt x="14"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4" name="Google Shape;6489;p56"/>
            <p:cNvSpPr/>
            <p:nvPr/>
          </p:nvSpPr>
          <p:spPr>
            <a:xfrm>
              <a:off x="2054520" y="213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25">
                  <a:moveTo>
                    <a:pt x="1" y="0"/>
                  </a:moveTo>
                  <a:cubicBezTo>
                    <a:pt x="15" y="7"/>
                    <a:pt x="29" y="14"/>
                    <a:pt x="42" y="25"/>
                  </a:cubicBezTo>
                  <a:lnTo>
                    <a:pt x="42" y="21"/>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5" name="Google Shape;6490;p56"/>
            <p:cNvSpPr/>
            <p:nvPr/>
          </p:nvSpPr>
          <p:spPr>
            <a:xfrm>
              <a:off x="2086560" y="2144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 y="0"/>
                  </a:moveTo>
                  <a:cubicBezTo>
                    <a:pt x="8" y="4"/>
                    <a:pt x="15" y="11"/>
                    <a:pt x="18" y="14"/>
                  </a:cubicBezTo>
                  <a:cubicBezTo>
                    <a:pt x="15" y="11"/>
                    <a:pt x="8"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6" name="Google Shape;6491;p56"/>
            <p:cNvSpPr/>
            <p:nvPr/>
          </p:nvSpPr>
          <p:spPr>
            <a:xfrm>
              <a:off x="2081160" y="2143440"/>
              <a:ext cx="3960" cy="360"/>
            </a:xfrm>
            <a:custGeom>
              <a:avLst/>
              <a:gdLst>
                <a:gd name="textAreaLeft" fmla="*/ 0 w 3960"/>
                <a:gd name="textAreaRight" fmla="*/ 5760 w 3960"/>
                <a:gd name="textAreaTop" fmla="*/ 0 h 360"/>
                <a:gd name="textAreaBottom" fmla="*/ 11520 h 360"/>
              </a:gdLst>
              <a:ahLst/>
              <a:rect l="textAreaLeft" t="textAreaTop" r="textAreaRight" b="textAreaBottom"/>
              <a:pathLst>
                <a:path w="414" h="61">
                  <a:moveTo>
                    <a:pt x="0" y="1"/>
                  </a:moveTo>
                  <a:cubicBezTo>
                    <a:pt x="88" y="1"/>
                    <a:pt x="175" y="4"/>
                    <a:pt x="263" y="15"/>
                  </a:cubicBezTo>
                  <a:cubicBezTo>
                    <a:pt x="315" y="22"/>
                    <a:pt x="368" y="36"/>
                    <a:pt x="413" y="60"/>
                  </a:cubicBezTo>
                  <a:cubicBezTo>
                    <a:pt x="326" y="8"/>
                    <a:pt x="16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7" name="Google Shape;6492;p56"/>
            <p:cNvSpPr/>
            <p:nvPr/>
          </p:nvSpPr>
          <p:spPr>
            <a:xfrm>
              <a:off x="2077560" y="213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9">
                  <a:moveTo>
                    <a:pt x="1" y="0"/>
                  </a:moveTo>
                  <a:cubicBezTo>
                    <a:pt x="8" y="7"/>
                    <a:pt x="15" y="18"/>
                    <a:pt x="18" y="28"/>
                  </a:cubicBezTo>
                  <a:cubicBezTo>
                    <a:pt x="15" y="18"/>
                    <a:pt x="8"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8" name="Google Shape;6493;p56"/>
            <p:cNvSpPr/>
            <p:nvPr/>
          </p:nvSpPr>
          <p:spPr>
            <a:xfrm>
              <a:off x="2087280" y="214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0"/>
                  </a:moveTo>
                  <a:cubicBezTo>
                    <a:pt x="4" y="0"/>
                    <a:pt x="8" y="4"/>
                    <a:pt x="8" y="7"/>
                  </a:cubicBezTo>
                  <a:cubicBezTo>
                    <a:pt x="8" y="4"/>
                    <a:pt x="4"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59" name="Google Shape;6494;p56"/>
            <p:cNvSpPr/>
            <p:nvPr/>
          </p:nvSpPr>
          <p:spPr>
            <a:xfrm>
              <a:off x="2087280" y="2144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5">
                  <a:moveTo>
                    <a:pt x="1" y="1"/>
                  </a:moveTo>
                  <a:cubicBezTo>
                    <a:pt x="1" y="4"/>
                    <a:pt x="4" y="8"/>
                    <a:pt x="4" y="15"/>
                  </a:cubicBezTo>
                  <a:cubicBezTo>
                    <a:pt x="4" y="8"/>
                    <a:pt x="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0" name="Google Shape;6495;p56"/>
            <p:cNvSpPr/>
            <p:nvPr/>
          </p:nvSpPr>
          <p:spPr>
            <a:xfrm>
              <a:off x="2085840" y="2122920"/>
              <a:ext cx="360" cy="360"/>
            </a:xfrm>
            <a:custGeom>
              <a:avLst/>
              <a:gdLst>
                <a:gd name="textAreaLeft" fmla="*/ 0 w 360"/>
                <a:gd name="textAreaRight" fmla="*/ 8640 w 360"/>
                <a:gd name="textAreaTop" fmla="*/ 0 h 360"/>
                <a:gd name="textAreaBottom" fmla="*/ 3600 h 360"/>
              </a:gdLst>
              <a:ahLst/>
              <a:rect l="textAreaLeft" t="textAreaTop" r="textAreaRight" b="textAreaBottom"/>
              <a:pathLst>
                <a:path w="85" h="124">
                  <a:moveTo>
                    <a:pt x="1" y="1"/>
                  </a:moveTo>
                  <a:cubicBezTo>
                    <a:pt x="8" y="53"/>
                    <a:pt x="36" y="99"/>
                    <a:pt x="85" y="123"/>
                  </a:cubicBezTo>
                  <a:cubicBezTo>
                    <a:pt x="36" y="99"/>
                    <a:pt x="8" y="53"/>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61" name="Google Shape;6496;p56"/>
            <p:cNvSpPr/>
            <p:nvPr/>
          </p:nvSpPr>
          <p:spPr>
            <a:xfrm>
              <a:off x="2098440" y="211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4" y="0"/>
                  </a:moveTo>
                  <a:lnTo>
                    <a:pt x="14" y="0"/>
                  </a:lnTo>
                  <a:lnTo>
                    <a:pt x="0" y="14"/>
                  </a:lnTo>
                  <a:lnTo>
                    <a:pt x="1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2" name="Google Shape;6497;p56"/>
            <p:cNvSpPr/>
            <p:nvPr/>
          </p:nvSpPr>
          <p:spPr>
            <a:xfrm>
              <a:off x="2086200" y="2129040"/>
              <a:ext cx="360" cy="1080"/>
            </a:xfrm>
            <a:custGeom>
              <a:avLst/>
              <a:gdLst>
                <a:gd name="textAreaLeft" fmla="*/ 0 w 360"/>
                <a:gd name="textAreaRight" fmla="*/ 11520 w 360"/>
                <a:gd name="textAreaTop" fmla="*/ 0 h 1080"/>
                <a:gd name="textAreaBottom" fmla="*/ 2880 h 1080"/>
              </a:gdLst>
              <a:ahLst/>
              <a:rect l="textAreaLeft" t="textAreaTop" r="textAreaRight" b="textAreaBottom"/>
              <a:pathLst>
                <a:path w="29" h="222">
                  <a:moveTo>
                    <a:pt x="1" y="221"/>
                  </a:moveTo>
                  <a:cubicBezTo>
                    <a:pt x="4" y="148"/>
                    <a:pt x="15" y="74"/>
                    <a:pt x="29" y="1"/>
                  </a:cubicBezTo>
                  <a:cubicBezTo>
                    <a:pt x="15" y="74"/>
                    <a:pt x="4" y="148"/>
                    <a:pt x="1" y="221"/>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863" name="Google Shape;6498;p56"/>
            <p:cNvSpPr/>
            <p:nvPr/>
          </p:nvSpPr>
          <p:spPr>
            <a:xfrm>
              <a:off x="2054880" y="2133000"/>
              <a:ext cx="360" cy="360"/>
            </a:xfrm>
            <a:custGeom>
              <a:avLst/>
              <a:gdLst>
                <a:gd name="textAreaLeft" fmla="*/ 0 w 360"/>
                <a:gd name="textAreaRight" fmla="*/ 3600 w 360"/>
                <a:gd name="textAreaTop" fmla="*/ 0 h 360"/>
                <a:gd name="textAreaBottom" fmla="*/ 3600 h 360"/>
              </a:gdLst>
              <a:ahLst/>
              <a:rect l="textAreaLeft" t="textAreaTop" r="textAreaRight" b="textAreaBottom"/>
              <a:pathLst>
                <a:path w="127" h="134">
                  <a:moveTo>
                    <a:pt x="126" y="134"/>
                  </a:moveTo>
                  <a:cubicBezTo>
                    <a:pt x="95" y="81"/>
                    <a:pt x="49" y="36"/>
                    <a:pt x="0" y="1"/>
                  </a:cubicBezTo>
                  <a:lnTo>
                    <a:pt x="0" y="1"/>
                  </a:lnTo>
                  <a:cubicBezTo>
                    <a:pt x="49" y="36"/>
                    <a:pt x="95" y="81"/>
                    <a:pt x="126" y="134"/>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864" name="Google Shape;6499;p56"/>
            <p:cNvSpPr/>
            <p:nvPr/>
          </p:nvSpPr>
          <p:spPr>
            <a:xfrm>
              <a:off x="2063880" y="213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40">
                  <a:moveTo>
                    <a:pt x="1" y="1"/>
                  </a:moveTo>
                  <a:lnTo>
                    <a:pt x="1" y="1"/>
                  </a:lnTo>
                  <a:cubicBezTo>
                    <a:pt x="18" y="32"/>
                    <a:pt x="32" y="39"/>
                    <a:pt x="36" y="39"/>
                  </a:cubicBezTo>
                  <a:cubicBezTo>
                    <a:pt x="36" y="39"/>
                    <a:pt x="18" y="32"/>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5" name="Google Shape;6500;p56"/>
            <p:cNvSpPr/>
            <p:nvPr/>
          </p:nvSpPr>
          <p:spPr>
            <a:xfrm>
              <a:off x="2086920" y="2144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0" y="1"/>
                  </a:moveTo>
                  <a:cubicBezTo>
                    <a:pt x="4" y="4"/>
                    <a:pt x="11" y="11"/>
                    <a:pt x="14" y="15"/>
                  </a:cubicBezTo>
                  <a:cubicBezTo>
                    <a:pt x="11" y="11"/>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6" name="Google Shape;6501;p56"/>
            <p:cNvSpPr/>
            <p:nvPr/>
          </p:nvSpPr>
          <p:spPr>
            <a:xfrm>
              <a:off x="2076840" y="213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2">
                  <a:moveTo>
                    <a:pt x="1" y="1"/>
                  </a:moveTo>
                  <a:cubicBezTo>
                    <a:pt x="8" y="1"/>
                    <a:pt x="18" y="4"/>
                    <a:pt x="25" y="11"/>
                  </a:cubicBezTo>
                  <a:cubicBezTo>
                    <a:pt x="18" y="4"/>
                    <a:pt x="8"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7" name="Google Shape;6502;p56"/>
            <p:cNvSpPr/>
            <p:nvPr/>
          </p:nvSpPr>
          <p:spPr>
            <a:xfrm>
              <a:off x="2053440" y="213228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9" h="43">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8" name="Google Shape;6503;p56"/>
            <p:cNvSpPr/>
            <p:nvPr/>
          </p:nvSpPr>
          <p:spPr>
            <a:xfrm>
              <a:off x="2076480" y="213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5">
                  <a:moveTo>
                    <a:pt x="1" y="1"/>
                  </a:moveTo>
                  <a:cubicBezTo>
                    <a:pt x="11" y="1"/>
                    <a:pt x="22" y="4"/>
                    <a:pt x="32" y="4"/>
                  </a:cubicBezTo>
                  <a:cubicBezTo>
                    <a:pt x="22" y="4"/>
                    <a:pt x="11" y="1"/>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69" name="Google Shape;6504;p56"/>
            <p:cNvSpPr/>
            <p:nvPr/>
          </p:nvSpPr>
          <p:spPr>
            <a:xfrm>
              <a:off x="2075760" y="213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4">
                  <a:moveTo>
                    <a:pt x="0" y="4"/>
                  </a:moveTo>
                  <a:cubicBezTo>
                    <a:pt x="11" y="0"/>
                    <a:pt x="21" y="0"/>
                    <a:pt x="32" y="0"/>
                  </a:cubicBezTo>
                  <a:cubicBezTo>
                    <a:pt x="21" y="0"/>
                    <a:pt x="11" y="0"/>
                    <a:pt x="0"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0" name="Google Shape;6505;p56"/>
            <p:cNvSpPr/>
            <p:nvPr/>
          </p:nvSpPr>
          <p:spPr>
            <a:xfrm>
              <a:off x="2087640" y="2145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6">
                  <a:moveTo>
                    <a:pt x="1" y="1"/>
                  </a:moveTo>
                  <a:cubicBezTo>
                    <a:pt x="1" y="8"/>
                    <a:pt x="1" y="18"/>
                    <a:pt x="1" y="25"/>
                  </a:cubicBezTo>
                  <a:cubicBezTo>
                    <a:pt x="1" y="18"/>
                    <a:pt x="1"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1" name="Google Shape;6506;p56"/>
            <p:cNvSpPr/>
            <p:nvPr/>
          </p:nvSpPr>
          <p:spPr>
            <a:xfrm>
              <a:off x="2077200" y="213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9">
                  <a:moveTo>
                    <a:pt x="1" y="1"/>
                  </a:moveTo>
                  <a:cubicBezTo>
                    <a:pt x="11" y="4"/>
                    <a:pt x="18" y="11"/>
                    <a:pt x="25" y="18"/>
                  </a:cubicBezTo>
                  <a:cubicBezTo>
                    <a:pt x="18" y="11"/>
                    <a:pt x="11" y="4"/>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2" name="Google Shape;6507;p56"/>
            <p:cNvSpPr/>
            <p:nvPr/>
          </p:nvSpPr>
          <p:spPr>
            <a:xfrm>
              <a:off x="2054520" y="213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25">
                  <a:moveTo>
                    <a:pt x="1" y="0"/>
                  </a:moveTo>
                  <a:lnTo>
                    <a:pt x="1" y="0"/>
                  </a:lnTo>
                  <a:cubicBezTo>
                    <a:pt x="15" y="7"/>
                    <a:pt x="29" y="18"/>
                    <a:pt x="39" y="25"/>
                  </a:cubicBezTo>
                  <a:lnTo>
                    <a:pt x="39" y="25"/>
                  </a:lnTo>
                  <a:cubicBezTo>
                    <a:pt x="29" y="18"/>
                    <a:pt x="15"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3" name="Google Shape;6508;p56"/>
            <p:cNvSpPr/>
            <p:nvPr/>
          </p:nvSpPr>
          <p:spPr>
            <a:xfrm>
              <a:off x="2089080" y="207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4" name="Google Shape;6509;p56"/>
            <p:cNvSpPr/>
            <p:nvPr/>
          </p:nvSpPr>
          <p:spPr>
            <a:xfrm>
              <a:off x="2088720" y="207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11"/>
                  </a:moveTo>
                  <a:lnTo>
                    <a:pt x="1" y="4"/>
                  </a:lnTo>
                  <a:cubicBezTo>
                    <a:pt x="1" y="0"/>
                    <a:pt x="1" y="7"/>
                    <a:pt x="1"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5" name="Google Shape;6510;p56"/>
            <p:cNvSpPr/>
            <p:nvPr/>
          </p:nvSpPr>
          <p:spPr>
            <a:xfrm>
              <a:off x="2047680" y="2017080"/>
              <a:ext cx="2160" cy="360"/>
            </a:xfrm>
            <a:custGeom>
              <a:avLst/>
              <a:gdLst>
                <a:gd name="textAreaLeft" fmla="*/ 0 w 2160"/>
                <a:gd name="textAreaRight" fmla="*/ 3960 w 2160"/>
                <a:gd name="textAreaTop" fmla="*/ 0 h 360"/>
                <a:gd name="textAreaBottom" fmla="*/ 11520 h 360"/>
              </a:gdLst>
              <a:ahLst/>
              <a:rect l="textAreaLeft" t="textAreaTop" r="textAreaRight" b="textAreaBottom"/>
              <a:pathLst>
                <a:path w="280" h="28">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6" name="Google Shape;6511;p56"/>
            <p:cNvSpPr/>
            <p:nvPr/>
          </p:nvSpPr>
          <p:spPr>
            <a:xfrm>
              <a:off x="2027880" y="2019240"/>
              <a:ext cx="13680" cy="1080"/>
            </a:xfrm>
            <a:custGeom>
              <a:avLst/>
              <a:gdLst>
                <a:gd name="textAreaLeft" fmla="*/ 0 w 13680"/>
                <a:gd name="textAreaRight" fmla="*/ 15480 w 13680"/>
                <a:gd name="textAreaTop" fmla="*/ 0 h 1080"/>
                <a:gd name="textAreaBottom" fmla="*/ 2880 h 1080"/>
              </a:gdLst>
              <a:ahLst/>
              <a:rect l="textAreaLeft" t="textAreaTop" r="textAreaRight" b="textAreaBottom"/>
              <a:pathLst>
                <a:path w="1149" h="222">
                  <a:moveTo>
                    <a:pt x="0" y="1"/>
                  </a:moveTo>
                  <a:lnTo>
                    <a:pt x="1135" y="221"/>
                  </a:lnTo>
                  <a:lnTo>
                    <a:pt x="1149" y="158"/>
                  </a:lnTo>
                  <a:lnTo>
                    <a:pt x="1135" y="221"/>
                  </a:ln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5877" name="Google Shape;6512;p56"/>
            <p:cNvSpPr/>
            <p:nvPr/>
          </p:nvSpPr>
          <p:spPr>
            <a:xfrm>
              <a:off x="2015640" y="202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21"/>
                  </a:moveTo>
                  <a:lnTo>
                    <a:pt x="0" y="0"/>
                  </a:lnTo>
                  <a:cubicBezTo>
                    <a:pt x="0" y="7"/>
                    <a:pt x="0" y="14"/>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8" name="Google Shape;6513;p56"/>
            <p:cNvSpPr/>
            <p:nvPr/>
          </p:nvSpPr>
          <p:spPr>
            <a:xfrm>
              <a:off x="2015640" y="202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9">
                  <a:moveTo>
                    <a:pt x="4" y="18"/>
                  </a:moveTo>
                  <a:cubicBezTo>
                    <a:pt x="4" y="11"/>
                    <a:pt x="4" y="4"/>
                    <a:pt x="1" y="1"/>
                  </a:cubicBezTo>
                  <a:cubicBezTo>
                    <a:pt x="4" y="4"/>
                    <a:pt x="4" y="11"/>
                    <a:pt x="4"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79" name="Google Shape;6514;p56"/>
            <p:cNvSpPr/>
            <p:nvPr/>
          </p:nvSpPr>
          <p:spPr>
            <a:xfrm>
              <a:off x="2015640" y="202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4" y="0"/>
                  </a:moveTo>
                  <a:cubicBezTo>
                    <a:pt x="1" y="4"/>
                    <a:pt x="1" y="11"/>
                    <a:pt x="4" y="18"/>
                  </a:cubicBez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0" name="Google Shape;6515;p56"/>
            <p:cNvSpPr/>
            <p:nvPr/>
          </p:nvSpPr>
          <p:spPr>
            <a:xfrm>
              <a:off x="2015640" y="2027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1"/>
                  </a:moveTo>
                  <a:lnTo>
                    <a:pt x="0"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1" name="Google Shape;6516;p56"/>
            <p:cNvSpPr/>
            <p:nvPr/>
          </p:nvSpPr>
          <p:spPr>
            <a:xfrm>
              <a:off x="1971000" y="2090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2" name="Google Shape;6517;p56"/>
            <p:cNvSpPr/>
            <p:nvPr/>
          </p:nvSpPr>
          <p:spPr>
            <a:xfrm>
              <a:off x="1976400" y="208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3" name="Google Shape;6518;p56"/>
            <p:cNvSpPr/>
            <p:nvPr/>
          </p:nvSpPr>
          <p:spPr>
            <a:xfrm>
              <a:off x="1975320" y="208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0" y="7"/>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4" name="Google Shape;6519;p56"/>
            <p:cNvSpPr/>
            <p:nvPr/>
          </p:nvSpPr>
          <p:spPr>
            <a:xfrm>
              <a:off x="2014920" y="203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2">
                  <a:moveTo>
                    <a:pt x="0" y="22"/>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5" name="Google Shape;6520;p56"/>
            <p:cNvSpPr/>
            <p:nvPr/>
          </p:nvSpPr>
          <p:spPr>
            <a:xfrm>
              <a:off x="1975680" y="208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0"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6" name="Google Shape;6521;p56"/>
            <p:cNvSpPr/>
            <p:nvPr/>
          </p:nvSpPr>
          <p:spPr>
            <a:xfrm>
              <a:off x="2014560" y="203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9">
                  <a:moveTo>
                    <a:pt x="0" y="1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7" name="Google Shape;6522;p56"/>
            <p:cNvSpPr/>
            <p:nvPr/>
          </p:nvSpPr>
          <p:spPr>
            <a:xfrm>
              <a:off x="2015640" y="202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0" y="22"/>
                  </a:moveTo>
                  <a:cubicBezTo>
                    <a:pt x="0" y="15"/>
                    <a:pt x="4" y="8"/>
                    <a:pt x="4" y="1"/>
                  </a:cubicBezTo>
                  <a:cubicBezTo>
                    <a:pt x="4" y="8"/>
                    <a:pt x="0" y="15"/>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8" name="Google Shape;6523;p56"/>
            <p:cNvSpPr/>
            <p:nvPr/>
          </p:nvSpPr>
          <p:spPr>
            <a:xfrm>
              <a:off x="1976760" y="208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36">
                  <a:moveTo>
                    <a:pt x="0" y="0"/>
                  </a:moveTo>
                  <a:cubicBezTo>
                    <a:pt x="21" y="11"/>
                    <a:pt x="39" y="21"/>
                    <a:pt x="56" y="35"/>
                  </a:cubicBezTo>
                  <a:cubicBezTo>
                    <a:pt x="39" y="21"/>
                    <a:pt x="2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89" name="Google Shape;6524;p56"/>
            <p:cNvSpPr/>
            <p:nvPr/>
          </p:nvSpPr>
          <p:spPr>
            <a:xfrm>
              <a:off x="2015640" y="203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0" y="21"/>
                  </a:moveTo>
                  <a:cubicBezTo>
                    <a:pt x="0" y="14"/>
                    <a:pt x="4" y="7"/>
                    <a:pt x="4" y="0"/>
                  </a:cubicBezTo>
                  <a:cubicBezTo>
                    <a:pt x="4" y="7"/>
                    <a:pt x="0" y="14"/>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0" name="Google Shape;6525;p56"/>
            <p:cNvSpPr/>
            <p:nvPr/>
          </p:nvSpPr>
          <p:spPr>
            <a:xfrm>
              <a:off x="1975320" y="2087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0"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1" name="Google Shape;6526;p56"/>
            <p:cNvSpPr/>
            <p:nvPr/>
          </p:nvSpPr>
          <p:spPr>
            <a:xfrm>
              <a:off x="2014920" y="2031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1" y="22"/>
                  </a:moveTo>
                  <a:cubicBezTo>
                    <a:pt x="4" y="15"/>
                    <a:pt x="8" y="8"/>
                    <a:pt x="8" y="1"/>
                  </a:cubicBezTo>
                  <a:cubicBezTo>
                    <a:pt x="8" y="8"/>
                    <a:pt x="4" y="15"/>
                    <a:pt x="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2" name="Google Shape;6527;p56"/>
            <p:cNvSpPr/>
            <p:nvPr/>
          </p:nvSpPr>
          <p:spPr>
            <a:xfrm>
              <a:off x="1974960" y="2087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0" y="8"/>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3" name="Google Shape;6528;p56"/>
            <p:cNvSpPr/>
            <p:nvPr/>
          </p:nvSpPr>
          <p:spPr>
            <a:xfrm>
              <a:off x="2015280" y="203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8" y="1"/>
                  </a:moveTo>
                  <a:cubicBezTo>
                    <a:pt x="4" y="8"/>
                    <a:pt x="1" y="15"/>
                    <a:pt x="1" y="22"/>
                  </a:cubicBezTo>
                  <a:cubicBezTo>
                    <a:pt x="4" y="15"/>
                    <a:pt x="4" y="8"/>
                    <a:pt x="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4" name="Google Shape;6529;p56"/>
            <p:cNvSpPr/>
            <p:nvPr/>
          </p:nvSpPr>
          <p:spPr>
            <a:xfrm>
              <a:off x="2015280" y="2031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0" y="22"/>
                  </a:moveTo>
                  <a:cubicBezTo>
                    <a:pt x="4" y="15"/>
                    <a:pt x="7" y="8"/>
                    <a:pt x="7" y="1"/>
                  </a:cubicBezTo>
                  <a:cubicBezTo>
                    <a:pt x="7" y="8"/>
                    <a:pt x="4" y="15"/>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5" name="Google Shape;6530;p56"/>
            <p:cNvSpPr/>
            <p:nvPr/>
          </p:nvSpPr>
          <p:spPr>
            <a:xfrm>
              <a:off x="2014920" y="203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0" y="21"/>
                  </a:moveTo>
                  <a:cubicBezTo>
                    <a:pt x="4" y="14"/>
                    <a:pt x="4" y="7"/>
                    <a:pt x="7" y="0"/>
                  </a:cubicBezTo>
                  <a:cubicBezTo>
                    <a:pt x="4" y="7"/>
                    <a:pt x="4" y="14"/>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6" name="Google Shape;6531;p56"/>
            <p:cNvSpPr/>
            <p:nvPr/>
          </p:nvSpPr>
          <p:spPr>
            <a:xfrm>
              <a:off x="1971360" y="208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2">
                  <a:moveTo>
                    <a:pt x="0" y="22"/>
                  </a:moveTo>
                  <a:lnTo>
                    <a:pt x="2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7" name="Google Shape;6532;p56"/>
            <p:cNvSpPr/>
            <p:nvPr/>
          </p:nvSpPr>
          <p:spPr>
            <a:xfrm>
              <a:off x="1972080" y="208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9">
                  <a:moveTo>
                    <a:pt x="0" y="18"/>
                  </a:moveTo>
                  <a:lnTo>
                    <a:pt x="2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8" name="Google Shape;6533;p56"/>
            <p:cNvSpPr/>
            <p:nvPr/>
          </p:nvSpPr>
          <p:spPr>
            <a:xfrm>
              <a:off x="1972440" y="2089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0" y="14"/>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899" name="Google Shape;6534;p56"/>
            <p:cNvSpPr/>
            <p:nvPr/>
          </p:nvSpPr>
          <p:spPr>
            <a:xfrm>
              <a:off x="2015640" y="202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22"/>
                  </a:moveTo>
                  <a:cubicBezTo>
                    <a:pt x="0" y="15"/>
                    <a:pt x="0" y="8"/>
                    <a:pt x="0" y="1"/>
                  </a:cubicBezTo>
                  <a:cubicBezTo>
                    <a:pt x="0" y="8"/>
                    <a:pt x="0" y="15"/>
                    <a:pt x="0"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0" name="Google Shape;6535;p56"/>
            <p:cNvSpPr/>
            <p:nvPr/>
          </p:nvSpPr>
          <p:spPr>
            <a:xfrm>
              <a:off x="1973160" y="2088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1" y="15"/>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1" name="Google Shape;6536;p56"/>
            <p:cNvSpPr/>
            <p:nvPr/>
          </p:nvSpPr>
          <p:spPr>
            <a:xfrm>
              <a:off x="2015640" y="2027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0" y="21"/>
                  </a:moveTo>
                  <a:lnTo>
                    <a:pt x="0" y="0"/>
                  </a:lnTo>
                  <a:cubicBezTo>
                    <a:pt x="0" y="4"/>
                    <a:pt x="0" y="11"/>
                    <a:pt x="0"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2" name="Google Shape;6537;p56"/>
            <p:cNvSpPr/>
            <p:nvPr/>
          </p:nvSpPr>
          <p:spPr>
            <a:xfrm>
              <a:off x="1973520" y="2088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0" y="15"/>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3" name="Google Shape;6538;p56"/>
            <p:cNvSpPr/>
            <p:nvPr/>
          </p:nvSpPr>
          <p:spPr>
            <a:xfrm>
              <a:off x="1976040" y="208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4" name="Google Shape;6539;p56"/>
            <p:cNvSpPr/>
            <p:nvPr/>
          </p:nvSpPr>
          <p:spPr>
            <a:xfrm>
              <a:off x="1973880" y="2088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1">
                  <a:moveTo>
                    <a:pt x="1" y="11"/>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5" name="Google Shape;6540;p56"/>
            <p:cNvSpPr/>
            <p:nvPr/>
          </p:nvSpPr>
          <p:spPr>
            <a:xfrm>
              <a:off x="1974600" y="2088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2">
                  <a:moveTo>
                    <a:pt x="0" y="1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6" name="Google Shape;6541;p56"/>
            <p:cNvSpPr/>
            <p:nvPr/>
          </p:nvSpPr>
          <p:spPr>
            <a:xfrm>
              <a:off x="1976400" y="208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7" name="Google Shape;6542;p56"/>
            <p:cNvSpPr/>
            <p:nvPr/>
          </p:nvSpPr>
          <p:spPr>
            <a:xfrm>
              <a:off x="1976760" y="2086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7"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8" name="Google Shape;6543;p56"/>
            <p:cNvSpPr/>
            <p:nvPr/>
          </p:nvSpPr>
          <p:spPr>
            <a:xfrm>
              <a:off x="2015640" y="202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1" y="18"/>
                  </a:moveTo>
                  <a:lnTo>
                    <a:pt x="1" y="0"/>
                  </a:lnTo>
                  <a:cubicBezTo>
                    <a:pt x="1" y="7"/>
                    <a:pt x="1"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09" name="Google Shape;6544;p56"/>
            <p:cNvSpPr/>
            <p:nvPr/>
          </p:nvSpPr>
          <p:spPr>
            <a:xfrm>
              <a:off x="2078640" y="2014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0" y="0"/>
                  </a:moveTo>
                  <a:lnTo>
                    <a:pt x="7"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0" name="Google Shape;6545;p56"/>
            <p:cNvSpPr/>
            <p:nvPr/>
          </p:nvSpPr>
          <p:spPr>
            <a:xfrm>
              <a:off x="2095200" y="201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1" name="Google Shape;6546;p56"/>
            <p:cNvSpPr/>
            <p:nvPr/>
          </p:nvSpPr>
          <p:spPr>
            <a:xfrm>
              <a:off x="2092680" y="2019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9">
                  <a:moveTo>
                    <a:pt x="0" y="18"/>
                  </a:moveTo>
                  <a:lnTo>
                    <a:pt x="0" y="18"/>
                  </a:lnTo>
                  <a:lnTo>
                    <a:pt x="21" y="1"/>
                  </a:ln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2" name="Google Shape;6547;p56"/>
            <p:cNvSpPr/>
            <p:nvPr/>
          </p:nvSpPr>
          <p:spPr>
            <a:xfrm>
              <a:off x="2098080" y="2020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6">
                  <a:moveTo>
                    <a:pt x="28"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3" name="Google Shape;6548;p56"/>
            <p:cNvSpPr/>
            <p:nvPr/>
          </p:nvSpPr>
          <p:spPr>
            <a:xfrm>
              <a:off x="2097360" y="2020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6">
                  <a:moveTo>
                    <a:pt x="28"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4" name="Google Shape;6549;p56"/>
            <p:cNvSpPr/>
            <p:nvPr/>
          </p:nvSpPr>
          <p:spPr>
            <a:xfrm>
              <a:off x="2097000" y="2019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5">
                  <a:moveTo>
                    <a:pt x="25"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5" name="Google Shape;6550;p56"/>
            <p:cNvSpPr/>
            <p:nvPr/>
          </p:nvSpPr>
          <p:spPr>
            <a:xfrm>
              <a:off x="2078640" y="2013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1"/>
                  </a:moveTo>
                  <a:lnTo>
                    <a:pt x="4" y="4"/>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6" name="Google Shape;6551;p56"/>
            <p:cNvSpPr/>
            <p:nvPr/>
          </p:nvSpPr>
          <p:spPr>
            <a:xfrm>
              <a:off x="2095920" y="2018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8"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7" name="Google Shape;6552;p56"/>
            <p:cNvSpPr/>
            <p:nvPr/>
          </p:nvSpPr>
          <p:spPr>
            <a:xfrm>
              <a:off x="2098800" y="2021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9">
                  <a:moveTo>
                    <a:pt x="28" y="2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8" name="Google Shape;6553;p56"/>
            <p:cNvSpPr/>
            <p:nvPr/>
          </p:nvSpPr>
          <p:spPr>
            <a:xfrm>
              <a:off x="2095560" y="201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1">
                  <a:moveTo>
                    <a:pt x="18"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19" name="Google Shape;6554;p56"/>
            <p:cNvSpPr/>
            <p:nvPr/>
          </p:nvSpPr>
          <p:spPr>
            <a:xfrm>
              <a:off x="2093400" y="2018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0" name="Google Shape;6555;p56"/>
            <p:cNvSpPr/>
            <p:nvPr/>
          </p:nvSpPr>
          <p:spPr>
            <a:xfrm>
              <a:off x="2096280" y="2019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8">
                  <a:moveTo>
                    <a:pt x="21"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1" name="Google Shape;6556;p56"/>
            <p:cNvSpPr/>
            <p:nvPr/>
          </p:nvSpPr>
          <p:spPr>
            <a:xfrm>
              <a:off x="2096640" y="2019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9">
                  <a:moveTo>
                    <a:pt x="25"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2" name="Google Shape;6557;p56"/>
            <p:cNvSpPr/>
            <p:nvPr/>
          </p:nvSpPr>
          <p:spPr>
            <a:xfrm>
              <a:off x="2095200" y="201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4"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3" name="Google Shape;6558;p56"/>
            <p:cNvSpPr/>
            <p:nvPr/>
          </p:nvSpPr>
          <p:spPr>
            <a:xfrm>
              <a:off x="2094480" y="201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4" name="Google Shape;6559;p56"/>
            <p:cNvSpPr/>
            <p:nvPr/>
          </p:nvSpPr>
          <p:spPr>
            <a:xfrm>
              <a:off x="2094840" y="201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5" name="Google Shape;6560;p56"/>
            <p:cNvSpPr/>
            <p:nvPr/>
          </p:nvSpPr>
          <p:spPr>
            <a:xfrm>
              <a:off x="2100600" y="2022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5">
                  <a:moveTo>
                    <a:pt x="28"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6" name="Google Shape;6561;p56"/>
            <p:cNvSpPr/>
            <p:nvPr/>
          </p:nvSpPr>
          <p:spPr>
            <a:xfrm>
              <a:off x="2082960" y="2018880"/>
              <a:ext cx="1080" cy="360"/>
            </a:xfrm>
            <a:custGeom>
              <a:avLst/>
              <a:gdLst>
                <a:gd name="textAreaLeft" fmla="*/ 0 w 1080"/>
                <a:gd name="textAreaRight" fmla="*/ 2880 w 1080"/>
                <a:gd name="textAreaTop" fmla="*/ 0 h 360"/>
                <a:gd name="textAreaBottom" fmla="*/ 8640 h 360"/>
              </a:gdLst>
              <a:ahLst/>
              <a:rect l="textAreaLeft" t="textAreaTop" r="textAreaRight" b="textAreaBottom"/>
              <a:pathLst>
                <a:path w="221" h="71">
                  <a:moveTo>
                    <a:pt x="221" y="70"/>
                  </a:moveTo>
                  <a:cubicBezTo>
                    <a:pt x="144" y="67"/>
                    <a:pt x="67" y="42"/>
                    <a:pt x="0" y="0"/>
                  </a:cubicBezTo>
                  <a:cubicBezTo>
                    <a:pt x="67" y="42"/>
                    <a:pt x="144" y="67"/>
                    <a:pt x="221" y="7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7" name="Google Shape;6562;p56"/>
            <p:cNvSpPr/>
            <p:nvPr/>
          </p:nvSpPr>
          <p:spPr>
            <a:xfrm>
              <a:off x="2099880" y="202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6">
                  <a:moveTo>
                    <a:pt x="28"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8" name="Google Shape;6563;p56"/>
            <p:cNvSpPr/>
            <p:nvPr/>
          </p:nvSpPr>
          <p:spPr>
            <a:xfrm>
              <a:off x="2103120" y="202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1"/>
                  </a:moveTo>
                  <a:lnTo>
                    <a:pt x="11" y="8"/>
                  </a:ln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29" name="Google Shape;6564;p56"/>
            <p:cNvSpPr/>
            <p:nvPr/>
          </p:nvSpPr>
          <p:spPr>
            <a:xfrm>
              <a:off x="2101320" y="2023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2">
                  <a:moveTo>
                    <a:pt x="25" y="22"/>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0" name="Google Shape;6565;p56"/>
            <p:cNvSpPr/>
            <p:nvPr/>
          </p:nvSpPr>
          <p:spPr>
            <a:xfrm>
              <a:off x="2102760" y="2024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22">
                  <a:moveTo>
                    <a:pt x="25" y="2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1" name="Google Shape;6566;p56"/>
            <p:cNvSpPr/>
            <p:nvPr/>
          </p:nvSpPr>
          <p:spPr>
            <a:xfrm>
              <a:off x="2102040" y="2023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26">
                  <a:moveTo>
                    <a:pt x="25"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2" name="Google Shape;6567;p56"/>
            <p:cNvSpPr/>
            <p:nvPr/>
          </p:nvSpPr>
          <p:spPr>
            <a:xfrm>
              <a:off x="2079000" y="2014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3" name="Google Shape;6568;p56"/>
            <p:cNvSpPr/>
            <p:nvPr/>
          </p:nvSpPr>
          <p:spPr>
            <a:xfrm>
              <a:off x="2099160" y="2021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26">
                  <a:moveTo>
                    <a:pt x="29"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4" name="Google Shape;6569;p56"/>
            <p:cNvSpPr/>
            <p:nvPr/>
          </p:nvSpPr>
          <p:spPr>
            <a:xfrm>
              <a:off x="2079360" y="201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5">
                  <a:moveTo>
                    <a:pt x="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5" name="Google Shape;6570;p56"/>
            <p:cNvSpPr/>
            <p:nvPr/>
          </p:nvSpPr>
          <p:spPr>
            <a:xfrm>
              <a:off x="2102760" y="202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6" name="Google Shape;6571;p56"/>
            <p:cNvSpPr/>
            <p:nvPr/>
          </p:nvSpPr>
          <p:spPr>
            <a:xfrm>
              <a:off x="2103120" y="202536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1" h="78">
                  <a:moveTo>
                    <a:pt x="11" y="1"/>
                  </a:moveTo>
                  <a:lnTo>
                    <a:pt x="11" y="1"/>
                  </a:lnTo>
                  <a:cubicBezTo>
                    <a:pt x="7" y="18"/>
                    <a:pt x="4" y="43"/>
                    <a:pt x="0" y="78"/>
                  </a:cubicBezTo>
                  <a:cubicBezTo>
                    <a:pt x="4" y="46"/>
                    <a:pt x="7" y="18"/>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7" name="Google Shape;6572;p56"/>
            <p:cNvSpPr/>
            <p:nvPr/>
          </p:nvSpPr>
          <p:spPr>
            <a:xfrm>
              <a:off x="2102760" y="202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8" name="Google Shape;6573;p56"/>
            <p:cNvSpPr/>
            <p:nvPr/>
          </p:nvSpPr>
          <p:spPr>
            <a:xfrm>
              <a:off x="2102760" y="202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39" name="Google Shape;6574;p56"/>
            <p:cNvSpPr/>
            <p:nvPr/>
          </p:nvSpPr>
          <p:spPr>
            <a:xfrm>
              <a:off x="2103120" y="202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0" name="Google Shape;6575;p56"/>
            <p:cNvSpPr/>
            <p:nvPr/>
          </p:nvSpPr>
          <p:spPr>
            <a:xfrm>
              <a:off x="2102760" y="203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1" name="Google Shape;6576;p56"/>
            <p:cNvSpPr/>
            <p:nvPr/>
          </p:nvSpPr>
          <p:spPr>
            <a:xfrm>
              <a:off x="2093040" y="2057760"/>
              <a:ext cx="360" cy="2160"/>
            </a:xfrm>
            <a:custGeom>
              <a:avLst/>
              <a:gdLst>
                <a:gd name="textAreaLeft" fmla="*/ 0 w 360"/>
                <a:gd name="textAreaRight" fmla="*/ 8640 w 360"/>
                <a:gd name="textAreaTop" fmla="*/ 0 h 2160"/>
                <a:gd name="textAreaBottom" fmla="*/ 3960 h 2160"/>
              </a:gdLst>
              <a:ahLst/>
              <a:rect l="textAreaLeft" t="textAreaTop" r="textAreaRight" b="textAreaBottom"/>
              <a:pathLst>
                <a:path w="75" h="294">
                  <a:moveTo>
                    <a:pt x="74" y="0"/>
                  </a:moveTo>
                  <a:cubicBezTo>
                    <a:pt x="67" y="137"/>
                    <a:pt x="39" y="241"/>
                    <a:pt x="1" y="294"/>
                  </a:cubicBezTo>
                  <a:cubicBezTo>
                    <a:pt x="43" y="241"/>
                    <a:pt x="67" y="137"/>
                    <a:pt x="74"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5942" name="Google Shape;6577;p56"/>
            <p:cNvSpPr/>
            <p:nvPr/>
          </p:nvSpPr>
          <p:spPr>
            <a:xfrm>
              <a:off x="2103120" y="202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0"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3" name="Google Shape;6578;p56"/>
            <p:cNvSpPr/>
            <p:nvPr/>
          </p:nvSpPr>
          <p:spPr>
            <a:xfrm>
              <a:off x="2103120" y="2027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4" name="Google Shape;6579;p56"/>
            <p:cNvSpPr/>
            <p:nvPr/>
          </p:nvSpPr>
          <p:spPr>
            <a:xfrm>
              <a:off x="2102760" y="203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0"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5" name="Google Shape;6580;p56"/>
            <p:cNvSpPr/>
            <p:nvPr/>
          </p:nvSpPr>
          <p:spPr>
            <a:xfrm>
              <a:off x="2103120" y="2027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8">
                  <a:moveTo>
                    <a:pt x="0"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6" name="Google Shape;6581;p56"/>
            <p:cNvSpPr/>
            <p:nvPr/>
          </p:nvSpPr>
          <p:spPr>
            <a:xfrm>
              <a:off x="2102760" y="2031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1"/>
                  </a:moveTo>
                  <a:lnTo>
                    <a:pt x="0" y="1"/>
                  </a:lnTo>
                  <a:cubicBezTo>
                    <a:pt x="0" y="1"/>
                    <a:pt x="0" y="8"/>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7" name="Google Shape;6582;p56"/>
            <p:cNvSpPr/>
            <p:nvPr/>
          </p:nvSpPr>
          <p:spPr>
            <a:xfrm>
              <a:off x="2092680" y="2070720"/>
              <a:ext cx="7560" cy="11520"/>
            </a:xfrm>
            <a:custGeom>
              <a:avLst/>
              <a:gdLst>
                <a:gd name="textAreaLeft" fmla="*/ 0 w 7560"/>
                <a:gd name="textAreaRight" fmla="*/ 9360 w 7560"/>
                <a:gd name="textAreaTop" fmla="*/ 0 h 11520"/>
                <a:gd name="textAreaBottom" fmla="*/ 13320 h 11520"/>
              </a:gdLst>
              <a:ahLst/>
              <a:rect l="textAreaLeft" t="textAreaTop" r="textAreaRight" b="textAreaBottom"/>
              <a:pathLst>
                <a:path w="677" h="9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a:solidFill>
                <a:srgbClr val="5f7d95"/>
              </a:solidFill>
              <a:round/>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5948" name="Google Shape;6583;p56"/>
            <p:cNvSpPr/>
            <p:nvPr/>
          </p:nvSpPr>
          <p:spPr>
            <a:xfrm>
              <a:off x="2098080" y="207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7" y="0"/>
                  </a:moveTo>
                  <a:lnTo>
                    <a:pt x="7" y="0"/>
                  </a:lnTo>
                  <a:cubicBezTo>
                    <a:pt x="4" y="4"/>
                    <a:pt x="0" y="7"/>
                    <a:pt x="0" y="14"/>
                  </a:cubicBezTo>
                  <a:cubicBezTo>
                    <a:pt x="4" y="7"/>
                    <a:pt x="4" y="4"/>
                    <a:pt x="7"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49" name="Google Shape;6584;p56"/>
            <p:cNvSpPr/>
            <p:nvPr/>
          </p:nvSpPr>
          <p:spPr>
            <a:xfrm>
              <a:off x="2094840" y="207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0" name="Google Shape;6585;p56"/>
            <p:cNvSpPr/>
            <p:nvPr/>
          </p:nvSpPr>
          <p:spPr>
            <a:xfrm>
              <a:off x="2097360" y="207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25">
                  <a:moveTo>
                    <a:pt x="1" y="25"/>
                  </a:moveTo>
                  <a:cubicBezTo>
                    <a:pt x="8" y="18"/>
                    <a:pt x="15" y="7"/>
                    <a:pt x="25" y="0"/>
                  </a:cubicBezTo>
                  <a:cubicBezTo>
                    <a:pt x="15" y="7"/>
                    <a:pt x="8" y="18"/>
                    <a:pt x="1" y="2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1" name="Google Shape;6586;p56"/>
            <p:cNvSpPr/>
            <p:nvPr/>
          </p:nvSpPr>
          <p:spPr>
            <a:xfrm>
              <a:off x="2093040" y="207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8">
                  <a:moveTo>
                    <a:pt x="0" y="1"/>
                  </a:moveTo>
                  <a:lnTo>
                    <a:pt x="32"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2" name="Google Shape;6587;p56"/>
            <p:cNvSpPr/>
            <p:nvPr/>
          </p:nvSpPr>
          <p:spPr>
            <a:xfrm>
              <a:off x="2096640" y="207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7"/>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3" name="Google Shape;6588;p56"/>
            <p:cNvSpPr/>
            <p:nvPr/>
          </p:nvSpPr>
          <p:spPr>
            <a:xfrm>
              <a:off x="2096280" y="207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4"/>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4" name="Google Shape;6589;p56"/>
            <p:cNvSpPr/>
            <p:nvPr/>
          </p:nvSpPr>
          <p:spPr>
            <a:xfrm>
              <a:off x="2094120" y="207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5" name="Google Shape;6590;p56"/>
            <p:cNvSpPr/>
            <p:nvPr/>
          </p:nvSpPr>
          <p:spPr>
            <a:xfrm>
              <a:off x="2095560" y="207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6" name="Google Shape;6591;p56"/>
            <p:cNvSpPr/>
            <p:nvPr/>
          </p:nvSpPr>
          <p:spPr>
            <a:xfrm>
              <a:off x="2092680" y="207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8" y="1"/>
                  </a:moveTo>
                  <a:lnTo>
                    <a:pt x="1" y="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7" name="Google Shape;6592;p56"/>
            <p:cNvSpPr/>
            <p:nvPr/>
          </p:nvSpPr>
          <p:spPr>
            <a:xfrm>
              <a:off x="2097720" y="207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8">
                  <a:moveTo>
                    <a:pt x="1" y="18"/>
                  </a:moveTo>
                  <a:cubicBezTo>
                    <a:pt x="4" y="11"/>
                    <a:pt x="11" y="4"/>
                    <a:pt x="11" y="0"/>
                  </a:cubicBezTo>
                  <a:cubicBezTo>
                    <a:pt x="11" y="4"/>
                    <a:pt x="4"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8" name="Google Shape;6593;p56"/>
            <p:cNvSpPr/>
            <p:nvPr/>
          </p:nvSpPr>
          <p:spPr>
            <a:xfrm>
              <a:off x="2098080" y="2070720"/>
              <a:ext cx="360" cy="360"/>
            </a:xfrm>
            <a:custGeom>
              <a:avLst/>
              <a:gdLst>
                <a:gd name="textAreaLeft" fmla="*/ 0 w 360"/>
                <a:gd name="textAreaRight" fmla="*/ 2160 w 360"/>
                <a:gd name="textAreaTop" fmla="*/ 0 h 360"/>
                <a:gd name="textAreaBottom" fmla="*/ 11520 h 360"/>
              </a:gdLst>
              <a:ahLst/>
              <a:rect l="textAreaLeft" t="textAreaTop" r="textAreaRight" b="textAreaBottom"/>
              <a:pathLst>
                <a:path w="151" h="19">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59" name="Google Shape;6594;p56"/>
            <p:cNvSpPr/>
            <p:nvPr/>
          </p:nvSpPr>
          <p:spPr>
            <a:xfrm>
              <a:off x="2092680" y="2072880"/>
              <a:ext cx="360" cy="2880"/>
            </a:xfrm>
            <a:custGeom>
              <a:avLst/>
              <a:gdLst>
                <a:gd name="textAreaLeft" fmla="*/ 0 w 360"/>
                <a:gd name="textAreaRight" fmla="*/ 11520 w 360"/>
                <a:gd name="textAreaTop" fmla="*/ 0 h 2880"/>
                <a:gd name="textAreaBottom" fmla="*/ 4680 h 2880"/>
              </a:gdLst>
              <a:ahLst/>
              <a:rect l="textAreaLeft" t="textAreaTop" r="textAreaRight" b="textAreaBottom"/>
              <a:pathLst>
                <a:path w="26" h="340">
                  <a:moveTo>
                    <a:pt x="1" y="0"/>
                  </a:moveTo>
                  <a:lnTo>
                    <a:pt x="25" y="340"/>
                  </a:lnTo>
                  <a:lnTo>
                    <a:pt x="25" y="340"/>
                  </a:ln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960" name="Google Shape;6595;p56"/>
            <p:cNvSpPr/>
            <p:nvPr/>
          </p:nvSpPr>
          <p:spPr>
            <a:xfrm>
              <a:off x="2099880" y="2132280"/>
              <a:ext cx="74880" cy="123120"/>
            </a:xfrm>
            <a:custGeom>
              <a:avLst/>
              <a:gdLst>
                <a:gd name="textAreaLeft" fmla="*/ 0 w 74880"/>
                <a:gd name="textAreaRight" fmla="*/ 76680 w 74880"/>
                <a:gd name="textAreaTop" fmla="*/ 0 h 123120"/>
                <a:gd name="textAreaBottom" fmla="*/ 124920 h 123120"/>
              </a:gdLst>
              <a:ahLst/>
              <a:rect l="textAreaLeft" t="textAreaTop" r="textAreaRight" b="textAreaBottom"/>
              <a:pathLst>
                <a:path w="5655" h="9194">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a:solidFill>
                <a:srgbClr val="5f7d95"/>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5961" name="Google Shape;6596;p56"/>
            <p:cNvSpPr/>
            <p:nvPr/>
          </p:nvSpPr>
          <p:spPr>
            <a:xfrm>
              <a:off x="2176200" y="2163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2" name="Google Shape;6597;p56"/>
            <p:cNvSpPr/>
            <p:nvPr/>
          </p:nvSpPr>
          <p:spPr>
            <a:xfrm>
              <a:off x="2107440" y="222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33">
                  <a:moveTo>
                    <a:pt x="35" y="1"/>
                  </a:moveTo>
                  <a:lnTo>
                    <a:pt x="0" y="32"/>
                  </a:lnTo>
                  <a:lnTo>
                    <a:pt x="4" y="32"/>
                  </a:lnTo>
                  <a:lnTo>
                    <a:pt x="3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3" name="Google Shape;6598;p56"/>
            <p:cNvSpPr/>
            <p:nvPr/>
          </p:nvSpPr>
          <p:spPr>
            <a:xfrm>
              <a:off x="2107800" y="222084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78" h="71">
                  <a:moveTo>
                    <a:pt x="77" y="0"/>
                  </a:moveTo>
                  <a:lnTo>
                    <a:pt x="0" y="7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4" name="Google Shape;6599;p56"/>
            <p:cNvSpPr/>
            <p:nvPr/>
          </p:nvSpPr>
          <p:spPr>
            <a:xfrm>
              <a:off x="2112480" y="225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5">
                  <a:moveTo>
                    <a:pt x="0" y="25"/>
                  </a:moveTo>
                  <a:lnTo>
                    <a:pt x="0" y="0"/>
                  </a:lnTo>
                  <a:lnTo>
                    <a:pt x="0"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5" name="Google Shape;6600;p56"/>
            <p:cNvSpPr/>
            <p:nvPr/>
          </p:nvSpPr>
          <p:spPr>
            <a:xfrm>
              <a:off x="2112840" y="2251800"/>
              <a:ext cx="360" cy="2520"/>
            </a:xfrm>
            <a:custGeom>
              <a:avLst/>
              <a:gdLst>
                <a:gd name="textAreaLeft" fmla="*/ 0 w 360"/>
                <a:gd name="textAreaRight" fmla="*/ 11520 w 360"/>
                <a:gd name="textAreaTop" fmla="*/ 0 h 2520"/>
                <a:gd name="textAreaBottom" fmla="*/ 4320 h 2520"/>
              </a:gdLst>
              <a:ahLst/>
              <a:rect l="textAreaLeft" t="textAreaTop" r="textAreaRight" b="textAreaBottom"/>
              <a:pathLst>
                <a:path w="33" h="305">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966" name="Google Shape;6601;p56"/>
            <p:cNvSpPr/>
            <p:nvPr/>
          </p:nvSpPr>
          <p:spPr>
            <a:xfrm>
              <a:off x="2113200" y="225576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15" h="110">
                  <a:moveTo>
                    <a:pt x="0" y="1"/>
                  </a:moveTo>
                  <a:cubicBezTo>
                    <a:pt x="4" y="36"/>
                    <a:pt x="7" y="71"/>
                    <a:pt x="14" y="109"/>
                  </a:cubicBezTo>
                  <a:lnTo>
                    <a:pt x="0"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967" name="Google Shape;6602;p56"/>
            <p:cNvSpPr/>
            <p:nvPr/>
          </p:nvSpPr>
          <p:spPr>
            <a:xfrm>
              <a:off x="2108160" y="222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1">
                  <a:moveTo>
                    <a:pt x="0" y="0"/>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8" name="Google Shape;6603;p56"/>
            <p:cNvSpPr/>
            <p:nvPr/>
          </p:nvSpPr>
          <p:spPr>
            <a:xfrm>
              <a:off x="2112480" y="2250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61">
                  <a:moveTo>
                    <a:pt x="1" y="53"/>
                  </a:moveTo>
                  <a:lnTo>
                    <a:pt x="1" y="53"/>
                  </a:lnTo>
                  <a:lnTo>
                    <a:pt x="1" y="60"/>
                  </a:lnTo>
                  <a:lnTo>
                    <a:pt x="1" y="1"/>
                  </a:lnTo>
                  <a:cubicBezTo>
                    <a:pt x="1" y="18"/>
                    <a:pt x="1" y="36"/>
                    <a:pt x="1" y="5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69" name="Google Shape;6604;p56"/>
            <p:cNvSpPr/>
            <p:nvPr/>
          </p:nvSpPr>
          <p:spPr>
            <a:xfrm>
              <a:off x="2113920" y="2257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0" name="Google Shape;6605;p56"/>
            <p:cNvSpPr/>
            <p:nvPr/>
          </p:nvSpPr>
          <p:spPr>
            <a:xfrm>
              <a:off x="2112480" y="225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7">
                  <a:moveTo>
                    <a:pt x="0" y="1"/>
                  </a:moveTo>
                  <a:cubicBezTo>
                    <a:pt x="0" y="15"/>
                    <a:pt x="0" y="32"/>
                    <a:pt x="4" y="46"/>
                  </a:cubicBez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1" name="Google Shape;6606;p56"/>
            <p:cNvSpPr/>
            <p:nvPr/>
          </p:nvSpPr>
          <p:spPr>
            <a:xfrm>
              <a:off x="2107800" y="222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0"/>
                  </a:moveTo>
                  <a:lnTo>
                    <a:pt x="4"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2" name="Google Shape;6607;p56"/>
            <p:cNvSpPr/>
            <p:nvPr/>
          </p:nvSpPr>
          <p:spPr>
            <a:xfrm>
              <a:off x="2107800" y="222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3" name="Google Shape;6608;p56"/>
            <p:cNvSpPr/>
            <p:nvPr/>
          </p:nvSpPr>
          <p:spPr>
            <a:xfrm>
              <a:off x="2107800" y="222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1">
                  <a:moveTo>
                    <a:pt x="0" y="0"/>
                  </a:moveTo>
                  <a:lnTo>
                    <a:pt x="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4" name="Google Shape;6609;p56"/>
            <p:cNvSpPr/>
            <p:nvPr/>
          </p:nvSpPr>
          <p:spPr>
            <a:xfrm>
              <a:off x="2112480" y="225072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12" h="113">
                  <a:moveTo>
                    <a:pt x="1" y="0"/>
                  </a:moveTo>
                  <a:cubicBezTo>
                    <a:pt x="1" y="28"/>
                    <a:pt x="4" y="67"/>
                    <a:pt x="11" y="112"/>
                  </a:cubicBezTo>
                  <a:lnTo>
                    <a:pt x="8" y="77"/>
                  </a:lnTo>
                  <a:cubicBezTo>
                    <a:pt x="8" y="60"/>
                    <a:pt x="4" y="46"/>
                    <a:pt x="4" y="32"/>
                  </a:cubicBezTo>
                  <a:lnTo>
                    <a:pt x="4" y="7"/>
                  </a:lnTo>
                  <a:lnTo>
                    <a:pt x="4" y="0"/>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975" name="Google Shape;6610;p56"/>
            <p:cNvSpPr/>
            <p:nvPr/>
          </p:nvSpPr>
          <p:spPr>
            <a:xfrm>
              <a:off x="2113200" y="225576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15" h="109">
                  <a:moveTo>
                    <a:pt x="0" y="0"/>
                  </a:moveTo>
                  <a:lnTo>
                    <a:pt x="0" y="0"/>
                  </a:lnTo>
                  <a:cubicBezTo>
                    <a:pt x="4" y="35"/>
                    <a:pt x="7" y="73"/>
                    <a:pt x="14" y="108"/>
                  </a:cubicBezTo>
                  <a:cubicBezTo>
                    <a:pt x="7" y="70"/>
                    <a:pt x="4" y="35"/>
                    <a:pt x="0"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5976" name="Google Shape;6611;p56"/>
            <p:cNvSpPr/>
            <p:nvPr/>
          </p:nvSpPr>
          <p:spPr>
            <a:xfrm>
              <a:off x="2100960" y="217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5">
                  <a:moveTo>
                    <a:pt x="1" y="4"/>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7" name="Google Shape;6612;p56"/>
            <p:cNvSpPr/>
            <p:nvPr/>
          </p:nvSpPr>
          <p:spPr>
            <a:xfrm>
              <a:off x="2100600" y="2158560"/>
              <a:ext cx="16920" cy="5040"/>
            </a:xfrm>
            <a:custGeom>
              <a:avLst/>
              <a:gdLst>
                <a:gd name="textAreaLeft" fmla="*/ 0 w 16920"/>
                <a:gd name="textAreaRight" fmla="*/ 18720 w 16920"/>
                <a:gd name="textAreaTop" fmla="*/ 0 h 5040"/>
                <a:gd name="textAreaBottom" fmla="*/ 6840 h 5040"/>
              </a:gdLst>
              <a:ahLst/>
              <a:rect l="textAreaLeft" t="textAreaTop" r="textAreaRight" b="textAreaBottom"/>
              <a:pathLst>
                <a:path w="1380" h="501">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5978" name="Google Shape;6613;p56"/>
            <p:cNvSpPr/>
            <p:nvPr/>
          </p:nvSpPr>
          <p:spPr>
            <a:xfrm>
              <a:off x="2099880" y="2165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18">
                  <a:moveTo>
                    <a:pt x="53"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79" name="Google Shape;6614;p56"/>
            <p:cNvSpPr/>
            <p:nvPr/>
          </p:nvSpPr>
          <p:spPr>
            <a:xfrm>
              <a:off x="2094840" y="2059920"/>
              <a:ext cx="76680" cy="78120"/>
            </a:xfrm>
            <a:custGeom>
              <a:avLst/>
              <a:gdLst>
                <a:gd name="textAreaLeft" fmla="*/ 0 w 76680"/>
                <a:gd name="textAreaRight" fmla="*/ 78480 w 76680"/>
                <a:gd name="textAreaTop" fmla="*/ 0 h 78120"/>
                <a:gd name="textAreaBottom" fmla="*/ 79920 h 78120"/>
              </a:gdLst>
              <a:ahLst/>
              <a:rect l="textAreaLeft" t="textAreaTop" r="textAreaRight" b="textAreaBottom"/>
              <a:pathLst>
                <a:path w="5784" h="5875">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a:solidFill>
                <a:srgbClr val="5f7d95"/>
              </a:solidFill>
              <a:round/>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5980" name="Google Shape;6615;p56"/>
            <p:cNvSpPr/>
            <p:nvPr/>
          </p:nvSpPr>
          <p:spPr>
            <a:xfrm>
              <a:off x="2106000" y="211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4">
                  <a:moveTo>
                    <a:pt x="1" y="0"/>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1" name="Google Shape;6616;p56"/>
            <p:cNvSpPr/>
            <p:nvPr/>
          </p:nvSpPr>
          <p:spPr>
            <a:xfrm>
              <a:off x="2104920" y="211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1"/>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2" name="Google Shape;6617;p56"/>
            <p:cNvSpPr/>
            <p:nvPr/>
          </p:nvSpPr>
          <p:spPr>
            <a:xfrm>
              <a:off x="2107440" y="211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0" y="1"/>
                  </a:moveTo>
                  <a:lnTo>
                    <a:pt x="1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3" name="Google Shape;6618;p56"/>
            <p:cNvSpPr/>
            <p:nvPr/>
          </p:nvSpPr>
          <p:spPr>
            <a:xfrm>
              <a:off x="2106720" y="211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0" y="1"/>
                  </a:moveTo>
                  <a:lnTo>
                    <a:pt x="1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4" name="Google Shape;6619;p56"/>
            <p:cNvSpPr/>
            <p:nvPr/>
          </p:nvSpPr>
          <p:spPr>
            <a:xfrm>
              <a:off x="2107080" y="211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 y="0"/>
                  </a:moveTo>
                  <a:lnTo>
                    <a:pt x="1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5" name="Google Shape;6620;p56"/>
            <p:cNvSpPr/>
            <p:nvPr/>
          </p:nvSpPr>
          <p:spPr>
            <a:xfrm>
              <a:off x="2105640" y="211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5">
                  <a:moveTo>
                    <a:pt x="0" y="1"/>
                  </a:moveTo>
                  <a:lnTo>
                    <a:pt x="1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6" name="Google Shape;6621;p56"/>
            <p:cNvSpPr/>
            <p:nvPr/>
          </p:nvSpPr>
          <p:spPr>
            <a:xfrm>
              <a:off x="2108160" y="211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0" y="1"/>
                  </a:moveTo>
                  <a:lnTo>
                    <a:pt x="1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7" name="Google Shape;6622;p56"/>
            <p:cNvSpPr/>
            <p:nvPr/>
          </p:nvSpPr>
          <p:spPr>
            <a:xfrm>
              <a:off x="2103840" y="2069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8">
                  <a:moveTo>
                    <a:pt x="18" y="0"/>
                  </a:moveTo>
                  <a:cubicBezTo>
                    <a:pt x="11" y="7"/>
                    <a:pt x="8" y="14"/>
                    <a:pt x="1" y="18"/>
                  </a:cubicBezTo>
                  <a:cubicBezTo>
                    <a:pt x="8" y="14"/>
                    <a:pt x="11" y="7"/>
                    <a:pt x="1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8" name="Google Shape;6623;p56"/>
            <p:cNvSpPr/>
            <p:nvPr/>
          </p:nvSpPr>
          <p:spPr>
            <a:xfrm>
              <a:off x="2104200" y="2069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15" y="1"/>
                  </a:moveTo>
                  <a:cubicBezTo>
                    <a:pt x="11" y="8"/>
                    <a:pt x="8" y="15"/>
                    <a:pt x="1" y="18"/>
                  </a:cubicBezTo>
                  <a:cubicBezTo>
                    <a:pt x="8" y="15"/>
                    <a:pt x="11" y="8"/>
                    <a:pt x="15"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89" name="Google Shape;6624;p56"/>
            <p:cNvSpPr/>
            <p:nvPr/>
          </p:nvSpPr>
          <p:spPr>
            <a:xfrm>
              <a:off x="2103480" y="206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2" y="1"/>
                  </a:moveTo>
                  <a:cubicBezTo>
                    <a:pt x="15" y="4"/>
                    <a:pt x="8" y="11"/>
                    <a:pt x="1" y="15"/>
                  </a:cubicBezTo>
                  <a:cubicBezTo>
                    <a:pt x="8" y="11"/>
                    <a:pt x="15" y="4"/>
                    <a:pt x="2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0" name="Google Shape;6625;p56"/>
            <p:cNvSpPr/>
            <p:nvPr/>
          </p:nvSpPr>
          <p:spPr>
            <a:xfrm>
              <a:off x="2103480" y="2063160"/>
              <a:ext cx="360" cy="2880"/>
            </a:xfrm>
            <a:custGeom>
              <a:avLst/>
              <a:gdLst>
                <a:gd name="textAreaLeft" fmla="*/ 0 w 360"/>
                <a:gd name="textAreaRight" fmla="*/ 8640 w 360"/>
                <a:gd name="textAreaTop" fmla="*/ 0 h 2880"/>
                <a:gd name="textAreaBottom" fmla="*/ 4680 h 2880"/>
              </a:gdLst>
              <a:ahLst/>
              <a:rect l="textAreaLeft" t="textAreaTop" r="textAreaRight" b="textAreaBottom"/>
              <a:pathLst>
                <a:path w="89" h="337">
                  <a:moveTo>
                    <a:pt x="1" y="0"/>
                  </a:moveTo>
                  <a:cubicBezTo>
                    <a:pt x="53" y="105"/>
                    <a:pt x="81" y="217"/>
                    <a:pt x="88" y="336"/>
                  </a:cubicBezTo>
                  <a:cubicBezTo>
                    <a:pt x="81" y="217"/>
                    <a:pt x="53" y="105"/>
                    <a:pt x="1" y="0"/>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5991" name="Google Shape;6626;p56"/>
            <p:cNvSpPr/>
            <p:nvPr/>
          </p:nvSpPr>
          <p:spPr>
            <a:xfrm>
              <a:off x="2104560" y="206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9">
                  <a:moveTo>
                    <a:pt x="11" y="1"/>
                  </a:moveTo>
                  <a:cubicBezTo>
                    <a:pt x="7" y="12"/>
                    <a:pt x="4" y="19"/>
                    <a:pt x="0" y="29"/>
                  </a:cubicBezTo>
                  <a:cubicBezTo>
                    <a:pt x="4" y="19"/>
                    <a:pt x="7" y="12"/>
                    <a:pt x="1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2" name="Google Shape;6627;p56"/>
            <p:cNvSpPr/>
            <p:nvPr/>
          </p:nvSpPr>
          <p:spPr>
            <a:xfrm>
              <a:off x="2102040" y="207000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24" h="43">
                  <a:moveTo>
                    <a:pt x="1" y="42"/>
                  </a:moveTo>
                  <a:cubicBezTo>
                    <a:pt x="43" y="35"/>
                    <a:pt x="85" y="21"/>
                    <a:pt x="123" y="0"/>
                  </a:cubicBezTo>
                  <a:cubicBezTo>
                    <a:pt x="85" y="21"/>
                    <a:pt x="43" y="35"/>
                    <a:pt x="1" y="4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3" name="Google Shape;6628;p56"/>
            <p:cNvSpPr/>
            <p:nvPr/>
          </p:nvSpPr>
          <p:spPr>
            <a:xfrm>
              <a:off x="2127240" y="2060640"/>
              <a:ext cx="24480" cy="12240"/>
            </a:xfrm>
            <a:custGeom>
              <a:avLst/>
              <a:gdLst>
                <a:gd name="textAreaLeft" fmla="*/ 0 w 24480"/>
                <a:gd name="textAreaRight" fmla="*/ 26280 w 24480"/>
                <a:gd name="textAreaTop" fmla="*/ 0 h 12240"/>
                <a:gd name="textAreaBottom" fmla="*/ 14040 h 12240"/>
              </a:gdLst>
              <a:ahLst/>
              <a:rect l="textAreaLeft" t="textAreaTop" r="textAreaRight" b="textAreaBottom"/>
              <a:pathLst>
                <a:path w="1941" h="1030">
                  <a:moveTo>
                    <a:pt x="1" y="0"/>
                  </a:moveTo>
                  <a:lnTo>
                    <a:pt x="1" y="0"/>
                  </a:lnTo>
                  <a:lnTo>
                    <a:pt x="1940" y="1030"/>
                  </a:lnTo>
                  <a:close/>
                </a:path>
              </a:pathLst>
            </a:custGeom>
            <a:noFill/>
            <a:ln w="9525">
              <a:solidFill>
                <a:srgbClr val="5f7d95"/>
              </a:solidFill>
              <a:round/>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5994" name="Google Shape;6629;p56"/>
            <p:cNvSpPr/>
            <p:nvPr/>
          </p:nvSpPr>
          <p:spPr>
            <a:xfrm>
              <a:off x="2106000" y="2059920"/>
              <a:ext cx="1800" cy="360"/>
            </a:xfrm>
            <a:custGeom>
              <a:avLst/>
              <a:gdLst>
                <a:gd name="textAreaLeft" fmla="*/ 0 w 1800"/>
                <a:gd name="textAreaRight" fmla="*/ 3600 w 1800"/>
                <a:gd name="textAreaTop" fmla="*/ 0 h 360"/>
                <a:gd name="textAreaBottom" fmla="*/ 11520 h 360"/>
              </a:gdLst>
              <a:ahLst/>
              <a:rect l="textAreaLeft" t="textAreaTop" r="textAreaRight" b="textAreaBottom"/>
              <a:pathLst>
                <a:path w="278" h="22">
                  <a:moveTo>
                    <a:pt x="1" y="21"/>
                  </a:moveTo>
                  <a:lnTo>
                    <a:pt x="277" y="0"/>
                  </a:lnTo>
                  <a:lnTo>
                    <a:pt x="27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5" name="Google Shape;6630;p56"/>
            <p:cNvSpPr/>
            <p:nvPr/>
          </p:nvSpPr>
          <p:spPr>
            <a:xfrm>
              <a:off x="2102040" y="207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6" name="Google Shape;6631;p56"/>
            <p:cNvSpPr/>
            <p:nvPr/>
          </p:nvSpPr>
          <p:spPr>
            <a:xfrm>
              <a:off x="2102040" y="207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7" name="Google Shape;6632;p56"/>
            <p:cNvSpPr/>
            <p:nvPr/>
          </p:nvSpPr>
          <p:spPr>
            <a:xfrm>
              <a:off x="2096280" y="208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8" name="Google Shape;6633;p56"/>
            <p:cNvSpPr/>
            <p:nvPr/>
          </p:nvSpPr>
          <p:spPr>
            <a:xfrm>
              <a:off x="2102040" y="207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5999" name="Google Shape;6634;p56"/>
            <p:cNvSpPr/>
            <p:nvPr/>
          </p:nvSpPr>
          <p:spPr>
            <a:xfrm>
              <a:off x="2097360" y="208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0" name="Google Shape;6635;p56"/>
            <p:cNvSpPr/>
            <p:nvPr/>
          </p:nvSpPr>
          <p:spPr>
            <a:xfrm>
              <a:off x="2097000" y="208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1" name="Google Shape;6636;p56"/>
            <p:cNvSpPr/>
            <p:nvPr/>
          </p:nvSpPr>
          <p:spPr>
            <a:xfrm>
              <a:off x="2095920" y="208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2" name="Google Shape;6637;p56"/>
            <p:cNvSpPr/>
            <p:nvPr/>
          </p:nvSpPr>
          <p:spPr>
            <a:xfrm>
              <a:off x="2097000" y="208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7"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3" name="Google Shape;6638;p56"/>
            <p:cNvSpPr/>
            <p:nvPr/>
          </p:nvSpPr>
          <p:spPr>
            <a:xfrm>
              <a:off x="2096640" y="208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4" name="Google Shape;6639;p56"/>
            <p:cNvSpPr/>
            <p:nvPr/>
          </p:nvSpPr>
          <p:spPr>
            <a:xfrm>
              <a:off x="2094840" y="208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 y="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5" name="Google Shape;6640;p56"/>
            <p:cNvSpPr/>
            <p:nvPr/>
          </p:nvSpPr>
          <p:spPr>
            <a:xfrm>
              <a:off x="2102040" y="207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1" y="0"/>
                  </a:moveTo>
                  <a:lnTo>
                    <a:pt x="1"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6" name="Google Shape;6641;p56"/>
            <p:cNvSpPr/>
            <p:nvPr/>
          </p:nvSpPr>
          <p:spPr>
            <a:xfrm>
              <a:off x="2102040" y="207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7" name="Google Shape;6642;p56"/>
            <p:cNvSpPr/>
            <p:nvPr/>
          </p:nvSpPr>
          <p:spPr>
            <a:xfrm>
              <a:off x="2095200" y="208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9">
                  <a:moveTo>
                    <a:pt x="28"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8" name="Google Shape;6643;p56"/>
            <p:cNvSpPr/>
            <p:nvPr/>
          </p:nvSpPr>
          <p:spPr>
            <a:xfrm>
              <a:off x="2102040" y="207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09" name="Google Shape;6644;p56"/>
            <p:cNvSpPr/>
            <p:nvPr/>
          </p:nvSpPr>
          <p:spPr>
            <a:xfrm>
              <a:off x="2166120" y="213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0" name="Google Shape;6645;p56"/>
            <p:cNvSpPr/>
            <p:nvPr/>
          </p:nvSpPr>
          <p:spPr>
            <a:xfrm>
              <a:off x="2166120" y="213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1"/>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1" name="Google Shape;6646;p56"/>
            <p:cNvSpPr/>
            <p:nvPr/>
          </p:nvSpPr>
          <p:spPr>
            <a:xfrm>
              <a:off x="2166120" y="213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2" name="Google Shape;6647;p56"/>
            <p:cNvSpPr/>
            <p:nvPr/>
          </p:nvSpPr>
          <p:spPr>
            <a:xfrm>
              <a:off x="2166120" y="213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3" name="Google Shape;6648;p56"/>
            <p:cNvSpPr/>
            <p:nvPr/>
          </p:nvSpPr>
          <p:spPr>
            <a:xfrm>
              <a:off x="2165760" y="213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4" name="Google Shape;6649;p56"/>
            <p:cNvSpPr/>
            <p:nvPr/>
          </p:nvSpPr>
          <p:spPr>
            <a:xfrm>
              <a:off x="2166120" y="213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5" name="Google Shape;6650;p56"/>
            <p:cNvSpPr/>
            <p:nvPr/>
          </p:nvSpPr>
          <p:spPr>
            <a:xfrm>
              <a:off x="2168280" y="213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4"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6" name="Google Shape;6651;p56"/>
            <p:cNvSpPr/>
            <p:nvPr/>
          </p:nvSpPr>
          <p:spPr>
            <a:xfrm>
              <a:off x="2136240" y="213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7" name="Google Shape;6652;p56"/>
            <p:cNvSpPr/>
            <p:nvPr/>
          </p:nvSpPr>
          <p:spPr>
            <a:xfrm>
              <a:off x="2169000" y="213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2">
                  <a:moveTo>
                    <a:pt x="2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8" name="Google Shape;6653;p56"/>
            <p:cNvSpPr/>
            <p:nvPr/>
          </p:nvSpPr>
          <p:spPr>
            <a:xfrm>
              <a:off x="2149920" y="213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4">
                  <a:moveTo>
                    <a:pt x="0" y="0"/>
                  </a:moveTo>
                  <a:cubicBezTo>
                    <a:pt x="14" y="0"/>
                    <a:pt x="28" y="0"/>
                    <a:pt x="42" y="4"/>
                  </a:cubicBezTo>
                  <a:cubicBezTo>
                    <a:pt x="28" y="0"/>
                    <a:pt x="14" y="0"/>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19" name="Google Shape;6654;p56"/>
            <p:cNvSpPr/>
            <p:nvPr/>
          </p:nvSpPr>
          <p:spPr>
            <a:xfrm>
              <a:off x="2136600" y="213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0" name="Google Shape;6655;p56"/>
            <p:cNvSpPr/>
            <p:nvPr/>
          </p:nvSpPr>
          <p:spPr>
            <a:xfrm>
              <a:off x="2150640" y="2138760"/>
              <a:ext cx="1440" cy="360"/>
            </a:xfrm>
            <a:custGeom>
              <a:avLst/>
              <a:gdLst>
                <a:gd name="textAreaLeft" fmla="*/ 0 w 1440"/>
                <a:gd name="textAreaRight" fmla="*/ 3240 w 1440"/>
                <a:gd name="textAreaTop" fmla="*/ 0 h 360"/>
                <a:gd name="textAreaBottom" fmla="*/ 11520 h 360"/>
              </a:gdLst>
              <a:ahLst/>
              <a:rect l="textAreaLeft" t="textAreaTop" r="textAreaRight" b="textAreaBottom"/>
              <a:pathLst>
                <a:path w="239" h="23">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1" name="Google Shape;6656;p56"/>
            <p:cNvSpPr/>
            <p:nvPr/>
          </p:nvSpPr>
          <p:spPr>
            <a:xfrm>
              <a:off x="2167920" y="213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8">
                  <a:moveTo>
                    <a:pt x="18"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2" name="Google Shape;6657;p56"/>
            <p:cNvSpPr/>
            <p:nvPr/>
          </p:nvSpPr>
          <p:spPr>
            <a:xfrm>
              <a:off x="2167920" y="213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3" name="Google Shape;6658;p56"/>
            <p:cNvSpPr/>
            <p:nvPr/>
          </p:nvSpPr>
          <p:spPr>
            <a:xfrm>
              <a:off x="2167560" y="213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4" name="Google Shape;6659;p56"/>
            <p:cNvSpPr/>
            <p:nvPr/>
          </p:nvSpPr>
          <p:spPr>
            <a:xfrm>
              <a:off x="2172960" y="2130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19">
                  <a:moveTo>
                    <a:pt x="39"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5" name="Google Shape;6660;p56"/>
            <p:cNvSpPr/>
            <p:nvPr/>
          </p:nvSpPr>
          <p:spPr>
            <a:xfrm>
              <a:off x="2168640" y="213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6" name="Google Shape;6661;p56"/>
            <p:cNvSpPr/>
            <p:nvPr/>
          </p:nvSpPr>
          <p:spPr>
            <a:xfrm>
              <a:off x="2171160" y="2131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5">
                  <a:moveTo>
                    <a:pt x="32"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7" name="Google Shape;6662;p56"/>
            <p:cNvSpPr/>
            <p:nvPr/>
          </p:nvSpPr>
          <p:spPr>
            <a:xfrm>
              <a:off x="2133720" y="213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8">
                  <a:moveTo>
                    <a:pt x="1" y="0"/>
                  </a:moveTo>
                  <a:lnTo>
                    <a:pt x="5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8" name="Google Shape;6663;p56"/>
            <p:cNvSpPr/>
            <p:nvPr/>
          </p:nvSpPr>
          <p:spPr>
            <a:xfrm>
              <a:off x="2172600" y="213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19">
                  <a:moveTo>
                    <a:pt x="39"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29" name="Google Shape;6664;p56"/>
            <p:cNvSpPr/>
            <p:nvPr/>
          </p:nvSpPr>
          <p:spPr>
            <a:xfrm>
              <a:off x="2166120" y="213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1" y="4"/>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0" name="Google Shape;6665;p56"/>
            <p:cNvSpPr/>
            <p:nvPr/>
          </p:nvSpPr>
          <p:spPr>
            <a:xfrm>
              <a:off x="2170800" y="213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2">
                  <a:moveTo>
                    <a:pt x="28"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1" name="Google Shape;6666;p56"/>
            <p:cNvSpPr/>
            <p:nvPr/>
          </p:nvSpPr>
          <p:spPr>
            <a:xfrm>
              <a:off x="2159280" y="213588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124" h="47">
                  <a:moveTo>
                    <a:pt x="1" y="29"/>
                  </a:moveTo>
                  <a:cubicBezTo>
                    <a:pt x="43" y="46"/>
                    <a:pt x="95" y="36"/>
                    <a:pt x="123" y="1"/>
                  </a:cubicBezTo>
                  <a:cubicBezTo>
                    <a:pt x="95" y="36"/>
                    <a:pt x="43" y="46"/>
                    <a:pt x="1"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2" name="Google Shape;6667;p56"/>
            <p:cNvSpPr/>
            <p:nvPr/>
          </p:nvSpPr>
          <p:spPr>
            <a:xfrm>
              <a:off x="2170440" y="213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1">
                  <a:moveTo>
                    <a:pt x="25"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3" name="Google Shape;6668;p56"/>
            <p:cNvSpPr/>
            <p:nvPr/>
          </p:nvSpPr>
          <p:spPr>
            <a:xfrm>
              <a:off x="2160720" y="2135160"/>
              <a:ext cx="2160" cy="360"/>
            </a:xfrm>
            <a:custGeom>
              <a:avLst/>
              <a:gdLst>
                <a:gd name="textAreaLeft" fmla="*/ 0 w 2160"/>
                <a:gd name="textAreaRight" fmla="*/ 3960 w 2160"/>
                <a:gd name="textAreaTop" fmla="*/ 0 h 360"/>
                <a:gd name="textAreaBottom" fmla="*/ 8640 h 360"/>
              </a:gdLst>
              <a:ahLst/>
              <a:rect l="textAreaLeft" t="textAreaTop" r="textAreaRight" b="textAreaBottom"/>
              <a:pathLst>
                <a:path w="281" h="78">
                  <a:moveTo>
                    <a:pt x="0" y="78"/>
                  </a:moveTo>
                  <a:cubicBezTo>
                    <a:pt x="88" y="1"/>
                    <a:pt x="200" y="4"/>
                    <a:pt x="280" y="8"/>
                  </a:cubicBezTo>
                  <a:cubicBezTo>
                    <a:pt x="200" y="4"/>
                    <a:pt x="88" y="1"/>
                    <a:pt x="0" y="7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4" name="Google Shape;6669;p56"/>
            <p:cNvSpPr/>
            <p:nvPr/>
          </p:nvSpPr>
          <p:spPr>
            <a:xfrm>
              <a:off x="2134440" y="213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5">
                  <a:moveTo>
                    <a:pt x="35"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5" name="Google Shape;6670;p56"/>
            <p:cNvSpPr/>
            <p:nvPr/>
          </p:nvSpPr>
          <p:spPr>
            <a:xfrm>
              <a:off x="2166120" y="213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6" name="Google Shape;6671;p56"/>
            <p:cNvSpPr/>
            <p:nvPr/>
          </p:nvSpPr>
          <p:spPr>
            <a:xfrm>
              <a:off x="2166480" y="213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7" name="Google Shape;6672;p56"/>
            <p:cNvSpPr/>
            <p:nvPr/>
          </p:nvSpPr>
          <p:spPr>
            <a:xfrm>
              <a:off x="2135160" y="213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4">
                  <a:moveTo>
                    <a:pt x="29"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8" name="Google Shape;6673;p56"/>
            <p:cNvSpPr/>
            <p:nvPr/>
          </p:nvSpPr>
          <p:spPr>
            <a:xfrm>
              <a:off x="2165040" y="213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39" name="Google Shape;6674;p56"/>
            <p:cNvSpPr/>
            <p:nvPr/>
          </p:nvSpPr>
          <p:spPr>
            <a:xfrm>
              <a:off x="2166120" y="213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0" name="Google Shape;6675;p56"/>
            <p:cNvSpPr/>
            <p:nvPr/>
          </p:nvSpPr>
          <p:spPr>
            <a:xfrm>
              <a:off x="2171880" y="213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9">
                  <a:moveTo>
                    <a:pt x="35" y="1"/>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1" name="Google Shape;6676;p56"/>
            <p:cNvSpPr/>
            <p:nvPr/>
          </p:nvSpPr>
          <p:spPr>
            <a:xfrm>
              <a:off x="2166480" y="213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2" name="Google Shape;6677;p56"/>
            <p:cNvSpPr/>
            <p:nvPr/>
          </p:nvSpPr>
          <p:spPr>
            <a:xfrm>
              <a:off x="2136960" y="213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3" name="Google Shape;6678;p56"/>
            <p:cNvSpPr/>
            <p:nvPr/>
          </p:nvSpPr>
          <p:spPr>
            <a:xfrm>
              <a:off x="2166840" y="213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4" name="Google Shape;6679;p56"/>
            <p:cNvSpPr/>
            <p:nvPr/>
          </p:nvSpPr>
          <p:spPr>
            <a:xfrm>
              <a:off x="2166840" y="213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5" name="Google Shape;6680;p56"/>
            <p:cNvSpPr/>
            <p:nvPr/>
          </p:nvSpPr>
          <p:spPr>
            <a:xfrm>
              <a:off x="2167560" y="213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1"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6" name="Google Shape;6681;p56"/>
            <p:cNvSpPr/>
            <p:nvPr/>
          </p:nvSpPr>
          <p:spPr>
            <a:xfrm>
              <a:off x="2169720" y="213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2">
                  <a:moveTo>
                    <a:pt x="22"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7" name="Google Shape;6682;p56"/>
            <p:cNvSpPr/>
            <p:nvPr/>
          </p:nvSpPr>
          <p:spPr>
            <a:xfrm>
              <a:off x="2135520" y="213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8" name="Google Shape;6683;p56"/>
            <p:cNvSpPr/>
            <p:nvPr/>
          </p:nvSpPr>
          <p:spPr>
            <a:xfrm>
              <a:off x="2167200" y="213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49" name="Google Shape;6684;p56"/>
            <p:cNvSpPr/>
            <p:nvPr/>
          </p:nvSpPr>
          <p:spPr>
            <a:xfrm>
              <a:off x="2166480" y="213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7"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0" name="Google Shape;6685;p56"/>
            <p:cNvSpPr/>
            <p:nvPr/>
          </p:nvSpPr>
          <p:spPr>
            <a:xfrm>
              <a:off x="2169360" y="213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2">
                  <a:moveTo>
                    <a:pt x="21" y="1"/>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1" name="Google Shape;6686;p56"/>
            <p:cNvSpPr/>
            <p:nvPr/>
          </p:nvSpPr>
          <p:spPr>
            <a:xfrm>
              <a:off x="2166840" y="213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2" name="Google Shape;6687;p56"/>
            <p:cNvSpPr/>
            <p:nvPr/>
          </p:nvSpPr>
          <p:spPr>
            <a:xfrm>
              <a:off x="2118600" y="2125080"/>
              <a:ext cx="19440" cy="51840"/>
            </a:xfrm>
            <a:custGeom>
              <a:avLst/>
              <a:gdLst>
                <a:gd name="textAreaLeft" fmla="*/ 0 w 19440"/>
                <a:gd name="textAreaRight" fmla="*/ 21240 w 19440"/>
                <a:gd name="textAreaTop" fmla="*/ 0 h 51840"/>
                <a:gd name="textAreaBottom" fmla="*/ 53640 h 51840"/>
              </a:gdLst>
              <a:ahLst/>
              <a:rect l="textAreaLeft" t="textAreaTop" r="textAreaRight" b="textAreaBottom"/>
              <a:pathLst>
                <a:path w="1576" h="3953">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a:solidFill>
                <a:srgbClr val="5f7d95"/>
              </a:solidFill>
              <a:round/>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053" name="Google Shape;6688;p56"/>
            <p:cNvSpPr/>
            <p:nvPr/>
          </p:nvSpPr>
          <p:spPr>
            <a:xfrm>
              <a:off x="2122920" y="2125080"/>
              <a:ext cx="360" cy="1800"/>
            </a:xfrm>
            <a:custGeom>
              <a:avLst/>
              <a:gdLst>
                <a:gd name="textAreaLeft" fmla="*/ 0 w 360"/>
                <a:gd name="textAreaRight" fmla="*/ 5760 w 360"/>
                <a:gd name="textAreaTop" fmla="*/ 0 h 1800"/>
                <a:gd name="textAreaBottom" fmla="*/ 3600 h 1800"/>
              </a:gdLst>
              <a:ahLst/>
              <a:rect l="textAreaLeft" t="textAreaTop" r="textAreaRight" b="textAreaBottom"/>
              <a:pathLst>
                <a:path w="117" h="253">
                  <a:moveTo>
                    <a:pt x="1" y="1"/>
                  </a:moveTo>
                  <a:lnTo>
                    <a:pt x="1" y="1"/>
                  </a:lnTo>
                  <a:cubicBezTo>
                    <a:pt x="43" y="81"/>
                    <a:pt x="81" y="165"/>
                    <a:pt x="116" y="253"/>
                  </a:cubicBezTo>
                  <a:cubicBezTo>
                    <a:pt x="81" y="165"/>
                    <a:pt x="43" y="81"/>
                    <a:pt x="1"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054" name="Google Shape;6689;p56"/>
            <p:cNvSpPr/>
            <p:nvPr/>
          </p:nvSpPr>
          <p:spPr>
            <a:xfrm>
              <a:off x="2119320" y="2147040"/>
              <a:ext cx="360" cy="3960"/>
            </a:xfrm>
            <a:custGeom>
              <a:avLst/>
              <a:gdLst>
                <a:gd name="textAreaLeft" fmla="*/ 0 w 360"/>
                <a:gd name="textAreaRight" fmla="*/ 5760 w 360"/>
                <a:gd name="textAreaTop" fmla="*/ 0 h 3960"/>
                <a:gd name="textAreaBottom" fmla="*/ 5760 h 3960"/>
              </a:gdLst>
              <a:ahLst/>
              <a:rect l="textAreaLeft" t="textAreaTop" r="textAreaRight" b="textAreaBottom"/>
              <a:pathLst>
                <a:path w="113" h="435">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055" name="Google Shape;6690;p56"/>
            <p:cNvSpPr/>
            <p:nvPr/>
          </p:nvSpPr>
          <p:spPr>
            <a:xfrm>
              <a:off x="2124720" y="212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1">
                  <a:moveTo>
                    <a:pt x="4"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6" name="Google Shape;6691;p56"/>
            <p:cNvSpPr/>
            <p:nvPr/>
          </p:nvSpPr>
          <p:spPr>
            <a:xfrm>
              <a:off x="2124720" y="2128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6">
                  <a:moveTo>
                    <a:pt x="7" y="2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7" name="Google Shape;6692;p56"/>
            <p:cNvSpPr/>
            <p:nvPr/>
          </p:nvSpPr>
          <p:spPr>
            <a:xfrm>
              <a:off x="2125080" y="213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58" name="Google Shape;6693;p56"/>
            <p:cNvSpPr/>
            <p:nvPr/>
          </p:nvSpPr>
          <p:spPr>
            <a:xfrm>
              <a:off x="2118960" y="215280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33" h="103">
                  <a:moveTo>
                    <a:pt x="1" y="103"/>
                  </a:moveTo>
                  <a:cubicBezTo>
                    <a:pt x="15" y="71"/>
                    <a:pt x="25" y="36"/>
                    <a:pt x="32" y="1"/>
                  </a:cubicBezTo>
                  <a:cubicBezTo>
                    <a:pt x="25" y="36"/>
                    <a:pt x="15" y="71"/>
                    <a:pt x="1" y="103"/>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059" name="Google Shape;6694;p56"/>
            <p:cNvSpPr/>
            <p:nvPr/>
          </p:nvSpPr>
          <p:spPr>
            <a:xfrm>
              <a:off x="2125080" y="213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0"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0" name="Google Shape;6695;p56"/>
            <p:cNvSpPr/>
            <p:nvPr/>
          </p:nvSpPr>
          <p:spPr>
            <a:xfrm>
              <a:off x="2119680" y="2156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4"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1" name="Google Shape;6696;p56"/>
            <p:cNvSpPr/>
            <p:nvPr/>
          </p:nvSpPr>
          <p:spPr>
            <a:xfrm>
              <a:off x="2119680" y="2156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2">
                  <a:moveTo>
                    <a:pt x="18" y="11"/>
                  </a:moveTo>
                  <a:cubicBezTo>
                    <a:pt x="11" y="8"/>
                    <a:pt x="8" y="4"/>
                    <a:pt x="1" y="1"/>
                  </a:cubicBezTo>
                  <a:cubicBezTo>
                    <a:pt x="8" y="4"/>
                    <a:pt x="11" y="8"/>
                    <a:pt x="18"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2" name="Google Shape;6697;p56"/>
            <p:cNvSpPr/>
            <p:nvPr/>
          </p:nvSpPr>
          <p:spPr>
            <a:xfrm>
              <a:off x="2127240" y="2159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8">
                  <a:moveTo>
                    <a:pt x="0" y="7"/>
                  </a:moveTo>
                  <a:cubicBezTo>
                    <a:pt x="18" y="4"/>
                    <a:pt x="35" y="0"/>
                    <a:pt x="53" y="0"/>
                  </a:cubicBezTo>
                  <a:cubicBezTo>
                    <a:pt x="35" y="0"/>
                    <a:pt x="18" y="4"/>
                    <a:pt x="0"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3" name="Google Shape;6698;p56"/>
            <p:cNvSpPr/>
            <p:nvPr/>
          </p:nvSpPr>
          <p:spPr>
            <a:xfrm>
              <a:off x="2120760" y="2157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2">
                  <a:moveTo>
                    <a:pt x="22" y="2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4" name="Google Shape;6699;p56"/>
            <p:cNvSpPr/>
            <p:nvPr/>
          </p:nvSpPr>
          <p:spPr>
            <a:xfrm>
              <a:off x="2120040" y="2157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9">
                  <a:moveTo>
                    <a:pt x="25" y="18"/>
                  </a:moveTo>
                  <a:cubicBezTo>
                    <a:pt x="18" y="11"/>
                    <a:pt x="8" y="8"/>
                    <a:pt x="1" y="1"/>
                  </a:cubicBezTo>
                  <a:cubicBezTo>
                    <a:pt x="8" y="8"/>
                    <a:pt x="18" y="11"/>
                    <a:pt x="2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5" name="Google Shape;6700;p56"/>
            <p:cNvSpPr/>
            <p:nvPr/>
          </p:nvSpPr>
          <p:spPr>
            <a:xfrm>
              <a:off x="2126520" y="2159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8">
                  <a:moveTo>
                    <a:pt x="39" y="0"/>
                  </a:moveTo>
                  <a:cubicBezTo>
                    <a:pt x="25" y="0"/>
                    <a:pt x="11" y="4"/>
                    <a:pt x="1" y="7"/>
                  </a:cubicBezTo>
                  <a:cubicBezTo>
                    <a:pt x="11" y="4"/>
                    <a:pt x="25" y="4"/>
                    <a:pt x="3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6" name="Google Shape;6701;p56"/>
            <p:cNvSpPr/>
            <p:nvPr/>
          </p:nvSpPr>
          <p:spPr>
            <a:xfrm>
              <a:off x="2125080" y="215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15">
                  <a:moveTo>
                    <a:pt x="46"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7" name="Google Shape;6702;p56"/>
            <p:cNvSpPr/>
            <p:nvPr/>
          </p:nvSpPr>
          <p:spPr>
            <a:xfrm>
              <a:off x="2128680" y="2159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4"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8" name="Google Shape;6703;p56"/>
            <p:cNvSpPr/>
            <p:nvPr/>
          </p:nvSpPr>
          <p:spPr>
            <a:xfrm>
              <a:off x="2121120" y="2157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29">
                  <a:moveTo>
                    <a:pt x="35" y="29"/>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69" name="Google Shape;6704;p56"/>
            <p:cNvSpPr/>
            <p:nvPr/>
          </p:nvSpPr>
          <p:spPr>
            <a:xfrm>
              <a:off x="2129040" y="215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0" name="Google Shape;6705;p56"/>
            <p:cNvSpPr/>
            <p:nvPr/>
          </p:nvSpPr>
          <p:spPr>
            <a:xfrm>
              <a:off x="2125800" y="215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12">
                  <a:moveTo>
                    <a:pt x="39"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1" name="Google Shape;6706;p56"/>
            <p:cNvSpPr/>
            <p:nvPr/>
          </p:nvSpPr>
          <p:spPr>
            <a:xfrm>
              <a:off x="2138760" y="2161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2">
                  <a:moveTo>
                    <a:pt x="1" y="0"/>
                  </a:moveTo>
                  <a:lnTo>
                    <a:pt x="18" y="2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2" name="Google Shape;6707;p56"/>
            <p:cNvSpPr/>
            <p:nvPr/>
          </p:nvSpPr>
          <p:spPr>
            <a:xfrm>
              <a:off x="2139120" y="216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5">
                  <a:moveTo>
                    <a:pt x="1" y="0"/>
                  </a:moveTo>
                  <a:lnTo>
                    <a:pt x="22"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3" name="Google Shape;6708;p56"/>
            <p:cNvSpPr/>
            <p:nvPr/>
          </p:nvSpPr>
          <p:spPr>
            <a:xfrm>
              <a:off x="2137320" y="215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40">
                  <a:moveTo>
                    <a:pt x="0" y="1"/>
                  </a:moveTo>
                  <a:lnTo>
                    <a:pt x="39" y="39"/>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4" name="Google Shape;6709;p56"/>
            <p:cNvSpPr/>
            <p:nvPr/>
          </p:nvSpPr>
          <p:spPr>
            <a:xfrm>
              <a:off x="2137680" y="216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33">
                  <a:moveTo>
                    <a:pt x="0" y="1"/>
                  </a:moveTo>
                  <a:lnTo>
                    <a:pt x="32"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5" name="Google Shape;6710;p56"/>
            <p:cNvSpPr/>
            <p:nvPr/>
          </p:nvSpPr>
          <p:spPr>
            <a:xfrm>
              <a:off x="2139840" y="216324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1" h="67">
                  <a:moveTo>
                    <a:pt x="11" y="0"/>
                  </a:moveTo>
                  <a:cubicBezTo>
                    <a:pt x="11" y="21"/>
                    <a:pt x="7" y="42"/>
                    <a:pt x="0" y="67"/>
                  </a:cubicBezTo>
                  <a:cubicBezTo>
                    <a:pt x="7" y="42"/>
                    <a:pt x="11" y="21"/>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6" name="Google Shape;6711;p56"/>
            <p:cNvSpPr/>
            <p:nvPr/>
          </p:nvSpPr>
          <p:spPr>
            <a:xfrm>
              <a:off x="2138400" y="216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2">
                  <a:moveTo>
                    <a:pt x="0" y="1"/>
                  </a:moveTo>
                  <a:lnTo>
                    <a:pt x="21"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7" name="Google Shape;6712;p56"/>
            <p:cNvSpPr/>
            <p:nvPr/>
          </p:nvSpPr>
          <p:spPr>
            <a:xfrm>
              <a:off x="2129400" y="2171160"/>
              <a:ext cx="2880" cy="5400"/>
            </a:xfrm>
            <a:custGeom>
              <a:avLst/>
              <a:gdLst>
                <a:gd name="textAreaLeft" fmla="*/ 0 w 2880"/>
                <a:gd name="textAreaRight" fmla="*/ 4680 w 2880"/>
                <a:gd name="textAreaTop" fmla="*/ 0 h 5400"/>
                <a:gd name="textAreaBottom" fmla="*/ 7200 h 5400"/>
              </a:gdLst>
              <a:ahLst/>
              <a:rect l="textAreaLeft" t="textAreaTop" r="textAreaRight" b="textAreaBottom"/>
              <a:pathLst>
                <a:path w="344" h="519">
                  <a:moveTo>
                    <a:pt x="344" y="518"/>
                  </a:moveTo>
                  <a:cubicBezTo>
                    <a:pt x="214" y="354"/>
                    <a:pt x="22" y="70"/>
                    <a:pt x="1" y="0"/>
                  </a:cubicBezTo>
                  <a:cubicBezTo>
                    <a:pt x="22" y="70"/>
                    <a:pt x="214" y="354"/>
                    <a:pt x="344" y="518"/>
                  </a:cubicBezTo>
                  <a:close/>
                </a:path>
              </a:pathLst>
            </a:custGeom>
            <a:noFill/>
            <a:ln w="9525">
              <a:solidFill>
                <a:srgbClr val="5f7d9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6078" name="Google Shape;6713;p56"/>
            <p:cNvSpPr/>
            <p:nvPr/>
          </p:nvSpPr>
          <p:spPr>
            <a:xfrm>
              <a:off x="2136600" y="2159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32">
                  <a:moveTo>
                    <a:pt x="1" y="0"/>
                  </a:moveTo>
                  <a:lnTo>
                    <a:pt x="36" y="3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79" name="Google Shape;6714;p56"/>
            <p:cNvSpPr/>
            <p:nvPr/>
          </p:nvSpPr>
          <p:spPr>
            <a:xfrm>
              <a:off x="2136240" y="2158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 y="1"/>
                  </a:moveTo>
                  <a:lnTo>
                    <a:pt x="1" y="1"/>
                  </a:lnTo>
                  <a:lnTo>
                    <a:pt x="15"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0" name="Google Shape;6715;p56"/>
            <p:cNvSpPr/>
            <p:nvPr/>
          </p:nvSpPr>
          <p:spPr>
            <a:xfrm>
              <a:off x="2123640" y="212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0">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1" name="Google Shape;6716;p56"/>
            <p:cNvSpPr/>
            <p:nvPr/>
          </p:nvSpPr>
          <p:spPr>
            <a:xfrm>
              <a:off x="2124360" y="212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0">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2" name="Google Shape;6717;p56"/>
            <p:cNvSpPr/>
            <p:nvPr/>
          </p:nvSpPr>
          <p:spPr>
            <a:xfrm>
              <a:off x="2122920" y="212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3" name="Google Shape;6718;p56"/>
            <p:cNvSpPr/>
            <p:nvPr/>
          </p:nvSpPr>
          <p:spPr>
            <a:xfrm>
              <a:off x="2125080" y="212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0">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4" name="Google Shape;6719;p56"/>
            <p:cNvSpPr/>
            <p:nvPr/>
          </p:nvSpPr>
          <p:spPr>
            <a:xfrm>
              <a:off x="2123280" y="212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
                  <a:moveTo>
                    <a:pt x="1" y="1"/>
                  </a:moveTo>
                  <a:lnTo>
                    <a:pt x="3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5" name="Google Shape;6720;p56"/>
            <p:cNvSpPr/>
            <p:nvPr/>
          </p:nvSpPr>
          <p:spPr>
            <a:xfrm>
              <a:off x="2382480" y="1729440"/>
              <a:ext cx="52920" cy="33840"/>
            </a:xfrm>
            <a:custGeom>
              <a:avLst/>
              <a:gdLst>
                <a:gd name="textAreaLeft" fmla="*/ 0 w 52920"/>
                <a:gd name="textAreaRight" fmla="*/ 54720 w 52920"/>
                <a:gd name="textAreaTop" fmla="*/ 0 h 33840"/>
                <a:gd name="textAreaBottom" fmla="*/ 35640 h 33840"/>
              </a:gdLst>
              <a:ahLst/>
              <a:rect l="textAreaLeft" t="textAreaTop" r="textAreaRight" b="textAreaBottom"/>
              <a:pathLst>
                <a:path w="4041" h="2634">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a:solidFill>
                <a:srgbClr val="5f7d95"/>
              </a:solidFill>
              <a:round/>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6086" name="Google Shape;6721;p56"/>
            <p:cNvSpPr/>
            <p:nvPr/>
          </p:nvSpPr>
          <p:spPr>
            <a:xfrm>
              <a:off x="2417760" y="1742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7" name="Google Shape;6722;p56"/>
            <p:cNvSpPr/>
            <p:nvPr/>
          </p:nvSpPr>
          <p:spPr>
            <a:xfrm>
              <a:off x="2419560" y="174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0" y="0"/>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8" name="Google Shape;6723;p56"/>
            <p:cNvSpPr/>
            <p:nvPr/>
          </p:nvSpPr>
          <p:spPr>
            <a:xfrm>
              <a:off x="2420640" y="174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
                  <a:moveTo>
                    <a:pt x="1" y="0"/>
                  </a:moveTo>
                  <a:lnTo>
                    <a:pt x="3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89" name="Google Shape;6724;p56"/>
            <p:cNvSpPr/>
            <p:nvPr/>
          </p:nvSpPr>
          <p:spPr>
            <a:xfrm>
              <a:off x="2419200" y="174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0" y="0"/>
                  </a:moveTo>
                  <a:lnTo>
                    <a:pt x="1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0" name="Google Shape;6725;p56"/>
            <p:cNvSpPr/>
            <p:nvPr/>
          </p:nvSpPr>
          <p:spPr>
            <a:xfrm>
              <a:off x="2418480" y="1742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1" name="Google Shape;6726;p56"/>
            <p:cNvSpPr/>
            <p:nvPr/>
          </p:nvSpPr>
          <p:spPr>
            <a:xfrm>
              <a:off x="2420640" y="174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2" name="Google Shape;6727;p56"/>
            <p:cNvSpPr/>
            <p:nvPr/>
          </p:nvSpPr>
          <p:spPr>
            <a:xfrm>
              <a:off x="2421360" y="1742400"/>
              <a:ext cx="4680" cy="360"/>
            </a:xfrm>
            <a:custGeom>
              <a:avLst/>
              <a:gdLst>
                <a:gd name="textAreaLeft" fmla="*/ 0 w 4680"/>
                <a:gd name="textAreaRight" fmla="*/ 6480 w 4680"/>
                <a:gd name="textAreaTop" fmla="*/ 0 h 360"/>
                <a:gd name="textAreaBottom" fmla="*/ 11520 h 360"/>
              </a:gdLst>
              <a:ahLst/>
              <a:rect l="textAreaLeft" t="textAreaTop" r="textAreaRight" b="textAreaBottom"/>
              <a:pathLst>
                <a:path w="470" h="47">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3" name="Google Shape;6728;p56"/>
            <p:cNvSpPr/>
            <p:nvPr/>
          </p:nvSpPr>
          <p:spPr>
            <a:xfrm>
              <a:off x="2418120" y="1742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4" name="Google Shape;6729;p56"/>
            <p:cNvSpPr/>
            <p:nvPr/>
          </p:nvSpPr>
          <p:spPr>
            <a:xfrm>
              <a:off x="2417040" y="1742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 y="0"/>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5" name="Google Shape;6730;p56"/>
            <p:cNvSpPr/>
            <p:nvPr/>
          </p:nvSpPr>
          <p:spPr>
            <a:xfrm>
              <a:off x="2385720" y="1757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6" name="Google Shape;6731;p56"/>
            <p:cNvSpPr/>
            <p:nvPr/>
          </p:nvSpPr>
          <p:spPr>
            <a:xfrm>
              <a:off x="2385720" y="1757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7"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7" name="Google Shape;6732;p56"/>
            <p:cNvSpPr/>
            <p:nvPr/>
          </p:nvSpPr>
          <p:spPr>
            <a:xfrm>
              <a:off x="2387520" y="1755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18" y="0"/>
                  </a:moveTo>
                  <a:lnTo>
                    <a:pt x="0"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8" name="Google Shape;6733;p56"/>
            <p:cNvSpPr/>
            <p:nvPr/>
          </p:nvSpPr>
          <p:spPr>
            <a:xfrm>
              <a:off x="2386800" y="1756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099" name="Google Shape;6734;p56"/>
            <p:cNvSpPr/>
            <p:nvPr/>
          </p:nvSpPr>
          <p:spPr>
            <a:xfrm>
              <a:off x="2386080" y="1757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0" name="Google Shape;6735;p56"/>
            <p:cNvSpPr/>
            <p:nvPr/>
          </p:nvSpPr>
          <p:spPr>
            <a:xfrm>
              <a:off x="2387160" y="175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1" name="Google Shape;6736;p56"/>
            <p:cNvSpPr/>
            <p:nvPr/>
          </p:nvSpPr>
          <p:spPr>
            <a:xfrm>
              <a:off x="2386440" y="175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
                  </a:moveTo>
                  <a:lnTo>
                    <a:pt x="1"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2" name="Google Shape;6737;p56"/>
            <p:cNvSpPr/>
            <p:nvPr/>
          </p:nvSpPr>
          <p:spPr>
            <a:xfrm>
              <a:off x="2385360" y="1758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7" y="0"/>
                  </a:moveTo>
                  <a:lnTo>
                    <a:pt x="0"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3" name="Google Shape;6738;p56"/>
            <p:cNvSpPr/>
            <p:nvPr/>
          </p:nvSpPr>
          <p:spPr>
            <a:xfrm>
              <a:off x="2385000" y="1761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6">
                  <a:moveTo>
                    <a:pt x="0" y="1"/>
                  </a:moveTo>
                  <a:lnTo>
                    <a:pt x="0" y="25"/>
                  </a:lnTo>
                  <a:cubicBezTo>
                    <a:pt x="0" y="18"/>
                    <a:pt x="0"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4" name="Google Shape;6739;p56"/>
            <p:cNvSpPr/>
            <p:nvPr/>
          </p:nvSpPr>
          <p:spPr>
            <a:xfrm>
              <a:off x="2404440" y="1729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0" y="11"/>
                  </a:moveTo>
                  <a:lnTo>
                    <a:pt x="0" y="4"/>
                  </a:lnTo>
                  <a:cubicBezTo>
                    <a:pt x="0" y="1"/>
                    <a:pt x="0" y="8"/>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5" name="Google Shape;6740;p56"/>
            <p:cNvSpPr/>
            <p:nvPr/>
          </p:nvSpPr>
          <p:spPr>
            <a:xfrm>
              <a:off x="2385000" y="176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6" name="Google Shape;6741;p56"/>
            <p:cNvSpPr/>
            <p:nvPr/>
          </p:nvSpPr>
          <p:spPr>
            <a:xfrm>
              <a:off x="2385000" y="176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6">
                  <a:moveTo>
                    <a:pt x="4" y="1"/>
                  </a:moveTo>
                  <a:cubicBezTo>
                    <a:pt x="4" y="8"/>
                    <a:pt x="0" y="15"/>
                    <a:pt x="0" y="25"/>
                  </a:cubicBezTo>
                  <a:cubicBezTo>
                    <a:pt x="4" y="15"/>
                    <a:pt x="4" y="8"/>
                    <a:pt x="4"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7" name="Google Shape;6742;p56"/>
            <p:cNvSpPr/>
            <p:nvPr/>
          </p:nvSpPr>
          <p:spPr>
            <a:xfrm>
              <a:off x="2387160" y="1755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1">
                  <a:moveTo>
                    <a:pt x="0" y="11"/>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8" name="Google Shape;6743;p56"/>
            <p:cNvSpPr/>
            <p:nvPr/>
          </p:nvSpPr>
          <p:spPr>
            <a:xfrm>
              <a:off x="2385360" y="175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8">
                  <a:moveTo>
                    <a:pt x="4" y="0"/>
                  </a:moveTo>
                  <a:cubicBezTo>
                    <a:pt x="4" y="7"/>
                    <a:pt x="1" y="15"/>
                    <a:pt x="1" y="18"/>
                  </a:cubicBezTo>
                  <a:cubicBezTo>
                    <a:pt x="1" y="15"/>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09" name="Google Shape;6744;p56"/>
            <p:cNvSpPr/>
            <p:nvPr/>
          </p:nvSpPr>
          <p:spPr>
            <a:xfrm>
              <a:off x="2385000" y="175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2">
                  <a:moveTo>
                    <a:pt x="4" y="0"/>
                  </a:moveTo>
                  <a:cubicBezTo>
                    <a:pt x="4" y="7"/>
                    <a:pt x="0" y="14"/>
                    <a:pt x="0" y="21"/>
                  </a:cubicBezTo>
                  <a:cubicBezTo>
                    <a:pt x="4" y="14"/>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0" name="Google Shape;6745;p56"/>
            <p:cNvSpPr/>
            <p:nvPr/>
          </p:nvSpPr>
          <p:spPr>
            <a:xfrm>
              <a:off x="2385360" y="175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21">
                  <a:moveTo>
                    <a:pt x="4" y="0"/>
                  </a:moveTo>
                  <a:cubicBezTo>
                    <a:pt x="4" y="7"/>
                    <a:pt x="0" y="14"/>
                    <a:pt x="0" y="21"/>
                  </a:cubicBezTo>
                  <a:cubicBezTo>
                    <a:pt x="0" y="14"/>
                    <a:pt x="4" y="7"/>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1" name="Google Shape;6746;p56"/>
            <p:cNvSpPr/>
            <p:nvPr/>
          </p:nvSpPr>
          <p:spPr>
            <a:xfrm>
              <a:off x="2402280" y="173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4" y="0"/>
                  </a:moveTo>
                  <a:lnTo>
                    <a:pt x="0" y="4"/>
                  </a:ln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2" name="Google Shape;6747;p56"/>
            <p:cNvSpPr/>
            <p:nvPr/>
          </p:nvSpPr>
          <p:spPr>
            <a:xfrm>
              <a:off x="2386440" y="175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3" name="Google Shape;6748;p56"/>
            <p:cNvSpPr/>
            <p:nvPr/>
          </p:nvSpPr>
          <p:spPr>
            <a:xfrm>
              <a:off x="2403720" y="1731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4">
                  <a:moveTo>
                    <a:pt x="0" y="14"/>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4" name="Google Shape;6749;p56"/>
            <p:cNvSpPr/>
            <p:nvPr/>
          </p:nvSpPr>
          <p:spPr>
            <a:xfrm>
              <a:off x="2404440" y="1730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2">
                  <a:moveTo>
                    <a:pt x="0" y="1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5" name="Google Shape;6750;p56"/>
            <p:cNvSpPr/>
            <p:nvPr/>
          </p:nvSpPr>
          <p:spPr>
            <a:xfrm>
              <a:off x="2404080" y="173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6" name="Google Shape;6751;p56"/>
            <p:cNvSpPr/>
            <p:nvPr/>
          </p:nvSpPr>
          <p:spPr>
            <a:xfrm>
              <a:off x="2403720" y="1731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15"/>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7" name="Google Shape;6752;p56"/>
            <p:cNvSpPr/>
            <p:nvPr/>
          </p:nvSpPr>
          <p:spPr>
            <a:xfrm>
              <a:off x="2404080" y="173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7"/>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8" name="Google Shape;6753;p56"/>
            <p:cNvSpPr/>
            <p:nvPr/>
          </p:nvSpPr>
          <p:spPr>
            <a:xfrm>
              <a:off x="2404080" y="1730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1" y="15"/>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19" name="Google Shape;6754;p56"/>
            <p:cNvSpPr/>
            <p:nvPr/>
          </p:nvSpPr>
          <p:spPr>
            <a:xfrm>
              <a:off x="2402640" y="173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1" y="18"/>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0" name="Google Shape;6755;p56"/>
            <p:cNvSpPr/>
            <p:nvPr/>
          </p:nvSpPr>
          <p:spPr>
            <a:xfrm>
              <a:off x="2402280" y="173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9">
                  <a:moveTo>
                    <a:pt x="0" y="1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1" name="Google Shape;6756;p56"/>
            <p:cNvSpPr/>
            <p:nvPr/>
          </p:nvSpPr>
          <p:spPr>
            <a:xfrm>
              <a:off x="2403360" y="1731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0" y="15"/>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2" name="Google Shape;6757;p56"/>
            <p:cNvSpPr/>
            <p:nvPr/>
          </p:nvSpPr>
          <p:spPr>
            <a:xfrm>
              <a:off x="2403000" y="173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8">
                  <a:moveTo>
                    <a:pt x="0" y="18"/>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3" name="Google Shape;6758;p56"/>
            <p:cNvSpPr/>
            <p:nvPr/>
          </p:nvSpPr>
          <p:spPr>
            <a:xfrm>
              <a:off x="2403360" y="1732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9">
                  <a:moveTo>
                    <a:pt x="1" y="18"/>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4" name="Google Shape;6759;p56"/>
            <p:cNvSpPr/>
            <p:nvPr/>
          </p:nvSpPr>
          <p:spPr>
            <a:xfrm>
              <a:off x="2404440" y="172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5" name="Google Shape;6760;p56"/>
            <p:cNvSpPr/>
            <p:nvPr/>
          </p:nvSpPr>
          <p:spPr>
            <a:xfrm>
              <a:off x="2404440" y="1730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6" name="Google Shape;6761;p56"/>
            <p:cNvSpPr/>
            <p:nvPr/>
          </p:nvSpPr>
          <p:spPr>
            <a:xfrm>
              <a:off x="2404440" y="1729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2">
                  <a:moveTo>
                    <a:pt x="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7" name="Google Shape;6762;p56"/>
            <p:cNvSpPr/>
            <p:nvPr/>
          </p:nvSpPr>
          <p:spPr>
            <a:xfrm>
              <a:off x="2436840" y="1758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28" name="Google Shape;6763;p56"/>
            <p:cNvSpPr/>
            <p:nvPr/>
          </p:nvSpPr>
          <p:spPr>
            <a:xfrm>
              <a:off x="2435760" y="1760040"/>
              <a:ext cx="360" cy="360"/>
            </a:xfrm>
            <a:custGeom>
              <a:avLst/>
              <a:gdLst>
                <a:gd name="textAreaLeft" fmla="*/ 0 w 360"/>
                <a:gd name="textAreaRight" fmla="*/ 5760 w 360"/>
                <a:gd name="textAreaTop" fmla="*/ 0 h 360"/>
                <a:gd name="textAreaBottom" fmla="*/ 2160 h 360"/>
              </a:gdLst>
              <a:ahLst/>
              <a:rect l="textAreaLeft" t="textAreaTop" r="textAreaRight" b="textAreaBottom"/>
              <a:pathLst>
                <a:path w="106" h="155">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129" name="Google Shape;6764;p56"/>
            <p:cNvSpPr/>
            <p:nvPr/>
          </p:nvSpPr>
          <p:spPr>
            <a:xfrm>
              <a:off x="2436840" y="175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8">
                  <a:moveTo>
                    <a:pt x="0" y="1"/>
                  </a:moveTo>
                  <a:lnTo>
                    <a:pt x="4"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0" name="Google Shape;6765;p56"/>
            <p:cNvSpPr/>
            <p:nvPr/>
          </p:nvSpPr>
          <p:spPr>
            <a:xfrm>
              <a:off x="2435760" y="175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0"/>
                  </a:moveTo>
                  <a:cubicBezTo>
                    <a:pt x="4" y="7"/>
                    <a:pt x="4" y="11"/>
                    <a:pt x="7" y="18"/>
                  </a:cubicBezTo>
                  <a:cubicBezTo>
                    <a:pt x="4" y="11"/>
                    <a:pt x="4" y="7"/>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1" name="Google Shape;6766;p56"/>
            <p:cNvSpPr/>
            <p:nvPr/>
          </p:nvSpPr>
          <p:spPr>
            <a:xfrm>
              <a:off x="2435760" y="1752480"/>
              <a:ext cx="360" cy="3960"/>
            </a:xfrm>
            <a:custGeom>
              <a:avLst/>
              <a:gdLst>
                <a:gd name="textAreaLeft" fmla="*/ 0 w 360"/>
                <a:gd name="textAreaRight" fmla="*/ 11520 w 360"/>
                <a:gd name="textAreaTop" fmla="*/ 0 h 3960"/>
                <a:gd name="textAreaBottom" fmla="*/ 5760 h 3960"/>
              </a:gdLst>
              <a:ahLst/>
              <a:rect l="textAreaLeft" t="textAreaTop" r="textAreaRight" b="textAreaBottom"/>
              <a:pathLst>
                <a:path w="64" h="425">
                  <a:moveTo>
                    <a:pt x="1" y="1"/>
                  </a:moveTo>
                  <a:cubicBezTo>
                    <a:pt x="15" y="88"/>
                    <a:pt x="39" y="267"/>
                    <a:pt x="64" y="424"/>
                  </a:cubicBezTo>
                  <a:cubicBezTo>
                    <a:pt x="39" y="267"/>
                    <a:pt x="15" y="85"/>
                    <a:pt x="1"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132" name="Google Shape;6767;p56"/>
            <p:cNvSpPr/>
            <p:nvPr/>
          </p:nvSpPr>
          <p:spPr>
            <a:xfrm>
              <a:off x="1296360" y="1868040"/>
              <a:ext cx="360" cy="360"/>
            </a:xfrm>
            <a:custGeom>
              <a:avLst/>
              <a:gdLst>
                <a:gd name="textAreaLeft" fmla="*/ 0 w 360"/>
                <a:gd name="textAreaRight" fmla="*/ 5760 w 360"/>
                <a:gd name="textAreaTop" fmla="*/ 0 h 360"/>
                <a:gd name="textAreaBottom" fmla="*/ 2160 h 360"/>
              </a:gdLst>
              <a:ahLst/>
              <a:rect l="textAreaLeft" t="textAreaTop" r="textAreaRight" b="textAreaBottom"/>
              <a:pathLst>
                <a:path w="99" h="148">
                  <a:moveTo>
                    <a:pt x="1" y="1"/>
                  </a:moveTo>
                  <a:lnTo>
                    <a:pt x="1" y="1"/>
                  </a:lnTo>
                  <a:cubicBezTo>
                    <a:pt x="18" y="60"/>
                    <a:pt x="53" y="109"/>
                    <a:pt x="99" y="148"/>
                  </a:cubicBezTo>
                  <a:cubicBezTo>
                    <a:pt x="81" y="102"/>
                    <a:pt x="57" y="64"/>
                    <a:pt x="25" y="29"/>
                  </a:cubicBezTo>
                  <a:lnTo>
                    <a:pt x="1" y="1"/>
                  </a:ln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133" name="Google Shape;6768;p56"/>
            <p:cNvSpPr/>
            <p:nvPr/>
          </p:nvSpPr>
          <p:spPr>
            <a:xfrm>
              <a:off x="1293840" y="1860480"/>
              <a:ext cx="360" cy="3960"/>
            </a:xfrm>
            <a:custGeom>
              <a:avLst/>
              <a:gdLst>
                <a:gd name="textAreaLeft" fmla="*/ 0 w 360"/>
                <a:gd name="textAreaRight" fmla="*/ 2160 w 360"/>
                <a:gd name="textAreaTop" fmla="*/ 0 h 3960"/>
                <a:gd name="textAreaBottom" fmla="*/ 5760 h 3960"/>
              </a:gdLst>
              <a:ahLst/>
              <a:rect l="textAreaLeft" t="textAreaTop" r="textAreaRight" b="textAreaBottom"/>
              <a:pathLst>
                <a:path w="151" h="41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134" name="Google Shape;6769;p56"/>
            <p:cNvSpPr/>
            <p:nvPr/>
          </p:nvSpPr>
          <p:spPr>
            <a:xfrm>
              <a:off x="1418040" y="1972800"/>
              <a:ext cx="3240" cy="2160"/>
            </a:xfrm>
            <a:custGeom>
              <a:avLst/>
              <a:gdLst>
                <a:gd name="textAreaLeft" fmla="*/ 0 w 3240"/>
                <a:gd name="textAreaRight" fmla="*/ 5040 w 3240"/>
                <a:gd name="textAreaTop" fmla="*/ 0 h 2160"/>
                <a:gd name="textAreaBottom" fmla="*/ 3960 h 2160"/>
              </a:gdLst>
              <a:ahLst/>
              <a:rect l="textAreaLeft" t="textAreaTop" r="textAreaRight" b="textAreaBottom"/>
              <a:pathLst>
                <a:path w="379" h="302">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135" name="Google Shape;6770;p56"/>
            <p:cNvSpPr/>
            <p:nvPr/>
          </p:nvSpPr>
          <p:spPr>
            <a:xfrm>
              <a:off x="2199600" y="1725120"/>
              <a:ext cx="20520" cy="17280"/>
            </a:xfrm>
            <a:custGeom>
              <a:avLst/>
              <a:gdLst>
                <a:gd name="textAreaLeft" fmla="*/ 0 w 20520"/>
                <a:gd name="textAreaRight" fmla="*/ 22320 w 20520"/>
                <a:gd name="textAreaTop" fmla="*/ 0 h 17280"/>
                <a:gd name="textAreaBottom" fmla="*/ 19080 h 17280"/>
              </a:gdLst>
              <a:ahLst/>
              <a:rect l="textAreaLeft" t="textAreaTop" r="textAreaRight" b="textAreaBottom"/>
              <a:pathLst>
                <a:path w="1636" h="141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a:solidFill>
                <a:srgbClr val="5f7d95"/>
              </a:solidFill>
              <a:round/>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6136" name="Google Shape;6771;p56"/>
            <p:cNvSpPr/>
            <p:nvPr/>
          </p:nvSpPr>
          <p:spPr>
            <a:xfrm>
              <a:off x="2208240" y="172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5">
                  <a:moveTo>
                    <a:pt x="0" y="1"/>
                  </a:moveTo>
                  <a:lnTo>
                    <a:pt x="4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7" name="Google Shape;6772;p56"/>
            <p:cNvSpPr/>
            <p:nvPr/>
          </p:nvSpPr>
          <p:spPr>
            <a:xfrm>
              <a:off x="2208960" y="172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8">
                  <a:moveTo>
                    <a:pt x="1" y="0"/>
                  </a:moveTo>
                  <a:lnTo>
                    <a:pt x="39"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8" name="Google Shape;6773;p56"/>
            <p:cNvSpPr/>
            <p:nvPr/>
          </p:nvSpPr>
          <p:spPr>
            <a:xfrm>
              <a:off x="2210760" y="172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8">
                  <a:moveTo>
                    <a:pt x="1" y="0"/>
                  </a:moveTo>
                  <a:lnTo>
                    <a:pt x="39"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39" name="Google Shape;6774;p56"/>
            <p:cNvSpPr/>
            <p:nvPr/>
          </p:nvSpPr>
          <p:spPr>
            <a:xfrm>
              <a:off x="2209680" y="172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5">
                  <a:moveTo>
                    <a:pt x="0" y="1"/>
                  </a:moveTo>
                  <a:lnTo>
                    <a:pt x="42"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0" name="Google Shape;6775;p56"/>
            <p:cNvSpPr/>
            <p:nvPr/>
          </p:nvSpPr>
          <p:spPr>
            <a:xfrm>
              <a:off x="2207520" y="172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1">
                  <a:moveTo>
                    <a:pt x="0" y="0"/>
                  </a:moveTo>
                  <a:lnTo>
                    <a:pt x="4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1" name="Google Shape;6776;p56"/>
            <p:cNvSpPr/>
            <p:nvPr/>
          </p:nvSpPr>
          <p:spPr>
            <a:xfrm>
              <a:off x="2211480" y="172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22"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2" name="Google Shape;6777;p56"/>
            <p:cNvSpPr/>
            <p:nvPr/>
          </p:nvSpPr>
          <p:spPr>
            <a:xfrm>
              <a:off x="2199960" y="172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1" h="11">
                  <a:moveTo>
                    <a:pt x="1" y="11"/>
                  </a:moveTo>
                  <a:lnTo>
                    <a:pt x="6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3" name="Google Shape;6778;p56"/>
            <p:cNvSpPr/>
            <p:nvPr/>
          </p:nvSpPr>
          <p:spPr>
            <a:xfrm>
              <a:off x="2206800" y="172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4" name="Google Shape;6779;p56"/>
            <p:cNvSpPr/>
            <p:nvPr/>
          </p:nvSpPr>
          <p:spPr>
            <a:xfrm>
              <a:off x="2201040" y="17262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1" h="18">
                  <a:moveTo>
                    <a:pt x="0" y="18"/>
                  </a:moveTo>
                  <a:lnTo>
                    <a:pt x="7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5" name="Google Shape;6780;p56"/>
            <p:cNvSpPr/>
            <p:nvPr/>
          </p:nvSpPr>
          <p:spPr>
            <a:xfrm>
              <a:off x="2206080" y="172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7" h="4">
                  <a:moveTo>
                    <a:pt x="46" y="0"/>
                  </a:moveTo>
                  <a:cubicBezTo>
                    <a:pt x="29" y="0"/>
                    <a:pt x="15" y="0"/>
                    <a:pt x="1" y="4"/>
                  </a:cubicBezTo>
                  <a:cubicBezTo>
                    <a:pt x="15" y="4"/>
                    <a:pt x="29" y="0"/>
                    <a:pt x="46"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6" name="Google Shape;6781;p56"/>
            <p:cNvSpPr/>
            <p:nvPr/>
          </p:nvSpPr>
          <p:spPr>
            <a:xfrm>
              <a:off x="2206440" y="173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0" y="0"/>
                  </a:moveTo>
                  <a:lnTo>
                    <a:pt x="1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7" name="Google Shape;6782;p56"/>
            <p:cNvSpPr/>
            <p:nvPr/>
          </p:nvSpPr>
          <p:spPr>
            <a:xfrm>
              <a:off x="2207520" y="1735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39">
                  <a:moveTo>
                    <a:pt x="18" y="39"/>
                  </a:moveTo>
                  <a:cubicBezTo>
                    <a:pt x="11" y="25"/>
                    <a:pt x="7" y="14"/>
                    <a:pt x="0" y="0"/>
                  </a:cubicBezTo>
                  <a:cubicBezTo>
                    <a:pt x="7" y="14"/>
                    <a:pt x="11" y="25"/>
                    <a:pt x="18" y="3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8" name="Google Shape;6783;p56"/>
            <p:cNvSpPr/>
            <p:nvPr/>
          </p:nvSpPr>
          <p:spPr>
            <a:xfrm>
              <a:off x="2206440" y="173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49" name="Google Shape;6784;p56"/>
            <p:cNvSpPr/>
            <p:nvPr/>
          </p:nvSpPr>
          <p:spPr>
            <a:xfrm>
              <a:off x="2206800" y="173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9">
                  <a:moveTo>
                    <a:pt x="11" y="1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0" name="Google Shape;6785;p56"/>
            <p:cNvSpPr/>
            <p:nvPr/>
          </p:nvSpPr>
          <p:spPr>
            <a:xfrm>
              <a:off x="2206440" y="1733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2">
                  <a:moveTo>
                    <a:pt x="11"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1" name="Google Shape;6786;p56"/>
            <p:cNvSpPr/>
            <p:nvPr/>
          </p:nvSpPr>
          <p:spPr>
            <a:xfrm>
              <a:off x="2207160" y="173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32">
                  <a:moveTo>
                    <a:pt x="14" y="32"/>
                  </a:moveTo>
                  <a:cubicBezTo>
                    <a:pt x="7" y="18"/>
                    <a:pt x="4" y="7"/>
                    <a:pt x="0" y="0"/>
                  </a:cubicBezTo>
                  <a:cubicBezTo>
                    <a:pt x="4" y="7"/>
                    <a:pt x="7" y="18"/>
                    <a:pt x="14"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2" name="Google Shape;6787;p56"/>
            <p:cNvSpPr/>
            <p:nvPr/>
          </p:nvSpPr>
          <p:spPr>
            <a:xfrm>
              <a:off x="2207160" y="1734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9">
                  <a:moveTo>
                    <a:pt x="11" y="29"/>
                  </a:moveTo>
                  <a:cubicBezTo>
                    <a:pt x="7" y="18"/>
                    <a:pt x="4" y="8"/>
                    <a:pt x="0" y="1"/>
                  </a:cubicBezTo>
                  <a:cubicBezTo>
                    <a:pt x="4" y="8"/>
                    <a:pt x="7" y="18"/>
                    <a:pt x="11"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3" name="Google Shape;6788;p56"/>
            <p:cNvSpPr/>
            <p:nvPr/>
          </p:nvSpPr>
          <p:spPr>
            <a:xfrm>
              <a:off x="2206800" y="1734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2">
                  <a:moveTo>
                    <a:pt x="11" y="22"/>
                  </a:moveTo>
                  <a:cubicBezTo>
                    <a:pt x="7" y="11"/>
                    <a:pt x="4" y="4"/>
                    <a:pt x="0" y="1"/>
                  </a:cubicBezTo>
                  <a:cubicBezTo>
                    <a:pt x="4" y="4"/>
                    <a:pt x="7" y="11"/>
                    <a:pt x="11"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4" name="Google Shape;6789;p56"/>
            <p:cNvSpPr/>
            <p:nvPr/>
          </p:nvSpPr>
          <p:spPr>
            <a:xfrm>
              <a:off x="2199960" y="1726560"/>
              <a:ext cx="360" cy="3240"/>
            </a:xfrm>
            <a:custGeom>
              <a:avLst/>
              <a:gdLst>
                <a:gd name="textAreaLeft" fmla="*/ 0 w 360"/>
                <a:gd name="textAreaRight" fmla="*/ 8640 w 360"/>
                <a:gd name="textAreaTop" fmla="*/ 0 h 3240"/>
                <a:gd name="textAreaBottom" fmla="*/ 5040 h 3240"/>
              </a:gdLst>
              <a:ahLst/>
              <a:rect l="textAreaLeft" t="textAreaTop" r="textAreaRight" b="textAreaBottom"/>
              <a:pathLst>
                <a:path w="82" h="361">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155" name="Google Shape;6790;p56"/>
            <p:cNvSpPr/>
            <p:nvPr/>
          </p:nvSpPr>
          <p:spPr>
            <a:xfrm>
              <a:off x="2208600" y="173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8">
                  <a:moveTo>
                    <a:pt x="25"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6" name="Google Shape;6791;p56"/>
            <p:cNvSpPr/>
            <p:nvPr/>
          </p:nvSpPr>
          <p:spPr>
            <a:xfrm>
              <a:off x="2208960" y="1736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2">
                  <a:moveTo>
                    <a:pt x="18" y="1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7" name="Google Shape;6792;p56"/>
            <p:cNvSpPr/>
            <p:nvPr/>
          </p:nvSpPr>
          <p:spPr>
            <a:xfrm>
              <a:off x="2209320" y="1736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1" y="15"/>
                  </a:moveTo>
                  <a:cubicBezTo>
                    <a:pt x="14" y="11"/>
                    <a:pt x="7" y="8"/>
                    <a:pt x="0" y="1"/>
                  </a:cubicBezTo>
                  <a:cubicBezTo>
                    <a:pt x="7" y="8"/>
                    <a:pt x="14" y="11"/>
                    <a:pt x="2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8" name="Google Shape;6793;p56"/>
            <p:cNvSpPr/>
            <p:nvPr/>
          </p:nvSpPr>
          <p:spPr>
            <a:xfrm>
              <a:off x="2207880" y="173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8">
                  <a:moveTo>
                    <a:pt x="0" y="1"/>
                  </a:moveTo>
                  <a:cubicBezTo>
                    <a:pt x="11" y="1"/>
                    <a:pt x="25" y="4"/>
                    <a:pt x="35" y="8"/>
                  </a:cubicBezTo>
                  <a:cubicBezTo>
                    <a:pt x="25" y="4"/>
                    <a:pt x="11" y="1"/>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59" name="Google Shape;6794;p56"/>
            <p:cNvSpPr/>
            <p:nvPr/>
          </p:nvSpPr>
          <p:spPr>
            <a:xfrm>
              <a:off x="2209680" y="173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0" name="Google Shape;6795;p56"/>
            <p:cNvSpPr/>
            <p:nvPr/>
          </p:nvSpPr>
          <p:spPr>
            <a:xfrm>
              <a:off x="2212920" y="1720440"/>
              <a:ext cx="30960" cy="25920"/>
            </a:xfrm>
            <a:custGeom>
              <a:avLst/>
              <a:gdLst>
                <a:gd name="textAreaLeft" fmla="*/ 0 w 30960"/>
                <a:gd name="textAreaRight" fmla="*/ 32760 w 30960"/>
                <a:gd name="textAreaTop" fmla="*/ 0 h 25920"/>
                <a:gd name="textAreaBottom" fmla="*/ 27720 h 25920"/>
              </a:gdLst>
              <a:ahLst/>
              <a:rect l="textAreaLeft" t="textAreaTop" r="textAreaRight" b="textAreaBottom"/>
              <a:pathLst>
                <a:path w="2413" h="2042">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a:solidFill>
                <a:srgbClr val="5f7d95"/>
              </a:solidFill>
              <a:round/>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6161" name="Google Shape;6796;p56"/>
            <p:cNvSpPr/>
            <p:nvPr/>
          </p:nvSpPr>
          <p:spPr>
            <a:xfrm>
              <a:off x="2211120" y="1740240"/>
              <a:ext cx="4680" cy="2880"/>
            </a:xfrm>
            <a:custGeom>
              <a:avLst/>
              <a:gdLst>
                <a:gd name="textAreaLeft" fmla="*/ 0 w 4680"/>
                <a:gd name="textAreaRight" fmla="*/ 6480 w 4680"/>
                <a:gd name="textAreaTop" fmla="*/ 0 h 2880"/>
                <a:gd name="textAreaBottom" fmla="*/ 4680 h 2880"/>
              </a:gdLst>
              <a:ahLst/>
              <a:rect l="textAreaLeft" t="textAreaTop" r="textAreaRight" b="textAreaBottom"/>
              <a:pathLst>
                <a:path w="480" h="334">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162" name="Google Shape;6797;p56"/>
            <p:cNvSpPr/>
            <p:nvPr/>
          </p:nvSpPr>
          <p:spPr>
            <a:xfrm>
              <a:off x="222156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8"/>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3" name="Google Shape;6798;p56"/>
            <p:cNvSpPr/>
            <p:nvPr/>
          </p:nvSpPr>
          <p:spPr>
            <a:xfrm>
              <a:off x="2221920" y="172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9">
                  <a:moveTo>
                    <a:pt x="1" y="1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4" name="Google Shape;6799;p56"/>
            <p:cNvSpPr/>
            <p:nvPr/>
          </p:nvSpPr>
          <p:spPr>
            <a:xfrm>
              <a:off x="2221560" y="172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0" y="4"/>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5" name="Google Shape;6800;p56"/>
            <p:cNvSpPr/>
            <p:nvPr/>
          </p:nvSpPr>
          <p:spPr>
            <a:xfrm>
              <a:off x="2221560" y="1721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1" y="8"/>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6" name="Google Shape;6801;p56"/>
            <p:cNvSpPr/>
            <p:nvPr/>
          </p:nvSpPr>
          <p:spPr>
            <a:xfrm>
              <a:off x="222156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9">
                  <a:moveTo>
                    <a:pt x="1" y="18"/>
                  </a:moveTo>
                  <a:lnTo>
                    <a:pt x="15"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7" name="Google Shape;6802;p56"/>
            <p:cNvSpPr/>
            <p:nvPr/>
          </p:nvSpPr>
          <p:spPr>
            <a:xfrm>
              <a:off x="2221200" y="1721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8" name="Google Shape;6803;p56"/>
            <p:cNvSpPr/>
            <p:nvPr/>
          </p:nvSpPr>
          <p:spPr>
            <a:xfrm>
              <a:off x="2212920" y="172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57">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69" name="Google Shape;6804;p56"/>
            <p:cNvSpPr/>
            <p:nvPr/>
          </p:nvSpPr>
          <p:spPr>
            <a:xfrm>
              <a:off x="2212920" y="172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1"/>
                  </a:moveTo>
                  <a:lnTo>
                    <a:pt x="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0" name="Google Shape;6805;p56"/>
            <p:cNvSpPr/>
            <p:nvPr/>
          </p:nvSpPr>
          <p:spPr>
            <a:xfrm>
              <a:off x="2212920" y="1724040"/>
              <a:ext cx="1800" cy="360"/>
            </a:xfrm>
            <a:custGeom>
              <a:avLst/>
              <a:gdLst>
                <a:gd name="textAreaLeft" fmla="*/ 0 w 1800"/>
                <a:gd name="textAreaRight" fmla="*/ 3600 w 1800"/>
                <a:gd name="textAreaTop" fmla="*/ 0 h 360"/>
                <a:gd name="textAreaBottom" fmla="*/ 3600 h 360"/>
              </a:gdLst>
              <a:ahLst/>
              <a:rect l="textAreaLeft" t="textAreaTop" r="textAreaRight" b="textAreaBottom"/>
              <a:pathLst>
                <a:path w="260" h="131">
                  <a:moveTo>
                    <a:pt x="1" y="1"/>
                  </a:moveTo>
                  <a:cubicBezTo>
                    <a:pt x="53" y="1"/>
                    <a:pt x="193" y="64"/>
                    <a:pt x="260" y="130"/>
                  </a:cubicBezTo>
                  <a:cubicBezTo>
                    <a:pt x="193" y="64"/>
                    <a:pt x="53" y="1"/>
                    <a:pt x="1" y="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171" name="Google Shape;6806;p56"/>
            <p:cNvSpPr/>
            <p:nvPr/>
          </p:nvSpPr>
          <p:spPr>
            <a:xfrm>
              <a:off x="2221920" y="172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2">
                  <a:moveTo>
                    <a:pt x="11" y="1"/>
                  </a:moveTo>
                  <a:lnTo>
                    <a:pt x="0" y="11"/>
                  </a:ln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2" name="Google Shape;6807;p56"/>
            <p:cNvSpPr/>
            <p:nvPr/>
          </p:nvSpPr>
          <p:spPr>
            <a:xfrm>
              <a:off x="2211120" y="174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8">
                  <a:moveTo>
                    <a:pt x="1" y="0"/>
                  </a:moveTo>
                  <a:cubicBezTo>
                    <a:pt x="4" y="7"/>
                    <a:pt x="8" y="14"/>
                    <a:pt x="11" y="18"/>
                  </a:cubicBezTo>
                  <a:cubicBezTo>
                    <a:pt x="8" y="11"/>
                    <a:pt x="4" y="7"/>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3" name="Google Shape;6808;p56"/>
            <p:cNvSpPr/>
            <p:nvPr/>
          </p:nvSpPr>
          <p:spPr>
            <a:xfrm>
              <a:off x="2211120" y="174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9">
                  <a:moveTo>
                    <a:pt x="0" y="1"/>
                  </a:moveTo>
                  <a:cubicBezTo>
                    <a:pt x="4" y="8"/>
                    <a:pt x="7" y="15"/>
                    <a:pt x="11" y="18"/>
                  </a:cubicBezTo>
                  <a:cubicBezTo>
                    <a:pt x="7" y="11"/>
                    <a:pt x="4" y="8"/>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4" name="Google Shape;6809;p56"/>
            <p:cNvSpPr/>
            <p:nvPr/>
          </p:nvSpPr>
          <p:spPr>
            <a:xfrm>
              <a:off x="2235600" y="1746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8">
                  <a:moveTo>
                    <a:pt x="25" y="18"/>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5" name="Google Shape;6810;p56"/>
            <p:cNvSpPr/>
            <p:nvPr/>
          </p:nvSpPr>
          <p:spPr>
            <a:xfrm>
              <a:off x="2236680" y="1747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29">
                  <a:moveTo>
                    <a:pt x="53" y="29"/>
                  </a:moveTo>
                  <a:cubicBezTo>
                    <a:pt x="35" y="18"/>
                    <a:pt x="18" y="11"/>
                    <a:pt x="0" y="1"/>
                  </a:cubicBezTo>
                  <a:cubicBezTo>
                    <a:pt x="18" y="11"/>
                    <a:pt x="35" y="18"/>
                    <a:pt x="53"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6" name="Google Shape;6811;p56"/>
            <p:cNvSpPr/>
            <p:nvPr/>
          </p:nvSpPr>
          <p:spPr>
            <a:xfrm>
              <a:off x="2235240" y="1746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7" name="Google Shape;6812;p56"/>
            <p:cNvSpPr/>
            <p:nvPr/>
          </p:nvSpPr>
          <p:spPr>
            <a:xfrm>
              <a:off x="2230920" y="173808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4" h="43">
                  <a:moveTo>
                    <a:pt x="73" y="0"/>
                  </a:moveTo>
                  <a:cubicBezTo>
                    <a:pt x="49" y="11"/>
                    <a:pt x="25" y="25"/>
                    <a:pt x="0" y="42"/>
                  </a:cubicBezTo>
                  <a:cubicBezTo>
                    <a:pt x="25" y="28"/>
                    <a:pt x="49" y="11"/>
                    <a:pt x="73"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8" name="Google Shape;6813;p56"/>
            <p:cNvSpPr/>
            <p:nvPr/>
          </p:nvSpPr>
          <p:spPr>
            <a:xfrm>
              <a:off x="2237760" y="1748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5">
                  <a:moveTo>
                    <a:pt x="28" y="15"/>
                  </a:moveTo>
                  <a:lnTo>
                    <a:pt x="28" y="15"/>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79" name="Google Shape;6814;p56"/>
            <p:cNvSpPr/>
            <p:nvPr/>
          </p:nvSpPr>
          <p:spPr>
            <a:xfrm>
              <a:off x="2217240" y="174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
                  <a:moveTo>
                    <a:pt x="25" y="0"/>
                  </a:moveTo>
                  <a:lnTo>
                    <a:pt x="1" y="0"/>
                  </a:lnTo>
                  <a:lnTo>
                    <a:pt x="25" y="0"/>
                  </a:ln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0" name="Google Shape;6815;p56"/>
            <p:cNvSpPr/>
            <p:nvPr/>
          </p:nvSpPr>
          <p:spPr>
            <a:xfrm>
              <a:off x="2211480" y="174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15" y="18"/>
                  </a:moveTo>
                  <a:cubicBezTo>
                    <a:pt x="11" y="14"/>
                    <a:pt x="4" y="7"/>
                    <a:pt x="1" y="0"/>
                  </a:cubicBezTo>
                  <a:cubicBezTo>
                    <a:pt x="4" y="7"/>
                    <a:pt x="11" y="14"/>
                    <a:pt x="1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1" name="Google Shape;6816;p56"/>
            <p:cNvSpPr/>
            <p:nvPr/>
          </p:nvSpPr>
          <p:spPr>
            <a:xfrm>
              <a:off x="2234880" y="1746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8"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2" name="Google Shape;6817;p56"/>
            <p:cNvSpPr/>
            <p:nvPr/>
          </p:nvSpPr>
          <p:spPr>
            <a:xfrm>
              <a:off x="2211480" y="1740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5"/>
                  </a:moveTo>
                  <a:cubicBezTo>
                    <a:pt x="8" y="11"/>
                    <a:pt x="4" y="4"/>
                    <a:pt x="1" y="1"/>
                  </a:cubicBezTo>
                  <a:cubicBezTo>
                    <a:pt x="4" y="4"/>
                    <a:pt x="8" y="11"/>
                    <a:pt x="11"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3" name="Google Shape;6818;p56"/>
            <p:cNvSpPr/>
            <p:nvPr/>
          </p:nvSpPr>
          <p:spPr>
            <a:xfrm>
              <a:off x="2211840" y="174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2">
                  <a:moveTo>
                    <a:pt x="15" y="1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4" name="Google Shape;6819;p56"/>
            <p:cNvSpPr/>
            <p:nvPr/>
          </p:nvSpPr>
          <p:spPr>
            <a:xfrm>
              <a:off x="2234520" y="1746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15" y="18"/>
                  </a:moveTo>
                  <a:cubicBezTo>
                    <a:pt x="11" y="11"/>
                    <a:pt x="8" y="7"/>
                    <a:pt x="1" y="0"/>
                  </a:cubicBezTo>
                  <a:cubicBezTo>
                    <a:pt x="8" y="7"/>
                    <a:pt x="11" y="11"/>
                    <a:pt x="1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5" name="Google Shape;6820;p56"/>
            <p:cNvSpPr/>
            <p:nvPr/>
          </p:nvSpPr>
          <p:spPr>
            <a:xfrm>
              <a:off x="2212200" y="174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5">
                  <a:moveTo>
                    <a:pt x="25" y="15"/>
                  </a:moveTo>
                  <a:cubicBezTo>
                    <a:pt x="14" y="11"/>
                    <a:pt x="7" y="8"/>
                    <a:pt x="0" y="1"/>
                  </a:cubicBezTo>
                  <a:cubicBezTo>
                    <a:pt x="7" y="8"/>
                    <a:pt x="14" y="11"/>
                    <a:pt x="25"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6" name="Google Shape;6821;p56"/>
            <p:cNvSpPr/>
            <p:nvPr/>
          </p:nvSpPr>
          <p:spPr>
            <a:xfrm>
              <a:off x="2235960" y="1747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26">
                  <a:moveTo>
                    <a:pt x="39"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7" name="Google Shape;6822;p56"/>
            <p:cNvSpPr/>
            <p:nvPr/>
          </p:nvSpPr>
          <p:spPr>
            <a:xfrm>
              <a:off x="2224080" y="1721160"/>
              <a:ext cx="1440" cy="360"/>
            </a:xfrm>
            <a:custGeom>
              <a:avLst/>
              <a:gdLst>
                <a:gd name="textAreaLeft" fmla="*/ 0 w 1440"/>
                <a:gd name="textAreaRight" fmla="*/ 3240 w 1440"/>
                <a:gd name="textAreaTop" fmla="*/ 0 h 360"/>
                <a:gd name="textAreaBottom" fmla="*/ 2160 h 360"/>
              </a:gdLst>
              <a:ahLst/>
              <a:rect l="textAreaLeft" t="textAreaTop" r="textAreaRight" b="textAreaBottom"/>
              <a:pathLst>
                <a:path w="229" h="169">
                  <a:moveTo>
                    <a:pt x="228" y="168"/>
                  </a:moveTo>
                  <a:cubicBezTo>
                    <a:pt x="158" y="98"/>
                    <a:pt x="74" y="11"/>
                    <a:pt x="1" y="0"/>
                  </a:cubicBezTo>
                  <a:cubicBezTo>
                    <a:pt x="74" y="11"/>
                    <a:pt x="158" y="98"/>
                    <a:pt x="228" y="168"/>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188" name="Google Shape;6823;p56"/>
            <p:cNvSpPr/>
            <p:nvPr/>
          </p:nvSpPr>
          <p:spPr>
            <a:xfrm>
              <a:off x="2237040" y="172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5">
                  <a:moveTo>
                    <a:pt x="0" y="14"/>
                  </a:move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89" name="Google Shape;6824;p56"/>
            <p:cNvSpPr/>
            <p:nvPr/>
          </p:nvSpPr>
          <p:spPr>
            <a:xfrm>
              <a:off x="2232360" y="172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0" name="Google Shape;6825;p56"/>
            <p:cNvSpPr/>
            <p:nvPr/>
          </p:nvSpPr>
          <p:spPr>
            <a:xfrm>
              <a:off x="2235600" y="172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1" y="8"/>
                  </a:moveTo>
                  <a:lnTo>
                    <a:pt x="22"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1" name="Google Shape;6826;p56"/>
            <p:cNvSpPr/>
            <p:nvPr/>
          </p:nvSpPr>
          <p:spPr>
            <a:xfrm>
              <a:off x="2236320" y="172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0" y="8"/>
                  </a:moveTo>
                  <a:lnTo>
                    <a:pt x="2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2" name="Google Shape;6827;p56"/>
            <p:cNvSpPr/>
            <p:nvPr/>
          </p:nvSpPr>
          <p:spPr>
            <a:xfrm>
              <a:off x="2235240" y="1724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1" y="7"/>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3" name="Google Shape;6828;p56"/>
            <p:cNvSpPr/>
            <p:nvPr/>
          </p:nvSpPr>
          <p:spPr>
            <a:xfrm>
              <a:off x="2236680" y="1723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5">
                  <a:moveTo>
                    <a:pt x="1" y="14"/>
                  </a:move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4" name="Google Shape;6829;p56"/>
            <p:cNvSpPr/>
            <p:nvPr/>
          </p:nvSpPr>
          <p:spPr>
            <a:xfrm>
              <a:off x="2235960" y="1723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0" y="11"/>
                  </a:moveTo>
                  <a:lnTo>
                    <a:pt x="2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5" name="Google Shape;6830;p56"/>
            <p:cNvSpPr/>
            <p:nvPr/>
          </p:nvSpPr>
          <p:spPr>
            <a:xfrm>
              <a:off x="2222280" y="1720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22">
                  <a:moveTo>
                    <a:pt x="1" y="1"/>
                  </a:moveTo>
                  <a:cubicBezTo>
                    <a:pt x="11" y="8"/>
                    <a:pt x="25" y="15"/>
                    <a:pt x="39" y="22"/>
                  </a:cubicBezTo>
                  <a:cubicBezTo>
                    <a:pt x="29" y="15"/>
                    <a:pt x="15" y="8"/>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6" name="Google Shape;6831;p56"/>
            <p:cNvSpPr/>
            <p:nvPr/>
          </p:nvSpPr>
          <p:spPr>
            <a:xfrm>
              <a:off x="2222640" y="1720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1">
                  <a:moveTo>
                    <a:pt x="0" y="0"/>
                  </a:moveTo>
                  <a:lnTo>
                    <a:pt x="2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7" name="Google Shape;6832;p56"/>
            <p:cNvSpPr/>
            <p:nvPr/>
          </p:nvSpPr>
          <p:spPr>
            <a:xfrm>
              <a:off x="2223360" y="1721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 y="1"/>
                  </a:moveTo>
                  <a:lnTo>
                    <a:pt x="15"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8" name="Google Shape;6833;p56"/>
            <p:cNvSpPr/>
            <p:nvPr/>
          </p:nvSpPr>
          <p:spPr>
            <a:xfrm>
              <a:off x="2232000" y="172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199" name="Google Shape;6834;p56"/>
            <p:cNvSpPr/>
            <p:nvPr/>
          </p:nvSpPr>
          <p:spPr>
            <a:xfrm>
              <a:off x="2237760" y="1722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9">
                  <a:moveTo>
                    <a:pt x="18" y="1"/>
                  </a:moveTo>
                  <a:cubicBezTo>
                    <a:pt x="11" y="8"/>
                    <a:pt x="4" y="15"/>
                    <a:pt x="0" y="18"/>
                  </a:cubicBezTo>
                  <a:cubicBezTo>
                    <a:pt x="4" y="15"/>
                    <a:pt x="11" y="8"/>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0" name="Google Shape;6835;p56"/>
            <p:cNvSpPr/>
            <p:nvPr/>
          </p:nvSpPr>
          <p:spPr>
            <a:xfrm>
              <a:off x="2230200" y="1725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15">
                  <a:moveTo>
                    <a:pt x="0" y="1"/>
                  </a:moveTo>
                  <a:lnTo>
                    <a:pt x="0" y="1"/>
                  </a:lnTo>
                  <a:cubicBezTo>
                    <a:pt x="14" y="4"/>
                    <a:pt x="28" y="8"/>
                    <a:pt x="39" y="15"/>
                  </a:cubicBezTo>
                  <a:cubicBezTo>
                    <a:pt x="28" y="8"/>
                    <a:pt x="1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1" name="Google Shape;6836;p56"/>
            <p:cNvSpPr/>
            <p:nvPr/>
          </p:nvSpPr>
          <p:spPr>
            <a:xfrm>
              <a:off x="2231640" y="172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2" name="Google Shape;6837;p56"/>
            <p:cNvSpPr/>
            <p:nvPr/>
          </p:nvSpPr>
          <p:spPr>
            <a:xfrm>
              <a:off x="2237400" y="1722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8">
                  <a:moveTo>
                    <a:pt x="25" y="0"/>
                  </a:moveTo>
                  <a:cubicBezTo>
                    <a:pt x="14" y="4"/>
                    <a:pt x="7" y="11"/>
                    <a:pt x="0" y="18"/>
                  </a:cubicBezTo>
                  <a:cubicBezTo>
                    <a:pt x="7" y="11"/>
                    <a:pt x="18" y="4"/>
                    <a:pt x="2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3" name="Google Shape;6838;p56"/>
            <p:cNvSpPr/>
            <p:nvPr/>
          </p:nvSpPr>
          <p:spPr>
            <a:xfrm>
              <a:off x="2232720" y="1725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1"/>
                  </a:move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4" name="Google Shape;6839;p56"/>
            <p:cNvSpPr/>
            <p:nvPr/>
          </p:nvSpPr>
          <p:spPr>
            <a:xfrm>
              <a:off x="2231280" y="1725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1" y="1"/>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5" name="Google Shape;6840;p56"/>
            <p:cNvSpPr/>
            <p:nvPr/>
          </p:nvSpPr>
          <p:spPr>
            <a:xfrm>
              <a:off x="2213280" y="1724760"/>
              <a:ext cx="720" cy="3240"/>
            </a:xfrm>
            <a:custGeom>
              <a:avLst/>
              <a:gdLst>
                <a:gd name="textAreaLeft" fmla="*/ 0 w 720"/>
                <a:gd name="textAreaRight" fmla="*/ 2520 w 720"/>
                <a:gd name="textAreaTop" fmla="*/ 0 h 3240"/>
                <a:gd name="textAreaBottom" fmla="*/ 5040 h 3240"/>
              </a:gdLst>
              <a:ahLst/>
              <a:rect l="textAreaLeft" t="textAreaTop" r="textAreaRight" b="textAreaBottom"/>
              <a:pathLst>
                <a:path w="183" h="369">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206" name="Google Shape;6841;p56"/>
            <p:cNvSpPr/>
            <p:nvPr/>
          </p:nvSpPr>
          <p:spPr>
            <a:xfrm>
              <a:off x="2222640" y="174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
                  </a:moveTo>
                  <a:lnTo>
                    <a:pt x="0" y="11"/>
                  </a:lnTo>
                  <a:cubicBezTo>
                    <a:pt x="0" y="15"/>
                    <a:pt x="0"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7" name="Google Shape;6842;p56"/>
            <p:cNvSpPr/>
            <p:nvPr/>
          </p:nvSpPr>
          <p:spPr>
            <a:xfrm>
              <a:off x="2222640" y="174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8" name="Google Shape;6843;p56"/>
            <p:cNvSpPr/>
            <p:nvPr/>
          </p:nvSpPr>
          <p:spPr>
            <a:xfrm>
              <a:off x="2222640" y="1740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0"/>
                  </a:moveTo>
                  <a:cubicBezTo>
                    <a:pt x="1" y="4"/>
                    <a:pt x="1" y="7"/>
                    <a:pt x="4" y="7"/>
                  </a:cubicBezTo>
                  <a:cubicBezTo>
                    <a:pt x="1" y="7"/>
                    <a:pt x="1" y="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09" name="Google Shape;6844;p56"/>
            <p:cNvSpPr/>
            <p:nvPr/>
          </p:nvSpPr>
          <p:spPr>
            <a:xfrm>
              <a:off x="2223000" y="1742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26">
                  <a:moveTo>
                    <a:pt x="0" y="1"/>
                  </a:moveTo>
                  <a:lnTo>
                    <a:pt x="11"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0" name="Google Shape;6845;p56"/>
            <p:cNvSpPr/>
            <p:nvPr/>
          </p:nvSpPr>
          <p:spPr>
            <a:xfrm>
              <a:off x="2223720" y="174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1" name="Google Shape;6846;p56"/>
            <p:cNvSpPr/>
            <p:nvPr/>
          </p:nvSpPr>
          <p:spPr>
            <a:xfrm>
              <a:off x="2223360" y="1742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36">
                  <a:moveTo>
                    <a:pt x="1" y="0"/>
                  </a:moveTo>
                  <a:cubicBezTo>
                    <a:pt x="4" y="11"/>
                    <a:pt x="11" y="21"/>
                    <a:pt x="18" y="35"/>
                  </a:cubicBezTo>
                  <a:cubicBezTo>
                    <a:pt x="11" y="21"/>
                    <a:pt x="4" y="11"/>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2" name="Google Shape;6847;p56"/>
            <p:cNvSpPr/>
            <p:nvPr/>
          </p:nvSpPr>
          <p:spPr>
            <a:xfrm>
              <a:off x="2222640" y="1741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1">
                  <a:moveTo>
                    <a:pt x="1"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3" name="Google Shape;6848;p56"/>
            <p:cNvSpPr/>
            <p:nvPr/>
          </p:nvSpPr>
          <p:spPr>
            <a:xfrm>
              <a:off x="2223000" y="1741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9">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4" name="Google Shape;6849;p56"/>
            <p:cNvSpPr/>
            <p:nvPr/>
          </p:nvSpPr>
          <p:spPr>
            <a:xfrm>
              <a:off x="2216520" y="1742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5" name="Google Shape;6850;p56"/>
            <p:cNvSpPr/>
            <p:nvPr/>
          </p:nvSpPr>
          <p:spPr>
            <a:xfrm>
              <a:off x="2211120" y="174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2">
                  <a:moveTo>
                    <a:pt x="1" y="1"/>
                  </a:moveTo>
                  <a:lnTo>
                    <a:pt x="22" y="11"/>
                  </a:ln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6" name="Google Shape;6851;p56"/>
            <p:cNvSpPr/>
            <p:nvPr/>
          </p:nvSpPr>
          <p:spPr>
            <a:xfrm>
              <a:off x="2217240" y="1743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7" name="Google Shape;6852;p56"/>
            <p:cNvSpPr/>
            <p:nvPr/>
          </p:nvSpPr>
          <p:spPr>
            <a:xfrm>
              <a:off x="2211480" y="1740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22">
                  <a:moveTo>
                    <a:pt x="39"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8" name="Google Shape;6853;p56"/>
            <p:cNvSpPr/>
            <p:nvPr/>
          </p:nvSpPr>
          <p:spPr>
            <a:xfrm>
              <a:off x="2217600" y="174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19" name="Google Shape;6854;p56"/>
            <p:cNvSpPr/>
            <p:nvPr/>
          </p:nvSpPr>
          <p:spPr>
            <a:xfrm>
              <a:off x="2217600" y="1743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0" name="Google Shape;6855;p56"/>
            <p:cNvSpPr/>
            <p:nvPr/>
          </p:nvSpPr>
          <p:spPr>
            <a:xfrm>
              <a:off x="2213280" y="1724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57">
                  <a:moveTo>
                    <a:pt x="0" y="0"/>
                  </a:moveTo>
                  <a:cubicBezTo>
                    <a:pt x="7" y="18"/>
                    <a:pt x="21" y="39"/>
                    <a:pt x="32" y="56"/>
                  </a:cubicBezTo>
                  <a:lnTo>
                    <a:pt x="14" y="25"/>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1" name="Google Shape;6856;p56"/>
            <p:cNvSpPr/>
            <p:nvPr/>
          </p:nvSpPr>
          <p:spPr>
            <a:xfrm>
              <a:off x="2211120" y="1739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2" name="Google Shape;6857;p56"/>
            <p:cNvSpPr/>
            <p:nvPr/>
          </p:nvSpPr>
          <p:spPr>
            <a:xfrm>
              <a:off x="2217600" y="1744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3" name="Google Shape;6858;p56"/>
            <p:cNvSpPr/>
            <p:nvPr/>
          </p:nvSpPr>
          <p:spPr>
            <a:xfrm>
              <a:off x="2329200" y="1751760"/>
              <a:ext cx="85320" cy="72000"/>
            </a:xfrm>
            <a:custGeom>
              <a:avLst/>
              <a:gdLst>
                <a:gd name="textAreaLeft" fmla="*/ 0 w 85320"/>
                <a:gd name="textAreaRight" fmla="*/ 87120 w 85320"/>
                <a:gd name="textAreaTop" fmla="*/ 0 h 72000"/>
                <a:gd name="textAreaBottom" fmla="*/ 73800 h 72000"/>
              </a:gdLst>
              <a:ahLst/>
              <a:rect l="textAreaLeft" t="textAreaTop" r="textAreaRight" b="textAreaBottom"/>
              <a:pathLst>
                <a:path w="6418" h="543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a:solidFill>
                <a:srgbClr val="5f7d95"/>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6224" name="Google Shape;6859;p56"/>
            <p:cNvSpPr/>
            <p:nvPr/>
          </p:nvSpPr>
          <p:spPr>
            <a:xfrm>
              <a:off x="2427120" y="176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1">
                  <a:moveTo>
                    <a:pt x="0"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5" name="Google Shape;6860;p56"/>
            <p:cNvSpPr/>
            <p:nvPr/>
          </p:nvSpPr>
          <p:spPr>
            <a:xfrm>
              <a:off x="2421720" y="1760040"/>
              <a:ext cx="9360" cy="2160"/>
            </a:xfrm>
            <a:custGeom>
              <a:avLst/>
              <a:gdLst>
                <a:gd name="textAreaLeft" fmla="*/ 0 w 9360"/>
                <a:gd name="textAreaRight" fmla="*/ 11160 w 9360"/>
                <a:gd name="textAreaTop" fmla="*/ 0 h 2160"/>
                <a:gd name="textAreaBottom" fmla="*/ 3960 h 2160"/>
              </a:gdLst>
              <a:ahLst/>
              <a:rect l="textAreaLeft" t="textAreaTop" r="textAreaRight" b="textAreaBottom"/>
              <a:pathLst>
                <a:path w="820" h="298">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226" name="Google Shape;6861;p56"/>
            <p:cNvSpPr/>
            <p:nvPr/>
          </p:nvSpPr>
          <p:spPr>
            <a:xfrm>
              <a:off x="2373480" y="176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8">
                  <a:moveTo>
                    <a:pt x="32" y="0"/>
                  </a:moveTo>
                  <a:cubicBezTo>
                    <a:pt x="21" y="0"/>
                    <a:pt x="11" y="4"/>
                    <a:pt x="0" y="4"/>
                  </a:cubicBezTo>
                  <a:lnTo>
                    <a:pt x="0" y="7"/>
                  </a:lnTo>
                  <a:lnTo>
                    <a:pt x="3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7" name="Google Shape;6862;p56"/>
            <p:cNvSpPr/>
            <p:nvPr/>
          </p:nvSpPr>
          <p:spPr>
            <a:xfrm>
              <a:off x="2382840" y="176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9">
                  <a:moveTo>
                    <a:pt x="0" y="1"/>
                  </a:moveTo>
                  <a:lnTo>
                    <a:pt x="28" y="18"/>
                  </a:lnTo>
                  <a:lnTo>
                    <a:pt x="2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8" name="Google Shape;6863;p56"/>
            <p:cNvSpPr/>
            <p:nvPr/>
          </p:nvSpPr>
          <p:spPr>
            <a:xfrm>
              <a:off x="2381760" y="176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29" name="Google Shape;6864;p56"/>
            <p:cNvSpPr/>
            <p:nvPr/>
          </p:nvSpPr>
          <p:spPr>
            <a:xfrm>
              <a:off x="2382120" y="176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8"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0" name="Google Shape;6865;p56"/>
            <p:cNvSpPr/>
            <p:nvPr/>
          </p:nvSpPr>
          <p:spPr>
            <a:xfrm>
              <a:off x="2381040" y="176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1"/>
                  </a:moveTo>
                  <a:cubicBezTo>
                    <a:pt x="11" y="1"/>
                    <a:pt x="7" y="1"/>
                    <a:pt x="0" y="1"/>
                  </a:cubicBezTo>
                  <a:cubicBezTo>
                    <a:pt x="7" y="1"/>
                    <a:pt x="11" y="1"/>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1" name="Google Shape;6866;p56"/>
            <p:cNvSpPr/>
            <p:nvPr/>
          </p:nvSpPr>
          <p:spPr>
            <a:xfrm>
              <a:off x="2382480" y="176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5">
                  <a:moveTo>
                    <a:pt x="11"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2" name="Google Shape;6867;p56"/>
            <p:cNvSpPr/>
            <p:nvPr/>
          </p:nvSpPr>
          <p:spPr>
            <a:xfrm>
              <a:off x="2382480" y="176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5"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3" name="Google Shape;6868;p56"/>
            <p:cNvSpPr/>
            <p:nvPr/>
          </p:nvSpPr>
          <p:spPr>
            <a:xfrm>
              <a:off x="2381400" y="176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7"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4" name="Google Shape;6869;p56"/>
            <p:cNvSpPr/>
            <p:nvPr/>
          </p:nvSpPr>
          <p:spPr>
            <a:xfrm>
              <a:off x="2383560" y="1763280"/>
              <a:ext cx="360" cy="360"/>
            </a:xfrm>
            <a:custGeom>
              <a:avLst/>
              <a:gdLst>
                <a:gd name="textAreaLeft" fmla="*/ 0 w 360"/>
                <a:gd name="textAreaRight" fmla="*/ 5760 w 360"/>
                <a:gd name="textAreaTop" fmla="*/ 0 h 360"/>
                <a:gd name="textAreaBottom" fmla="*/ 8640 h 360"/>
              </a:gdLst>
              <a:ahLst/>
              <a:rect l="textAreaLeft" t="textAreaTop" r="textAreaRight" b="textAreaBottom"/>
              <a:pathLst>
                <a:path w="106" h="67">
                  <a:moveTo>
                    <a:pt x="1" y="0"/>
                  </a:moveTo>
                  <a:lnTo>
                    <a:pt x="106" y="67"/>
                  </a:lnTo>
                  <a:lnTo>
                    <a:pt x="106" y="60"/>
                  </a:lnTo>
                  <a:lnTo>
                    <a:pt x="88" y="53"/>
                  </a:lnTo>
                  <a:cubicBezTo>
                    <a:pt x="57" y="35"/>
                    <a:pt x="29" y="18"/>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5" name="Google Shape;6870;p56"/>
            <p:cNvSpPr/>
            <p:nvPr/>
          </p:nvSpPr>
          <p:spPr>
            <a:xfrm>
              <a:off x="2374920" y="175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11">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6" name="Google Shape;6871;p56"/>
            <p:cNvSpPr/>
            <p:nvPr/>
          </p:nvSpPr>
          <p:spPr>
            <a:xfrm>
              <a:off x="2340720" y="177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29">
                  <a:moveTo>
                    <a:pt x="15" y="29"/>
                  </a:moveTo>
                  <a:cubicBezTo>
                    <a:pt x="11" y="22"/>
                    <a:pt x="4" y="11"/>
                    <a:pt x="1" y="1"/>
                  </a:cubicBezTo>
                  <a:cubicBezTo>
                    <a:pt x="4" y="11"/>
                    <a:pt x="11" y="22"/>
                    <a:pt x="15"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7" name="Google Shape;6872;p56"/>
            <p:cNvSpPr/>
            <p:nvPr/>
          </p:nvSpPr>
          <p:spPr>
            <a:xfrm>
              <a:off x="2343240" y="177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
                  <a:moveTo>
                    <a:pt x="15" y="0"/>
                  </a:moveTo>
                  <a:lnTo>
                    <a:pt x="36"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8" name="Google Shape;6873;p56"/>
            <p:cNvSpPr/>
            <p:nvPr/>
          </p:nvSpPr>
          <p:spPr>
            <a:xfrm>
              <a:off x="2341440" y="177876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5" h="29">
                  <a:moveTo>
                    <a:pt x="74" y="28"/>
                  </a:moveTo>
                  <a:cubicBezTo>
                    <a:pt x="50" y="21"/>
                    <a:pt x="25" y="11"/>
                    <a:pt x="1" y="0"/>
                  </a:cubicBezTo>
                  <a:cubicBezTo>
                    <a:pt x="25" y="11"/>
                    <a:pt x="50" y="21"/>
                    <a:pt x="74"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39" name="Google Shape;6874;p56"/>
            <p:cNvSpPr/>
            <p:nvPr/>
          </p:nvSpPr>
          <p:spPr>
            <a:xfrm>
              <a:off x="2342880" y="1779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5" h="4">
                  <a:moveTo>
                    <a:pt x="35" y="4"/>
                  </a:moveTo>
                  <a:cubicBezTo>
                    <a:pt x="21" y="4"/>
                    <a:pt x="11" y="4"/>
                    <a:pt x="0" y="0"/>
                  </a:cubicBezTo>
                  <a:cubicBezTo>
                    <a:pt x="11" y="4"/>
                    <a:pt x="21" y="4"/>
                    <a:pt x="35" y="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0" name="Google Shape;6875;p56"/>
            <p:cNvSpPr/>
            <p:nvPr/>
          </p:nvSpPr>
          <p:spPr>
            <a:xfrm>
              <a:off x="2341080" y="1778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2" y="14"/>
                  </a:moveTo>
                  <a:cubicBezTo>
                    <a:pt x="15" y="11"/>
                    <a:pt x="8" y="4"/>
                    <a:pt x="1" y="0"/>
                  </a:cubicBezTo>
                  <a:cubicBezTo>
                    <a:pt x="8" y="4"/>
                    <a:pt x="15" y="11"/>
                    <a:pt x="22"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1" name="Google Shape;6876;p56"/>
            <p:cNvSpPr/>
            <p:nvPr/>
          </p:nvSpPr>
          <p:spPr>
            <a:xfrm>
              <a:off x="2341080" y="177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15" y="18"/>
                  </a:moveTo>
                  <a:cubicBezTo>
                    <a:pt x="8" y="11"/>
                    <a:pt x="4" y="7"/>
                    <a:pt x="1" y="0"/>
                  </a:cubicBezTo>
                  <a:cubicBezTo>
                    <a:pt x="4" y="7"/>
                    <a:pt x="8" y="11"/>
                    <a:pt x="15"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2" name="Google Shape;6877;p56"/>
            <p:cNvSpPr/>
            <p:nvPr/>
          </p:nvSpPr>
          <p:spPr>
            <a:xfrm>
              <a:off x="2367000" y="175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40">
                  <a:moveTo>
                    <a:pt x="36" y="1"/>
                  </a:moveTo>
                  <a:cubicBezTo>
                    <a:pt x="25" y="11"/>
                    <a:pt x="11" y="25"/>
                    <a:pt x="1" y="39"/>
                  </a:cubicBezTo>
                  <a:cubicBezTo>
                    <a:pt x="11" y="25"/>
                    <a:pt x="25" y="11"/>
                    <a:pt x="36"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3" name="Google Shape;6878;p56"/>
            <p:cNvSpPr/>
            <p:nvPr/>
          </p:nvSpPr>
          <p:spPr>
            <a:xfrm>
              <a:off x="2368800" y="1758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1" y="0"/>
                  </a:lnTo>
                  <a:lnTo>
                    <a:pt x="8" y="0"/>
                  </a:ln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4" name="Google Shape;6879;p56"/>
            <p:cNvSpPr/>
            <p:nvPr/>
          </p:nvSpPr>
          <p:spPr>
            <a:xfrm>
              <a:off x="2343960" y="177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8">
                  <a:moveTo>
                    <a:pt x="49" y="1"/>
                  </a:moveTo>
                  <a:cubicBezTo>
                    <a:pt x="32" y="4"/>
                    <a:pt x="14" y="8"/>
                    <a:pt x="0" y="8"/>
                  </a:cubicBezTo>
                  <a:cubicBezTo>
                    <a:pt x="14" y="8"/>
                    <a:pt x="32" y="4"/>
                    <a:pt x="49"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5" name="Google Shape;6880;p56"/>
            <p:cNvSpPr/>
            <p:nvPr/>
          </p:nvSpPr>
          <p:spPr>
            <a:xfrm>
              <a:off x="2334960" y="177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15">
                  <a:moveTo>
                    <a:pt x="49" y="0"/>
                  </a:moveTo>
                  <a:cubicBezTo>
                    <a:pt x="35" y="0"/>
                    <a:pt x="25" y="4"/>
                    <a:pt x="14" y="7"/>
                  </a:cubicBezTo>
                  <a:lnTo>
                    <a:pt x="0" y="14"/>
                  </a:lnTo>
                  <a:cubicBezTo>
                    <a:pt x="14" y="7"/>
                    <a:pt x="32" y="0"/>
                    <a:pt x="49"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6" name="Google Shape;6881;p56"/>
            <p:cNvSpPr/>
            <p:nvPr/>
          </p:nvSpPr>
          <p:spPr>
            <a:xfrm>
              <a:off x="2374920" y="1759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8">
                  <a:moveTo>
                    <a:pt x="36" y="1"/>
                  </a:moveTo>
                  <a:lnTo>
                    <a:pt x="36" y="1"/>
                  </a:lnTo>
                  <a:cubicBezTo>
                    <a:pt x="22" y="4"/>
                    <a:pt x="11" y="4"/>
                    <a:pt x="1" y="8"/>
                  </a:cubicBezTo>
                  <a:cubicBezTo>
                    <a:pt x="11" y="8"/>
                    <a:pt x="22" y="4"/>
                    <a:pt x="36"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7" name="Google Shape;6882;p56"/>
            <p:cNvSpPr/>
            <p:nvPr/>
          </p:nvSpPr>
          <p:spPr>
            <a:xfrm>
              <a:off x="2333880" y="1778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9">
                  <a:moveTo>
                    <a:pt x="1" y="29"/>
                  </a:moveTo>
                  <a:cubicBezTo>
                    <a:pt x="1" y="18"/>
                    <a:pt x="4" y="11"/>
                    <a:pt x="4" y="1"/>
                  </a:cubicBezTo>
                  <a:cubicBezTo>
                    <a:pt x="4" y="11"/>
                    <a:pt x="1" y="18"/>
                    <a:pt x="1" y="2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8" name="Google Shape;6883;p56"/>
            <p:cNvSpPr/>
            <p:nvPr/>
          </p:nvSpPr>
          <p:spPr>
            <a:xfrm>
              <a:off x="2331000" y="1822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4"/>
                  </a:moveTo>
                  <a:cubicBezTo>
                    <a:pt x="0" y="7"/>
                    <a:pt x="0" y="4"/>
                    <a:pt x="0" y="0"/>
                  </a:cubicBezTo>
                  <a:cubicBezTo>
                    <a:pt x="0" y="4"/>
                    <a:pt x="0" y="7"/>
                    <a:pt x="0"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49" name="Google Shape;6884;p56"/>
            <p:cNvSpPr/>
            <p:nvPr/>
          </p:nvSpPr>
          <p:spPr>
            <a:xfrm>
              <a:off x="2332080" y="1783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36">
                  <a:moveTo>
                    <a:pt x="32" y="1"/>
                  </a:moveTo>
                  <a:cubicBezTo>
                    <a:pt x="22" y="15"/>
                    <a:pt x="11" y="25"/>
                    <a:pt x="1" y="36"/>
                  </a:cubicBezTo>
                  <a:cubicBezTo>
                    <a:pt x="15" y="25"/>
                    <a:pt x="22" y="15"/>
                    <a:pt x="32"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0" name="Google Shape;6885;p56"/>
            <p:cNvSpPr/>
            <p:nvPr/>
          </p:nvSpPr>
          <p:spPr>
            <a:xfrm>
              <a:off x="2333880" y="1776600"/>
              <a:ext cx="360" cy="360"/>
            </a:xfrm>
            <a:custGeom>
              <a:avLst/>
              <a:gdLst>
                <a:gd name="textAreaLeft" fmla="*/ 0 w 360"/>
                <a:gd name="textAreaRight" fmla="*/ 8640 w 360"/>
                <a:gd name="textAreaTop" fmla="*/ 0 h 360"/>
                <a:gd name="textAreaBottom" fmla="*/ 5760 h 360"/>
              </a:gdLst>
              <a:ahLst/>
              <a:rect l="textAreaLeft" t="textAreaTop" r="textAreaRight" b="textAreaBottom"/>
              <a:pathLst>
                <a:path w="82" h="10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51" name="Google Shape;6886;p56"/>
            <p:cNvSpPr/>
            <p:nvPr/>
          </p:nvSpPr>
          <p:spPr>
            <a:xfrm>
              <a:off x="2332440" y="1778400"/>
              <a:ext cx="360" cy="2880"/>
            </a:xfrm>
            <a:custGeom>
              <a:avLst/>
              <a:gdLst>
                <a:gd name="textAreaLeft" fmla="*/ 0 w 360"/>
                <a:gd name="textAreaRight" fmla="*/ 5760 w 360"/>
                <a:gd name="textAreaTop" fmla="*/ 0 h 2880"/>
                <a:gd name="textAreaBottom" fmla="*/ 4680 h 2880"/>
              </a:gdLst>
              <a:ahLst/>
              <a:rect l="textAreaLeft" t="textAreaTop" r="textAreaRight" b="textAreaBottom"/>
              <a:pathLst>
                <a:path w="109" h="348">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252" name="Google Shape;6887;p56"/>
            <p:cNvSpPr/>
            <p:nvPr/>
          </p:nvSpPr>
          <p:spPr>
            <a:xfrm>
              <a:off x="2334960" y="177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15">
                  <a:moveTo>
                    <a:pt x="25" y="0"/>
                  </a:moveTo>
                  <a:cubicBezTo>
                    <a:pt x="15" y="4"/>
                    <a:pt x="8" y="7"/>
                    <a:pt x="1" y="14"/>
                  </a:cubicBezTo>
                  <a:lnTo>
                    <a:pt x="11" y="7"/>
                  </a:lnTo>
                  <a:lnTo>
                    <a:pt x="25"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3" name="Google Shape;6888;p56"/>
            <p:cNvSpPr/>
            <p:nvPr/>
          </p:nvSpPr>
          <p:spPr>
            <a:xfrm>
              <a:off x="2411640" y="1766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4" name="Google Shape;6889;p56"/>
            <p:cNvSpPr/>
            <p:nvPr/>
          </p:nvSpPr>
          <p:spPr>
            <a:xfrm>
              <a:off x="2415240" y="176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0" y="4"/>
                  </a:moveTo>
                  <a:lnTo>
                    <a:pt x="1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5" name="Google Shape;6890;p56"/>
            <p:cNvSpPr/>
            <p:nvPr/>
          </p:nvSpPr>
          <p:spPr>
            <a:xfrm>
              <a:off x="2388240" y="176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8">
                  <a:moveTo>
                    <a:pt x="1" y="18"/>
                  </a:moveTo>
                  <a:cubicBezTo>
                    <a:pt x="8" y="11"/>
                    <a:pt x="11" y="4"/>
                    <a:pt x="15" y="0"/>
                  </a:cubicBezTo>
                  <a:cubicBezTo>
                    <a:pt x="11" y="4"/>
                    <a:pt x="8" y="11"/>
                    <a:pt x="1"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6" name="Google Shape;6891;p56"/>
            <p:cNvSpPr/>
            <p:nvPr/>
          </p:nvSpPr>
          <p:spPr>
            <a:xfrm>
              <a:off x="2414160" y="176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7" name="Google Shape;6892;p56"/>
            <p:cNvSpPr/>
            <p:nvPr/>
          </p:nvSpPr>
          <p:spPr>
            <a:xfrm>
              <a:off x="2415960" y="176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4"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8" name="Google Shape;6893;p56"/>
            <p:cNvSpPr/>
            <p:nvPr/>
          </p:nvSpPr>
          <p:spPr>
            <a:xfrm>
              <a:off x="2383200" y="1762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8">
                  <a:moveTo>
                    <a:pt x="0" y="0"/>
                  </a:moveTo>
                  <a:lnTo>
                    <a:pt x="28" y="18"/>
                  </a:lnTo>
                  <a:lnTo>
                    <a:pt x="18" y="11"/>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59" name="Google Shape;6894;p56"/>
            <p:cNvSpPr/>
            <p:nvPr/>
          </p:nvSpPr>
          <p:spPr>
            <a:xfrm>
              <a:off x="2414880" y="176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0" name="Google Shape;6895;p56"/>
            <p:cNvSpPr/>
            <p:nvPr/>
          </p:nvSpPr>
          <p:spPr>
            <a:xfrm>
              <a:off x="2413800" y="1767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1" name="Google Shape;6896;p56"/>
            <p:cNvSpPr/>
            <p:nvPr/>
          </p:nvSpPr>
          <p:spPr>
            <a:xfrm>
              <a:off x="2428200" y="1761120"/>
              <a:ext cx="1080" cy="360"/>
            </a:xfrm>
            <a:custGeom>
              <a:avLst/>
              <a:gdLst>
                <a:gd name="textAreaLeft" fmla="*/ 0 w 1080"/>
                <a:gd name="textAreaRight" fmla="*/ 2880 w 1080"/>
                <a:gd name="textAreaTop" fmla="*/ 0 h 360"/>
                <a:gd name="textAreaBottom" fmla="*/ 5760 h 360"/>
              </a:gdLst>
              <a:ahLst/>
              <a:rect l="textAreaLeft" t="textAreaTop" r="textAreaRight" b="textAreaBottom"/>
              <a:pathLst>
                <a:path w="207" h="99">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262" name="Google Shape;6897;p56"/>
            <p:cNvSpPr/>
            <p:nvPr/>
          </p:nvSpPr>
          <p:spPr>
            <a:xfrm>
              <a:off x="2432160" y="176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3" name="Google Shape;6898;p56"/>
            <p:cNvSpPr/>
            <p:nvPr/>
          </p:nvSpPr>
          <p:spPr>
            <a:xfrm>
              <a:off x="2428200" y="1760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4">
                  <a:moveTo>
                    <a:pt x="1" y="0"/>
                  </a:moveTo>
                  <a:lnTo>
                    <a:pt x="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4" name="Google Shape;6899;p56"/>
            <p:cNvSpPr/>
            <p:nvPr/>
          </p:nvSpPr>
          <p:spPr>
            <a:xfrm>
              <a:off x="2431440" y="176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0"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5" name="Google Shape;6900;p56"/>
            <p:cNvSpPr/>
            <p:nvPr/>
          </p:nvSpPr>
          <p:spPr>
            <a:xfrm>
              <a:off x="2427480" y="1760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4" h="12">
                  <a:moveTo>
                    <a:pt x="0" y="1"/>
                  </a:moveTo>
                  <a:lnTo>
                    <a:pt x="14"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6" name="Google Shape;6901;p56"/>
            <p:cNvSpPr/>
            <p:nvPr/>
          </p:nvSpPr>
          <p:spPr>
            <a:xfrm>
              <a:off x="2427840" y="1760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8">
                  <a:moveTo>
                    <a:pt x="1" y="1"/>
                  </a:moveTo>
                  <a:lnTo>
                    <a:pt x="1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7" name="Google Shape;6902;p56"/>
            <p:cNvSpPr/>
            <p:nvPr/>
          </p:nvSpPr>
          <p:spPr>
            <a:xfrm>
              <a:off x="2432520" y="1762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68" name="Google Shape;6903;p56"/>
            <p:cNvSpPr/>
            <p:nvPr/>
          </p:nvSpPr>
          <p:spPr>
            <a:xfrm>
              <a:off x="2410920" y="1764360"/>
              <a:ext cx="360" cy="360"/>
            </a:xfrm>
            <a:custGeom>
              <a:avLst/>
              <a:gdLst>
                <a:gd name="textAreaLeft" fmla="*/ 0 w 360"/>
                <a:gd name="textAreaRight" fmla="*/ 11520 w 360"/>
                <a:gd name="textAreaTop" fmla="*/ 0 h 360"/>
                <a:gd name="textAreaBottom" fmla="*/ 2160 h 360"/>
              </a:gdLst>
              <a:ahLst/>
              <a:rect l="textAreaLeft" t="textAreaTop" r="textAreaRight" b="textAreaBottom"/>
              <a:pathLst>
                <a:path w="57" h="151">
                  <a:moveTo>
                    <a:pt x="53" y="144"/>
                  </a:moveTo>
                  <a:lnTo>
                    <a:pt x="56" y="151"/>
                  </a:lnTo>
                  <a:lnTo>
                    <a:pt x="53" y="144"/>
                  </a:lnTo>
                  <a:cubicBezTo>
                    <a:pt x="18" y="105"/>
                    <a:pt x="0" y="53"/>
                    <a:pt x="7" y="0"/>
                  </a:cubicBezTo>
                  <a:cubicBezTo>
                    <a:pt x="0" y="53"/>
                    <a:pt x="18" y="105"/>
                    <a:pt x="53" y="144"/>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269" name="Google Shape;6904;p56"/>
            <p:cNvSpPr/>
            <p:nvPr/>
          </p:nvSpPr>
          <p:spPr>
            <a:xfrm>
              <a:off x="2387880" y="176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5">
                  <a:moveTo>
                    <a:pt x="11" y="0"/>
                  </a:moveTo>
                  <a:lnTo>
                    <a:pt x="11" y="0"/>
                  </a:lnTo>
                  <a:cubicBezTo>
                    <a:pt x="7" y="4"/>
                    <a:pt x="4" y="11"/>
                    <a:pt x="0" y="14"/>
                  </a:cubicBezTo>
                  <a:cubicBezTo>
                    <a:pt x="7" y="11"/>
                    <a:pt x="7" y="4"/>
                    <a:pt x="1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0" name="Google Shape;6905;p56"/>
            <p:cNvSpPr/>
            <p:nvPr/>
          </p:nvSpPr>
          <p:spPr>
            <a:xfrm>
              <a:off x="2387880" y="176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4"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1" name="Google Shape;6906;p56"/>
            <p:cNvSpPr/>
            <p:nvPr/>
          </p:nvSpPr>
          <p:spPr>
            <a:xfrm>
              <a:off x="2421720" y="1760040"/>
              <a:ext cx="3960" cy="2160"/>
            </a:xfrm>
            <a:custGeom>
              <a:avLst/>
              <a:gdLst>
                <a:gd name="textAreaLeft" fmla="*/ 0 w 3960"/>
                <a:gd name="textAreaRight" fmla="*/ 5760 w 3960"/>
                <a:gd name="textAreaTop" fmla="*/ 0 h 2160"/>
                <a:gd name="textAreaBottom" fmla="*/ 3960 h 2160"/>
              </a:gdLst>
              <a:ahLst/>
              <a:rect l="textAreaLeft" t="textAreaTop" r="textAreaRight" b="textAreaBottom"/>
              <a:pathLst>
                <a:path w="421" h="302">
                  <a:moveTo>
                    <a:pt x="420" y="1"/>
                  </a:moveTo>
                  <a:cubicBezTo>
                    <a:pt x="350" y="1"/>
                    <a:pt x="140" y="179"/>
                    <a:pt x="0" y="302"/>
                  </a:cubicBezTo>
                  <a:cubicBezTo>
                    <a:pt x="144" y="179"/>
                    <a:pt x="354" y="1"/>
                    <a:pt x="420"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272" name="Google Shape;6907;p56"/>
            <p:cNvSpPr/>
            <p:nvPr/>
          </p:nvSpPr>
          <p:spPr>
            <a:xfrm>
              <a:off x="2384640" y="176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0" y="1"/>
                  </a:moveTo>
                  <a:lnTo>
                    <a:pt x="14"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3" name="Google Shape;6908;p56"/>
            <p:cNvSpPr/>
            <p:nvPr/>
          </p:nvSpPr>
          <p:spPr>
            <a:xfrm>
              <a:off x="2383560" y="176292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103" h="61">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4" name="Google Shape;6909;p56"/>
            <p:cNvSpPr/>
            <p:nvPr/>
          </p:nvSpPr>
          <p:spPr>
            <a:xfrm>
              <a:off x="2333880" y="1763280"/>
              <a:ext cx="117360" cy="106920"/>
            </a:xfrm>
            <a:custGeom>
              <a:avLst/>
              <a:gdLst>
                <a:gd name="textAreaLeft" fmla="*/ 0 w 117360"/>
                <a:gd name="textAreaRight" fmla="*/ 119160 w 117360"/>
                <a:gd name="textAreaTop" fmla="*/ 0 h 106920"/>
                <a:gd name="textAreaBottom" fmla="*/ 108720 h 106920"/>
              </a:gdLst>
              <a:ahLst/>
              <a:rect l="textAreaLeft" t="textAreaTop" r="textAreaRight" b="textAreaBottom"/>
              <a:pathLst>
                <a:path w="8784" h="800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a:solidFill>
                <a:srgbClr val="5f7d95"/>
              </a:solidFill>
              <a:round/>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6275" name="Google Shape;6910;p56"/>
            <p:cNvSpPr/>
            <p:nvPr/>
          </p:nvSpPr>
          <p:spPr>
            <a:xfrm>
              <a:off x="2394000" y="1866600"/>
              <a:ext cx="2520" cy="360"/>
            </a:xfrm>
            <a:custGeom>
              <a:avLst/>
              <a:gdLst>
                <a:gd name="textAreaLeft" fmla="*/ 0 w 2520"/>
                <a:gd name="textAreaRight" fmla="*/ 4320 w 2520"/>
                <a:gd name="textAreaTop" fmla="*/ 0 h 360"/>
                <a:gd name="textAreaBottom" fmla="*/ 11520 h 360"/>
              </a:gdLst>
              <a:ahLst/>
              <a:rect l="textAreaLeft" t="textAreaTop" r="textAreaRight" b="textAreaBottom"/>
              <a:pathLst>
                <a:path w="306" h="2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6" name="Google Shape;6911;p56"/>
            <p:cNvSpPr/>
            <p:nvPr/>
          </p:nvSpPr>
          <p:spPr>
            <a:xfrm>
              <a:off x="2429640" y="1793880"/>
              <a:ext cx="3600" cy="6480"/>
            </a:xfrm>
            <a:custGeom>
              <a:avLst/>
              <a:gdLst>
                <a:gd name="textAreaLeft" fmla="*/ 0 w 3600"/>
                <a:gd name="textAreaRight" fmla="*/ 5400 w 3600"/>
                <a:gd name="textAreaTop" fmla="*/ 0 h 6480"/>
                <a:gd name="textAreaBottom" fmla="*/ 8280 h 6480"/>
              </a:gdLst>
              <a:ahLst/>
              <a:rect l="textAreaLeft" t="textAreaTop" r="textAreaRight" b="textAreaBottom"/>
              <a:pathLst>
                <a:path w="400" h="603">
                  <a:moveTo>
                    <a:pt x="400" y="554"/>
                  </a:moveTo>
                  <a:cubicBezTo>
                    <a:pt x="169" y="603"/>
                    <a:pt x="39" y="158"/>
                    <a:pt x="1" y="1"/>
                  </a:cubicBezTo>
                  <a:cubicBezTo>
                    <a:pt x="39" y="158"/>
                    <a:pt x="169" y="603"/>
                    <a:pt x="400" y="554"/>
                  </a:cubicBezTo>
                  <a:close/>
                </a:path>
              </a:pathLst>
            </a:custGeom>
            <a:noFill/>
            <a:ln w="9525">
              <a:solidFill>
                <a:srgbClr val="5f7d95"/>
              </a:solidFill>
              <a:round/>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6277" name="Google Shape;6912;p56"/>
            <p:cNvSpPr/>
            <p:nvPr/>
          </p:nvSpPr>
          <p:spPr>
            <a:xfrm>
              <a:off x="2437920" y="180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60">
                  <a:moveTo>
                    <a:pt x="53" y="60"/>
                  </a:moveTo>
                  <a:cubicBezTo>
                    <a:pt x="39" y="35"/>
                    <a:pt x="21" y="14"/>
                    <a:pt x="0" y="0"/>
                  </a:cubicBezTo>
                  <a:cubicBezTo>
                    <a:pt x="21" y="14"/>
                    <a:pt x="39" y="35"/>
                    <a:pt x="53" y="6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8" name="Google Shape;6913;p56"/>
            <p:cNvSpPr/>
            <p:nvPr/>
          </p:nvSpPr>
          <p:spPr>
            <a:xfrm>
              <a:off x="2412360" y="183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4"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79" name="Google Shape;6914;p56"/>
            <p:cNvSpPr/>
            <p:nvPr/>
          </p:nvSpPr>
          <p:spPr>
            <a:xfrm>
              <a:off x="2387160" y="1870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5">
                  <a:moveTo>
                    <a:pt x="4" y="1"/>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0" name="Google Shape;6915;p56"/>
            <p:cNvSpPr/>
            <p:nvPr/>
          </p:nvSpPr>
          <p:spPr>
            <a:xfrm>
              <a:off x="2386800" y="1871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4">
                  <a:moveTo>
                    <a:pt x="1" y="4"/>
                  </a:moveTo>
                  <a:lnTo>
                    <a:pt x="4" y="1"/>
                  </a:ln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1" name="Google Shape;6916;p56"/>
            <p:cNvSpPr/>
            <p:nvPr/>
          </p:nvSpPr>
          <p:spPr>
            <a:xfrm>
              <a:off x="2412720" y="1838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2">
                  <a:moveTo>
                    <a:pt x="18" y="1"/>
                  </a:moveTo>
                  <a:cubicBezTo>
                    <a:pt x="11" y="4"/>
                    <a:pt x="4" y="8"/>
                    <a:pt x="0" y="11"/>
                  </a:cubicBezTo>
                  <a:cubicBezTo>
                    <a:pt x="4" y="8"/>
                    <a:pt x="11" y="4"/>
                    <a:pt x="1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2" name="Google Shape;6917;p56"/>
            <p:cNvSpPr/>
            <p:nvPr/>
          </p:nvSpPr>
          <p:spPr>
            <a:xfrm>
              <a:off x="2451960" y="177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19">
                  <a:moveTo>
                    <a:pt x="0" y="1"/>
                  </a:moveTo>
                  <a:lnTo>
                    <a:pt x="39"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3" name="Google Shape;6918;p56"/>
            <p:cNvSpPr/>
            <p:nvPr/>
          </p:nvSpPr>
          <p:spPr>
            <a:xfrm>
              <a:off x="2451600" y="1775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2" h="19">
                  <a:moveTo>
                    <a:pt x="0" y="1"/>
                  </a:moveTo>
                  <a:lnTo>
                    <a:pt x="32"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4" name="Google Shape;6919;p56"/>
            <p:cNvSpPr/>
            <p:nvPr/>
          </p:nvSpPr>
          <p:spPr>
            <a:xfrm>
              <a:off x="2444040" y="1767960"/>
              <a:ext cx="2520" cy="4320"/>
            </a:xfrm>
            <a:custGeom>
              <a:avLst/>
              <a:gdLst>
                <a:gd name="textAreaLeft" fmla="*/ 0 w 2520"/>
                <a:gd name="textAreaRight" fmla="*/ 4320 w 2520"/>
                <a:gd name="textAreaTop" fmla="*/ 0 h 4320"/>
                <a:gd name="textAreaBottom" fmla="*/ 6120 h 4320"/>
              </a:gdLst>
              <a:ahLst/>
              <a:rect l="textAreaLeft" t="textAreaTop" r="textAreaRight" b="textAreaBottom"/>
              <a:pathLst>
                <a:path w="316" h="463">
                  <a:moveTo>
                    <a:pt x="315" y="462"/>
                  </a:moveTo>
                  <a:lnTo>
                    <a:pt x="315" y="462"/>
                  </a:lnTo>
                  <a:cubicBezTo>
                    <a:pt x="130" y="382"/>
                    <a:pt x="7" y="203"/>
                    <a:pt x="0" y="0"/>
                  </a:cubicBezTo>
                  <a:cubicBezTo>
                    <a:pt x="7" y="203"/>
                    <a:pt x="130" y="382"/>
                    <a:pt x="315" y="462"/>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285" name="Google Shape;6920;p56"/>
            <p:cNvSpPr/>
            <p:nvPr/>
          </p:nvSpPr>
          <p:spPr>
            <a:xfrm>
              <a:off x="2452680" y="177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25">
                  <a:moveTo>
                    <a:pt x="39" y="25"/>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6" name="Google Shape;6921;p56"/>
            <p:cNvSpPr/>
            <p:nvPr/>
          </p:nvSpPr>
          <p:spPr>
            <a:xfrm>
              <a:off x="2450880" y="1775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3" h="19">
                  <a:moveTo>
                    <a:pt x="1" y="1"/>
                  </a:moveTo>
                  <a:lnTo>
                    <a:pt x="32"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7" name="Google Shape;6922;p56"/>
            <p:cNvSpPr/>
            <p:nvPr/>
          </p:nvSpPr>
          <p:spPr>
            <a:xfrm>
              <a:off x="2440440" y="1765440"/>
              <a:ext cx="1800" cy="1080"/>
            </a:xfrm>
            <a:custGeom>
              <a:avLst/>
              <a:gdLst>
                <a:gd name="textAreaLeft" fmla="*/ 0 w 1800"/>
                <a:gd name="textAreaRight" fmla="*/ 3600 w 1800"/>
                <a:gd name="textAreaTop" fmla="*/ 0 h 1080"/>
                <a:gd name="textAreaBottom" fmla="*/ 2880 h 1080"/>
              </a:gdLst>
              <a:ahLst/>
              <a:rect l="textAreaLeft" t="textAreaTop" r="textAreaRight" b="textAreaBottom"/>
              <a:pathLst>
                <a:path w="256" h="204">
                  <a:moveTo>
                    <a:pt x="0" y="0"/>
                  </a:moveTo>
                  <a:lnTo>
                    <a:pt x="0" y="0"/>
                  </a:lnTo>
                  <a:cubicBezTo>
                    <a:pt x="95" y="70"/>
                    <a:pt x="228" y="165"/>
                    <a:pt x="256" y="203"/>
                  </a:cubicBezTo>
                  <a:cubicBezTo>
                    <a:pt x="228" y="165"/>
                    <a:pt x="98" y="70"/>
                    <a:pt x="0" y="0"/>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288" name="Google Shape;6923;p56"/>
            <p:cNvSpPr/>
            <p:nvPr/>
          </p:nvSpPr>
          <p:spPr>
            <a:xfrm>
              <a:off x="2437920" y="17636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5" h="64">
                  <a:moveTo>
                    <a:pt x="0" y="1"/>
                  </a:moveTo>
                  <a:cubicBezTo>
                    <a:pt x="28" y="22"/>
                    <a:pt x="56" y="43"/>
                    <a:pt x="84" y="64"/>
                  </a:cubicBezTo>
                  <a:cubicBezTo>
                    <a:pt x="56" y="43"/>
                    <a:pt x="28" y="22"/>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89" name="Google Shape;6924;p56"/>
            <p:cNvSpPr/>
            <p:nvPr/>
          </p:nvSpPr>
          <p:spPr>
            <a:xfrm>
              <a:off x="2448360" y="177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25">
                  <a:moveTo>
                    <a:pt x="0" y="0"/>
                  </a:moveTo>
                  <a:lnTo>
                    <a:pt x="53"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0" name="Google Shape;6925;p56"/>
            <p:cNvSpPr/>
            <p:nvPr/>
          </p:nvSpPr>
          <p:spPr>
            <a:xfrm>
              <a:off x="245016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5">
                  <a:moveTo>
                    <a:pt x="0" y="0"/>
                  </a:moveTo>
                  <a:lnTo>
                    <a:pt x="28"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1" name="Google Shape;6926;p56"/>
            <p:cNvSpPr/>
            <p:nvPr/>
          </p:nvSpPr>
          <p:spPr>
            <a:xfrm>
              <a:off x="2439360" y="17647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9" h="61">
                  <a:moveTo>
                    <a:pt x="1" y="1"/>
                  </a:moveTo>
                  <a:lnTo>
                    <a:pt x="88" y="6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2" name="Google Shape;6927;p56"/>
            <p:cNvSpPr/>
            <p:nvPr/>
          </p:nvSpPr>
          <p:spPr>
            <a:xfrm>
              <a:off x="2449080" y="177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15">
                  <a:moveTo>
                    <a:pt x="1" y="0"/>
                  </a:moveTo>
                  <a:lnTo>
                    <a:pt x="36"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3" name="Google Shape;6928;p56"/>
            <p:cNvSpPr/>
            <p:nvPr/>
          </p:nvSpPr>
          <p:spPr>
            <a:xfrm>
              <a:off x="2346120" y="1841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4" name="Google Shape;6929;p56"/>
            <p:cNvSpPr/>
            <p:nvPr/>
          </p:nvSpPr>
          <p:spPr>
            <a:xfrm>
              <a:off x="2337480" y="1830960"/>
              <a:ext cx="360" cy="360"/>
            </a:xfrm>
            <a:custGeom>
              <a:avLst/>
              <a:gdLst>
                <a:gd name="textAreaLeft" fmla="*/ 0 w 360"/>
                <a:gd name="textAreaRight" fmla="*/ 8640 w 360"/>
                <a:gd name="textAreaTop" fmla="*/ 0 h 360"/>
                <a:gd name="textAreaBottom" fmla="*/ 8640 h 360"/>
              </a:gdLst>
              <a:ahLst/>
              <a:rect l="textAreaLeft" t="textAreaTop" r="textAreaRight" b="textAreaBottom"/>
              <a:pathLst>
                <a:path w="78" h="67">
                  <a:moveTo>
                    <a:pt x="78" y="67"/>
                  </a:moveTo>
                  <a:cubicBezTo>
                    <a:pt x="50" y="46"/>
                    <a:pt x="22" y="25"/>
                    <a:pt x="1" y="0"/>
                  </a:cubicBezTo>
                  <a:cubicBezTo>
                    <a:pt x="22" y="25"/>
                    <a:pt x="50" y="46"/>
                    <a:pt x="78" y="6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5" name="Google Shape;6930;p56"/>
            <p:cNvSpPr/>
            <p:nvPr/>
          </p:nvSpPr>
          <p:spPr>
            <a:xfrm>
              <a:off x="2346480" y="184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1">
                  <a:moveTo>
                    <a:pt x="1" y="0"/>
                  </a:moveTo>
                  <a:cubicBezTo>
                    <a:pt x="11" y="4"/>
                    <a:pt x="22" y="7"/>
                    <a:pt x="29" y="11"/>
                  </a:cubicBezTo>
                  <a:cubicBezTo>
                    <a:pt x="22" y="7"/>
                    <a:pt x="11" y="4"/>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6" name="Google Shape;6931;p56"/>
            <p:cNvSpPr/>
            <p:nvPr/>
          </p:nvSpPr>
          <p:spPr>
            <a:xfrm>
              <a:off x="2349720" y="184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7" name="Google Shape;6932;p56"/>
            <p:cNvSpPr/>
            <p:nvPr/>
          </p:nvSpPr>
          <p:spPr>
            <a:xfrm>
              <a:off x="2349720" y="1847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0" y="0"/>
                  </a:moveTo>
                  <a:cubicBezTo>
                    <a:pt x="0" y="11"/>
                    <a:pt x="0" y="18"/>
                    <a:pt x="0" y="28"/>
                  </a:cubicBezTo>
                  <a:cubicBezTo>
                    <a:pt x="0" y="18"/>
                    <a:pt x="0"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8" name="Google Shape;6933;p56"/>
            <p:cNvSpPr/>
            <p:nvPr/>
          </p:nvSpPr>
          <p:spPr>
            <a:xfrm>
              <a:off x="2349720" y="1847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2">
                  <a:moveTo>
                    <a:pt x="1" y="21"/>
                  </a:moveTo>
                  <a:lnTo>
                    <a:pt x="1" y="0"/>
                  </a:lnTo>
                  <a:cubicBezTo>
                    <a:pt x="1" y="7"/>
                    <a:pt x="1" y="14"/>
                    <a:pt x="1" y="2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299" name="Google Shape;6934;p56"/>
            <p:cNvSpPr/>
            <p:nvPr/>
          </p:nvSpPr>
          <p:spPr>
            <a:xfrm>
              <a:off x="2349720" y="184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9">
                  <a:moveTo>
                    <a:pt x="4" y="18"/>
                  </a:moveTo>
                  <a:cubicBezTo>
                    <a:pt x="4" y="11"/>
                    <a:pt x="4" y="8"/>
                    <a:pt x="1" y="1"/>
                  </a:cubicBezTo>
                  <a:cubicBezTo>
                    <a:pt x="4" y="8"/>
                    <a:pt x="4" y="11"/>
                    <a:pt x="4"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0" name="Google Shape;6935;p56"/>
            <p:cNvSpPr/>
            <p:nvPr/>
          </p:nvSpPr>
          <p:spPr>
            <a:xfrm>
              <a:off x="2346480" y="184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0" y="1"/>
                  </a:moveTo>
                  <a:lnTo>
                    <a:pt x="4" y="8"/>
                  </a:lnTo>
                  <a:cubicBezTo>
                    <a:pt x="4" y="4"/>
                    <a:pt x="4" y="4"/>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1" name="Google Shape;6936;p56"/>
            <p:cNvSpPr/>
            <p:nvPr/>
          </p:nvSpPr>
          <p:spPr>
            <a:xfrm>
              <a:off x="2346480" y="184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2" name="Google Shape;6937;p56"/>
            <p:cNvSpPr/>
            <p:nvPr/>
          </p:nvSpPr>
          <p:spPr>
            <a:xfrm>
              <a:off x="2335320" y="1827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4">
                  <a:moveTo>
                    <a:pt x="1"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3" name="Google Shape;6938;p56"/>
            <p:cNvSpPr/>
            <p:nvPr/>
          </p:nvSpPr>
          <p:spPr>
            <a:xfrm>
              <a:off x="2346120" y="1841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4" name="Google Shape;6939;p56"/>
            <p:cNvSpPr/>
            <p:nvPr/>
          </p:nvSpPr>
          <p:spPr>
            <a:xfrm>
              <a:off x="2337480" y="1859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5" name="Google Shape;6940;p56"/>
            <p:cNvSpPr/>
            <p:nvPr/>
          </p:nvSpPr>
          <p:spPr>
            <a:xfrm>
              <a:off x="2335680" y="182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6" name="Google Shape;6941;p56"/>
            <p:cNvSpPr/>
            <p:nvPr/>
          </p:nvSpPr>
          <p:spPr>
            <a:xfrm>
              <a:off x="2346480" y="184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8"/>
                  </a:moveTo>
                  <a:cubicBezTo>
                    <a:pt x="0" y="4"/>
                    <a:pt x="0" y="4"/>
                    <a:pt x="0" y="1"/>
                  </a:cubicBezTo>
                  <a:cubicBezTo>
                    <a:pt x="0" y="4"/>
                    <a:pt x="0" y="4"/>
                    <a:pt x="4" y="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7" name="Google Shape;6942;p56"/>
            <p:cNvSpPr/>
            <p:nvPr/>
          </p:nvSpPr>
          <p:spPr>
            <a:xfrm>
              <a:off x="2346120" y="1841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8" name="Google Shape;6943;p56"/>
            <p:cNvSpPr/>
            <p:nvPr/>
          </p:nvSpPr>
          <p:spPr>
            <a:xfrm>
              <a:off x="2346120" y="1840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09" name="Google Shape;6944;p56"/>
            <p:cNvSpPr/>
            <p:nvPr/>
          </p:nvSpPr>
          <p:spPr>
            <a:xfrm>
              <a:off x="2339280" y="1832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3" h="40">
                  <a:moveTo>
                    <a:pt x="0" y="1"/>
                  </a:moveTo>
                  <a:cubicBezTo>
                    <a:pt x="14" y="15"/>
                    <a:pt x="32" y="25"/>
                    <a:pt x="53" y="39"/>
                  </a:cubicBezTo>
                  <a:cubicBezTo>
                    <a:pt x="35" y="25"/>
                    <a:pt x="18"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0" name="Google Shape;6945;p56"/>
            <p:cNvSpPr/>
            <p:nvPr/>
          </p:nvSpPr>
          <p:spPr>
            <a:xfrm>
              <a:off x="2434680" y="176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5">
                  <a:moveTo>
                    <a:pt x="18" y="15"/>
                  </a:moveTo>
                  <a:cubicBezTo>
                    <a:pt x="15" y="8"/>
                    <a:pt x="8" y="4"/>
                    <a:pt x="1" y="1"/>
                  </a:cubicBezTo>
                  <a:cubicBezTo>
                    <a:pt x="8" y="4"/>
                    <a:pt x="15" y="8"/>
                    <a:pt x="18" y="15"/>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1" name="Google Shape;6946;p56"/>
            <p:cNvSpPr/>
            <p:nvPr/>
          </p:nvSpPr>
          <p:spPr>
            <a:xfrm>
              <a:off x="2437560" y="176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8">
                  <a:moveTo>
                    <a:pt x="1" y="8"/>
                  </a:moveTo>
                  <a:lnTo>
                    <a:pt x="29" y="1"/>
                  </a:lnTo>
                  <a:lnTo>
                    <a:pt x="29"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2" name="Google Shape;6947;p56"/>
            <p:cNvSpPr/>
            <p:nvPr/>
          </p:nvSpPr>
          <p:spPr>
            <a:xfrm>
              <a:off x="2386440" y="1807560"/>
              <a:ext cx="1800" cy="360"/>
            </a:xfrm>
            <a:custGeom>
              <a:avLst/>
              <a:gdLst>
                <a:gd name="textAreaLeft" fmla="*/ 0 w 1800"/>
                <a:gd name="textAreaRight" fmla="*/ 3600 w 1800"/>
                <a:gd name="textAreaTop" fmla="*/ 0 h 360"/>
                <a:gd name="textAreaBottom" fmla="*/ 11520 h 360"/>
              </a:gdLst>
              <a:ahLst/>
              <a:rect l="textAreaLeft" t="textAreaTop" r="textAreaRight" b="textAreaBottom"/>
              <a:pathLst>
                <a:path w="253" h="57">
                  <a:moveTo>
                    <a:pt x="1" y="56"/>
                  </a:moveTo>
                  <a:cubicBezTo>
                    <a:pt x="81" y="21"/>
                    <a:pt x="165" y="0"/>
                    <a:pt x="253" y="0"/>
                  </a:cubicBezTo>
                  <a:cubicBezTo>
                    <a:pt x="165" y="0"/>
                    <a:pt x="81" y="21"/>
                    <a:pt x="1" y="56"/>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3" name="Google Shape;6948;p56"/>
            <p:cNvSpPr/>
            <p:nvPr/>
          </p:nvSpPr>
          <p:spPr>
            <a:xfrm>
              <a:off x="2431080" y="176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2"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4" name="Google Shape;6949;p56"/>
            <p:cNvSpPr/>
            <p:nvPr/>
          </p:nvSpPr>
          <p:spPr>
            <a:xfrm>
              <a:off x="2334600" y="18259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1" h="8">
                  <a:moveTo>
                    <a:pt x="71"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5" name="Google Shape;6950;p56"/>
            <p:cNvSpPr/>
            <p:nvPr/>
          </p:nvSpPr>
          <p:spPr>
            <a:xfrm>
              <a:off x="2345040" y="182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6" name="Google Shape;6951;p56"/>
            <p:cNvSpPr/>
            <p:nvPr/>
          </p:nvSpPr>
          <p:spPr>
            <a:xfrm>
              <a:off x="2347920" y="182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7" name="Google Shape;6952;p56"/>
            <p:cNvSpPr/>
            <p:nvPr/>
          </p:nvSpPr>
          <p:spPr>
            <a:xfrm>
              <a:off x="2346120" y="182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8" name="Google Shape;6953;p56"/>
            <p:cNvSpPr/>
            <p:nvPr/>
          </p:nvSpPr>
          <p:spPr>
            <a:xfrm>
              <a:off x="2428560" y="176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19" name="Google Shape;6954;p56"/>
            <p:cNvSpPr/>
            <p:nvPr/>
          </p:nvSpPr>
          <p:spPr>
            <a:xfrm>
              <a:off x="2431440" y="176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2"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0" name="Google Shape;6955;p56"/>
            <p:cNvSpPr/>
            <p:nvPr/>
          </p:nvSpPr>
          <p:spPr>
            <a:xfrm>
              <a:off x="2333880" y="182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 y="1"/>
                  </a:moveTo>
                  <a:lnTo>
                    <a:pt x="18"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1" name="Google Shape;6956;p56"/>
            <p:cNvSpPr/>
            <p:nvPr/>
          </p:nvSpPr>
          <p:spPr>
            <a:xfrm>
              <a:off x="2427120" y="176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4">
                  <a:moveTo>
                    <a:pt x="11"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2" name="Google Shape;6957;p56"/>
            <p:cNvSpPr/>
            <p:nvPr/>
          </p:nvSpPr>
          <p:spPr>
            <a:xfrm>
              <a:off x="2434680" y="176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7" y="0"/>
                  </a:moveTo>
                  <a:lnTo>
                    <a:pt x="0"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3" name="Google Shape;6958;p56"/>
            <p:cNvSpPr/>
            <p:nvPr/>
          </p:nvSpPr>
          <p:spPr>
            <a:xfrm>
              <a:off x="2427480" y="176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4" h="1">
                  <a:moveTo>
                    <a:pt x="14"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4" name="Google Shape;6959;p56"/>
            <p:cNvSpPr/>
            <p:nvPr/>
          </p:nvSpPr>
          <p:spPr>
            <a:xfrm>
              <a:off x="2427840" y="176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5" name="Google Shape;6960;p56"/>
            <p:cNvSpPr/>
            <p:nvPr/>
          </p:nvSpPr>
          <p:spPr>
            <a:xfrm>
              <a:off x="2433960" y="176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15"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6" name="Google Shape;6961;p56"/>
            <p:cNvSpPr/>
            <p:nvPr/>
          </p:nvSpPr>
          <p:spPr>
            <a:xfrm>
              <a:off x="2338920" y="182628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74" h="8">
                  <a:moveTo>
                    <a:pt x="74"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7" name="Google Shape;6962;p56"/>
            <p:cNvSpPr/>
            <p:nvPr/>
          </p:nvSpPr>
          <p:spPr>
            <a:xfrm>
              <a:off x="2358360" y="182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8" name="Google Shape;6963;p56"/>
            <p:cNvSpPr/>
            <p:nvPr/>
          </p:nvSpPr>
          <p:spPr>
            <a:xfrm>
              <a:off x="2428920" y="176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
                  <a:moveTo>
                    <a:pt x="18" y="1"/>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29" name="Google Shape;6964;p56"/>
            <p:cNvSpPr/>
            <p:nvPr/>
          </p:nvSpPr>
          <p:spPr>
            <a:xfrm>
              <a:off x="2359080" y="1825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0" name="Google Shape;6965;p56"/>
            <p:cNvSpPr/>
            <p:nvPr/>
          </p:nvSpPr>
          <p:spPr>
            <a:xfrm>
              <a:off x="2430360" y="1765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1" name="Google Shape;6966;p56"/>
            <p:cNvSpPr/>
            <p:nvPr/>
          </p:nvSpPr>
          <p:spPr>
            <a:xfrm>
              <a:off x="2432160" y="1764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8">
                  <a:moveTo>
                    <a:pt x="22"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2" name="Google Shape;6967;p56"/>
            <p:cNvSpPr/>
            <p:nvPr/>
          </p:nvSpPr>
          <p:spPr>
            <a:xfrm>
              <a:off x="2430000" y="176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3" name="Google Shape;6968;p56"/>
            <p:cNvSpPr/>
            <p:nvPr/>
          </p:nvSpPr>
          <p:spPr>
            <a:xfrm>
              <a:off x="2429280" y="1765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4">
                  <a:moveTo>
                    <a:pt x="22" y="0"/>
                  </a:moveTo>
                  <a:lnTo>
                    <a:pt x="1"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4" name="Google Shape;6969;p56"/>
            <p:cNvSpPr/>
            <p:nvPr/>
          </p:nvSpPr>
          <p:spPr>
            <a:xfrm>
              <a:off x="2433240" y="176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1">
                  <a:moveTo>
                    <a:pt x="18" y="0"/>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5" name="Google Shape;6970;p56"/>
            <p:cNvSpPr/>
            <p:nvPr/>
          </p:nvSpPr>
          <p:spPr>
            <a:xfrm>
              <a:off x="2340360" y="18266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68" h="8">
                  <a:moveTo>
                    <a:pt x="67"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6" name="Google Shape;6971;p56"/>
            <p:cNvSpPr/>
            <p:nvPr/>
          </p:nvSpPr>
          <p:spPr>
            <a:xfrm>
              <a:off x="2432880" y="1764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12">
                  <a:moveTo>
                    <a:pt x="18"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7" name="Google Shape;6972;p56"/>
            <p:cNvSpPr/>
            <p:nvPr/>
          </p:nvSpPr>
          <p:spPr>
            <a:xfrm>
              <a:off x="2336040" y="182592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8" h="11">
                  <a:moveTo>
                    <a:pt x="88"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8" name="Google Shape;6973;p56"/>
            <p:cNvSpPr/>
            <p:nvPr/>
          </p:nvSpPr>
          <p:spPr>
            <a:xfrm>
              <a:off x="2344320" y="182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39" name="Google Shape;6974;p56"/>
            <p:cNvSpPr/>
            <p:nvPr/>
          </p:nvSpPr>
          <p:spPr>
            <a:xfrm>
              <a:off x="2337480" y="1825920"/>
              <a:ext cx="360" cy="360"/>
            </a:xfrm>
            <a:custGeom>
              <a:avLst/>
              <a:gdLst>
                <a:gd name="textAreaLeft" fmla="*/ 0 w 360"/>
                <a:gd name="textAreaRight" fmla="*/ 5760 w 360"/>
                <a:gd name="textAreaTop" fmla="*/ 0 h 360"/>
                <a:gd name="textAreaBottom" fmla="*/ 11520 h 360"/>
              </a:gdLst>
              <a:ahLst/>
              <a:rect l="textAreaLeft" t="textAreaTop" r="textAreaRight" b="textAreaBottom"/>
              <a:pathLst>
                <a:path w="99" h="15">
                  <a:moveTo>
                    <a:pt x="99" y="1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0" name="Google Shape;6975;p56"/>
            <p:cNvSpPr/>
            <p:nvPr/>
          </p:nvSpPr>
          <p:spPr>
            <a:xfrm>
              <a:off x="2341800" y="182664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88" h="15">
                  <a:moveTo>
                    <a:pt x="88" y="1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1" name="Google Shape;6976;p56"/>
            <p:cNvSpPr/>
            <p:nvPr/>
          </p:nvSpPr>
          <p:spPr>
            <a:xfrm>
              <a:off x="2343240" y="182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1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2" name="Google Shape;6977;p56"/>
            <p:cNvSpPr/>
            <p:nvPr/>
          </p:nvSpPr>
          <p:spPr>
            <a:xfrm>
              <a:off x="2343960" y="182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43" name="Google Shape;6978;p56"/>
            <p:cNvSpPr/>
            <p:nvPr/>
          </p:nvSpPr>
          <p:spPr>
            <a:xfrm>
              <a:off x="2822760" y="2075760"/>
              <a:ext cx="17280" cy="4680"/>
            </a:xfrm>
            <a:custGeom>
              <a:avLst/>
              <a:gdLst>
                <a:gd name="textAreaLeft" fmla="*/ 0 w 17280"/>
                <a:gd name="textAreaRight" fmla="*/ 19080 w 17280"/>
                <a:gd name="textAreaTop" fmla="*/ 0 h 4680"/>
                <a:gd name="textAreaBottom" fmla="*/ 6480 h 4680"/>
              </a:gdLst>
              <a:ahLst/>
              <a:rect l="textAreaLeft" t="textAreaTop" r="textAreaRight" b="textAreaBottom"/>
              <a:pathLst>
                <a:path w="1397" h="472">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344" name="Google Shape;6979;p56"/>
            <p:cNvSpPr/>
            <p:nvPr/>
          </p:nvSpPr>
          <p:spPr>
            <a:xfrm>
              <a:off x="2844720" y="2057760"/>
              <a:ext cx="72000" cy="60120"/>
            </a:xfrm>
            <a:custGeom>
              <a:avLst/>
              <a:gdLst>
                <a:gd name="textAreaLeft" fmla="*/ 0 w 72000"/>
                <a:gd name="textAreaRight" fmla="*/ 73800 w 72000"/>
                <a:gd name="textAreaTop" fmla="*/ 0 h 60120"/>
                <a:gd name="textAreaBottom" fmla="*/ 61920 h 60120"/>
              </a:gdLst>
              <a:ahLst/>
              <a:rect l="textAreaLeft" t="textAreaTop" r="textAreaRight" b="textAreaBottom"/>
              <a:pathLst>
                <a:path w="5428" h="4567">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a:solidFill>
                <a:srgbClr val="5f7d95"/>
              </a:solidFill>
              <a:round/>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6345" name="Google Shape;6980;p56"/>
            <p:cNvSpPr/>
            <p:nvPr/>
          </p:nvSpPr>
          <p:spPr>
            <a:xfrm>
              <a:off x="2578320" y="2012400"/>
              <a:ext cx="81720" cy="82440"/>
            </a:xfrm>
            <a:custGeom>
              <a:avLst/>
              <a:gdLst>
                <a:gd name="textAreaLeft" fmla="*/ 0 w 81720"/>
                <a:gd name="textAreaRight" fmla="*/ 83520 w 81720"/>
                <a:gd name="textAreaTop" fmla="*/ 0 h 82440"/>
                <a:gd name="textAreaBottom" fmla="*/ 84240 h 82440"/>
              </a:gdLst>
              <a:ahLst/>
              <a:rect l="textAreaLeft" t="textAreaTop" r="textAreaRight" b="textAreaBottom"/>
              <a:pathLst>
                <a:path w="6156" h="6211">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a:solidFill>
                <a:srgbClr val="5f7d95"/>
              </a:solidFill>
              <a:round/>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6346" name="Google Shape;6981;p56"/>
            <p:cNvSpPr/>
            <p:nvPr/>
          </p:nvSpPr>
          <p:spPr>
            <a:xfrm>
              <a:off x="2678040" y="2022120"/>
              <a:ext cx="72720" cy="59040"/>
            </a:xfrm>
            <a:custGeom>
              <a:avLst/>
              <a:gdLst>
                <a:gd name="textAreaLeft" fmla="*/ 0 w 72720"/>
                <a:gd name="textAreaRight" fmla="*/ 74520 w 72720"/>
                <a:gd name="textAreaTop" fmla="*/ 0 h 59040"/>
                <a:gd name="textAreaBottom" fmla="*/ 60840 h 59040"/>
              </a:gdLst>
              <a:ahLst/>
              <a:rect l="textAreaLeft" t="textAreaTop" r="textAreaRight" b="textAreaBottom"/>
              <a:pathLst>
                <a:path w="5483" h="4489">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a:solidFill>
                <a:srgbClr val="5f7d95"/>
              </a:solidFill>
              <a:round/>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6347" name="Google Shape;6982;p56"/>
            <p:cNvSpPr/>
            <p:nvPr/>
          </p:nvSpPr>
          <p:spPr>
            <a:xfrm>
              <a:off x="2655360" y="2098800"/>
              <a:ext cx="71280" cy="17640"/>
            </a:xfrm>
            <a:custGeom>
              <a:avLst/>
              <a:gdLst>
                <a:gd name="textAreaLeft" fmla="*/ 0 w 71280"/>
                <a:gd name="textAreaRight" fmla="*/ 73080 w 71280"/>
                <a:gd name="textAreaTop" fmla="*/ 0 h 17640"/>
                <a:gd name="textAreaBottom" fmla="*/ 19440 h 17640"/>
              </a:gdLst>
              <a:ahLst/>
              <a:rect l="textAreaLeft" t="textAreaTop" r="textAreaRight" b="textAreaBottom"/>
              <a:pathLst>
                <a:path w="5381" h="1433">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a:solidFill>
                <a:srgbClr val="5f7d95"/>
              </a:solidFill>
              <a:round/>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348" name="Google Shape;6983;p56"/>
            <p:cNvSpPr/>
            <p:nvPr/>
          </p:nvSpPr>
          <p:spPr>
            <a:xfrm>
              <a:off x="2670840" y="2075400"/>
              <a:ext cx="720" cy="360"/>
            </a:xfrm>
            <a:custGeom>
              <a:avLst/>
              <a:gdLst>
                <a:gd name="textAreaLeft" fmla="*/ 0 w 720"/>
                <a:gd name="textAreaRight" fmla="*/ 2520 w 720"/>
                <a:gd name="textAreaTop" fmla="*/ 0 h 360"/>
                <a:gd name="textAreaBottom" fmla="*/ 2160 h 360"/>
              </a:gdLst>
              <a:ahLst/>
              <a:rect l="textAreaLeft" t="textAreaTop" r="textAreaRight" b="textAreaBottom"/>
              <a:pathLst>
                <a:path w="197" h="168">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349" name="Google Shape;6984;p56"/>
            <p:cNvSpPr/>
            <p:nvPr/>
          </p:nvSpPr>
          <p:spPr>
            <a:xfrm>
              <a:off x="2760840" y="2116440"/>
              <a:ext cx="27360" cy="2160"/>
            </a:xfrm>
            <a:custGeom>
              <a:avLst/>
              <a:gdLst>
                <a:gd name="textAreaLeft" fmla="*/ 0 w 27360"/>
                <a:gd name="textAreaRight" fmla="*/ 29160 w 27360"/>
                <a:gd name="textAreaTop" fmla="*/ 0 h 2160"/>
                <a:gd name="textAreaBottom" fmla="*/ 3960 h 2160"/>
              </a:gdLst>
              <a:ahLst/>
              <a:rect l="textAreaLeft" t="textAreaTop" r="textAreaRight" b="textAreaBottom"/>
              <a:pathLst>
                <a:path w="2154" h="283">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350" name="Google Shape;6985;p56"/>
            <p:cNvSpPr/>
            <p:nvPr/>
          </p:nvSpPr>
          <p:spPr>
            <a:xfrm>
              <a:off x="2603520" y="2061720"/>
              <a:ext cx="360" cy="1800"/>
            </a:xfrm>
            <a:custGeom>
              <a:avLst/>
              <a:gdLst>
                <a:gd name="textAreaLeft" fmla="*/ 0 w 360"/>
                <a:gd name="textAreaRight" fmla="*/ 2160 w 360"/>
                <a:gd name="textAreaTop" fmla="*/ 0 h 1800"/>
                <a:gd name="textAreaBottom" fmla="*/ 3600 h 1800"/>
              </a:gdLst>
              <a:ahLst/>
              <a:rect l="textAreaLeft" t="textAreaTop" r="textAreaRight" b="textAreaBottom"/>
              <a:pathLst>
                <a:path w="165" h="27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351" name="Google Shape;6986;p56"/>
            <p:cNvSpPr/>
            <p:nvPr/>
          </p:nvSpPr>
          <p:spPr>
            <a:xfrm>
              <a:off x="2752200" y="2043000"/>
              <a:ext cx="45000" cy="51840"/>
            </a:xfrm>
            <a:custGeom>
              <a:avLst/>
              <a:gdLst>
                <a:gd name="textAreaLeft" fmla="*/ 0 w 45000"/>
                <a:gd name="textAreaRight" fmla="*/ 46800 w 45000"/>
                <a:gd name="textAreaTop" fmla="*/ 0 h 51840"/>
                <a:gd name="textAreaBottom" fmla="*/ 53640 h 51840"/>
              </a:gdLst>
              <a:ahLst/>
              <a:rect l="textAreaLeft" t="textAreaTop" r="textAreaRight" b="textAreaBottom"/>
              <a:pathLst>
                <a:path w="3446" h="3939">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a:solidFill>
                <a:srgbClr val="5f7d95"/>
              </a:solidFill>
              <a:round/>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352" name="Google Shape;6987;p56"/>
            <p:cNvSpPr/>
            <p:nvPr/>
          </p:nvSpPr>
          <p:spPr>
            <a:xfrm>
              <a:off x="2807640" y="2077560"/>
              <a:ext cx="5760" cy="2160"/>
            </a:xfrm>
            <a:custGeom>
              <a:avLst/>
              <a:gdLst>
                <a:gd name="textAreaLeft" fmla="*/ 0 w 5760"/>
                <a:gd name="textAreaRight" fmla="*/ 7560 w 5760"/>
                <a:gd name="textAreaTop" fmla="*/ 0 h 2160"/>
                <a:gd name="textAreaBottom" fmla="*/ 3960 h 2160"/>
              </a:gdLst>
              <a:ahLst/>
              <a:rect l="textAreaLeft" t="textAreaTop" r="textAreaRight" b="textAreaBottom"/>
              <a:pathLst>
                <a:path w="564" h="298">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a:solidFill>
                <a:srgbClr val="5f7d95"/>
              </a:solidFill>
              <a:round/>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353" name="Google Shape;6988;p56"/>
            <p:cNvSpPr/>
            <p:nvPr/>
          </p:nvSpPr>
          <p:spPr>
            <a:xfrm>
              <a:off x="2591640" y="20430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68" h="15">
                  <a:moveTo>
                    <a:pt x="67" y="14"/>
                  </a:moveTo>
                  <a:lnTo>
                    <a:pt x="1" y="0"/>
                  </a:lnTo>
                  <a:lnTo>
                    <a:pt x="1" y="0"/>
                  </a:lnTo>
                  <a:lnTo>
                    <a:pt x="6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54" name="Google Shape;6989;p56"/>
            <p:cNvSpPr/>
            <p:nvPr/>
          </p:nvSpPr>
          <p:spPr>
            <a:xfrm>
              <a:off x="2592360" y="2043720"/>
              <a:ext cx="2160" cy="3600"/>
            </a:xfrm>
            <a:custGeom>
              <a:avLst/>
              <a:gdLst>
                <a:gd name="textAreaLeft" fmla="*/ 0 w 2160"/>
                <a:gd name="textAreaRight" fmla="*/ 3960 w 2160"/>
                <a:gd name="textAreaTop" fmla="*/ 0 h 3600"/>
                <a:gd name="textAreaBottom" fmla="*/ 5400 h 3600"/>
              </a:gdLst>
              <a:ahLst/>
              <a:rect l="textAreaLeft" t="textAreaTop" r="textAreaRight" b="textAreaBottom"/>
              <a:pathLst>
                <a:path w="285" h="3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a:solidFill>
                <a:srgbClr val="5f7d95"/>
              </a:solidFill>
              <a:round/>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355" name="Google Shape;6990;p56"/>
            <p:cNvSpPr/>
            <p:nvPr/>
          </p:nvSpPr>
          <p:spPr>
            <a:xfrm>
              <a:off x="2788560" y="2122200"/>
              <a:ext cx="9360" cy="6840"/>
            </a:xfrm>
            <a:custGeom>
              <a:avLst/>
              <a:gdLst>
                <a:gd name="textAreaLeft" fmla="*/ 0 w 9360"/>
                <a:gd name="textAreaRight" fmla="*/ 11160 w 9360"/>
                <a:gd name="textAreaTop" fmla="*/ 0 h 6840"/>
                <a:gd name="textAreaBottom" fmla="*/ 8640 h 6840"/>
              </a:gdLst>
              <a:ahLst/>
              <a:rect l="textAreaLeft" t="textAreaTop" r="textAreaRight" b="textAreaBottom"/>
              <a:pathLst>
                <a:path w="817" h="633">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6356" name="Google Shape;6991;p56"/>
            <p:cNvSpPr/>
            <p:nvPr/>
          </p:nvSpPr>
          <p:spPr>
            <a:xfrm>
              <a:off x="2733120" y="2115720"/>
              <a:ext cx="18360" cy="4680"/>
            </a:xfrm>
            <a:custGeom>
              <a:avLst/>
              <a:gdLst>
                <a:gd name="textAreaLeft" fmla="*/ 0 w 18360"/>
                <a:gd name="textAreaRight" fmla="*/ 20160 w 18360"/>
                <a:gd name="textAreaTop" fmla="*/ 0 h 4680"/>
                <a:gd name="textAreaBottom" fmla="*/ 6480 h 4680"/>
              </a:gdLst>
              <a:ahLst/>
              <a:rect l="textAreaLeft" t="textAreaTop" r="textAreaRight" b="textAreaBottom"/>
              <a:pathLst>
                <a:path w="1496" h="478">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a:solidFill>
                <a:srgbClr val="5f7d95"/>
              </a:solidFill>
              <a:round/>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357" name="Google Shape;6992;p56"/>
            <p:cNvSpPr/>
            <p:nvPr/>
          </p:nvSpPr>
          <p:spPr>
            <a:xfrm>
              <a:off x="2755440" y="2126160"/>
              <a:ext cx="9720" cy="2880"/>
            </a:xfrm>
            <a:custGeom>
              <a:avLst/>
              <a:gdLst>
                <a:gd name="textAreaLeft" fmla="*/ 0 w 9720"/>
                <a:gd name="textAreaRight" fmla="*/ 11520 w 9720"/>
                <a:gd name="textAreaTop" fmla="*/ 0 h 2880"/>
                <a:gd name="textAreaBottom" fmla="*/ 4680 h 2880"/>
              </a:gdLst>
              <a:ahLst/>
              <a:rect l="textAreaLeft" t="textAreaTop" r="textAreaRight" b="textAreaBottom"/>
              <a:pathLst>
                <a:path w="849" h="347">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358" name="Google Shape;6993;p56"/>
            <p:cNvSpPr/>
            <p:nvPr/>
          </p:nvSpPr>
          <p:spPr>
            <a:xfrm>
              <a:off x="2816640" y="2040120"/>
              <a:ext cx="9000" cy="14400"/>
            </a:xfrm>
            <a:custGeom>
              <a:avLst/>
              <a:gdLst>
                <a:gd name="textAreaLeft" fmla="*/ 0 w 9000"/>
                <a:gd name="textAreaRight" fmla="*/ 10800 w 9000"/>
                <a:gd name="textAreaTop" fmla="*/ 0 h 14400"/>
                <a:gd name="textAreaBottom" fmla="*/ 16200 h 14400"/>
              </a:gdLst>
              <a:ahLst/>
              <a:rect l="textAreaLeft" t="textAreaTop" r="textAreaRight" b="textAreaBottom"/>
              <a:pathLst>
                <a:path w="789" h="1202">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a:solidFill>
                <a:srgbClr val="5f7d95"/>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6359" name="Google Shape;6994;p56"/>
            <p:cNvSpPr/>
            <p:nvPr/>
          </p:nvSpPr>
          <p:spPr>
            <a:xfrm>
              <a:off x="2691000" y="204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0"/>
                  </a:moveTo>
                  <a:lnTo>
                    <a:pt x="7"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0" name="Google Shape;6995;p56"/>
            <p:cNvSpPr/>
            <p:nvPr/>
          </p:nvSpPr>
          <p:spPr>
            <a:xfrm>
              <a:off x="2692440" y="204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4">
                  <a:moveTo>
                    <a:pt x="1" y="4"/>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1" name="Google Shape;6996;p56"/>
            <p:cNvSpPr/>
            <p:nvPr/>
          </p:nvSpPr>
          <p:spPr>
            <a:xfrm>
              <a:off x="2692080" y="204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1" h="1">
                  <a:moveTo>
                    <a:pt x="0" y="0"/>
                  </a:moveTo>
                  <a:lnTo>
                    <a:pt x="1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2" name="Google Shape;6997;p56"/>
            <p:cNvSpPr/>
            <p:nvPr/>
          </p:nvSpPr>
          <p:spPr>
            <a:xfrm>
              <a:off x="2689920" y="204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3" name="Google Shape;6998;p56"/>
            <p:cNvSpPr/>
            <p:nvPr/>
          </p:nvSpPr>
          <p:spPr>
            <a:xfrm>
              <a:off x="2690280" y="2047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4" name="Google Shape;6999;p56"/>
            <p:cNvSpPr/>
            <p:nvPr/>
          </p:nvSpPr>
          <p:spPr>
            <a:xfrm>
              <a:off x="2692800" y="204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5">
                  <a:moveTo>
                    <a:pt x="0" y="4"/>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5" name="Google Shape;7000;p56"/>
            <p:cNvSpPr/>
            <p:nvPr/>
          </p:nvSpPr>
          <p:spPr>
            <a:xfrm>
              <a:off x="2684160" y="204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6" name="Google Shape;7001;p56"/>
            <p:cNvSpPr/>
            <p:nvPr/>
          </p:nvSpPr>
          <p:spPr>
            <a:xfrm>
              <a:off x="2684160" y="204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0" y="0"/>
                  </a:moveTo>
                  <a:lnTo>
                    <a:pt x="7"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7" name="Google Shape;7002;p56"/>
            <p:cNvSpPr/>
            <p:nvPr/>
          </p:nvSpPr>
          <p:spPr>
            <a:xfrm>
              <a:off x="2684520" y="204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5">
                  <a:moveTo>
                    <a:pt x="0" y="0"/>
                  </a:moveTo>
                  <a:lnTo>
                    <a:pt x="7" y="1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8" name="Google Shape;7003;p56"/>
            <p:cNvSpPr/>
            <p:nvPr/>
          </p:nvSpPr>
          <p:spPr>
            <a:xfrm>
              <a:off x="2683800" y="2041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1" y="0"/>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69" name="Google Shape;7004;p56"/>
            <p:cNvSpPr/>
            <p:nvPr/>
          </p:nvSpPr>
          <p:spPr>
            <a:xfrm>
              <a:off x="2683440" y="203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5">
                  <a:moveTo>
                    <a:pt x="0" y="0"/>
                  </a:moveTo>
                  <a:lnTo>
                    <a:pt x="7" y="2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0" name="Google Shape;7005;p56"/>
            <p:cNvSpPr/>
            <p:nvPr/>
          </p:nvSpPr>
          <p:spPr>
            <a:xfrm>
              <a:off x="2683800" y="204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1" y="1"/>
                  </a:moveTo>
                  <a:lnTo>
                    <a:pt x="8"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1" name="Google Shape;7006;p56"/>
            <p:cNvSpPr/>
            <p:nvPr/>
          </p:nvSpPr>
          <p:spPr>
            <a:xfrm>
              <a:off x="2689560" y="2046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2" name="Google Shape;7007;p56"/>
            <p:cNvSpPr/>
            <p:nvPr/>
          </p:nvSpPr>
          <p:spPr>
            <a:xfrm>
              <a:off x="2683800" y="2040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0" y="1"/>
                  </a:moveTo>
                  <a:lnTo>
                    <a:pt x="7" y="22"/>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3" name="Google Shape;7008;p56"/>
            <p:cNvSpPr/>
            <p:nvPr/>
          </p:nvSpPr>
          <p:spPr>
            <a:xfrm>
              <a:off x="2684520" y="204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
                  </a:moveTo>
                  <a:lnTo>
                    <a:pt x="4"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4" name="Google Shape;7009;p56"/>
            <p:cNvSpPr/>
            <p:nvPr/>
          </p:nvSpPr>
          <p:spPr>
            <a:xfrm>
              <a:off x="2688840" y="204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1"/>
                  </a:moveTo>
                  <a:lnTo>
                    <a:pt x="8"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5" name="Google Shape;7010;p56"/>
            <p:cNvSpPr/>
            <p:nvPr/>
          </p:nvSpPr>
          <p:spPr>
            <a:xfrm>
              <a:off x="2684880" y="204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1" y="0"/>
                  </a:moveTo>
                  <a:lnTo>
                    <a:pt x="8"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6" name="Google Shape;7011;p56"/>
            <p:cNvSpPr/>
            <p:nvPr/>
          </p:nvSpPr>
          <p:spPr>
            <a:xfrm>
              <a:off x="268596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4">
                  <a:moveTo>
                    <a:pt x="1" y="0"/>
                  </a:moveTo>
                  <a:lnTo>
                    <a:pt x="8" y="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7" name="Google Shape;7012;p56"/>
            <p:cNvSpPr/>
            <p:nvPr/>
          </p:nvSpPr>
          <p:spPr>
            <a:xfrm>
              <a:off x="2689200" y="2046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8" name="Google Shape;7013;p56"/>
            <p:cNvSpPr/>
            <p:nvPr/>
          </p:nvSpPr>
          <p:spPr>
            <a:xfrm>
              <a:off x="2685960" y="204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0" y="1"/>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79" name="Google Shape;7014;p56"/>
            <p:cNvSpPr/>
            <p:nvPr/>
          </p:nvSpPr>
          <p:spPr>
            <a:xfrm>
              <a:off x="2684880" y="204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1" y="0"/>
                  </a:moveTo>
                  <a:lnTo>
                    <a:pt x="8"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0" name="Google Shape;7015;p56"/>
            <p:cNvSpPr/>
            <p:nvPr/>
          </p:nvSpPr>
          <p:spPr>
            <a:xfrm>
              <a:off x="2685600" y="204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0"/>
                  </a:moveTo>
                  <a:lnTo>
                    <a:pt x="7"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1" name="Google Shape;7016;p56"/>
            <p:cNvSpPr/>
            <p:nvPr/>
          </p:nvSpPr>
          <p:spPr>
            <a:xfrm>
              <a:off x="2685600" y="204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0" y="1"/>
                  </a:moveTo>
                  <a:lnTo>
                    <a:pt x="7"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2" name="Google Shape;7017;p56"/>
            <p:cNvSpPr/>
            <p:nvPr/>
          </p:nvSpPr>
          <p:spPr>
            <a:xfrm>
              <a:off x="2691360" y="204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3" name="Google Shape;7018;p56"/>
            <p:cNvSpPr/>
            <p:nvPr/>
          </p:nvSpPr>
          <p:spPr>
            <a:xfrm>
              <a:off x="2720880" y="2041560"/>
              <a:ext cx="1440" cy="360"/>
            </a:xfrm>
            <a:custGeom>
              <a:avLst/>
              <a:gdLst>
                <a:gd name="textAreaLeft" fmla="*/ 0 w 1440"/>
                <a:gd name="textAreaRight" fmla="*/ 3240 w 1440"/>
                <a:gd name="textAreaTop" fmla="*/ 0 h 360"/>
                <a:gd name="textAreaBottom" fmla="*/ 2160 h 360"/>
              </a:gdLst>
              <a:ahLst/>
              <a:rect l="textAreaLeft" t="textAreaTop" r="textAreaRight" b="textAreaBottom"/>
              <a:pathLst>
                <a:path w="236" h="155">
                  <a:moveTo>
                    <a:pt x="235" y="0"/>
                  </a:moveTo>
                  <a:cubicBezTo>
                    <a:pt x="204" y="112"/>
                    <a:pt x="102" y="130"/>
                    <a:pt x="1" y="154"/>
                  </a:cubicBezTo>
                  <a:cubicBezTo>
                    <a:pt x="106" y="133"/>
                    <a:pt x="204" y="112"/>
                    <a:pt x="235" y="0"/>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384" name="Google Shape;7019;p56"/>
            <p:cNvSpPr/>
            <p:nvPr/>
          </p:nvSpPr>
          <p:spPr>
            <a:xfrm>
              <a:off x="2693160" y="2046960"/>
              <a:ext cx="2520" cy="360"/>
            </a:xfrm>
            <a:custGeom>
              <a:avLst/>
              <a:gdLst>
                <a:gd name="textAreaLeft" fmla="*/ 0 w 2520"/>
                <a:gd name="textAreaRight" fmla="*/ 4320 w 2520"/>
                <a:gd name="textAreaTop" fmla="*/ 0 h 360"/>
                <a:gd name="textAreaBottom" fmla="*/ 11520 h 360"/>
              </a:gdLst>
              <a:ahLst/>
              <a:rect l="textAreaLeft" t="textAreaTop" r="textAreaRight" b="textAreaBottom"/>
              <a:pathLst>
                <a:path w="327" h="39">
                  <a:moveTo>
                    <a:pt x="326" y="7"/>
                  </a:moveTo>
                  <a:cubicBezTo>
                    <a:pt x="197" y="4"/>
                    <a:pt x="53" y="0"/>
                    <a:pt x="1" y="39"/>
                  </a:cubicBezTo>
                  <a:cubicBezTo>
                    <a:pt x="53" y="0"/>
                    <a:pt x="197" y="4"/>
                    <a:pt x="326"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5" name="Google Shape;7020;p56"/>
            <p:cNvSpPr/>
            <p:nvPr/>
          </p:nvSpPr>
          <p:spPr>
            <a:xfrm>
              <a:off x="2742840" y="2022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0" y="0"/>
                  </a:ln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6" name="Google Shape;7021;p56"/>
            <p:cNvSpPr/>
            <p:nvPr/>
          </p:nvSpPr>
          <p:spPr>
            <a:xfrm>
              <a:off x="2685240" y="204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7" name="Google Shape;7022;p56"/>
            <p:cNvSpPr/>
            <p:nvPr/>
          </p:nvSpPr>
          <p:spPr>
            <a:xfrm>
              <a:off x="2691720" y="2047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88" name="Google Shape;7023;p56"/>
            <p:cNvSpPr/>
            <p:nvPr/>
          </p:nvSpPr>
          <p:spPr>
            <a:xfrm>
              <a:off x="2731320" y="2021760"/>
              <a:ext cx="6840" cy="360"/>
            </a:xfrm>
            <a:custGeom>
              <a:avLst/>
              <a:gdLst>
                <a:gd name="textAreaLeft" fmla="*/ 0 w 6840"/>
                <a:gd name="textAreaRight" fmla="*/ 8640 w 6840"/>
                <a:gd name="textAreaTop" fmla="*/ 0 h 360"/>
                <a:gd name="textAreaBottom" fmla="*/ 3600 h 360"/>
              </a:gdLst>
              <a:ahLst/>
              <a:rect l="textAreaLeft" t="textAreaTop" r="textAreaRight" b="textAreaBottom"/>
              <a:pathLst>
                <a:path w="625" h="130">
                  <a:moveTo>
                    <a:pt x="624" y="11"/>
                  </a:moveTo>
                  <a:cubicBezTo>
                    <a:pt x="424" y="7"/>
                    <a:pt x="120" y="0"/>
                    <a:pt x="1" y="130"/>
                  </a:cubicBezTo>
                  <a:cubicBezTo>
                    <a:pt x="120" y="0"/>
                    <a:pt x="424" y="7"/>
                    <a:pt x="624" y="1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389" name="Google Shape;7024;p56"/>
            <p:cNvSpPr/>
            <p:nvPr/>
          </p:nvSpPr>
          <p:spPr>
            <a:xfrm>
              <a:off x="2741760" y="202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0" y="1"/>
                  </a:moveTo>
                  <a:lnTo>
                    <a:pt x="7"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0" name="Google Shape;7025;p56"/>
            <p:cNvSpPr/>
            <p:nvPr/>
          </p:nvSpPr>
          <p:spPr>
            <a:xfrm>
              <a:off x="2741400" y="202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
                  <a:moveTo>
                    <a:pt x="1" y="0"/>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1" name="Google Shape;7026;p56"/>
            <p:cNvSpPr/>
            <p:nvPr/>
          </p:nvSpPr>
          <p:spPr>
            <a:xfrm>
              <a:off x="2742120" y="2022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1">
                  <a:moveTo>
                    <a:pt x="1" y="0"/>
                  </a:moveTo>
                  <a:lnTo>
                    <a:pt x="4"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2" name="Google Shape;7027;p56"/>
            <p:cNvSpPr/>
            <p:nvPr/>
          </p:nvSpPr>
          <p:spPr>
            <a:xfrm>
              <a:off x="2794320" y="212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5">
                  <a:moveTo>
                    <a:pt x="28" y="1"/>
                  </a:moveTo>
                  <a:lnTo>
                    <a:pt x="0" y="8"/>
                  </a:lnTo>
                  <a:lnTo>
                    <a:pt x="4" y="8"/>
                  </a:lnTo>
                  <a:lnTo>
                    <a:pt x="11" y="11"/>
                  </a:lnTo>
                  <a:lnTo>
                    <a:pt x="14" y="11"/>
                  </a:lnTo>
                  <a:lnTo>
                    <a:pt x="21" y="15"/>
                  </a:lnTo>
                  <a:cubicBezTo>
                    <a:pt x="21" y="11"/>
                    <a:pt x="25" y="4"/>
                    <a:pt x="2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3" name="Google Shape;7028;p56"/>
            <p:cNvSpPr/>
            <p:nvPr/>
          </p:nvSpPr>
          <p:spPr>
            <a:xfrm>
              <a:off x="2800080" y="2116800"/>
              <a:ext cx="12960" cy="3960"/>
            </a:xfrm>
            <a:custGeom>
              <a:avLst/>
              <a:gdLst>
                <a:gd name="textAreaLeft" fmla="*/ 0 w 12960"/>
                <a:gd name="textAreaRight" fmla="*/ 14760 w 12960"/>
                <a:gd name="textAreaTop" fmla="*/ 0 h 3960"/>
                <a:gd name="textAreaBottom" fmla="*/ 5760 h 3960"/>
              </a:gdLst>
              <a:ahLst/>
              <a:rect l="textAreaLeft" t="textAreaTop" r="textAreaRight" b="textAreaBottom"/>
              <a:pathLst>
                <a:path w="1097" h="424">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a:solidFill>
                <a:srgbClr val="5f7d95"/>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ffffff"/>
                </a:solidFill>
                <a:latin typeface="Arial"/>
              </a:endParaRPr>
            </a:p>
          </p:txBody>
        </p:sp>
        <p:sp>
          <p:nvSpPr>
            <p:cNvPr id="6394" name="Google Shape;7029;p56"/>
            <p:cNvSpPr/>
            <p:nvPr/>
          </p:nvSpPr>
          <p:spPr>
            <a:xfrm>
              <a:off x="2794680" y="2123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
                  <a:moveTo>
                    <a:pt x="4"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5" name="Google Shape;7030;p56"/>
            <p:cNvSpPr/>
            <p:nvPr/>
          </p:nvSpPr>
          <p:spPr>
            <a:xfrm>
              <a:off x="2800080" y="21214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39">
                  <a:moveTo>
                    <a:pt x="0" y="0"/>
                  </a:moveTo>
                  <a:cubicBezTo>
                    <a:pt x="11" y="11"/>
                    <a:pt x="25" y="25"/>
                    <a:pt x="39" y="39"/>
                  </a:cubicBezTo>
                  <a:cubicBezTo>
                    <a:pt x="25" y="25"/>
                    <a:pt x="11"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6" name="Google Shape;7031;p56"/>
            <p:cNvSpPr/>
            <p:nvPr/>
          </p:nvSpPr>
          <p:spPr>
            <a:xfrm>
              <a:off x="2794320" y="212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7" name="Google Shape;7032;p56"/>
            <p:cNvSpPr/>
            <p:nvPr/>
          </p:nvSpPr>
          <p:spPr>
            <a:xfrm>
              <a:off x="2794680" y="2123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8" name="Google Shape;7033;p56"/>
            <p:cNvSpPr/>
            <p:nvPr/>
          </p:nvSpPr>
          <p:spPr>
            <a:xfrm>
              <a:off x="2800800" y="212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9" h="43">
                  <a:moveTo>
                    <a:pt x="39" y="43"/>
                  </a:moveTo>
                  <a:cubicBezTo>
                    <a:pt x="25" y="29"/>
                    <a:pt x="14" y="15"/>
                    <a:pt x="0" y="1"/>
                  </a:cubicBezTo>
                  <a:cubicBezTo>
                    <a:pt x="14" y="15"/>
                    <a:pt x="25" y="29"/>
                    <a:pt x="39" y="43"/>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399" name="Google Shape;7034;p56"/>
            <p:cNvSpPr/>
            <p:nvPr/>
          </p:nvSpPr>
          <p:spPr>
            <a:xfrm>
              <a:off x="1941480" y="1726920"/>
              <a:ext cx="9360" cy="16200"/>
            </a:xfrm>
            <a:custGeom>
              <a:avLst/>
              <a:gdLst>
                <a:gd name="textAreaLeft" fmla="*/ 0 w 9360"/>
                <a:gd name="textAreaRight" fmla="*/ 11160 w 9360"/>
                <a:gd name="textAreaTop" fmla="*/ 0 h 16200"/>
                <a:gd name="textAreaBottom" fmla="*/ 18000 h 16200"/>
              </a:gdLst>
              <a:ahLst/>
              <a:rect l="textAreaLeft" t="textAreaTop" r="textAreaRight" b="textAreaBottom"/>
              <a:pathLst>
                <a:path w="821" h="1313">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a:solidFill>
                <a:srgbClr val="5f7d95"/>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6400" name="Google Shape;7035;p56"/>
            <p:cNvSpPr/>
            <p:nvPr/>
          </p:nvSpPr>
          <p:spPr>
            <a:xfrm>
              <a:off x="1974240" y="1752480"/>
              <a:ext cx="17280" cy="9360"/>
            </a:xfrm>
            <a:custGeom>
              <a:avLst/>
              <a:gdLst>
                <a:gd name="textAreaLeft" fmla="*/ 0 w 17280"/>
                <a:gd name="textAreaRight" fmla="*/ 19080 w 17280"/>
                <a:gd name="textAreaTop" fmla="*/ 0 h 9360"/>
                <a:gd name="textAreaBottom" fmla="*/ 11160 h 9360"/>
              </a:gdLst>
              <a:ahLst/>
              <a:rect l="textAreaLeft" t="textAreaTop" r="textAreaRight" b="textAreaBottom"/>
              <a:pathLst>
                <a:path w="1412" h="815">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a:solidFill>
                <a:srgbClr val="5f7d95"/>
              </a:solidFill>
              <a:round/>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6401" name="Google Shape;7036;p56"/>
            <p:cNvSpPr/>
            <p:nvPr/>
          </p:nvSpPr>
          <p:spPr>
            <a:xfrm>
              <a:off x="1931040" y="1672200"/>
              <a:ext cx="81000" cy="78120"/>
            </a:xfrm>
            <a:custGeom>
              <a:avLst/>
              <a:gdLst>
                <a:gd name="textAreaLeft" fmla="*/ 0 w 81000"/>
                <a:gd name="textAreaRight" fmla="*/ 82800 w 81000"/>
                <a:gd name="textAreaTop" fmla="*/ 0 h 78120"/>
                <a:gd name="textAreaBottom" fmla="*/ 79920 h 78120"/>
              </a:gdLst>
              <a:ahLst/>
              <a:rect l="textAreaLeft" t="textAreaTop" r="textAreaRight" b="textAreaBottom"/>
              <a:pathLst>
                <a:path w="6106" h="588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a:solidFill>
                <a:srgbClr val="5f7d95"/>
              </a:solidFill>
              <a:round/>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6402" name="Google Shape;7037;p56"/>
            <p:cNvSpPr/>
            <p:nvPr/>
          </p:nvSpPr>
          <p:spPr>
            <a:xfrm>
              <a:off x="1971000" y="1672560"/>
              <a:ext cx="360" cy="720"/>
            </a:xfrm>
            <a:custGeom>
              <a:avLst/>
              <a:gdLst>
                <a:gd name="textAreaLeft" fmla="*/ 0 w 360"/>
                <a:gd name="textAreaRight" fmla="*/ 5760 w 360"/>
                <a:gd name="textAreaTop" fmla="*/ 0 h 720"/>
                <a:gd name="textAreaBottom" fmla="*/ 2520 h 720"/>
              </a:gdLst>
              <a:ahLst/>
              <a:rect l="textAreaLeft" t="textAreaTop" r="textAreaRight" b="textAreaBottom"/>
              <a:pathLst>
                <a:path w="99" h="183">
                  <a:moveTo>
                    <a:pt x="98" y="183"/>
                  </a:moveTo>
                  <a:lnTo>
                    <a:pt x="98" y="183"/>
                  </a:lnTo>
                  <a:cubicBezTo>
                    <a:pt x="42" y="148"/>
                    <a:pt x="21" y="70"/>
                    <a:pt x="0" y="0"/>
                  </a:cubicBezTo>
                  <a:cubicBezTo>
                    <a:pt x="21" y="70"/>
                    <a:pt x="42" y="148"/>
                    <a:pt x="98" y="183"/>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403" name="Google Shape;7038;p56"/>
            <p:cNvSpPr/>
            <p:nvPr/>
          </p:nvSpPr>
          <p:spPr>
            <a:xfrm>
              <a:off x="1959840" y="167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1" y="14"/>
                  </a:moveTo>
                  <a:lnTo>
                    <a:pt x="0" y="0"/>
                  </a:ln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4" name="Google Shape;7039;p56"/>
            <p:cNvSpPr/>
            <p:nvPr/>
          </p:nvSpPr>
          <p:spPr>
            <a:xfrm>
              <a:off x="1974600" y="167580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68" h="11">
                  <a:moveTo>
                    <a:pt x="67" y="11"/>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5" name="Google Shape;7040;p56"/>
            <p:cNvSpPr/>
            <p:nvPr/>
          </p:nvSpPr>
          <p:spPr>
            <a:xfrm>
              <a:off x="1937160" y="168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1"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6" name="Google Shape;7041;p56"/>
            <p:cNvSpPr/>
            <p:nvPr/>
          </p:nvSpPr>
          <p:spPr>
            <a:xfrm>
              <a:off x="1936800" y="168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21"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7" name="Google Shape;7042;p56"/>
            <p:cNvSpPr/>
            <p:nvPr/>
          </p:nvSpPr>
          <p:spPr>
            <a:xfrm>
              <a:off x="1933560" y="1683360"/>
              <a:ext cx="1080" cy="360"/>
            </a:xfrm>
            <a:custGeom>
              <a:avLst/>
              <a:gdLst>
                <a:gd name="textAreaLeft" fmla="*/ 0 w 1080"/>
                <a:gd name="textAreaRight" fmla="*/ 2880 w 1080"/>
                <a:gd name="textAreaTop" fmla="*/ 0 h 360"/>
                <a:gd name="textAreaBottom" fmla="*/ 11520 h 360"/>
              </a:gdLst>
              <a:ahLst/>
              <a:rect l="textAreaLeft" t="textAreaTop" r="textAreaRight" b="textAreaBottom"/>
              <a:pathLst>
                <a:path w="204" h="15">
                  <a:moveTo>
                    <a:pt x="203" y="1"/>
                  </a:moveTo>
                  <a:lnTo>
                    <a:pt x="0" y="1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8" name="Google Shape;7043;p56"/>
            <p:cNvSpPr/>
            <p:nvPr/>
          </p:nvSpPr>
          <p:spPr>
            <a:xfrm>
              <a:off x="1936440" y="168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1">
                  <a:moveTo>
                    <a:pt x="28" y="0"/>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09" name="Google Shape;7044;p56"/>
            <p:cNvSpPr/>
            <p:nvPr/>
          </p:nvSpPr>
          <p:spPr>
            <a:xfrm>
              <a:off x="1933200" y="168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
                  <a:moveTo>
                    <a:pt x="1" y="0"/>
                  </a:moveTo>
                  <a:lnTo>
                    <a:pt x="22"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0" name="Google Shape;7045;p56"/>
            <p:cNvSpPr/>
            <p:nvPr/>
          </p:nvSpPr>
          <p:spPr>
            <a:xfrm>
              <a:off x="1959120" y="1674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7" h="53">
                  <a:moveTo>
                    <a:pt x="0" y="53"/>
                  </a:moveTo>
                  <a:lnTo>
                    <a:pt x="56" y="0"/>
                  </a:lnTo>
                  <a:lnTo>
                    <a:pt x="56"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1" name="Google Shape;7046;p56"/>
            <p:cNvSpPr/>
            <p:nvPr/>
          </p:nvSpPr>
          <p:spPr>
            <a:xfrm>
              <a:off x="1938600" y="168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2" name="Google Shape;7047;p56"/>
            <p:cNvSpPr/>
            <p:nvPr/>
          </p:nvSpPr>
          <p:spPr>
            <a:xfrm>
              <a:off x="1938600" y="168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3" name="Google Shape;7048;p56"/>
            <p:cNvSpPr/>
            <p:nvPr/>
          </p:nvSpPr>
          <p:spPr>
            <a:xfrm>
              <a:off x="1937880" y="168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1">
                  <a:moveTo>
                    <a:pt x="18" y="1"/>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4" name="Google Shape;7049;p56"/>
            <p:cNvSpPr/>
            <p:nvPr/>
          </p:nvSpPr>
          <p:spPr>
            <a:xfrm>
              <a:off x="1938960" y="168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5" name="Google Shape;7050;p56"/>
            <p:cNvSpPr/>
            <p:nvPr/>
          </p:nvSpPr>
          <p:spPr>
            <a:xfrm>
              <a:off x="1937880" y="168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
                  <a:moveTo>
                    <a:pt x="15"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6" name="Google Shape;7051;p56"/>
            <p:cNvSpPr/>
            <p:nvPr/>
          </p:nvSpPr>
          <p:spPr>
            <a:xfrm>
              <a:off x="1934640" y="1686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3">
                  <a:moveTo>
                    <a:pt x="4" y="32"/>
                  </a:moveTo>
                  <a:cubicBezTo>
                    <a:pt x="4" y="22"/>
                    <a:pt x="4" y="11"/>
                    <a:pt x="1" y="1"/>
                  </a:cubicBezTo>
                  <a:cubicBezTo>
                    <a:pt x="4" y="11"/>
                    <a:pt x="4" y="22"/>
                    <a:pt x="4"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7" name="Google Shape;7052;p56"/>
            <p:cNvSpPr/>
            <p:nvPr/>
          </p:nvSpPr>
          <p:spPr>
            <a:xfrm>
              <a:off x="1933560" y="168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8" name="Google Shape;7053;p56"/>
            <p:cNvSpPr/>
            <p:nvPr/>
          </p:nvSpPr>
          <p:spPr>
            <a:xfrm>
              <a:off x="1934280" y="1697400"/>
              <a:ext cx="1800" cy="360"/>
            </a:xfrm>
            <a:custGeom>
              <a:avLst/>
              <a:gdLst>
                <a:gd name="textAreaLeft" fmla="*/ 0 w 1800"/>
                <a:gd name="textAreaRight" fmla="*/ 3600 w 1800"/>
                <a:gd name="textAreaTop" fmla="*/ 0 h 360"/>
                <a:gd name="textAreaBottom" fmla="*/ 11520 h 360"/>
              </a:gdLst>
              <a:ahLst/>
              <a:rect l="textAreaLeft" t="textAreaTop" r="textAreaRight" b="textAreaBottom"/>
              <a:pathLst>
                <a:path w="264" h="32">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19" name="Google Shape;7054;p56"/>
            <p:cNvSpPr/>
            <p:nvPr/>
          </p:nvSpPr>
          <p:spPr>
            <a:xfrm>
              <a:off x="1938240" y="1700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26">
                  <a:moveTo>
                    <a:pt x="1" y="25"/>
                  </a:moveTo>
                  <a:lnTo>
                    <a:pt x="1" y="25"/>
                  </a:lnTo>
                  <a:lnTo>
                    <a:pt x="1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0" name="Google Shape;7055;p56"/>
            <p:cNvSpPr/>
            <p:nvPr/>
          </p:nvSpPr>
          <p:spPr>
            <a:xfrm>
              <a:off x="193356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1" name="Google Shape;7056;p56"/>
            <p:cNvSpPr/>
            <p:nvPr/>
          </p:nvSpPr>
          <p:spPr>
            <a:xfrm>
              <a:off x="1933920" y="168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29">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2" name="Google Shape;7057;p56"/>
            <p:cNvSpPr/>
            <p:nvPr/>
          </p:nvSpPr>
          <p:spPr>
            <a:xfrm>
              <a:off x="1975320" y="167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3">
                  <a:moveTo>
                    <a:pt x="4" y="1"/>
                  </a:moveTo>
                  <a:cubicBezTo>
                    <a:pt x="4" y="11"/>
                    <a:pt x="0" y="22"/>
                    <a:pt x="4" y="32"/>
                  </a:cubicBez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3" name="Google Shape;7058;p56"/>
            <p:cNvSpPr/>
            <p:nvPr/>
          </p:nvSpPr>
          <p:spPr>
            <a:xfrm>
              <a:off x="1975320" y="1683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6">
                  <a:moveTo>
                    <a:pt x="1" y="0"/>
                  </a:moveTo>
                  <a:lnTo>
                    <a:pt x="1"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4" name="Google Shape;7059;p56"/>
            <p:cNvSpPr/>
            <p:nvPr/>
          </p:nvSpPr>
          <p:spPr>
            <a:xfrm>
              <a:off x="1975320" y="1677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36">
                  <a:moveTo>
                    <a:pt x="0" y="1"/>
                  </a:moveTo>
                  <a:cubicBezTo>
                    <a:pt x="0" y="15"/>
                    <a:pt x="0" y="25"/>
                    <a:pt x="0" y="36"/>
                  </a:cubicBezTo>
                  <a:cubicBezTo>
                    <a:pt x="0" y="25"/>
                    <a:pt x="0" y="15"/>
                    <a:pt x="0"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5" name="Google Shape;7060;p56"/>
            <p:cNvSpPr/>
            <p:nvPr/>
          </p:nvSpPr>
          <p:spPr>
            <a:xfrm>
              <a:off x="1975320" y="168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9">
                  <a:moveTo>
                    <a:pt x="1" y="1"/>
                  </a:moveTo>
                  <a:lnTo>
                    <a:pt x="1" y="1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6" name="Google Shape;7061;p56"/>
            <p:cNvSpPr/>
            <p:nvPr/>
          </p:nvSpPr>
          <p:spPr>
            <a:xfrm>
              <a:off x="1975320" y="168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9">
                  <a:moveTo>
                    <a:pt x="1"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7" name="Google Shape;7062;p56"/>
            <p:cNvSpPr/>
            <p:nvPr/>
          </p:nvSpPr>
          <p:spPr>
            <a:xfrm>
              <a:off x="1975320" y="1676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32">
                  <a:moveTo>
                    <a:pt x="4" y="0"/>
                  </a:moveTo>
                  <a:cubicBezTo>
                    <a:pt x="4" y="11"/>
                    <a:pt x="4" y="21"/>
                    <a:pt x="1" y="32"/>
                  </a:cubicBezTo>
                  <a:cubicBezTo>
                    <a:pt x="4" y="21"/>
                    <a:pt x="4" y="11"/>
                    <a:pt x="4"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8" name="Google Shape;7063;p56"/>
            <p:cNvSpPr/>
            <p:nvPr/>
          </p:nvSpPr>
          <p:spPr>
            <a:xfrm>
              <a:off x="1975320" y="1675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29">
                  <a:moveTo>
                    <a:pt x="4" y="0"/>
                  </a:moveTo>
                  <a:lnTo>
                    <a:pt x="1" y="2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29" name="Google Shape;7064;p56"/>
            <p:cNvSpPr/>
            <p:nvPr/>
          </p:nvSpPr>
          <p:spPr>
            <a:xfrm>
              <a:off x="2016000" y="1706760"/>
              <a:ext cx="4680" cy="7200"/>
            </a:xfrm>
            <a:custGeom>
              <a:avLst/>
              <a:gdLst>
                <a:gd name="textAreaLeft" fmla="*/ 0 w 4680"/>
                <a:gd name="textAreaRight" fmla="*/ 6480 w 4680"/>
                <a:gd name="textAreaTop" fmla="*/ 0 h 7200"/>
                <a:gd name="textAreaBottom" fmla="*/ 9000 h 7200"/>
              </a:gdLst>
              <a:ahLst/>
              <a:rect l="textAreaLeft" t="textAreaTop" r="textAreaRight" b="textAreaBottom"/>
              <a:pathLst>
                <a:path w="488" h="673">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a:solidFill>
                <a:srgbClr val="5f7d95"/>
              </a:solidFill>
              <a:round/>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6430" name="Google Shape;7065;p56"/>
            <p:cNvSpPr/>
            <p:nvPr/>
          </p:nvSpPr>
          <p:spPr>
            <a:xfrm>
              <a:off x="2016360" y="171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1" name="Google Shape;7066;p56"/>
            <p:cNvSpPr/>
            <p:nvPr/>
          </p:nvSpPr>
          <p:spPr>
            <a:xfrm>
              <a:off x="2016360" y="1711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2" name="Google Shape;7067;p56"/>
            <p:cNvSpPr/>
            <p:nvPr/>
          </p:nvSpPr>
          <p:spPr>
            <a:xfrm>
              <a:off x="2016360" y="171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3" name="Google Shape;7068;p56"/>
            <p:cNvSpPr/>
            <p:nvPr/>
          </p:nvSpPr>
          <p:spPr>
            <a:xfrm>
              <a:off x="2016360" y="1710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0" y="1"/>
                  </a:moveTo>
                  <a:lnTo>
                    <a:pt x="0" y="4"/>
                  </a:ln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4" name="Google Shape;7069;p56"/>
            <p:cNvSpPr/>
            <p:nvPr/>
          </p:nvSpPr>
          <p:spPr>
            <a:xfrm>
              <a:off x="2017440" y="1707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9" h="50">
                  <a:moveTo>
                    <a:pt x="28" y="1"/>
                  </a:moveTo>
                  <a:lnTo>
                    <a:pt x="28" y="1"/>
                  </a:lnTo>
                  <a:cubicBezTo>
                    <a:pt x="18" y="18"/>
                    <a:pt x="7" y="32"/>
                    <a:pt x="0" y="50"/>
                  </a:cubicBezTo>
                  <a:cubicBezTo>
                    <a:pt x="7" y="36"/>
                    <a:pt x="18" y="18"/>
                    <a:pt x="28"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5" name="Google Shape;7070;p56"/>
            <p:cNvSpPr/>
            <p:nvPr/>
          </p:nvSpPr>
          <p:spPr>
            <a:xfrm>
              <a:off x="2016000" y="1712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5">
                  <a:moveTo>
                    <a:pt x="0"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6" name="Google Shape;7071;p56"/>
            <p:cNvSpPr/>
            <p:nvPr/>
          </p:nvSpPr>
          <p:spPr>
            <a:xfrm>
              <a:off x="2016000" y="171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15">
                  <a:moveTo>
                    <a:pt x="0" y="15"/>
                  </a:moveTo>
                  <a:lnTo>
                    <a:pt x="4"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7" name="Google Shape;7072;p56"/>
            <p:cNvSpPr/>
            <p:nvPr/>
          </p:nvSpPr>
          <p:spPr>
            <a:xfrm>
              <a:off x="2017440" y="1708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1" y="11"/>
                  </a:moveTo>
                  <a:lnTo>
                    <a:pt x="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8" name="Google Shape;7073;p56"/>
            <p:cNvSpPr/>
            <p:nvPr/>
          </p:nvSpPr>
          <p:spPr>
            <a:xfrm>
              <a:off x="2016360" y="1711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39" name="Google Shape;7074;p56"/>
            <p:cNvSpPr/>
            <p:nvPr/>
          </p:nvSpPr>
          <p:spPr>
            <a:xfrm>
              <a:off x="2016360" y="171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7"/>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0" name="Google Shape;7075;p56"/>
            <p:cNvSpPr/>
            <p:nvPr/>
          </p:nvSpPr>
          <p:spPr>
            <a:xfrm>
              <a:off x="2019960" y="1711800"/>
              <a:ext cx="720" cy="2520"/>
            </a:xfrm>
            <a:custGeom>
              <a:avLst/>
              <a:gdLst>
                <a:gd name="textAreaLeft" fmla="*/ 0 w 720"/>
                <a:gd name="textAreaRight" fmla="*/ 2520 w 720"/>
                <a:gd name="textAreaTop" fmla="*/ 0 h 2520"/>
                <a:gd name="textAreaBottom" fmla="*/ 4320 h 2520"/>
              </a:gdLst>
              <a:ahLst/>
              <a:rect l="textAreaLeft" t="textAreaTop" r="textAreaRight" b="textAreaBottom"/>
              <a:pathLst>
                <a:path w="190" h="309">
                  <a:moveTo>
                    <a:pt x="1" y="309"/>
                  </a:moveTo>
                  <a:cubicBezTo>
                    <a:pt x="36" y="190"/>
                    <a:pt x="102" y="85"/>
                    <a:pt x="190" y="1"/>
                  </a:cubicBezTo>
                  <a:lnTo>
                    <a:pt x="190" y="1"/>
                  </a:lnTo>
                  <a:cubicBezTo>
                    <a:pt x="102" y="85"/>
                    <a:pt x="36" y="190"/>
                    <a:pt x="1" y="309"/>
                  </a:cubicBezTo>
                  <a:close/>
                </a:path>
              </a:pathLst>
            </a:custGeom>
            <a:noFill/>
            <a:ln w="9525">
              <a:solidFill>
                <a:srgbClr val="5f7d95"/>
              </a:solidFill>
              <a:round/>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441" name="Google Shape;7076;p56"/>
            <p:cNvSpPr/>
            <p:nvPr/>
          </p:nvSpPr>
          <p:spPr>
            <a:xfrm>
              <a:off x="2018160" y="1680120"/>
              <a:ext cx="25920" cy="33120"/>
            </a:xfrm>
            <a:custGeom>
              <a:avLst/>
              <a:gdLst>
                <a:gd name="textAreaLeft" fmla="*/ 0 w 25920"/>
                <a:gd name="textAreaRight" fmla="*/ 27720 w 25920"/>
                <a:gd name="textAreaTop" fmla="*/ 0 h 33120"/>
                <a:gd name="textAreaBottom" fmla="*/ 34920 h 33120"/>
              </a:gdLst>
              <a:ahLst/>
              <a:rect l="textAreaLeft" t="textAreaTop" r="textAreaRight" b="textAreaBottom"/>
              <a:pathLst>
                <a:path w="2049" h="2581">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a:solidFill>
                <a:srgbClr val="5f7d95"/>
              </a:solidFill>
              <a:round/>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6442" name="Google Shape;7077;p56"/>
            <p:cNvSpPr/>
            <p:nvPr/>
          </p:nvSpPr>
          <p:spPr>
            <a:xfrm>
              <a:off x="202176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1">
                  <a:moveTo>
                    <a:pt x="8" y="0"/>
                  </a:moveTo>
                  <a:cubicBezTo>
                    <a:pt x="8" y="4"/>
                    <a:pt x="4" y="7"/>
                    <a:pt x="1" y="11"/>
                  </a:cubicBezTo>
                  <a:lnTo>
                    <a:pt x="4" y="7"/>
                  </a:lnTo>
                  <a:cubicBezTo>
                    <a:pt x="4" y="7"/>
                    <a:pt x="8" y="4"/>
                    <a:pt x="8"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3" name="Google Shape;7078;p56"/>
            <p:cNvSpPr/>
            <p:nvPr/>
          </p:nvSpPr>
          <p:spPr>
            <a:xfrm>
              <a:off x="2021400" y="1703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8">
                  <a:moveTo>
                    <a:pt x="0" y="7"/>
                  </a:moveTo>
                  <a:cubicBezTo>
                    <a:pt x="7" y="4"/>
                    <a:pt x="11" y="4"/>
                    <a:pt x="18" y="0"/>
                  </a:cubicBezTo>
                  <a:cubicBezTo>
                    <a:pt x="11" y="4"/>
                    <a:pt x="7" y="4"/>
                    <a:pt x="0"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4" name="Google Shape;7079;p56"/>
            <p:cNvSpPr/>
            <p:nvPr/>
          </p:nvSpPr>
          <p:spPr>
            <a:xfrm>
              <a:off x="2021400" y="1703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1">
                  <a:moveTo>
                    <a:pt x="0" y="11"/>
                  </a:moveTo>
                  <a:cubicBezTo>
                    <a:pt x="4" y="7"/>
                    <a:pt x="11" y="4"/>
                    <a:pt x="14" y="0"/>
                  </a:cubicBezTo>
                  <a:cubicBezTo>
                    <a:pt x="11" y="4"/>
                    <a:pt x="4" y="7"/>
                    <a:pt x="0" y="1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5" name="Google Shape;7080;p56"/>
            <p:cNvSpPr/>
            <p:nvPr/>
          </p:nvSpPr>
          <p:spPr>
            <a:xfrm>
              <a:off x="2022480" y="1692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32">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6" name="Google Shape;7081;p56"/>
            <p:cNvSpPr/>
            <p:nvPr/>
          </p:nvSpPr>
          <p:spPr>
            <a:xfrm>
              <a:off x="2022480" y="1701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7" name="Google Shape;7082;p56"/>
            <p:cNvSpPr/>
            <p:nvPr/>
          </p:nvSpPr>
          <p:spPr>
            <a:xfrm>
              <a:off x="2022840" y="1692720"/>
              <a:ext cx="360" cy="360"/>
            </a:xfrm>
            <a:custGeom>
              <a:avLst/>
              <a:gdLst>
                <a:gd name="textAreaLeft" fmla="*/ 0 w 360"/>
                <a:gd name="textAreaRight" fmla="*/ 11520 w 360"/>
                <a:gd name="textAreaTop" fmla="*/ 0 h 360"/>
                <a:gd name="textAreaBottom" fmla="*/ 3600 h 360"/>
              </a:gdLst>
              <a:ahLst/>
              <a:rect l="textAreaLeft" t="textAreaTop" r="textAreaRight" b="textAreaBottom"/>
              <a:pathLst>
                <a:path w="15" h="14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448" name="Google Shape;7083;p56"/>
            <p:cNvSpPr/>
            <p:nvPr/>
          </p:nvSpPr>
          <p:spPr>
            <a:xfrm>
              <a:off x="2022480" y="169092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19" h="89">
                  <a:moveTo>
                    <a:pt x="1" y="1"/>
                  </a:moveTo>
                  <a:cubicBezTo>
                    <a:pt x="8" y="29"/>
                    <a:pt x="15" y="57"/>
                    <a:pt x="18" y="88"/>
                  </a:cubicBezTo>
                  <a:lnTo>
                    <a:pt x="18" y="88"/>
                  </a:lnTo>
                  <a:cubicBezTo>
                    <a:pt x="15" y="57"/>
                    <a:pt x="8" y="29"/>
                    <a:pt x="1"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49" name="Google Shape;7084;p56"/>
            <p:cNvSpPr/>
            <p:nvPr/>
          </p:nvSpPr>
          <p:spPr>
            <a:xfrm>
              <a:off x="2018160" y="168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8">
                  <a:moveTo>
                    <a:pt x="0" y="0"/>
                  </a:moveTo>
                  <a:lnTo>
                    <a:pt x="0"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0" name="Google Shape;7085;p56"/>
            <p:cNvSpPr/>
            <p:nvPr/>
          </p:nvSpPr>
          <p:spPr>
            <a:xfrm>
              <a:off x="201924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8">
                  <a:moveTo>
                    <a:pt x="15" y="7"/>
                  </a:moveTo>
                  <a:cubicBezTo>
                    <a:pt x="8" y="4"/>
                    <a:pt x="4" y="4"/>
                    <a:pt x="1" y="0"/>
                  </a:cubicBezTo>
                  <a:cubicBezTo>
                    <a:pt x="4" y="4"/>
                    <a:pt x="8" y="4"/>
                    <a:pt x="15"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1" name="Google Shape;7086;p56"/>
            <p:cNvSpPr/>
            <p:nvPr/>
          </p:nvSpPr>
          <p:spPr>
            <a:xfrm>
              <a:off x="2018520" y="1683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9">
                  <a:moveTo>
                    <a:pt x="7" y="28"/>
                  </a:moveTo>
                  <a:cubicBezTo>
                    <a:pt x="7" y="18"/>
                    <a:pt x="4" y="11"/>
                    <a:pt x="0" y="0"/>
                  </a:cubicBezTo>
                  <a:cubicBezTo>
                    <a:pt x="4" y="11"/>
                    <a:pt x="7" y="18"/>
                    <a:pt x="7" y="2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2" name="Google Shape;7087;p56"/>
            <p:cNvSpPr/>
            <p:nvPr/>
          </p:nvSpPr>
          <p:spPr>
            <a:xfrm>
              <a:off x="2019240" y="1684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8">
                  <a:moveTo>
                    <a:pt x="11" y="7"/>
                  </a:moveTo>
                  <a:cubicBezTo>
                    <a:pt x="8" y="7"/>
                    <a:pt x="4" y="4"/>
                    <a:pt x="1" y="0"/>
                  </a:cubicBezTo>
                  <a:cubicBezTo>
                    <a:pt x="4" y="4"/>
                    <a:pt x="8" y="7"/>
                    <a:pt x="11" y="7"/>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3" name="Google Shape;7088;p56"/>
            <p:cNvSpPr/>
            <p:nvPr/>
          </p:nvSpPr>
          <p:spPr>
            <a:xfrm>
              <a:off x="2018880" y="168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5">
                  <a:moveTo>
                    <a:pt x="11" y="14"/>
                  </a:moveTo>
                  <a:cubicBezTo>
                    <a:pt x="8" y="11"/>
                    <a:pt x="4" y="4"/>
                    <a:pt x="1" y="0"/>
                  </a:cubicBezTo>
                  <a:cubicBezTo>
                    <a:pt x="4" y="4"/>
                    <a:pt x="8" y="11"/>
                    <a:pt x="11" y="14"/>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4" name="Google Shape;7089;p56"/>
            <p:cNvSpPr/>
            <p:nvPr/>
          </p:nvSpPr>
          <p:spPr>
            <a:xfrm>
              <a:off x="2018160" y="168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32">
                  <a:moveTo>
                    <a:pt x="8" y="32"/>
                  </a:moveTo>
                  <a:cubicBezTo>
                    <a:pt x="8" y="21"/>
                    <a:pt x="4" y="11"/>
                    <a:pt x="1" y="0"/>
                  </a:cubicBezTo>
                  <a:cubicBezTo>
                    <a:pt x="4" y="11"/>
                    <a:pt x="8" y="21"/>
                    <a:pt x="8" y="3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5" name="Google Shape;7090;p56"/>
            <p:cNvSpPr/>
            <p:nvPr/>
          </p:nvSpPr>
          <p:spPr>
            <a:xfrm>
              <a:off x="2018880" y="168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8">
                  <a:moveTo>
                    <a:pt x="7" y="18"/>
                  </a:moveTo>
                  <a:cubicBezTo>
                    <a:pt x="4" y="14"/>
                    <a:pt x="0" y="7"/>
                    <a:pt x="0" y="0"/>
                  </a:cubicBezTo>
                  <a:cubicBezTo>
                    <a:pt x="0" y="7"/>
                    <a:pt x="4" y="14"/>
                    <a:pt x="7" y="18"/>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6" name="Google Shape;7091;p56"/>
            <p:cNvSpPr/>
            <p:nvPr/>
          </p:nvSpPr>
          <p:spPr>
            <a:xfrm>
              <a:off x="2018520" y="1683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22">
                  <a:moveTo>
                    <a:pt x="0" y="0"/>
                  </a:moveTo>
                  <a:cubicBezTo>
                    <a:pt x="0" y="11"/>
                    <a:pt x="4" y="18"/>
                    <a:pt x="7" y="21"/>
                  </a:cubicBezTo>
                  <a:cubicBezTo>
                    <a:pt x="4" y="18"/>
                    <a:pt x="4" y="11"/>
                    <a:pt x="0" y="0"/>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7" name="Google Shape;7092;p56"/>
            <p:cNvSpPr/>
            <p:nvPr/>
          </p:nvSpPr>
          <p:spPr>
            <a:xfrm>
              <a:off x="2022840" y="1693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58" name="Google Shape;7093;p56"/>
            <p:cNvSpPr/>
            <p:nvPr/>
          </p:nvSpPr>
          <p:spPr>
            <a:xfrm>
              <a:off x="2022840" y="169236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12" h="109">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459" name="Google Shape;7094;p56"/>
            <p:cNvSpPr/>
            <p:nvPr/>
          </p:nvSpPr>
          <p:spPr>
            <a:xfrm>
              <a:off x="2025720" y="1711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22">
                  <a:moveTo>
                    <a:pt x="49" y="22"/>
                  </a:moveTo>
                  <a:cubicBezTo>
                    <a:pt x="32" y="15"/>
                    <a:pt x="14" y="4"/>
                    <a:pt x="0" y="1"/>
                  </a:cubicBezTo>
                  <a:cubicBezTo>
                    <a:pt x="14" y="4"/>
                    <a:pt x="32" y="15"/>
                    <a:pt x="49" y="22"/>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0" name="Google Shape;7095;p56"/>
            <p:cNvSpPr/>
            <p:nvPr/>
          </p:nvSpPr>
          <p:spPr>
            <a:xfrm>
              <a:off x="2024640" y="1711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5">
                  <a:moveTo>
                    <a:pt x="1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1" name="Google Shape;7096;p56"/>
            <p:cNvSpPr/>
            <p:nvPr/>
          </p:nvSpPr>
          <p:spPr>
            <a:xfrm>
              <a:off x="2026440" y="1711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26">
                  <a:moveTo>
                    <a:pt x="50"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2" name="Google Shape;7097;p56"/>
            <p:cNvSpPr/>
            <p:nvPr/>
          </p:nvSpPr>
          <p:spPr>
            <a:xfrm>
              <a:off x="2025000" y="1711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1">
                  <a:moveTo>
                    <a:pt x="21" y="11"/>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3" name="Google Shape;7098;p56"/>
            <p:cNvSpPr/>
            <p:nvPr/>
          </p:nvSpPr>
          <p:spPr>
            <a:xfrm>
              <a:off x="2027520" y="1712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15">
                  <a:moveTo>
                    <a:pt x="21" y="15"/>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4" name="Google Shape;7099;p56"/>
            <p:cNvSpPr/>
            <p:nvPr/>
          </p:nvSpPr>
          <p:spPr>
            <a:xfrm>
              <a:off x="2027880" y="168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4">
                  <a:moveTo>
                    <a:pt x="15" y="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5" name="Google Shape;7100;p56"/>
            <p:cNvSpPr/>
            <p:nvPr/>
          </p:nvSpPr>
          <p:spPr>
            <a:xfrm>
              <a:off x="2028960" y="168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2" h="1">
                  <a:moveTo>
                    <a:pt x="11" y="0"/>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6" name="Google Shape;7101;p56"/>
            <p:cNvSpPr/>
            <p:nvPr/>
          </p:nvSpPr>
          <p:spPr>
            <a:xfrm>
              <a:off x="2028600" y="168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8" h="4">
                  <a:moveTo>
                    <a:pt x="18" y="4"/>
                  </a:moveTo>
                  <a:lnTo>
                    <a:pt x="0"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7" name="Google Shape;7102;p56"/>
            <p:cNvSpPr/>
            <p:nvPr/>
          </p:nvSpPr>
          <p:spPr>
            <a:xfrm>
              <a:off x="2018160" y="1679760"/>
              <a:ext cx="5040" cy="360"/>
            </a:xfrm>
            <a:custGeom>
              <a:avLst/>
              <a:gdLst>
                <a:gd name="textAreaLeft" fmla="*/ 0 w 5040"/>
                <a:gd name="textAreaRight" fmla="*/ 6840 w 5040"/>
                <a:gd name="textAreaTop" fmla="*/ 0 h 360"/>
                <a:gd name="textAreaBottom" fmla="*/ 2160 h 360"/>
              </a:gdLst>
              <a:ahLst/>
              <a:rect l="textAreaLeft" t="textAreaTop" r="textAreaRight" b="textAreaBottom"/>
              <a:pathLst>
                <a:path w="498" h="159">
                  <a:moveTo>
                    <a:pt x="497" y="1"/>
                  </a:moveTo>
                  <a:cubicBezTo>
                    <a:pt x="424" y="25"/>
                    <a:pt x="189" y="99"/>
                    <a:pt x="0" y="158"/>
                  </a:cubicBezTo>
                  <a:cubicBezTo>
                    <a:pt x="193" y="102"/>
                    <a:pt x="424" y="25"/>
                    <a:pt x="497" y="1"/>
                  </a:cubicBezTo>
                  <a:close/>
                </a:path>
              </a:pathLst>
            </a:custGeom>
            <a:noFill/>
            <a:ln w="9525">
              <a:solidFill>
                <a:srgbClr val="5f7d95"/>
              </a:solidFill>
              <a:round/>
            </a:ln>
          </p:spPr>
          <p:style>
            <a:lnRef idx="0"/>
            <a:fillRef idx="0"/>
            <a:effectRef idx="0"/>
            <a:fontRef idx="minor"/>
          </p:style>
          <p:txBody>
            <a:bodyPr lIns="90000" rIns="90000" tIns="1080" bIns="1080" anchor="ctr">
              <a:noAutofit/>
            </a:bodyPr>
            <a:p>
              <a:pPr>
                <a:lnSpc>
                  <a:spcPct val="100000"/>
                </a:lnSpc>
                <a:tabLst>
                  <a:tab algn="l" pos="0"/>
                </a:tabLst>
              </a:pPr>
              <a:endParaRPr b="0" lang="en-US" sz="1400" spc="-1" strike="noStrike">
                <a:solidFill>
                  <a:srgbClr val="ffffff"/>
                </a:solidFill>
                <a:latin typeface="Arial"/>
              </a:endParaRPr>
            </a:p>
          </p:txBody>
        </p:sp>
        <p:sp>
          <p:nvSpPr>
            <p:cNvPr id="6468" name="Google Shape;7103;p56"/>
            <p:cNvSpPr/>
            <p:nvPr/>
          </p:nvSpPr>
          <p:spPr>
            <a:xfrm>
              <a:off x="2028240" y="168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5">
                  <a:moveTo>
                    <a:pt x="14" y="4"/>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69" name="Google Shape;7104;p56"/>
            <p:cNvSpPr/>
            <p:nvPr/>
          </p:nvSpPr>
          <p:spPr>
            <a:xfrm>
              <a:off x="2029320" y="1681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 h="8">
                  <a:moveTo>
                    <a:pt x="4" y="8"/>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0" name="Google Shape;7105;p56"/>
            <p:cNvSpPr/>
            <p:nvPr/>
          </p:nvSpPr>
          <p:spPr>
            <a:xfrm>
              <a:off x="2029320" y="1681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1" name="Google Shape;7106;p56"/>
            <p:cNvSpPr/>
            <p:nvPr/>
          </p:nvSpPr>
          <p:spPr>
            <a:xfrm>
              <a:off x="2029320" y="168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2" name="Google Shape;7107;p56"/>
            <p:cNvSpPr/>
            <p:nvPr/>
          </p:nvSpPr>
          <p:spPr>
            <a:xfrm>
              <a:off x="2043360" y="1694520"/>
              <a:ext cx="360" cy="1080"/>
            </a:xfrm>
            <a:custGeom>
              <a:avLst/>
              <a:gdLst>
                <a:gd name="textAreaLeft" fmla="*/ 0 w 360"/>
                <a:gd name="textAreaRight" fmla="*/ 11520 w 360"/>
                <a:gd name="textAreaTop" fmla="*/ 0 h 1080"/>
                <a:gd name="textAreaBottom" fmla="*/ 2880 h 1080"/>
              </a:gdLst>
              <a:ahLst/>
              <a:rect l="textAreaLeft" t="textAreaTop" r="textAreaRight" b="textAreaBottom"/>
              <a:pathLst>
                <a:path w="43" h="207">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a:solidFill>
                <a:srgbClr val="5f7d95"/>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6473" name="Google Shape;7108;p56"/>
            <p:cNvSpPr/>
            <p:nvPr/>
          </p:nvSpPr>
          <p:spPr>
            <a:xfrm>
              <a:off x="2030040" y="1682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8">
                  <a:moveTo>
                    <a:pt x="8" y="7"/>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4" name="Google Shape;7109;p56"/>
            <p:cNvSpPr/>
            <p:nvPr/>
          </p:nvSpPr>
          <p:spPr>
            <a:xfrm>
              <a:off x="2030040" y="1682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 h="8">
                  <a:moveTo>
                    <a:pt x="4" y="8"/>
                  </a:moveTo>
                  <a:lnTo>
                    <a:pt x="0"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5" name="Google Shape;7110;p56"/>
            <p:cNvSpPr/>
            <p:nvPr/>
          </p:nvSpPr>
          <p:spPr>
            <a:xfrm>
              <a:off x="2029680" y="16819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5">
                  <a:moveTo>
                    <a:pt x="1" y="4"/>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6" name="Google Shape;7111;p56"/>
            <p:cNvSpPr/>
            <p:nvPr/>
          </p:nvSpPr>
          <p:spPr>
            <a:xfrm>
              <a:off x="2043720" y="169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2">
                  <a:moveTo>
                    <a:pt x="18" y="0"/>
                  </a:moveTo>
                  <a:cubicBezTo>
                    <a:pt x="15" y="11"/>
                    <a:pt x="8" y="18"/>
                    <a:pt x="1" y="21"/>
                  </a:cubicBezTo>
                  <a:cubicBezTo>
                    <a:pt x="8" y="18"/>
                    <a:pt x="15" y="14"/>
                    <a:pt x="18" y="7"/>
                  </a:cubicBezTo>
                  <a:lnTo>
                    <a:pt x="18"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7" name="Google Shape;7112;p56"/>
            <p:cNvSpPr/>
            <p:nvPr/>
          </p:nvSpPr>
          <p:spPr>
            <a:xfrm>
              <a:off x="2043720" y="170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50">
                  <a:moveTo>
                    <a:pt x="0" y="49"/>
                  </a:moveTo>
                  <a:cubicBezTo>
                    <a:pt x="11" y="32"/>
                    <a:pt x="21" y="14"/>
                    <a:pt x="35" y="0"/>
                  </a:cubicBezTo>
                  <a:cubicBezTo>
                    <a:pt x="21" y="14"/>
                    <a:pt x="11" y="32"/>
                    <a:pt x="0" y="49"/>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78" name="Google Shape;7113;p56"/>
            <p:cNvSpPr/>
            <p:nvPr/>
          </p:nvSpPr>
          <p:spPr>
            <a:xfrm>
              <a:off x="2043000" y="1709280"/>
              <a:ext cx="360" cy="360"/>
            </a:xfrm>
            <a:custGeom>
              <a:avLst/>
              <a:gdLst>
                <a:gd name="textAreaLeft" fmla="*/ 0 w 360"/>
                <a:gd name="textAreaRight" fmla="*/ 11520 w 360"/>
                <a:gd name="textAreaTop" fmla="*/ 0 h 360"/>
                <a:gd name="textAreaBottom" fmla="*/ 3600 h 360"/>
              </a:gdLst>
              <a:ahLst/>
              <a:rect l="textAreaLeft" t="textAreaTop" r="textAreaRight" b="textAreaBottom"/>
              <a:pathLst>
                <a:path w="40" h="134">
                  <a:moveTo>
                    <a:pt x="1" y="133"/>
                  </a:moveTo>
                  <a:cubicBezTo>
                    <a:pt x="1" y="84"/>
                    <a:pt x="15" y="39"/>
                    <a:pt x="39" y="0"/>
                  </a:cubicBezTo>
                  <a:cubicBezTo>
                    <a:pt x="15" y="39"/>
                    <a:pt x="1" y="84"/>
                    <a:pt x="1" y="133"/>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479" name="Google Shape;7114;p56"/>
            <p:cNvSpPr/>
            <p:nvPr/>
          </p:nvSpPr>
          <p:spPr>
            <a:xfrm>
              <a:off x="2043000" y="1711440"/>
              <a:ext cx="360" cy="360"/>
            </a:xfrm>
            <a:custGeom>
              <a:avLst/>
              <a:gdLst>
                <a:gd name="textAreaLeft" fmla="*/ 0 w 360"/>
                <a:gd name="textAreaRight" fmla="*/ 11520 w 360"/>
                <a:gd name="textAreaTop" fmla="*/ 0 h 360"/>
                <a:gd name="textAreaBottom" fmla="*/ 5760 h 360"/>
              </a:gdLst>
              <a:ahLst/>
              <a:rect l="textAreaLeft" t="textAreaTop" r="textAreaRight" b="textAreaBottom"/>
              <a:pathLst>
                <a:path w="8" h="99">
                  <a:moveTo>
                    <a:pt x="7" y="0"/>
                  </a:moveTo>
                  <a:cubicBezTo>
                    <a:pt x="7" y="32"/>
                    <a:pt x="7" y="63"/>
                    <a:pt x="0" y="98"/>
                  </a:cubicBezTo>
                  <a:lnTo>
                    <a:pt x="0" y="98"/>
                  </a:lnTo>
                  <a:cubicBezTo>
                    <a:pt x="7" y="63"/>
                    <a:pt x="7" y="32"/>
                    <a:pt x="7" y="0"/>
                  </a:cubicBezTo>
                  <a:close/>
                </a:path>
              </a:pathLst>
            </a:custGeom>
            <a:noFill/>
            <a:ln w="9525">
              <a:solidFill>
                <a:srgbClr val="5f7d95"/>
              </a:solidFill>
              <a:round/>
            </a:ln>
          </p:spPr>
          <p:style>
            <a:lnRef idx="0"/>
            <a:fillRef idx="0"/>
            <a:effectRef idx="0"/>
            <a:fontRef idx="minor"/>
          </p:style>
          <p:txBody>
            <a:bodyPr lIns="90000" rIns="90000" tIns="720" bIns="720" anchor="ctr">
              <a:noAutofit/>
            </a:bodyPr>
            <a:p>
              <a:pPr>
                <a:lnSpc>
                  <a:spcPct val="100000"/>
                </a:lnSpc>
                <a:tabLst>
                  <a:tab algn="l" pos="0"/>
                </a:tabLst>
              </a:pPr>
              <a:endParaRPr b="0" lang="en-US" sz="1400" spc="-1" strike="noStrike">
                <a:solidFill>
                  <a:srgbClr val="ffffff"/>
                </a:solidFill>
                <a:latin typeface="Arial"/>
              </a:endParaRPr>
            </a:p>
          </p:txBody>
        </p:sp>
        <p:sp>
          <p:nvSpPr>
            <p:cNvPr id="6480" name="Google Shape;7115;p56"/>
            <p:cNvSpPr/>
            <p:nvPr/>
          </p:nvSpPr>
          <p:spPr>
            <a:xfrm>
              <a:off x="2043720" y="1697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8" h="12">
                  <a:moveTo>
                    <a:pt x="7" y="1"/>
                  </a:moveTo>
                  <a:lnTo>
                    <a:pt x="4" y="4"/>
                  </a:lnTo>
                  <a:lnTo>
                    <a:pt x="0" y="11"/>
                  </a:lnTo>
                  <a:cubicBezTo>
                    <a:pt x="4" y="8"/>
                    <a:pt x="4" y="4"/>
                    <a:pt x="7" y="1"/>
                  </a:cubicBez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1" name="Google Shape;7116;p56"/>
            <p:cNvSpPr/>
            <p:nvPr/>
          </p:nvSpPr>
          <p:spPr>
            <a:xfrm>
              <a:off x="2032200" y="1714320"/>
              <a:ext cx="720" cy="360"/>
            </a:xfrm>
            <a:custGeom>
              <a:avLst/>
              <a:gdLst>
                <a:gd name="textAreaLeft" fmla="*/ 0 w 720"/>
                <a:gd name="textAreaRight" fmla="*/ 2520 w 720"/>
                <a:gd name="textAreaTop" fmla="*/ 0 h 360"/>
                <a:gd name="textAreaBottom" fmla="*/ 11520 h 360"/>
              </a:gdLst>
              <a:ahLst/>
              <a:rect l="textAreaLeft" t="textAreaTop" r="textAreaRight" b="textAreaBottom"/>
              <a:pathLst>
                <a:path w="180" h="36">
                  <a:moveTo>
                    <a:pt x="179" y="0"/>
                  </a:moveTo>
                  <a:lnTo>
                    <a:pt x="0" y="35"/>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2" name="Google Shape;7117;p56"/>
            <p:cNvSpPr/>
            <p:nvPr/>
          </p:nvSpPr>
          <p:spPr>
            <a:xfrm>
              <a:off x="2039760" y="171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8">
                  <a:moveTo>
                    <a:pt x="43"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3" name="Google Shape;7118;p56"/>
            <p:cNvSpPr/>
            <p:nvPr/>
          </p:nvSpPr>
          <p:spPr>
            <a:xfrm>
              <a:off x="2040840" y="171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0" h="8">
                  <a:moveTo>
                    <a:pt x="39"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4" name="Google Shape;7119;p56"/>
            <p:cNvSpPr/>
            <p:nvPr/>
          </p:nvSpPr>
          <p:spPr>
            <a:xfrm>
              <a:off x="2037960" y="1713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8">
                  <a:moveTo>
                    <a:pt x="43"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5" name="Google Shape;7120;p56"/>
            <p:cNvSpPr/>
            <p:nvPr/>
          </p:nvSpPr>
          <p:spPr>
            <a:xfrm>
              <a:off x="2041560" y="171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8">
                  <a:moveTo>
                    <a:pt x="35"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6" name="Google Shape;7121;p56"/>
            <p:cNvSpPr/>
            <p:nvPr/>
          </p:nvSpPr>
          <p:spPr>
            <a:xfrm>
              <a:off x="2035440" y="1713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6" h="11">
                  <a:moveTo>
                    <a:pt x="46" y="0"/>
                  </a:moveTo>
                  <a:lnTo>
                    <a:pt x="0"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7" name="Google Shape;7122;p56"/>
            <p:cNvSpPr/>
            <p:nvPr/>
          </p:nvSpPr>
          <p:spPr>
            <a:xfrm>
              <a:off x="2042640" y="1712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36" h="8">
                  <a:moveTo>
                    <a:pt x="36" y="0"/>
                  </a:moveTo>
                  <a:lnTo>
                    <a:pt x="1" y="7"/>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8" name="Google Shape;7123;p56"/>
            <p:cNvSpPr/>
            <p:nvPr/>
          </p:nvSpPr>
          <p:spPr>
            <a:xfrm>
              <a:off x="2036880" y="17136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12">
                  <a:moveTo>
                    <a:pt x="50"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89" name="Google Shape;7124;p56"/>
            <p:cNvSpPr/>
            <p:nvPr/>
          </p:nvSpPr>
          <p:spPr>
            <a:xfrm>
              <a:off x="2034360" y="171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12">
                  <a:moveTo>
                    <a:pt x="50" y="1"/>
                  </a:moveTo>
                  <a:lnTo>
                    <a:pt x="1" y="1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0" name="Google Shape;7125;p56"/>
            <p:cNvSpPr/>
            <p:nvPr/>
          </p:nvSpPr>
          <p:spPr>
            <a:xfrm>
              <a:off x="2036160" y="17139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50" h="8">
                  <a:moveTo>
                    <a:pt x="50" y="1"/>
                  </a:moveTo>
                  <a:lnTo>
                    <a:pt x="1"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1" name="Google Shape;7126;p56"/>
            <p:cNvSpPr/>
            <p:nvPr/>
          </p:nvSpPr>
          <p:spPr>
            <a:xfrm>
              <a:off x="2039040" y="17132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3" h="8">
                  <a:moveTo>
                    <a:pt x="42" y="1"/>
                  </a:moveTo>
                  <a:lnTo>
                    <a:pt x="0" y="8"/>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2" name="Google Shape;7127;p56"/>
            <p:cNvSpPr/>
            <p:nvPr/>
          </p:nvSpPr>
          <p:spPr>
            <a:xfrm>
              <a:off x="2021400" y="1707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5">
                  <a:moveTo>
                    <a:pt x="22" y="25"/>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3" name="Google Shape;7128;p56"/>
            <p:cNvSpPr/>
            <p:nvPr/>
          </p:nvSpPr>
          <p:spPr>
            <a:xfrm>
              <a:off x="2022120" y="1708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6" h="29">
                  <a:moveTo>
                    <a:pt x="25" y="29"/>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4" name="Google Shape;7129;p56"/>
            <p:cNvSpPr/>
            <p:nvPr/>
          </p:nvSpPr>
          <p:spPr>
            <a:xfrm>
              <a:off x="2023200" y="170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22"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5" name="Google Shape;7130;p56"/>
            <p:cNvSpPr/>
            <p:nvPr/>
          </p:nvSpPr>
          <p:spPr>
            <a:xfrm>
              <a:off x="2019960" y="17060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9" h="22">
                  <a:moveTo>
                    <a:pt x="18" y="22"/>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6" name="Google Shape;7131;p56"/>
            <p:cNvSpPr/>
            <p:nvPr/>
          </p:nvSpPr>
          <p:spPr>
            <a:xfrm>
              <a:off x="2020680" y="1706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6">
                  <a:moveTo>
                    <a:pt x="22" y="25"/>
                  </a:moveTo>
                  <a:lnTo>
                    <a:pt x="1" y="1"/>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7" name="Google Shape;7132;p56"/>
            <p:cNvSpPr/>
            <p:nvPr/>
          </p:nvSpPr>
          <p:spPr>
            <a:xfrm>
              <a:off x="2023920" y="171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2" h="29">
                  <a:moveTo>
                    <a:pt x="22" y="28"/>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6498" name="Google Shape;7133;p56"/>
            <p:cNvSpPr/>
            <p:nvPr/>
          </p:nvSpPr>
          <p:spPr>
            <a:xfrm>
              <a:off x="2019240" y="1705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 h="15">
                  <a:moveTo>
                    <a:pt x="15" y="14"/>
                  </a:moveTo>
                  <a:lnTo>
                    <a:pt x="1" y="0"/>
                  </a:lnTo>
                  <a:close/>
                </a:path>
              </a:pathLst>
            </a:custGeom>
            <a:noFill/>
            <a:ln w="9525">
              <a:solidFill>
                <a:srgbClr val="5f7d9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499" name="Google Shape;7134;p56"/>
          <p:cNvGrpSpPr/>
          <p:nvPr/>
        </p:nvGrpSpPr>
        <p:grpSpPr>
          <a:xfrm>
            <a:off x="3597840" y="3065760"/>
            <a:ext cx="2239560" cy="1329120"/>
            <a:chOff x="3597840" y="3065760"/>
            <a:chExt cx="2239560" cy="1329120"/>
          </a:xfrm>
        </p:grpSpPr>
        <p:grpSp>
          <p:nvGrpSpPr>
            <p:cNvPr id="6500" name="Google Shape;7135;p56"/>
            <p:cNvGrpSpPr/>
            <p:nvPr/>
          </p:nvGrpSpPr>
          <p:grpSpPr>
            <a:xfrm>
              <a:off x="5297040" y="3937320"/>
              <a:ext cx="141120" cy="30600"/>
              <a:chOff x="5297040" y="3937320"/>
              <a:chExt cx="141120" cy="30600"/>
            </a:xfrm>
          </p:grpSpPr>
          <p:sp>
            <p:nvSpPr>
              <p:cNvPr id="6501" name="Google Shape;7136;p56"/>
              <p:cNvSpPr/>
              <p:nvPr/>
            </p:nvSpPr>
            <p:spPr>
              <a:xfrm>
                <a:off x="5319360" y="3952800"/>
                <a:ext cx="110160" cy="360"/>
              </a:xfrm>
              <a:custGeom>
                <a:avLst/>
                <a:gdLst>
                  <a:gd name="textAreaLeft" fmla="*/ 0 w 110160"/>
                  <a:gd name="textAreaRight" fmla="*/ 111960 w 110160"/>
                  <a:gd name="textAreaTop" fmla="*/ 0 h 360"/>
                  <a:gd name="textAreaBottom" fmla="*/ 11520 h 360"/>
                </a:gdLst>
                <a:ahLst/>
                <a:rect l="textAreaLeft" t="textAreaTop" r="textAreaRight" b="textAreaBottom"/>
                <a:pathLst>
                  <a:path fill="none" w="14227" h="1">
                    <a:moveTo>
                      <a:pt x="1" y="0"/>
                    </a:moveTo>
                    <a:lnTo>
                      <a:pt x="14227" y="0"/>
                    </a:lnTo>
                  </a:path>
                </a:pathLst>
              </a:custGeom>
              <a:noFill/>
              <a:ln w="1825">
                <a:solidFill>
                  <a:srgbClr val="a5b7c5"/>
                </a:solidFill>
                <a:miter/>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nvGrpSpPr>
              <p:cNvPr id="6502" name="Google Shape;7137;p56"/>
              <p:cNvGrpSpPr/>
              <p:nvPr/>
            </p:nvGrpSpPr>
            <p:grpSpPr>
              <a:xfrm>
                <a:off x="5402160" y="3937320"/>
                <a:ext cx="36000" cy="30600"/>
                <a:chOff x="5402160" y="3937320"/>
                <a:chExt cx="36000" cy="30600"/>
              </a:xfrm>
            </p:grpSpPr>
            <p:sp>
              <p:nvSpPr>
                <p:cNvPr id="6503" name="Google Shape;7138;p56"/>
                <p:cNvSpPr/>
                <p:nvPr/>
              </p:nvSpPr>
              <p:spPr>
                <a:xfrm>
                  <a:off x="5402160" y="39373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7">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04" name="Google Shape;7139;p56"/>
                <p:cNvSpPr/>
                <p:nvPr/>
              </p:nvSpPr>
              <p:spPr>
                <a:xfrm>
                  <a:off x="5415120" y="3947040"/>
                  <a:ext cx="13680" cy="11160"/>
                </a:xfrm>
                <a:custGeom>
                  <a:avLst/>
                  <a:gdLst>
                    <a:gd name="textAreaLeft" fmla="*/ 0 w 13680"/>
                    <a:gd name="textAreaRight" fmla="*/ 15480 w 13680"/>
                    <a:gd name="textAreaTop" fmla="*/ 0 h 11160"/>
                    <a:gd name="textAreaBottom" fmla="*/ 12960 h 11160"/>
                  </a:gdLst>
                  <a:ahLst/>
                  <a:rect l="textAreaLeft" t="textAreaTop" r="textAreaRight" b="textAreaBottom"/>
                  <a:pathLst>
                    <a:path w="1948" h="1661">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05" name="Google Shape;7140;p56"/>
              <p:cNvGrpSpPr/>
              <p:nvPr/>
            </p:nvGrpSpPr>
            <p:grpSpPr>
              <a:xfrm>
                <a:off x="5297040" y="3937320"/>
                <a:ext cx="36000" cy="30600"/>
                <a:chOff x="5297040" y="3937320"/>
                <a:chExt cx="36000" cy="30600"/>
              </a:xfrm>
            </p:grpSpPr>
            <p:sp>
              <p:nvSpPr>
                <p:cNvPr id="6506" name="Google Shape;7141;p56"/>
                <p:cNvSpPr/>
                <p:nvPr/>
              </p:nvSpPr>
              <p:spPr>
                <a:xfrm>
                  <a:off x="5297040" y="39373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7">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07" name="Google Shape;7142;p56"/>
                <p:cNvSpPr/>
                <p:nvPr/>
              </p:nvSpPr>
              <p:spPr>
                <a:xfrm>
                  <a:off x="5310000" y="39470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61">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508" name="Google Shape;7143;p56"/>
            <p:cNvGrpSpPr/>
            <p:nvPr/>
          </p:nvGrpSpPr>
          <p:grpSpPr>
            <a:xfrm>
              <a:off x="4724280" y="3119760"/>
              <a:ext cx="118800" cy="82080"/>
              <a:chOff x="4724280" y="3119760"/>
              <a:chExt cx="118800" cy="82080"/>
            </a:xfrm>
          </p:grpSpPr>
          <p:grpSp>
            <p:nvGrpSpPr>
              <p:cNvPr id="6509" name="Google Shape;7144;p56"/>
              <p:cNvGrpSpPr/>
              <p:nvPr/>
            </p:nvGrpSpPr>
            <p:grpSpPr>
              <a:xfrm>
                <a:off x="4746600" y="3132720"/>
                <a:ext cx="84960" cy="54720"/>
                <a:chOff x="4746600" y="3132720"/>
                <a:chExt cx="84960" cy="54720"/>
              </a:xfrm>
            </p:grpSpPr>
            <p:sp>
              <p:nvSpPr>
                <p:cNvPr id="6510" name="Google Shape;7145;p56"/>
                <p:cNvSpPr/>
                <p:nvPr/>
              </p:nvSpPr>
              <p:spPr>
                <a:xfrm>
                  <a:off x="4746600" y="3132720"/>
                  <a:ext cx="84960" cy="54720"/>
                </a:xfrm>
                <a:custGeom>
                  <a:avLst/>
                  <a:gdLst>
                    <a:gd name="textAreaLeft" fmla="*/ 0 w 84960"/>
                    <a:gd name="textAreaRight" fmla="*/ 86760 w 84960"/>
                    <a:gd name="textAreaTop" fmla="*/ 0 h 54720"/>
                    <a:gd name="textAreaBottom" fmla="*/ 56520 h 54720"/>
                  </a:gdLst>
                  <a:ahLst/>
                  <a:rect l="textAreaLeft" t="textAreaTop" r="textAreaRight" b="textAreaBottom"/>
                  <a:pathLst>
                    <a:path fill="none" w="11045" h="7174">
                      <a:moveTo>
                        <a:pt x="0" y="1597"/>
                      </a:moveTo>
                      <a:cubicBezTo>
                        <a:pt x="242" y="1743"/>
                        <a:pt x="3532" y="7174"/>
                        <a:pt x="3532" y="7174"/>
                      </a:cubicBezTo>
                      <a:lnTo>
                        <a:pt x="6290" y="3315"/>
                      </a:lnTo>
                      <a:lnTo>
                        <a:pt x="11044" y="1"/>
                      </a:lnTo>
                      <a:close/>
                    </a:path>
                  </a:pathLst>
                </a:custGeom>
                <a:noFill/>
                <a:ln w="1825">
                  <a:solidFill>
                    <a:srgbClr val="a5b7c5"/>
                  </a:solidFill>
                  <a:miter/>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6511" name="Google Shape;7146;p56"/>
                <p:cNvSpPr/>
                <p:nvPr/>
              </p:nvSpPr>
              <p:spPr>
                <a:xfrm>
                  <a:off x="4746600" y="3145320"/>
                  <a:ext cx="47520" cy="11880"/>
                </a:xfrm>
                <a:custGeom>
                  <a:avLst/>
                  <a:gdLst>
                    <a:gd name="textAreaLeft" fmla="*/ 0 w 47520"/>
                    <a:gd name="textAreaRight" fmla="*/ 49320 w 47520"/>
                    <a:gd name="textAreaTop" fmla="*/ 0 h 11880"/>
                    <a:gd name="textAreaBottom" fmla="*/ 13680 h 11880"/>
                  </a:gdLst>
                  <a:ahLst/>
                  <a:rect l="textAreaLeft" t="textAreaTop" r="textAreaRight" b="textAreaBottom"/>
                  <a:pathLst>
                    <a:path fill="none" w="6291" h="1719">
                      <a:moveTo>
                        <a:pt x="0" y="0"/>
                      </a:moveTo>
                      <a:lnTo>
                        <a:pt x="6290" y="1718"/>
                      </a:lnTo>
                    </a:path>
                  </a:pathLst>
                </a:custGeom>
                <a:noFill/>
                <a:ln w="1825">
                  <a:solidFill>
                    <a:srgbClr val="a5b7c5"/>
                  </a:solidFill>
                  <a:miter/>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12" name="Google Shape;7147;p56"/>
              <p:cNvGrpSpPr/>
              <p:nvPr/>
            </p:nvGrpSpPr>
            <p:grpSpPr>
              <a:xfrm>
                <a:off x="4773600" y="3143160"/>
                <a:ext cx="36000" cy="30600"/>
                <a:chOff x="4773600" y="3143160"/>
                <a:chExt cx="36000" cy="30600"/>
              </a:xfrm>
            </p:grpSpPr>
            <p:sp>
              <p:nvSpPr>
                <p:cNvPr id="6513" name="Google Shape;7148;p56"/>
                <p:cNvSpPr/>
                <p:nvPr/>
              </p:nvSpPr>
              <p:spPr>
                <a:xfrm>
                  <a:off x="4773600" y="31431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6">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14" name="Google Shape;7149;p56"/>
                <p:cNvSpPr/>
                <p:nvPr/>
              </p:nvSpPr>
              <p:spPr>
                <a:xfrm>
                  <a:off x="4788720" y="31528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8">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15" name="Google Shape;7150;p56"/>
              <p:cNvGrpSpPr/>
              <p:nvPr/>
            </p:nvGrpSpPr>
            <p:grpSpPr>
              <a:xfrm>
                <a:off x="4724280" y="3131280"/>
                <a:ext cx="36000" cy="30600"/>
                <a:chOff x="4724280" y="3131280"/>
                <a:chExt cx="36000" cy="30600"/>
              </a:xfrm>
            </p:grpSpPr>
            <p:sp>
              <p:nvSpPr>
                <p:cNvPr id="6516" name="Google Shape;7151;p56"/>
                <p:cNvSpPr/>
                <p:nvPr/>
              </p:nvSpPr>
              <p:spPr>
                <a:xfrm>
                  <a:off x="4724280" y="31312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7">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17" name="Google Shape;7152;p56"/>
                <p:cNvSpPr/>
                <p:nvPr/>
              </p:nvSpPr>
              <p:spPr>
                <a:xfrm>
                  <a:off x="4739400" y="31410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9">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18" name="Google Shape;7153;p56"/>
              <p:cNvGrpSpPr/>
              <p:nvPr/>
            </p:nvGrpSpPr>
            <p:grpSpPr>
              <a:xfrm>
                <a:off x="4755240" y="3175920"/>
                <a:ext cx="30600" cy="25920"/>
                <a:chOff x="4755240" y="3175920"/>
                <a:chExt cx="30600" cy="25920"/>
              </a:xfrm>
            </p:grpSpPr>
            <p:sp>
              <p:nvSpPr>
                <p:cNvPr id="6519" name="Google Shape;7154;p56"/>
                <p:cNvSpPr/>
                <p:nvPr/>
              </p:nvSpPr>
              <p:spPr>
                <a:xfrm>
                  <a:off x="4755240" y="3175920"/>
                  <a:ext cx="30600" cy="25920"/>
                </a:xfrm>
                <a:custGeom>
                  <a:avLst/>
                  <a:gdLst>
                    <a:gd name="textAreaLeft" fmla="*/ 0 w 30600"/>
                    <a:gd name="textAreaRight" fmla="*/ 32400 w 30600"/>
                    <a:gd name="textAreaTop" fmla="*/ 0 h 25920"/>
                    <a:gd name="textAreaBottom" fmla="*/ 27720 h 25920"/>
                  </a:gdLst>
                  <a:ahLst/>
                  <a:rect l="textAreaLeft" t="textAreaTop" r="textAreaRight" b="textAreaBottom"/>
                  <a:pathLst>
                    <a:path w="4114" h="353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000000"/>
                    </a:solidFill>
                    <a:latin typeface="Arial"/>
                  </a:endParaRPr>
                </a:p>
              </p:txBody>
            </p:sp>
            <p:sp>
              <p:nvSpPr>
                <p:cNvPr id="6520" name="Google Shape;7155;p56"/>
                <p:cNvSpPr/>
                <p:nvPr/>
              </p:nvSpPr>
              <p:spPr>
                <a:xfrm>
                  <a:off x="4767840" y="3185640"/>
                  <a:ext cx="8280" cy="6480"/>
                </a:xfrm>
                <a:custGeom>
                  <a:avLst/>
                  <a:gdLst>
                    <a:gd name="textAreaLeft" fmla="*/ 0 w 8280"/>
                    <a:gd name="textAreaRight" fmla="*/ 10080 w 8280"/>
                    <a:gd name="textAreaTop" fmla="*/ 0 h 6480"/>
                    <a:gd name="textAreaBottom" fmla="*/ 8280 h 6480"/>
                  </a:gdLst>
                  <a:ahLst/>
                  <a:rect l="textAreaLeft" t="textAreaTop" r="textAreaRight" b="textAreaBottom"/>
                  <a:pathLst>
                    <a:path w="1259" h="1067">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21" name="Google Shape;7156;p56"/>
              <p:cNvGrpSpPr/>
              <p:nvPr/>
            </p:nvGrpSpPr>
            <p:grpSpPr>
              <a:xfrm>
                <a:off x="4812480" y="3119760"/>
                <a:ext cx="30600" cy="25920"/>
                <a:chOff x="4812480" y="3119760"/>
                <a:chExt cx="30600" cy="25920"/>
              </a:xfrm>
            </p:grpSpPr>
            <p:sp>
              <p:nvSpPr>
                <p:cNvPr id="6522" name="Google Shape;7157;p56"/>
                <p:cNvSpPr/>
                <p:nvPr/>
              </p:nvSpPr>
              <p:spPr>
                <a:xfrm>
                  <a:off x="4812480" y="3119760"/>
                  <a:ext cx="30600" cy="25920"/>
                </a:xfrm>
                <a:custGeom>
                  <a:avLst/>
                  <a:gdLst>
                    <a:gd name="textAreaLeft" fmla="*/ 0 w 30600"/>
                    <a:gd name="textAreaRight" fmla="*/ 32400 w 30600"/>
                    <a:gd name="textAreaTop" fmla="*/ 0 h 25920"/>
                    <a:gd name="textAreaBottom" fmla="*/ 27720 h 25920"/>
                  </a:gdLst>
                  <a:ahLst/>
                  <a:rect l="textAreaLeft" t="textAreaTop" r="textAreaRight" b="textAreaBottom"/>
                  <a:pathLst>
                    <a:path w="4126" h="3535">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000000"/>
                    </a:solidFill>
                    <a:latin typeface="Arial"/>
                  </a:endParaRPr>
                </a:p>
              </p:txBody>
            </p:sp>
            <p:sp>
              <p:nvSpPr>
                <p:cNvPr id="6523" name="Google Shape;7158;p56"/>
                <p:cNvSpPr/>
                <p:nvPr/>
              </p:nvSpPr>
              <p:spPr>
                <a:xfrm>
                  <a:off x="4826880" y="3129480"/>
                  <a:ext cx="6840" cy="6480"/>
                </a:xfrm>
                <a:custGeom>
                  <a:avLst/>
                  <a:gdLst>
                    <a:gd name="textAreaLeft" fmla="*/ 0 w 6840"/>
                    <a:gd name="textAreaRight" fmla="*/ 8640 w 6840"/>
                    <a:gd name="textAreaTop" fmla="*/ 0 h 6480"/>
                    <a:gd name="textAreaBottom" fmla="*/ 8280 h 6480"/>
                  </a:gdLst>
                  <a:ahLst/>
                  <a:rect l="textAreaLeft" t="textAreaTop" r="textAreaRight" b="textAreaBottom"/>
                  <a:pathLst>
                    <a:path w="1078" h="1065">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524" name="Google Shape;7159;p56"/>
            <p:cNvGrpSpPr/>
            <p:nvPr/>
          </p:nvGrpSpPr>
          <p:grpSpPr>
            <a:xfrm>
              <a:off x="5382720" y="4027320"/>
              <a:ext cx="267120" cy="248760"/>
              <a:chOff x="5382720" y="4027320"/>
              <a:chExt cx="267120" cy="248760"/>
            </a:xfrm>
          </p:grpSpPr>
          <p:grpSp>
            <p:nvGrpSpPr>
              <p:cNvPr id="6525" name="Google Shape;7160;p56"/>
              <p:cNvGrpSpPr/>
              <p:nvPr/>
            </p:nvGrpSpPr>
            <p:grpSpPr>
              <a:xfrm>
                <a:off x="5405400" y="4042440"/>
                <a:ext cx="235440" cy="216720"/>
                <a:chOff x="5405400" y="4042440"/>
                <a:chExt cx="235440" cy="216720"/>
              </a:xfrm>
            </p:grpSpPr>
            <p:sp>
              <p:nvSpPr>
                <p:cNvPr id="6526" name="Google Shape;7161;p56"/>
                <p:cNvSpPr/>
                <p:nvPr/>
              </p:nvSpPr>
              <p:spPr>
                <a:xfrm>
                  <a:off x="5405400" y="4042440"/>
                  <a:ext cx="143280" cy="172080"/>
                </a:xfrm>
                <a:custGeom>
                  <a:avLst/>
                  <a:gdLst>
                    <a:gd name="textAreaLeft" fmla="*/ 0 w 143280"/>
                    <a:gd name="textAreaRight" fmla="*/ 145080 w 143280"/>
                    <a:gd name="textAreaTop" fmla="*/ 0 h 172080"/>
                    <a:gd name="textAreaBottom" fmla="*/ 173880 h 172080"/>
                  </a:gdLst>
                  <a:ahLst/>
                  <a:rect l="textAreaLeft" t="textAreaTop" r="textAreaRight" b="textAreaBottom"/>
                  <a:pathLst>
                    <a:path fill="none" w="18436" h="22102">
                      <a:moveTo>
                        <a:pt x="0" y="12037"/>
                      </a:moveTo>
                      <a:cubicBezTo>
                        <a:pt x="702" y="12073"/>
                        <a:pt x="12302" y="22101"/>
                        <a:pt x="12302" y="22101"/>
                      </a:cubicBezTo>
                      <a:lnTo>
                        <a:pt x="11819" y="13005"/>
                      </a:lnTo>
                      <a:lnTo>
                        <a:pt x="18435" y="1"/>
                      </a:lnTo>
                      <a:lnTo>
                        <a:pt x="0" y="12521"/>
                      </a:lnTo>
                    </a:path>
                  </a:pathLst>
                </a:custGeom>
                <a:noFill/>
                <a:ln w="1825">
                  <a:solidFill>
                    <a:srgbClr val="a5b7c5"/>
                  </a:solidFill>
                  <a:miter/>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6527" name="Google Shape;7162;p56"/>
                <p:cNvSpPr/>
                <p:nvPr/>
              </p:nvSpPr>
              <p:spPr>
                <a:xfrm>
                  <a:off x="5501880" y="4125240"/>
                  <a:ext cx="132480" cy="133920"/>
                </a:xfrm>
                <a:custGeom>
                  <a:avLst/>
                  <a:gdLst>
                    <a:gd name="textAreaLeft" fmla="*/ 0 w 132480"/>
                    <a:gd name="textAreaRight" fmla="*/ 134280 w 132480"/>
                    <a:gd name="textAreaTop" fmla="*/ 0 h 133920"/>
                    <a:gd name="textAreaBottom" fmla="*/ 135720 h 133920"/>
                  </a:gdLst>
                  <a:ahLst/>
                  <a:rect l="textAreaLeft" t="textAreaTop" r="textAreaRight" b="textAreaBottom"/>
                  <a:pathLst>
                    <a:path fill="none" w="17082" h="17239">
                      <a:moveTo>
                        <a:pt x="13513" y="17239"/>
                      </a:moveTo>
                      <a:lnTo>
                        <a:pt x="12690" y="8614"/>
                      </a:lnTo>
                      <a:lnTo>
                        <a:pt x="17081" y="1"/>
                      </a:lnTo>
                      <a:lnTo>
                        <a:pt x="0" y="2021"/>
                      </a:lnTo>
                      <a:close/>
                    </a:path>
                  </a:pathLst>
                </a:custGeom>
                <a:noFill/>
                <a:ln w="1825">
                  <a:solidFill>
                    <a:srgbClr val="a5b7c5"/>
                  </a:solidFill>
                  <a:miter/>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6528" name="Google Shape;7163;p56"/>
                <p:cNvSpPr/>
                <p:nvPr/>
              </p:nvSpPr>
              <p:spPr>
                <a:xfrm>
                  <a:off x="5543640" y="4043160"/>
                  <a:ext cx="97200" cy="79920"/>
                </a:xfrm>
                <a:custGeom>
                  <a:avLst/>
                  <a:gdLst>
                    <a:gd name="textAreaLeft" fmla="*/ 0 w 97200"/>
                    <a:gd name="textAreaRight" fmla="*/ 99000 w 97200"/>
                    <a:gd name="textAreaTop" fmla="*/ 0 h 79920"/>
                    <a:gd name="textAreaBottom" fmla="*/ 81720 h 79920"/>
                  </a:gdLst>
                  <a:ahLst/>
                  <a:rect l="textAreaLeft" t="textAreaTop" r="textAreaRight" b="textAreaBottom"/>
                  <a:pathLst>
                    <a:path fill="none" w="12606" h="10380">
                      <a:moveTo>
                        <a:pt x="1" y="0"/>
                      </a:moveTo>
                      <a:lnTo>
                        <a:pt x="12606" y="10379"/>
                      </a:lnTo>
                    </a:path>
                  </a:pathLst>
                </a:custGeom>
                <a:noFill/>
                <a:ln w="1825">
                  <a:solidFill>
                    <a:srgbClr val="a5b7c5"/>
                  </a:solidFill>
                  <a:miter/>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6529" name="Google Shape;7164;p56"/>
                <p:cNvSpPr/>
                <p:nvPr/>
              </p:nvSpPr>
              <p:spPr>
                <a:xfrm>
                  <a:off x="5501880" y="4141080"/>
                  <a:ext cx="101880" cy="50040"/>
                </a:xfrm>
                <a:custGeom>
                  <a:avLst/>
                  <a:gdLst>
                    <a:gd name="textAreaLeft" fmla="*/ 0 w 101880"/>
                    <a:gd name="textAreaRight" fmla="*/ 103680 w 101880"/>
                    <a:gd name="textAreaTop" fmla="*/ 0 h 50040"/>
                    <a:gd name="textAreaBottom" fmla="*/ 51840 h 50040"/>
                  </a:gdLst>
                  <a:ahLst/>
                  <a:rect l="textAreaLeft" t="textAreaTop" r="textAreaRight" b="textAreaBottom"/>
                  <a:pathLst>
                    <a:path fill="none" w="13186" h="6594">
                      <a:moveTo>
                        <a:pt x="13186" y="6594"/>
                      </a:moveTo>
                      <a:lnTo>
                        <a:pt x="0" y="1"/>
                      </a:lnTo>
                    </a:path>
                  </a:pathLst>
                </a:custGeom>
                <a:noFill/>
                <a:ln w="1825">
                  <a:solidFill>
                    <a:srgbClr val="a5b7c5"/>
                  </a:solidFill>
                  <a:miter/>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6530" name="Google Shape;7165;p56"/>
                <p:cNvSpPr/>
                <p:nvPr/>
              </p:nvSpPr>
              <p:spPr>
                <a:xfrm>
                  <a:off x="5495760" y="4210920"/>
                  <a:ext cx="104040" cy="48240"/>
                </a:xfrm>
                <a:custGeom>
                  <a:avLst/>
                  <a:gdLst>
                    <a:gd name="textAreaLeft" fmla="*/ 0 w 104040"/>
                    <a:gd name="textAreaRight" fmla="*/ 105840 w 104040"/>
                    <a:gd name="textAreaTop" fmla="*/ 0 h 48240"/>
                    <a:gd name="textAreaBottom" fmla="*/ 50040 h 48240"/>
                  </a:gdLst>
                  <a:ahLst/>
                  <a:rect l="textAreaLeft" t="textAreaTop" r="textAreaRight" b="textAreaBottom"/>
                  <a:pathLst>
                    <a:path fill="none" w="13476" h="6376">
                      <a:moveTo>
                        <a:pt x="0" y="0"/>
                      </a:moveTo>
                      <a:lnTo>
                        <a:pt x="13476" y="6375"/>
                      </a:lnTo>
                    </a:path>
                  </a:pathLst>
                </a:custGeom>
                <a:noFill/>
                <a:ln w="1825">
                  <a:solidFill>
                    <a:srgbClr val="a5b7c5"/>
                  </a:solidFill>
                  <a:miter/>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6531" name="Google Shape;7166;p56"/>
                <p:cNvSpPr/>
                <p:nvPr/>
              </p:nvSpPr>
              <p:spPr>
                <a:xfrm>
                  <a:off x="5405400" y="4134600"/>
                  <a:ext cx="95040" cy="4680"/>
                </a:xfrm>
                <a:custGeom>
                  <a:avLst/>
                  <a:gdLst>
                    <a:gd name="textAreaLeft" fmla="*/ 0 w 95040"/>
                    <a:gd name="textAreaRight" fmla="*/ 96840 w 95040"/>
                    <a:gd name="textAreaTop" fmla="*/ 0 h 4680"/>
                    <a:gd name="textAreaBottom" fmla="*/ 6480 h 4680"/>
                  </a:gdLst>
                  <a:ahLst/>
                  <a:rect l="textAreaLeft" t="textAreaTop" r="textAreaRight" b="textAreaBottom"/>
                  <a:pathLst>
                    <a:path fill="none" w="12291" h="835">
                      <a:moveTo>
                        <a:pt x="12290" y="835"/>
                      </a:moveTo>
                      <a:lnTo>
                        <a:pt x="0" y="0"/>
                      </a:lnTo>
                    </a:path>
                  </a:pathLst>
                </a:custGeom>
                <a:noFill/>
                <a:ln w="1825">
                  <a:solidFill>
                    <a:srgbClr val="a5b7c5"/>
                  </a:solidFill>
                  <a:miter/>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32" name="Google Shape;7167;p56"/>
              <p:cNvGrpSpPr/>
              <p:nvPr/>
            </p:nvGrpSpPr>
            <p:grpSpPr>
              <a:xfrm>
                <a:off x="5382720" y="4125600"/>
                <a:ext cx="36000" cy="30600"/>
                <a:chOff x="5382720" y="4125600"/>
                <a:chExt cx="36000" cy="30600"/>
              </a:xfrm>
            </p:grpSpPr>
            <p:sp>
              <p:nvSpPr>
                <p:cNvPr id="6533" name="Google Shape;7168;p56"/>
                <p:cNvSpPr/>
                <p:nvPr/>
              </p:nvSpPr>
              <p:spPr>
                <a:xfrm>
                  <a:off x="5382720" y="41256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7">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34" name="Google Shape;7169;p56"/>
                <p:cNvSpPr/>
                <p:nvPr/>
              </p:nvSpPr>
              <p:spPr>
                <a:xfrm>
                  <a:off x="5395680" y="413532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62">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35" name="Google Shape;7170;p56"/>
              <p:cNvGrpSpPr/>
              <p:nvPr/>
            </p:nvGrpSpPr>
            <p:grpSpPr>
              <a:xfrm>
                <a:off x="5475600" y="4195440"/>
                <a:ext cx="36000" cy="30600"/>
                <a:chOff x="5475600" y="4195440"/>
                <a:chExt cx="36000" cy="30600"/>
              </a:xfrm>
            </p:grpSpPr>
            <p:sp>
              <p:nvSpPr>
                <p:cNvPr id="6536" name="Google Shape;7171;p56"/>
                <p:cNvSpPr/>
                <p:nvPr/>
              </p:nvSpPr>
              <p:spPr>
                <a:xfrm>
                  <a:off x="5475600" y="41954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5">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37" name="Google Shape;7172;p56"/>
                <p:cNvSpPr/>
                <p:nvPr/>
              </p:nvSpPr>
              <p:spPr>
                <a:xfrm>
                  <a:off x="5488560" y="4205160"/>
                  <a:ext cx="13680" cy="11160"/>
                </a:xfrm>
                <a:custGeom>
                  <a:avLst/>
                  <a:gdLst>
                    <a:gd name="textAreaLeft" fmla="*/ 0 w 13680"/>
                    <a:gd name="textAreaRight" fmla="*/ 15480 w 13680"/>
                    <a:gd name="textAreaTop" fmla="*/ 0 h 11160"/>
                    <a:gd name="textAreaBottom" fmla="*/ 12960 h 11160"/>
                  </a:gdLst>
                  <a:ahLst/>
                  <a:rect l="textAreaLeft" t="textAreaTop" r="textAreaRight" b="textAreaBottom"/>
                  <a:pathLst>
                    <a:path w="1949" h="1658">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38" name="Google Shape;7173;p56"/>
              <p:cNvGrpSpPr/>
              <p:nvPr/>
            </p:nvGrpSpPr>
            <p:grpSpPr>
              <a:xfrm>
                <a:off x="5532480" y="4027320"/>
                <a:ext cx="31680" cy="30600"/>
                <a:chOff x="5532480" y="4027320"/>
                <a:chExt cx="31680" cy="30600"/>
              </a:xfrm>
            </p:grpSpPr>
            <p:sp>
              <p:nvSpPr>
                <p:cNvPr id="6539" name="Google Shape;7174;p56"/>
                <p:cNvSpPr/>
                <p:nvPr/>
              </p:nvSpPr>
              <p:spPr>
                <a:xfrm>
                  <a:off x="5532480" y="4027320"/>
                  <a:ext cx="31680" cy="30600"/>
                </a:xfrm>
                <a:custGeom>
                  <a:avLst/>
                  <a:gdLst>
                    <a:gd name="textAreaLeft" fmla="*/ 0 w 31680"/>
                    <a:gd name="textAreaRight" fmla="*/ 33480 w 31680"/>
                    <a:gd name="textAreaTop" fmla="*/ 0 h 30600"/>
                    <a:gd name="textAreaBottom" fmla="*/ 32400 h 30600"/>
                  </a:gdLst>
                  <a:ahLst/>
                  <a:rect l="textAreaLeft" t="textAreaTop" r="textAreaRight" b="textAreaBottom"/>
                  <a:pathLst>
                    <a:path w="4235" h="4102">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40" name="Google Shape;7175;p56"/>
                <p:cNvSpPr/>
                <p:nvPr/>
              </p:nvSpPr>
              <p:spPr>
                <a:xfrm>
                  <a:off x="5540760" y="4036680"/>
                  <a:ext cx="13680" cy="11160"/>
                </a:xfrm>
                <a:custGeom>
                  <a:avLst/>
                  <a:gdLst>
                    <a:gd name="textAreaLeft" fmla="*/ 0 w 13680"/>
                    <a:gd name="textAreaRight" fmla="*/ 15480 w 13680"/>
                    <a:gd name="textAreaTop" fmla="*/ 0 h 11160"/>
                    <a:gd name="textAreaBottom" fmla="*/ 12960 h 11160"/>
                  </a:gdLst>
                  <a:ahLst/>
                  <a:rect l="textAreaLeft" t="textAreaTop" r="textAreaRight" b="textAreaBottom"/>
                  <a:pathLst>
                    <a:path w="1971" h="166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41" name="Google Shape;7176;p56"/>
              <p:cNvGrpSpPr/>
              <p:nvPr/>
            </p:nvGrpSpPr>
            <p:grpSpPr>
              <a:xfrm>
                <a:off x="5590800" y="4245480"/>
                <a:ext cx="31680" cy="30600"/>
                <a:chOff x="5590800" y="4245480"/>
                <a:chExt cx="31680" cy="30600"/>
              </a:xfrm>
            </p:grpSpPr>
            <p:sp>
              <p:nvSpPr>
                <p:cNvPr id="6542" name="Google Shape;7177;p56"/>
                <p:cNvSpPr/>
                <p:nvPr/>
              </p:nvSpPr>
              <p:spPr>
                <a:xfrm>
                  <a:off x="5590800" y="4245480"/>
                  <a:ext cx="31680" cy="30600"/>
                </a:xfrm>
                <a:custGeom>
                  <a:avLst/>
                  <a:gdLst>
                    <a:gd name="textAreaLeft" fmla="*/ 0 w 31680"/>
                    <a:gd name="textAreaRight" fmla="*/ 33480 w 31680"/>
                    <a:gd name="textAreaTop" fmla="*/ 0 h 30600"/>
                    <a:gd name="textAreaBottom" fmla="*/ 32400 h 30600"/>
                  </a:gdLst>
                  <a:ahLst/>
                  <a:rect l="textAreaLeft" t="textAreaTop" r="textAreaRight" b="textAreaBottom"/>
                  <a:pathLst>
                    <a:path w="4259" h="4103">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43" name="Google Shape;7178;p56"/>
                <p:cNvSpPr/>
                <p:nvPr/>
              </p:nvSpPr>
              <p:spPr>
                <a:xfrm>
                  <a:off x="5598720" y="4254840"/>
                  <a:ext cx="13680" cy="11160"/>
                </a:xfrm>
                <a:custGeom>
                  <a:avLst/>
                  <a:gdLst>
                    <a:gd name="textAreaLeft" fmla="*/ 0 w 13680"/>
                    <a:gd name="textAreaRight" fmla="*/ 15480 w 13680"/>
                    <a:gd name="textAreaTop" fmla="*/ 0 h 11160"/>
                    <a:gd name="textAreaBottom" fmla="*/ 12960 h 11160"/>
                  </a:gdLst>
                  <a:ahLst/>
                  <a:rect l="textAreaLeft" t="textAreaTop" r="textAreaRight" b="textAreaBottom"/>
                  <a:pathLst>
                    <a:path w="1959" h="16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44" name="Google Shape;7179;p56"/>
              <p:cNvGrpSpPr/>
              <p:nvPr/>
            </p:nvGrpSpPr>
            <p:grpSpPr>
              <a:xfrm>
                <a:off x="5618520" y="4109760"/>
                <a:ext cx="31320" cy="30600"/>
                <a:chOff x="5618520" y="4109760"/>
                <a:chExt cx="31320" cy="30600"/>
              </a:xfrm>
            </p:grpSpPr>
            <p:sp>
              <p:nvSpPr>
                <p:cNvPr id="6545" name="Google Shape;7180;p56"/>
                <p:cNvSpPr/>
                <p:nvPr/>
              </p:nvSpPr>
              <p:spPr>
                <a:xfrm>
                  <a:off x="5618520" y="4109760"/>
                  <a:ext cx="31320" cy="30600"/>
                </a:xfrm>
                <a:custGeom>
                  <a:avLst/>
                  <a:gdLst>
                    <a:gd name="textAreaLeft" fmla="*/ 0 w 31320"/>
                    <a:gd name="textAreaRight" fmla="*/ 33120 w 31320"/>
                    <a:gd name="textAreaTop" fmla="*/ 0 h 30600"/>
                    <a:gd name="textAreaBottom" fmla="*/ 32400 h 30600"/>
                  </a:gdLst>
                  <a:ahLst/>
                  <a:rect l="textAreaLeft" t="textAreaTop" r="textAreaRight" b="textAreaBottom"/>
                  <a:pathLst>
                    <a:path w="4210" h="4114">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46" name="Google Shape;7181;p56"/>
                <p:cNvSpPr/>
                <p:nvPr/>
              </p:nvSpPr>
              <p:spPr>
                <a:xfrm>
                  <a:off x="5626800" y="4119120"/>
                  <a:ext cx="13680" cy="11160"/>
                </a:xfrm>
                <a:custGeom>
                  <a:avLst/>
                  <a:gdLst>
                    <a:gd name="textAreaLeft" fmla="*/ 0 w 13680"/>
                    <a:gd name="textAreaRight" fmla="*/ 15480 w 13680"/>
                    <a:gd name="textAreaTop" fmla="*/ 0 h 11160"/>
                    <a:gd name="textAreaBottom" fmla="*/ 12960 h 11160"/>
                  </a:gdLst>
                  <a:ahLst/>
                  <a:rect l="textAreaLeft" t="textAreaTop" r="textAreaRight" b="textAreaBottom"/>
                  <a:pathLst>
                    <a:path w="1970" h="166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47" name="Google Shape;7182;p56"/>
              <p:cNvGrpSpPr/>
              <p:nvPr/>
            </p:nvGrpSpPr>
            <p:grpSpPr>
              <a:xfrm>
                <a:off x="5479200" y="4128120"/>
                <a:ext cx="29520" cy="25200"/>
                <a:chOff x="5479200" y="4128120"/>
                <a:chExt cx="29520" cy="25200"/>
              </a:xfrm>
            </p:grpSpPr>
            <p:sp>
              <p:nvSpPr>
                <p:cNvPr id="6548" name="Google Shape;7183;p56"/>
                <p:cNvSpPr/>
                <p:nvPr/>
              </p:nvSpPr>
              <p:spPr>
                <a:xfrm>
                  <a:off x="5479200" y="41281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1">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49" name="Google Shape;7184;p56"/>
                <p:cNvSpPr/>
                <p:nvPr/>
              </p:nvSpPr>
              <p:spPr>
                <a:xfrm>
                  <a:off x="5493600" y="41378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50" name="Google Shape;7185;p56"/>
              <p:cNvGrpSpPr/>
              <p:nvPr/>
            </p:nvGrpSpPr>
            <p:grpSpPr>
              <a:xfrm>
                <a:off x="5582880" y="4179960"/>
                <a:ext cx="29520" cy="25200"/>
                <a:chOff x="5582880" y="4179960"/>
                <a:chExt cx="29520" cy="25200"/>
              </a:xfrm>
            </p:grpSpPr>
            <p:sp>
              <p:nvSpPr>
                <p:cNvPr id="6551" name="Google Shape;7186;p56"/>
                <p:cNvSpPr/>
                <p:nvPr/>
              </p:nvSpPr>
              <p:spPr>
                <a:xfrm>
                  <a:off x="5582880" y="41799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52" name="Google Shape;7187;p56"/>
                <p:cNvSpPr/>
                <p:nvPr/>
              </p:nvSpPr>
              <p:spPr>
                <a:xfrm>
                  <a:off x="5596920" y="418968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553" name="Google Shape;7188;p56"/>
            <p:cNvGrpSpPr/>
            <p:nvPr/>
          </p:nvGrpSpPr>
          <p:grpSpPr>
            <a:xfrm>
              <a:off x="3977640" y="3230280"/>
              <a:ext cx="92880" cy="82440"/>
              <a:chOff x="3977640" y="3230280"/>
              <a:chExt cx="92880" cy="82440"/>
            </a:xfrm>
          </p:grpSpPr>
          <p:grpSp>
            <p:nvGrpSpPr>
              <p:cNvPr id="6554" name="Google Shape;7189;p56"/>
              <p:cNvGrpSpPr/>
              <p:nvPr/>
            </p:nvGrpSpPr>
            <p:grpSpPr>
              <a:xfrm>
                <a:off x="3999960" y="3242880"/>
                <a:ext cx="57960" cy="55440"/>
                <a:chOff x="3999960" y="3242880"/>
                <a:chExt cx="57960" cy="55440"/>
              </a:xfrm>
            </p:grpSpPr>
            <p:sp>
              <p:nvSpPr>
                <p:cNvPr id="6555" name="Google Shape;7190;p56"/>
                <p:cNvSpPr/>
                <p:nvPr/>
              </p:nvSpPr>
              <p:spPr>
                <a:xfrm>
                  <a:off x="3999960" y="3242880"/>
                  <a:ext cx="57600" cy="55440"/>
                </a:xfrm>
                <a:custGeom>
                  <a:avLst/>
                  <a:gdLst>
                    <a:gd name="textAreaLeft" fmla="*/ 0 w 57600"/>
                    <a:gd name="textAreaRight" fmla="*/ 59400 w 57600"/>
                    <a:gd name="textAreaTop" fmla="*/ 0 h 55440"/>
                    <a:gd name="textAreaBottom" fmla="*/ 57240 h 55440"/>
                  </a:gdLst>
                  <a:ahLst/>
                  <a:rect l="textAreaLeft" t="textAreaTop" r="textAreaRight" b="textAreaBottom"/>
                  <a:pathLst>
                    <a:path fill="none" w="7574" h="7259">
                      <a:moveTo>
                        <a:pt x="1" y="2323"/>
                      </a:moveTo>
                      <a:lnTo>
                        <a:pt x="2577" y="7259"/>
                      </a:lnTo>
                      <a:lnTo>
                        <a:pt x="7573" y="4114"/>
                      </a:lnTo>
                      <a:lnTo>
                        <a:pt x="5541" y="1"/>
                      </a:lnTo>
                      <a:lnTo>
                        <a:pt x="352" y="2323"/>
                      </a:lnTo>
                    </a:path>
                  </a:pathLst>
                </a:custGeom>
                <a:noFill/>
                <a:ln w="1825">
                  <a:solidFill>
                    <a:srgbClr val="a5b7c5"/>
                  </a:solidFill>
                  <a:miter/>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6556" name="Google Shape;7191;p56"/>
                <p:cNvSpPr/>
                <p:nvPr/>
              </p:nvSpPr>
              <p:spPr>
                <a:xfrm>
                  <a:off x="4024080" y="3246840"/>
                  <a:ext cx="14040" cy="51480"/>
                </a:xfrm>
                <a:custGeom>
                  <a:avLst/>
                  <a:gdLst>
                    <a:gd name="textAreaLeft" fmla="*/ 0 w 14040"/>
                    <a:gd name="textAreaRight" fmla="*/ 15840 w 14040"/>
                    <a:gd name="textAreaTop" fmla="*/ 0 h 51480"/>
                    <a:gd name="textAreaBottom" fmla="*/ 53280 h 51480"/>
                  </a:gdLst>
                  <a:ahLst/>
                  <a:rect l="textAreaLeft" t="textAreaTop" r="textAreaRight" b="textAreaBottom"/>
                  <a:pathLst>
                    <a:path fill="none" w="1997" h="6787">
                      <a:moveTo>
                        <a:pt x="0" y="6787"/>
                      </a:moveTo>
                      <a:lnTo>
                        <a:pt x="1996" y="1"/>
                      </a:lnTo>
                    </a:path>
                  </a:pathLst>
                </a:custGeom>
                <a:noFill/>
                <a:ln w="1825">
                  <a:solidFill>
                    <a:srgbClr val="a5b7c5"/>
                  </a:solidFill>
                  <a:miter/>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557" name="Google Shape;7192;p56"/>
                <p:cNvSpPr/>
                <p:nvPr/>
              </p:nvSpPr>
              <p:spPr>
                <a:xfrm>
                  <a:off x="4002840" y="3261240"/>
                  <a:ext cx="55080" cy="12240"/>
                </a:xfrm>
                <a:custGeom>
                  <a:avLst/>
                  <a:gdLst>
                    <a:gd name="textAreaLeft" fmla="*/ 0 w 55080"/>
                    <a:gd name="textAreaRight" fmla="*/ 56880 w 55080"/>
                    <a:gd name="textAreaTop" fmla="*/ 0 h 12240"/>
                    <a:gd name="textAreaBottom" fmla="*/ 14040 h 12240"/>
                  </a:gdLst>
                  <a:ahLst/>
                  <a:rect l="textAreaLeft" t="textAreaTop" r="textAreaRight" b="textAreaBottom"/>
                  <a:pathLst>
                    <a:path fill="none" w="7223" h="1791">
                      <a:moveTo>
                        <a:pt x="7222" y="1791"/>
                      </a:moveTo>
                      <a:lnTo>
                        <a:pt x="1" y="0"/>
                      </a:lnTo>
                    </a:path>
                  </a:pathLst>
                </a:custGeom>
                <a:noFill/>
                <a:ln w="1825">
                  <a:solidFill>
                    <a:srgbClr val="a5b7c5"/>
                  </a:solidFill>
                  <a:miter/>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58" name="Google Shape;7193;p56"/>
              <p:cNvGrpSpPr/>
              <p:nvPr/>
            </p:nvGrpSpPr>
            <p:grpSpPr>
              <a:xfrm>
                <a:off x="3977640" y="3245760"/>
                <a:ext cx="36000" cy="30600"/>
                <a:chOff x="3977640" y="3245760"/>
                <a:chExt cx="36000" cy="30600"/>
              </a:xfrm>
            </p:grpSpPr>
            <p:sp>
              <p:nvSpPr>
                <p:cNvPr id="6559" name="Google Shape;7194;p56"/>
                <p:cNvSpPr/>
                <p:nvPr/>
              </p:nvSpPr>
              <p:spPr>
                <a:xfrm>
                  <a:off x="3977640" y="32457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7">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560" name="Google Shape;7195;p56"/>
                <p:cNvSpPr/>
                <p:nvPr/>
              </p:nvSpPr>
              <p:spPr>
                <a:xfrm>
                  <a:off x="3992760" y="32554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61" name="Google Shape;7196;p56"/>
              <p:cNvGrpSpPr/>
              <p:nvPr/>
            </p:nvGrpSpPr>
            <p:grpSpPr>
              <a:xfrm>
                <a:off x="4041000" y="3262680"/>
                <a:ext cx="29520" cy="25200"/>
                <a:chOff x="4041000" y="3262680"/>
                <a:chExt cx="29520" cy="25200"/>
              </a:xfrm>
            </p:grpSpPr>
            <p:sp>
              <p:nvSpPr>
                <p:cNvPr id="6562" name="Google Shape;7197;p56"/>
                <p:cNvSpPr/>
                <p:nvPr/>
              </p:nvSpPr>
              <p:spPr>
                <a:xfrm>
                  <a:off x="4041000" y="32626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63" name="Google Shape;7198;p56"/>
                <p:cNvSpPr/>
                <p:nvPr/>
              </p:nvSpPr>
              <p:spPr>
                <a:xfrm>
                  <a:off x="4055040" y="32724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64" name="Google Shape;7199;p56"/>
              <p:cNvGrpSpPr/>
              <p:nvPr/>
            </p:nvGrpSpPr>
            <p:grpSpPr>
              <a:xfrm>
                <a:off x="4021200" y="3230280"/>
                <a:ext cx="29520" cy="25200"/>
                <a:chOff x="4021200" y="3230280"/>
                <a:chExt cx="29520" cy="25200"/>
              </a:xfrm>
            </p:grpSpPr>
            <p:sp>
              <p:nvSpPr>
                <p:cNvPr id="6565" name="Google Shape;7200;p56"/>
                <p:cNvSpPr/>
                <p:nvPr/>
              </p:nvSpPr>
              <p:spPr>
                <a:xfrm>
                  <a:off x="4021200" y="32302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2" h="3421">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66" name="Google Shape;7201;p56"/>
                <p:cNvSpPr/>
                <p:nvPr/>
              </p:nvSpPr>
              <p:spPr>
                <a:xfrm>
                  <a:off x="4035240" y="32400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67" name="Google Shape;7202;p56"/>
              <p:cNvGrpSpPr/>
              <p:nvPr/>
            </p:nvGrpSpPr>
            <p:grpSpPr>
              <a:xfrm>
                <a:off x="4001400" y="3287520"/>
                <a:ext cx="29520" cy="25200"/>
                <a:chOff x="4001400" y="3287520"/>
                <a:chExt cx="29520" cy="25200"/>
              </a:xfrm>
            </p:grpSpPr>
            <p:sp>
              <p:nvSpPr>
                <p:cNvPr id="6568" name="Google Shape;7203;p56"/>
                <p:cNvSpPr/>
                <p:nvPr/>
              </p:nvSpPr>
              <p:spPr>
                <a:xfrm>
                  <a:off x="4001400" y="32875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6">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69" name="Google Shape;7204;p56"/>
                <p:cNvSpPr/>
                <p:nvPr/>
              </p:nvSpPr>
              <p:spPr>
                <a:xfrm>
                  <a:off x="4014360" y="32972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5">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570" name="Google Shape;7205;p56"/>
            <p:cNvGrpSpPr/>
            <p:nvPr/>
          </p:nvGrpSpPr>
          <p:grpSpPr>
            <a:xfrm>
              <a:off x="4084560" y="3258720"/>
              <a:ext cx="183240" cy="135720"/>
              <a:chOff x="4084560" y="3258720"/>
              <a:chExt cx="183240" cy="135720"/>
            </a:xfrm>
          </p:grpSpPr>
          <p:grpSp>
            <p:nvGrpSpPr>
              <p:cNvPr id="6571" name="Google Shape;7206;p56"/>
              <p:cNvGrpSpPr/>
              <p:nvPr/>
            </p:nvGrpSpPr>
            <p:grpSpPr>
              <a:xfrm>
                <a:off x="4107600" y="3271680"/>
                <a:ext cx="151560" cy="108360"/>
                <a:chOff x="4107600" y="3271680"/>
                <a:chExt cx="151560" cy="108360"/>
              </a:xfrm>
            </p:grpSpPr>
            <p:sp>
              <p:nvSpPr>
                <p:cNvPr id="6572" name="Google Shape;7207;p56"/>
                <p:cNvSpPr/>
                <p:nvPr/>
              </p:nvSpPr>
              <p:spPr>
                <a:xfrm>
                  <a:off x="4107600" y="3271680"/>
                  <a:ext cx="151560" cy="108360"/>
                </a:xfrm>
                <a:custGeom>
                  <a:avLst/>
                  <a:gdLst>
                    <a:gd name="textAreaLeft" fmla="*/ 0 w 151560"/>
                    <a:gd name="textAreaRight" fmla="*/ 153360 w 151560"/>
                    <a:gd name="textAreaTop" fmla="*/ 0 h 108360"/>
                    <a:gd name="textAreaBottom" fmla="*/ 110160 h 108360"/>
                  </a:gdLst>
                  <a:ahLst/>
                  <a:rect l="textAreaLeft" t="textAreaTop" r="textAreaRight" b="textAreaBottom"/>
                  <a:pathLst>
                    <a:path fill="none" w="19513" h="14021">
                      <a:moveTo>
                        <a:pt x="19513" y="14021"/>
                      </a:moveTo>
                      <a:lnTo>
                        <a:pt x="14844" y="968"/>
                      </a:lnTo>
                      <a:lnTo>
                        <a:pt x="5674" y="1"/>
                      </a:lnTo>
                      <a:lnTo>
                        <a:pt x="1" y="968"/>
                      </a:lnTo>
                      <a:lnTo>
                        <a:pt x="8977" y="2674"/>
                      </a:lnTo>
                      <a:lnTo>
                        <a:pt x="14360" y="10102"/>
                      </a:lnTo>
                      <a:lnTo>
                        <a:pt x="19029" y="14021"/>
                      </a:lnTo>
                    </a:path>
                  </a:pathLst>
                </a:custGeom>
                <a:noFill/>
                <a:ln w="1825">
                  <a:solidFill>
                    <a:srgbClr val="a5b7c5"/>
                  </a:solidFill>
                  <a:miter/>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6573" name="Google Shape;7208;p56"/>
                <p:cNvSpPr/>
                <p:nvPr/>
              </p:nvSpPr>
              <p:spPr>
                <a:xfrm>
                  <a:off x="4155840" y="3272040"/>
                  <a:ext cx="20520" cy="18720"/>
                </a:xfrm>
                <a:custGeom>
                  <a:avLst/>
                  <a:gdLst>
                    <a:gd name="textAreaLeft" fmla="*/ 0 w 20520"/>
                    <a:gd name="textAreaRight" fmla="*/ 22320 w 20520"/>
                    <a:gd name="textAreaTop" fmla="*/ 0 h 18720"/>
                    <a:gd name="textAreaBottom" fmla="*/ 20520 h 18720"/>
                  </a:gdLst>
                  <a:ahLst/>
                  <a:rect l="textAreaLeft" t="textAreaTop" r="textAreaRight" b="textAreaBottom"/>
                  <a:pathLst>
                    <a:path fill="none" w="2819" h="2614">
                      <a:moveTo>
                        <a:pt x="2819" y="2613"/>
                      </a:moveTo>
                      <a:lnTo>
                        <a:pt x="0" y="0"/>
                      </a:lnTo>
                    </a:path>
                  </a:pathLst>
                </a:custGeom>
                <a:noFill/>
                <a:ln w="1825">
                  <a:solidFill>
                    <a:srgbClr val="a5b7c5"/>
                  </a:solidFill>
                  <a:miter/>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6574" name="Google Shape;7209;p56"/>
                <p:cNvSpPr/>
                <p:nvPr/>
              </p:nvSpPr>
              <p:spPr>
                <a:xfrm>
                  <a:off x="4178160" y="3279240"/>
                  <a:ext cx="40680" cy="11520"/>
                </a:xfrm>
                <a:custGeom>
                  <a:avLst/>
                  <a:gdLst>
                    <a:gd name="textAreaLeft" fmla="*/ 0 w 40680"/>
                    <a:gd name="textAreaRight" fmla="*/ 42480 w 40680"/>
                    <a:gd name="textAreaTop" fmla="*/ 0 h 11520"/>
                    <a:gd name="textAreaBottom" fmla="*/ 13320 h 11520"/>
                  </a:gdLst>
                  <a:ahLst/>
                  <a:rect l="textAreaLeft" t="textAreaTop" r="textAreaRight" b="textAreaBottom"/>
                  <a:pathLst>
                    <a:path fill="none" w="5384" h="1695">
                      <a:moveTo>
                        <a:pt x="1" y="1694"/>
                      </a:moveTo>
                      <a:lnTo>
                        <a:pt x="5384" y="0"/>
                      </a:lnTo>
                    </a:path>
                  </a:pathLst>
                </a:custGeom>
                <a:noFill/>
                <a:ln w="1825">
                  <a:solidFill>
                    <a:srgbClr val="a5b7c5"/>
                  </a:solidFill>
                  <a:miter/>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6575" name="Google Shape;7210;p56"/>
                <p:cNvSpPr/>
                <p:nvPr/>
              </p:nvSpPr>
              <p:spPr>
                <a:xfrm>
                  <a:off x="4220280" y="3279240"/>
                  <a:ext cx="360" cy="69840"/>
                </a:xfrm>
                <a:custGeom>
                  <a:avLst/>
                  <a:gdLst>
                    <a:gd name="textAreaLeft" fmla="*/ 0 w 360"/>
                    <a:gd name="textAreaRight" fmla="*/ 11520 w 360"/>
                    <a:gd name="textAreaTop" fmla="*/ 0 h 69840"/>
                    <a:gd name="textAreaBottom" fmla="*/ 71640 h 69840"/>
                  </a:gdLst>
                  <a:ahLst/>
                  <a:rect l="textAreaLeft" t="textAreaTop" r="textAreaRight" b="textAreaBottom"/>
                  <a:pathLst>
                    <a:path fill="none" w="1" h="9122">
                      <a:moveTo>
                        <a:pt x="1" y="0"/>
                      </a:moveTo>
                      <a:lnTo>
                        <a:pt x="1" y="9121"/>
                      </a:lnTo>
                    </a:path>
                  </a:pathLst>
                </a:custGeom>
                <a:noFill/>
                <a:ln w="1825">
                  <a:solidFill>
                    <a:srgbClr val="a5b7c5"/>
                  </a:solidFill>
                  <a:miter/>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76" name="Google Shape;7211;p56"/>
              <p:cNvGrpSpPr/>
              <p:nvPr/>
            </p:nvGrpSpPr>
            <p:grpSpPr>
              <a:xfrm>
                <a:off x="4137120" y="3258720"/>
                <a:ext cx="29520" cy="25200"/>
                <a:chOff x="4137120" y="3258720"/>
                <a:chExt cx="29520" cy="25200"/>
              </a:xfrm>
            </p:grpSpPr>
            <p:sp>
              <p:nvSpPr>
                <p:cNvPr id="6577" name="Google Shape;7212;p56"/>
                <p:cNvSpPr/>
                <p:nvPr/>
              </p:nvSpPr>
              <p:spPr>
                <a:xfrm>
                  <a:off x="4137120" y="32587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3">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78" name="Google Shape;7213;p56"/>
                <p:cNvSpPr/>
                <p:nvPr/>
              </p:nvSpPr>
              <p:spPr>
                <a:xfrm>
                  <a:off x="4151160" y="32684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79" name="Google Shape;7214;p56"/>
              <p:cNvGrpSpPr/>
              <p:nvPr/>
            </p:nvGrpSpPr>
            <p:grpSpPr>
              <a:xfrm>
                <a:off x="4084560" y="3266640"/>
                <a:ext cx="29520" cy="25200"/>
                <a:chOff x="4084560" y="3266640"/>
                <a:chExt cx="29520" cy="25200"/>
              </a:xfrm>
            </p:grpSpPr>
            <p:sp>
              <p:nvSpPr>
                <p:cNvPr id="6580" name="Google Shape;7215;p56"/>
                <p:cNvSpPr/>
                <p:nvPr/>
              </p:nvSpPr>
              <p:spPr>
                <a:xfrm>
                  <a:off x="4084560" y="32666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1" h="342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81" name="Google Shape;7216;p56"/>
                <p:cNvSpPr/>
                <p:nvPr/>
              </p:nvSpPr>
              <p:spPr>
                <a:xfrm>
                  <a:off x="4098960" y="32760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82" name="Google Shape;7217;p56"/>
              <p:cNvGrpSpPr/>
              <p:nvPr/>
            </p:nvGrpSpPr>
            <p:grpSpPr>
              <a:xfrm>
                <a:off x="4159080" y="3279960"/>
                <a:ext cx="29520" cy="25200"/>
                <a:chOff x="4159080" y="3279960"/>
                <a:chExt cx="29520" cy="25200"/>
              </a:xfrm>
            </p:grpSpPr>
            <p:sp>
              <p:nvSpPr>
                <p:cNvPr id="6583" name="Google Shape;7218;p56"/>
                <p:cNvSpPr/>
                <p:nvPr/>
              </p:nvSpPr>
              <p:spPr>
                <a:xfrm>
                  <a:off x="4159080" y="32799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6">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84" name="Google Shape;7219;p56"/>
                <p:cNvSpPr/>
                <p:nvPr/>
              </p:nvSpPr>
              <p:spPr>
                <a:xfrm>
                  <a:off x="4173480" y="328968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8">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85" name="Google Shape;7220;p56"/>
              <p:cNvGrpSpPr/>
              <p:nvPr/>
            </p:nvGrpSpPr>
            <p:grpSpPr>
              <a:xfrm>
                <a:off x="4201560" y="3266640"/>
                <a:ext cx="29520" cy="25200"/>
                <a:chOff x="4201560" y="3266640"/>
                <a:chExt cx="29520" cy="25200"/>
              </a:xfrm>
            </p:grpSpPr>
            <p:sp>
              <p:nvSpPr>
                <p:cNvPr id="6586" name="Google Shape;7221;p56"/>
                <p:cNvSpPr/>
                <p:nvPr/>
              </p:nvSpPr>
              <p:spPr>
                <a:xfrm>
                  <a:off x="4201560" y="32666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18">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87" name="Google Shape;7222;p56"/>
                <p:cNvSpPr/>
                <p:nvPr/>
              </p:nvSpPr>
              <p:spPr>
                <a:xfrm>
                  <a:off x="4214160" y="32763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4" h="96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88" name="Google Shape;7223;p56"/>
              <p:cNvGrpSpPr/>
              <p:nvPr/>
            </p:nvGrpSpPr>
            <p:grpSpPr>
              <a:xfrm>
                <a:off x="4201560" y="3338280"/>
                <a:ext cx="29520" cy="25200"/>
                <a:chOff x="4201560" y="3338280"/>
                <a:chExt cx="29520" cy="25200"/>
              </a:xfrm>
            </p:grpSpPr>
            <p:sp>
              <p:nvSpPr>
                <p:cNvPr id="6589" name="Google Shape;7224;p56"/>
                <p:cNvSpPr/>
                <p:nvPr/>
              </p:nvSpPr>
              <p:spPr>
                <a:xfrm>
                  <a:off x="4201560" y="33382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4">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90" name="Google Shape;7225;p56"/>
                <p:cNvSpPr/>
                <p:nvPr/>
              </p:nvSpPr>
              <p:spPr>
                <a:xfrm>
                  <a:off x="4214160" y="334800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4" h="965">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91" name="Google Shape;7226;p56"/>
              <p:cNvGrpSpPr/>
              <p:nvPr/>
            </p:nvGrpSpPr>
            <p:grpSpPr>
              <a:xfrm>
                <a:off x="4238280" y="3369240"/>
                <a:ext cx="29520" cy="25200"/>
                <a:chOff x="4238280" y="3369240"/>
                <a:chExt cx="29520" cy="25200"/>
              </a:xfrm>
            </p:grpSpPr>
            <p:sp>
              <p:nvSpPr>
                <p:cNvPr id="6592" name="Google Shape;7227;p56"/>
                <p:cNvSpPr/>
                <p:nvPr/>
              </p:nvSpPr>
              <p:spPr>
                <a:xfrm>
                  <a:off x="4238280" y="33692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93" name="Google Shape;7228;p56"/>
                <p:cNvSpPr/>
                <p:nvPr/>
              </p:nvSpPr>
              <p:spPr>
                <a:xfrm>
                  <a:off x="4251240" y="33789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594" name="Google Shape;7229;p56"/>
            <p:cNvGrpSpPr/>
            <p:nvPr/>
          </p:nvGrpSpPr>
          <p:grpSpPr>
            <a:xfrm>
              <a:off x="4068720" y="3200040"/>
              <a:ext cx="75600" cy="35640"/>
              <a:chOff x="4068720" y="3200040"/>
              <a:chExt cx="75600" cy="35640"/>
            </a:xfrm>
          </p:grpSpPr>
          <p:sp>
            <p:nvSpPr>
              <p:cNvPr id="6595" name="Google Shape;7230;p56"/>
              <p:cNvSpPr/>
              <p:nvPr/>
            </p:nvSpPr>
            <p:spPr>
              <a:xfrm>
                <a:off x="4087440" y="3213000"/>
                <a:ext cx="48240" cy="8640"/>
              </a:xfrm>
              <a:custGeom>
                <a:avLst/>
                <a:gdLst>
                  <a:gd name="textAreaLeft" fmla="*/ 0 w 48240"/>
                  <a:gd name="textAreaRight" fmla="*/ 50040 w 48240"/>
                  <a:gd name="textAreaTop" fmla="*/ 0 h 8640"/>
                  <a:gd name="textAreaBottom" fmla="*/ 10440 h 8640"/>
                </a:gdLst>
                <a:ahLst/>
                <a:rect l="textAreaLeft" t="textAreaTop" r="textAreaRight" b="textAreaBottom"/>
                <a:pathLst>
                  <a:path fill="none" w="6352" h="1319">
                    <a:moveTo>
                      <a:pt x="1" y="1319"/>
                    </a:moveTo>
                    <a:lnTo>
                      <a:pt x="6351" y="0"/>
                    </a:lnTo>
                  </a:path>
                </a:pathLst>
              </a:custGeom>
              <a:noFill/>
              <a:ln w="1825">
                <a:solidFill>
                  <a:srgbClr val="a5b7c5"/>
                </a:solidFill>
                <a:miter/>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nvGrpSpPr>
              <p:cNvPr id="6596" name="Google Shape;7231;p56"/>
              <p:cNvGrpSpPr/>
              <p:nvPr/>
            </p:nvGrpSpPr>
            <p:grpSpPr>
              <a:xfrm>
                <a:off x="4114800" y="3200040"/>
                <a:ext cx="29520" cy="25200"/>
                <a:chOff x="4114800" y="3200040"/>
                <a:chExt cx="29520" cy="25200"/>
              </a:xfrm>
            </p:grpSpPr>
            <p:sp>
              <p:nvSpPr>
                <p:cNvPr id="6597" name="Google Shape;7232;p56"/>
                <p:cNvSpPr/>
                <p:nvPr/>
              </p:nvSpPr>
              <p:spPr>
                <a:xfrm>
                  <a:off x="4114800" y="32000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2">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598" name="Google Shape;7233;p56"/>
                <p:cNvSpPr/>
                <p:nvPr/>
              </p:nvSpPr>
              <p:spPr>
                <a:xfrm>
                  <a:off x="4127760" y="32097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77">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599" name="Google Shape;7234;p56"/>
              <p:cNvGrpSpPr/>
              <p:nvPr/>
            </p:nvGrpSpPr>
            <p:grpSpPr>
              <a:xfrm>
                <a:off x="4068720" y="3210480"/>
                <a:ext cx="29520" cy="25200"/>
                <a:chOff x="4068720" y="3210480"/>
                <a:chExt cx="29520" cy="25200"/>
              </a:xfrm>
            </p:grpSpPr>
            <p:sp>
              <p:nvSpPr>
                <p:cNvPr id="6600" name="Google Shape;7235;p56"/>
                <p:cNvSpPr/>
                <p:nvPr/>
              </p:nvSpPr>
              <p:spPr>
                <a:xfrm>
                  <a:off x="4068720" y="32104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1">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01" name="Google Shape;7236;p56"/>
                <p:cNvSpPr/>
                <p:nvPr/>
              </p:nvSpPr>
              <p:spPr>
                <a:xfrm>
                  <a:off x="4081680" y="322020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4">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602" name="Google Shape;7237;p56"/>
            <p:cNvGrpSpPr/>
            <p:nvPr/>
          </p:nvGrpSpPr>
          <p:grpSpPr>
            <a:xfrm>
              <a:off x="3869640" y="3066840"/>
              <a:ext cx="380880" cy="188640"/>
              <a:chOff x="3869640" y="3066840"/>
              <a:chExt cx="380880" cy="188640"/>
            </a:xfrm>
          </p:grpSpPr>
          <p:grpSp>
            <p:nvGrpSpPr>
              <p:cNvPr id="6603" name="Google Shape;7238;p56"/>
              <p:cNvGrpSpPr/>
              <p:nvPr/>
            </p:nvGrpSpPr>
            <p:grpSpPr>
              <a:xfrm>
                <a:off x="3888720" y="3082320"/>
                <a:ext cx="349200" cy="159120"/>
                <a:chOff x="3888720" y="3082320"/>
                <a:chExt cx="349200" cy="159120"/>
              </a:xfrm>
            </p:grpSpPr>
            <p:sp>
              <p:nvSpPr>
                <p:cNvPr id="6604" name="Google Shape;7239;p56"/>
                <p:cNvSpPr/>
                <p:nvPr/>
              </p:nvSpPr>
              <p:spPr>
                <a:xfrm>
                  <a:off x="3892320" y="3082320"/>
                  <a:ext cx="345600" cy="158760"/>
                </a:xfrm>
                <a:custGeom>
                  <a:avLst/>
                  <a:gdLst>
                    <a:gd name="textAreaLeft" fmla="*/ 0 w 345600"/>
                    <a:gd name="textAreaRight" fmla="*/ 347400 w 345600"/>
                    <a:gd name="textAreaTop" fmla="*/ 0 h 158760"/>
                    <a:gd name="textAreaBottom" fmla="*/ 160560 h 158760"/>
                  </a:gdLst>
                  <a:ahLst/>
                  <a:rect l="textAreaLeft" t="textAreaTop" r="textAreaRight" b="textAreaBottom"/>
                  <a:pathLst>
                    <a:path fill="none" w="44166" h="20432">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a:solidFill>
                    <a:srgbClr val="a5b7c5"/>
                  </a:solidFill>
                  <a:miter/>
                </a:ln>
              </p:spPr>
              <p:style>
                <a:lnRef idx="0"/>
                <a:fillRef idx="0"/>
                <a:effectRef idx="0"/>
                <a:fontRef idx="minor"/>
              </p:style>
              <p:txBody>
                <a:bodyPr lIns="90000" rIns="90000" tIns="80280" bIns="80280" anchor="ctr">
                  <a:noAutofit/>
                </a:bodyPr>
                <a:p>
                  <a:pPr>
                    <a:lnSpc>
                      <a:spcPct val="100000"/>
                    </a:lnSpc>
                    <a:tabLst>
                      <a:tab algn="l" pos="0"/>
                    </a:tabLst>
                  </a:pPr>
                  <a:endParaRPr b="0" lang="en-US" sz="1400" spc="-1" strike="noStrike">
                    <a:solidFill>
                      <a:srgbClr val="ffffff"/>
                    </a:solidFill>
                    <a:latin typeface="Arial"/>
                  </a:endParaRPr>
                </a:p>
              </p:txBody>
            </p:sp>
            <p:sp>
              <p:nvSpPr>
                <p:cNvPr id="6605" name="Google Shape;7240;p56"/>
                <p:cNvSpPr/>
                <p:nvPr/>
              </p:nvSpPr>
              <p:spPr>
                <a:xfrm>
                  <a:off x="3888720" y="3173040"/>
                  <a:ext cx="71280" cy="68400"/>
                </a:xfrm>
                <a:custGeom>
                  <a:avLst/>
                  <a:gdLst>
                    <a:gd name="textAreaLeft" fmla="*/ 0 w 71280"/>
                    <a:gd name="textAreaRight" fmla="*/ 73080 w 71280"/>
                    <a:gd name="textAreaTop" fmla="*/ 0 h 68400"/>
                    <a:gd name="textAreaBottom" fmla="*/ 70200 h 68400"/>
                  </a:gdLst>
                  <a:ahLst/>
                  <a:rect l="textAreaLeft" t="textAreaTop" r="textAreaRight" b="textAreaBottom"/>
                  <a:pathLst>
                    <a:path fill="none" w="9279" h="8916">
                      <a:moveTo>
                        <a:pt x="0" y="8916"/>
                      </a:moveTo>
                      <a:lnTo>
                        <a:pt x="9279" y="6883"/>
                      </a:lnTo>
                      <a:lnTo>
                        <a:pt x="7041" y="0"/>
                      </a:lnTo>
                    </a:path>
                  </a:pathLst>
                </a:custGeom>
                <a:noFill/>
                <a:ln w="1825">
                  <a:solidFill>
                    <a:srgbClr val="a5b7c5"/>
                  </a:solidFill>
                  <a:miter/>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6606" name="Google Shape;7241;p56"/>
                <p:cNvSpPr/>
                <p:nvPr/>
              </p:nvSpPr>
              <p:spPr>
                <a:xfrm>
                  <a:off x="3960360" y="3203640"/>
                  <a:ext cx="77760" cy="17640"/>
                </a:xfrm>
                <a:custGeom>
                  <a:avLst/>
                  <a:gdLst>
                    <a:gd name="textAreaLeft" fmla="*/ 0 w 77760"/>
                    <a:gd name="textAreaRight" fmla="*/ 79560 w 77760"/>
                    <a:gd name="textAreaTop" fmla="*/ 0 h 17640"/>
                    <a:gd name="textAreaBottom" fmla="*/ 19440 h 17640"/>
                  </a:gdLst>
                  <a:ahLst/>
                  <a:rect l="textAreaLeft" t="textAreaTop" r="textAreaRight" b="textAreaBottom"/>
                  <a:pathLst>
                    <a:path fill="none" w="10114" h="2493">
                      <a:moveTo>
                        <a:pt x="0" y="2493"/>
                      </a:moveTo>
                      <a:lnTo>
                        <a:pt x="10113" y="1"/>
                      </a:lnTo>
                    </a:path>
                  </a:pathLst>
                </a:custGeom>
                <a:noFill/>
                <a:ln w="1825">
                  <a:solidFill>
                    <a:srgbClr val="a5b7c5"/>
                  </a:solidFill>
                  <a:miter/>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607" name="Google Shape;7242;p56"/>
                <p:cNvSpPr/>
                <p:nvPr/>
              </p:nvSpPr>
              <p:spPr>
                <a:xfrm>
                  <a:off x="4043520" y="3161520"/>
                  <a:ext cx="106560" cy="40320"/>
                </a:xfrm>
                <a:custGeom>
                  <a:avLst/>
                  <a:gdLst>
                    <a:gd name="textAreaLeft" fmla="*/ 0 w 106560"/>
                    <a:gd name="textAreaRight" fmla="*/ 108360 w 106560"/>
                    <a:gd name="textAreaTop" fmla="*/ 0 h 40320"/>
                    <a:gd name="textAreaBottom" fmla="*/ 42120 h 40320"/>
                  </a:gdLst>
                  <a:ahLst/>
                  <a:rect l="textAreaLeft" t="textAreaTop" r="textAreaRight" b="textAreaBottom"/>
                  <a:pathLst>
                    <a:path fill="none" w="13792" h="5360">
                      <a:moveTo>
                        <a:pt x="1" y="5360"/>
                      </a:moveTo>
                      <a:lnTo>
                        <a:pt x="13791" y="1"/>
                      </a:lnTo>
                    </a:path>
                  </a:pathLst>
                </a:custGeom>
                <a:noFill/>
                <a:ln w="1825">
                  <a:solidFill>
                    <a:srgbClr val="a5b7c5"/>
                  </a:solidFill>
                  <a:miter/>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6608" name="Google Shape;7243;p56"/>
                <p:cNvSpPr/>
                <p:nvPr/>
              </p:nvSpPr>
              <p:spPr>
                <a:xfrm>
                  <a:off x="4152240" y="3082320"/>
                  <a:ext cx="15480" cy="81000"/>
                </a:xfrm>
                <a:custGeom>
                  <a:avLst/>
                  <a:gdLst>
                    <a:gd name="textAreaLeft" fmla="*/ 0 w 15480"/>
                    <a:gd name="textAreaRight" fmla="*/ 17280 w 15480"/>
                    <a:gd name="textAreaTop" fmla="*/ 0 h 81000"/>
                    <a:gd name="textAreaBottom" fmla="*/ 82800 h 81000"/>
                  </a:gdLst>
                  <a:ahLst/>
                  <a:rect l="textAreaLeft" t="textAreaTop" r="textAreaRight" b="textAreaBottom"/>
                  <a:pathLst>
                    <a:path fill="none" w="2190" h="10549">
                      <a:moveTo>
                        <a:pt x="0" y="10549"/>
                      </a:moveTo>
                      <a:lnTo>
                        <a:pt x="2190" y="0"/>
                      </a:lnTo>
                    </a:path>
                  </a:pathLst>
                </a:custGeom>
                <a:noFill/>
                <a:ln w="1825">
                  <a:solidFill>
                    <a:srgbClr val="a5b7c5"/>
                  </a:solidFill>
                  <a:miter/>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6609" name="Google Shape;7244;p56"/>
                <p:cNvSpPr/>
                <p:nvPr/>
              </p:nvSpPr>
              <p:spPr>
                <a:xfrm>
                  <a:off x="4169160" y="3082320"/>
                  <a:ext cx="24120" cy="61920"/>
                </a:xfrm>
                <a:custGeom>
                  <a:avLst/>
                  <a:gdLst>
                    <a:gd name="textAreaLeft" fmla="*/ 0 w 24120"/>
                    <a:gd name="textAreaRight" fmla="*/ 25920 w 24120"/>
                    <a:gd name="textAreaTop" fmla="*/ 0 h 61920"/>
                    <a:gd name="textAreaBottom" fmla="*/ 63720 h 61920"/>
                  </a:gdLst>
                  <a:ahLst/>
                  <a:rect l="textAreaLeft" t="textAreaTop" r="textAreaRight" b="textAreaBottom"/>
                  <a:pathLst>
                    <a:path fill="none" w="3280" h="8081">
                      <a:moveTo>
                        <a:pt x="1" y="0"/>
                      </a:moveTo>
                      <a:lnTo>
                        <a:pt x="3279" y="8081"/>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10" name="Google Shape;7245;p56"/>
              <p:cNvGrpSpPr/>
              <p:nvPr/>
            </p:nvGrpSpPr>
            <p:grpSpPr>
              <a:xfrm>
                <a:off x="4143600" y="3066840"/>
                <a:ext cx="36000" cy="30600"/>
                <a:chOff x="4143600" y="3066840"/>
                <a:chExt cx="36000" cy="30600"/>
              </a:xfrm>
            </p:grpSpPr>
            <p:sp>
              <p:nvSpPr>
                <p:cNvPr id="6611" name="Google Shape;7246;p56"/>
                <p:cNvSpPr/>
                <p:nvPr/>
              </p:nvSpPr>
              <p:spPr>
                <a:xfrm>
                  <a:off x="4143600" y="30668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12" name="Google Shape;7247;p56"/>
                <p:cNvSpPr/>
                <p:nvPr/>
              </p:nvSpPr>
              <p:spPr>
                <a:xfrm>
                  <a:off x="4158720" y="307656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13" name="Google Shape;7248;p56"/>
              <p:cNvGrpSpPr/>
              <p:nvPr/>
            </p:nvGrpSpPr>
            <p:grpSpPr>
              <a:xfrm>
                <a:off x="4044600" y="3103560"/>
                <a:ext cx="36000" cy="30600"/>
                <a:chOff x="4044600" y="3103560"/>
                <a:chExt cx="36000" cy="30600"/>
              </a:xfrm>
            </p:grpSpPr>
            <p:sp>
              <p:nvSpPr>
                <p:cNvPr id="6614" name="Google Shape;7249;p56"/>
                <p:cNvSpPr/>
                <p:nvPr/>
              </p:nvSpPr>
              <p:spPr>
                <a:xfrm>
                  <a:off x="4044600" y="31035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26">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15" name="Google Shape;7250;p56"/>
                <p:cNvSpPr/>
                <p:nvPr/>
              </p:nvSpPr>
              <p:spPr>
                <a:xfrm>
                  <a:off x="4059720" y="31132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9">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16" name="Google Shape;7251;p56"/>
              <p:cNvGrpSpPr/>
              <p:nvPr/>
            </p:nvGrpSpPr>
            <p:grpSpPr>
              <a:xfrm>
                <a:off x="4017600" y="3188160"/>
                <a:ext cx="36000" cy="30600"/>
                <a:chOff x="4017600" y="3188160"/>
                <a:chExt cx="36000" cy="30600"/>
              </a:xfrm>
            </p:grpSpPr>
            <p:sp>
              <p:nvSpPr>
                <p:cNvPr id="6617" name="Google Shape;7252;p56"/>
                <p:cNvSpPr/>
                <p:nvPr/>
              </p:nvSpPr>
              <p:spPr>
                <a:xfrm>
                  <a:off x="4017600" y="31881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18" name="Google Shape;7253;p56"/>
                <p:cNvSpPr/>
                <p:nvPr/>
              </p:nvSpPr>
              <p:spPr>
                <a:xfrm>
                  <a:off x="4032360" y="31978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9">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19" name="Google Shape;7254;p56"/>
              <p:cNvGrpSpPr/>
              <p:nvPr/>
            </p:nvGrpSpPr>
            <p:grpSpPr>
              <a:xfrm>
                <a:off x="3921480" y="3157560"/>
                <a:ext cx="36000" cy="30600"/>
                <a:chOff x="3921480" y="3157560"/>
                <a:chExt cx="36000" cy="30600"/>
              </a:xfrm>
            </p:grpSpPr>
            <p:sp>
              <p:nvSpPr>
                <p:cNvPr id="6620" name="Google Shape;7255;p56"/>
                <p:cNvSpPr/>
                <p:nvPr/>
              </p:nvSpPr>
              <p:spPr>
                <a:xfrm>
                  <a:off x="3921480" y="31575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21" name="Google Shape;7256;p56"/>
                <p:cNvSpPr/>
                <p:nvPr/>
              </p:nvSpPr>
              <p:spPr>
                <a:xfrm>
                  <a:off x="3936600" y="31672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22" name="Google Shape;7257;p56"/>
              <p:cNvGrpSpPr/>
              <p:nvPr/>
            </p:nvGrpSpPr>
            <p:grpSpPr>
              <a:xfrm>
                <a:off x="3939120" y="3211560"/>
                <a:ext cx="36000" cy="30600"/>
                <a:chOff x="3939120" y="3211560"/>
                <a:chExt cx="36000" cy="30600"/>
              </a:xfrm>
            </p:grpSpPr>
            <p:sp>
              <p:nvSpPr>
                <p:cNvPr id="6623" name="Google Shape;7258;p56"/>
                <p:cNvSpPr/>
                <p:nvPr/>
              </p:nvSpPr>
              <p:spPr>
                <a:xfrm>
                  <a:off x="3939120" y="32115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7">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24" name="Google Shape;7259;p56"/>
                <p:cNvSpPr/>
                <p:nvPr/>
              </p:nvSpPr>
              <p:spPr>
                <a:xfrm>
                  <a:off x="3954240" y="32212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25" name="Google Shape;7260;p56"/>
              <p:cNvGrpSpPr/>
              <p:nvPr/>
            </p:nvGrpSpPr>
            <p:grpSpPr>
              <a:xfrm>
                <a:off x="4176360" y="3137040"/>
                <a:ext cx="29520" cy="25200"/>
                <a:chOff x="4176360" y="3137040"/>
                <a:chExt cx="29520" cy="25200"/>
              </a:xfrm>
            </p:grpSpPr>
            <p:sp>
              <p:nvSpPr>
                <p:cNvPr id="6626" name="Google Shape;7261;p56"/>
                <p:cNvSpPr/>
                <p:nvPr/>
              </p:nvSpPr>
              <p:spPr>
                <a:xfrm>
                  <a:off x="4176360" y="31370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4">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27" name="Google Shape;7262;p56"/>
                <p:cNvSpPr/>
                <p:nvPr/>
              </p:nvSpPr>
              <p:spPr>
                <a:xfrm>
                  <a:off x="4190400" y="314676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28" name="Google Shape;7263;p56"/>
              <p:cNvGrpSpPr/>
              <p:nvPr/>
            </p:nvGrpSpPr>
            <p:grpSpPr>
              <a:xfrm>
                <a:off x="4133160" y="3152520"/>
                <a:ext cx="29520" cy="25200"/>
                <a:chOff x="4133160" y="3152520"/>
                <a:chExt cx="29520" cy="25200"/>
              </a:xfrm>
            </p:grpSpPr>
            <p:sp>
              <p:nvSpPr>
                <p:cNvPr id="6629" name="Google Shape;7264;p56"/>
                <p:cNvSpPr/>
                <p:nvPr/>
              </p:nvSpPr>
              <p:spPr>
                <a:xfrm>
                  <a:off x="4133160" y="31525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3">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30" name="Google Shape;7265;p56"/>
                <p:cNvSpPr/>
                <p:nvPr/>
              </p:nvSpPr>
              <p:spPr>
                <a:xfrm>
                  <a:off x="4147200" y="31622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31" name="Google Shape;7266;p56"/>
              <p:cNvGrpSpPr/>
              <p:nvPr/>
            </p:nvGrpSpPr>
            <p:grpSpPr>
              <a:xfrm>
                <a:off x="4221000" y="3073680"/>
                <a:ext cx="29520" cy="25200"/>
                <a:chOff x="4221000" y="3073680"/>
                <a:chExt cx="29520" cy="25200"/>
              </a:xfrm>
            </p:grpSpPr>
            <p:sp>
              <p:nvSpPr>
                <p:cNvPr id="6632" name="Google Shape;7267;p56"/>
                <p:cNvSpPr/>
                <p:nvPr/>
              </p:nvSpPr>
              <p:spPr>
                <a:xfrm>
                  <a:off x="4221000" y="30736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33" name="Google Shape;7268;p56"/>
                <p:cNvSpPr/>
                <p:nvPr/>
              </p:nvSpPr>
              <p:spPr>
                <a:xfrm>
                  <a:off x="4235040" y="30830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8">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34" name="Google Shape;7269;p56"/>
              <p:cNvGrpSpPr/>
              <p:nvPr/>
            </p:nvGrpSpPr>
            <p:grpSpPr>
              <a:xfrm>
                <a:off x="3869640" y="3230280"/>
                <a:ext cx="29520" cy="25200"/>
                <a:chOff x="3869640" y="3230280"/>
                <a:chExt cx="29520" cy="25200"/>
              </a:xfrm>
            </p:grpSpPr>
            <p:sp>
              <p:nvSpPr>
                <p:cNvPr id="6635" name="Google Shape;7270;p56"/>
                <p:cNvSpPr/>
                <p:nvPr/>
              </p:nvSpPr>
              <p:spPr>
                <a:xfrm>
                  <a:off x="3869640" y="32302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1">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36" name="Google Shape;7271;p56"/>
                <p:cNvSpPr/>
                <p:nvPr/>
              </p:nvSpPr>
              <p:spPr>
                <a:xfrm>
                  <a:off x="3884040" y="32400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637" name="Google Shape;7272;p56"/>
            <p:cNvGrpSpPr/>
            <p:nvPr/>
          </p:nvGrpSpPr>
          <p:grpSpPr>
            <a:xfrm>
              <a:off x="4271400" y="3065760"/>
              <a:ext cx="302760" cy="340200"/>
              <a:chOff x="4271400" y="3065760"/>
              <a:chExt cx="302760" cy="340200"/>
            </a:xfrm>
          </p:grpSpPr>
          <p:grpSp>
            <p:nvGrpSpPr>
              <p:cNvPr id="6638" name="Google Shape;7273;p56"/>
              <p:cNvGrpSpPr/>
              <p:nvPr/>
            </p:nvGrpSpPr>
            <p:grpSpPr>
              <a:xfrm>
                <a:off x="4293720" y="3078720"/>
                <a:ext cx="267480" cy="310320"/>
                <a:chOff x="4293720" y="3078720"/>
                <a:chExt cx="267480" cy="310320"/>
              </a:xfrm>
            </p:grpSpPr>
            <p:sp>
              <p:nvSpPr>
                <p:cNvPr id="6639" name="Google Shape;7274;p56"/>
                <p:cNvSpPr/>
                <p:nvPr/>
              </p:nvSpPr>
              <p:spPr>
                <a:xfrm>
                  <a:off x="4293720" y="3078720"/>
                  <a:ext cx="267480" cy="310320"/>
                </a:xfrm>
                <a:custGeom>
                  <a:avLst/>
                  <a:gdLst>
                    <a:gd name="textAreaLeft" fmla="*/ 0 w 267480"/>
                    <a:gd name="textAreaRight" fmla="*/ 269280 w 267480"/>
                    <a:gd name="textAreaTop" fmla="*/ 0 h 310320"/>
                    <a:gd name="textAreaBottom" fmla="*/ 312120 h 310320"/>
                  </a:gdLst>
                  <a:ahLst/>
                  <a:rect l="textAreaLeft" t="textAreaTop" r="textAreaRight" b="textAreaBottom"/>
                  <a:pathLst>
                    <a:path fill="none" w="34247" h="39666">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640" name="Google Shape;7275;p56"/>
                <p:cNvSpPr/>
                <p:nvPr/>
              </p:nvSpPr>
              <p:spPr>
                <a:xfrm>
                  <a:off x="4307040" y="3099600"/>
                  <a:ext cx="60840" cy="67680"/>
                </a:xfrm>
                <a:custGeom>
                  <a:avLst/>
                  <a:gdLst>
                    <a:gd name="textAreaLeft" fmla="*/ 0 w 60840"/>
                    <a:gd name="textAreaRight" fmla="*/ 62640 w 60840"/>
                    <a:gd name="textAreaTop" fmla="*/ 0 h 67680"/>
                    <a:gd name="textAreaBottom" fmla="*/ 69480 h 67680"/>
                  </a:gdLst>
                  <a:ahLst/>
                  <a:rect l="textAreaLeft" t="textAreaTop" r="textAreaRight" b="textAreaBottom"/>
                  <a:pathLst>
                    <a:path fill="none" w="7949" h="8856">
                      <a:moveTo>
                        <a:pt x="1" y="1"/>
                      </a:moveTo>
                      <a:lnTo>
                        <a:pt x="7948" y="8856"/>
                      </a:lnTo>
                    </a:path>
                  </a:pathLst>
                </a:custGeom>
                <a:noFill/>
                <a:ln w="1825">
                  <a:solidFill>
                    <a:srgbClr val="a5b7c5"/>
                  </a:solidFill>
                  <a:miter/>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6641" name="Google Shape;7276;p56"/>
                <p:cNvSpPr/>
                <p:nvPr/>
              </p:nvSpPr>
              <p:spPr>
                <a:xfrm>
                  <a:off x="4369320" y="3169080"/>
                  <a:ext cx="24120" cy="96840"/>
                </a:xfrm>
                <a:custGeom>
                  <a:avLst/>
                  <a:gdLst>
                    <a:gd name="textAreaLeft" fmla="*/ 0 w 24120"/>
                    <a:gd name="textAreaRight" fmla="*/ 25920 w 24120"/>
                    <a:gd name="textAreaTop" fmla="*/ 0 h 96840"/>
                    <a:gd name="textAreaBottom" fmla="*/ 98640 h 96840"/>
                  </a:gdLst>
                  <a:ahLst/>
                  <a:rect l="textAreaLeft" t="textAreaTop" r="textAreaRight" b="textAreaBottom"/>
                  <a:pathLst>
                    <a:path fill="none" w="3315" h="12545">
                      <a:moveTo>
                        <a:pt x="0" y="1"/>
                      </a:moveTo>
                      <a:lnTo>
                        <a:pt x="3315" y="12545"/>
                      </a:lnTo>
                    </a:path>
                  </a:pathLst>
                </a:custGeom>
                <a:noFill/>
                <a:ln w="1825">
                  <a:solidFill>
                    <a:srgbClr val="a5b7c5"/>
                  </a:solidFill>
                  <a:miter/>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6642" name="Google Shape;7277;p56"/>
                <p:cNvSpPr/>
                <p:nvPr/>
              </p:nvSpPr>
              <p:spPr>
                <a:xfrm>
                  <a:off x="4399200" y="3078720"/>
                  <a:ext cx="58320" cy="108720"/>
                </a:xfrm>
                <a:custGeom>
                  <a:avLst/>
                  <a:gdLst>
                    <a:gd name="textAreaLeft" fmla="*/ 0 w 58320"/>
                    <a:gd name="textAreaRight" fmla="*/ 60120 w 58320"/>
                    <a:gd name="textAreaTop" fmla="*/ 0 h 108720"/>
                    <a:gd name="textAreaBottom" fmla="*/ 110520 h 108720"/>
                  </a:gdLst>
                  <a:ahLst/>
                  <a:rect l="textAreaLeft" t="textAreaTop" r="textAreaRight" b="textAreaBottom"/>
                  <a:pathLst>
                    <a:path fill="none" w="7634" h="14057">
                      <a:moveTo>
                        <a:pt x="7634" y="14057"/>
                      </a:moveTo>
                      <a:lnTo>
                        <a:pt x="1" y="1"/>
                      </a:lnTo>
                    </a:path>
                  </a:pathLst>
                </a:custGeom>
                <a:noFill/>
                <a:ln w="1825">
                  <a:solidFill>
                    <a:srgbClr val="a5b7c5"/>
                  </a:solidFill>
                  <a:miter/>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6643" name="Google Shape;7278;p56"/>
                <p:cNvSpPr/>
                <p:nvPr/>
              </p:nvSpPr>
              <p:spPr>
                <a:xfrm>
                  <a:off x="4373280" y="3169080"/>
                  <a:ext cx="80640" cy="18360"/>
                </a:xfrm>
                <a:custGeom>
                  <a:avLst/>
                  <a:gdLst>
                    <a:gd name="textAreaLeft" fmla="*/ 0 w 80640"/>
                    <a:gd name="textAreaRight" fmla="*/ 82440 w 80640"/>
                    <a:gd name="textAreaTop" fmla="*/ 0 h 18360"/>
                    <a:gd name="textAreaBottom" fmla="*/ 20160 h 18360"/>
                  </a:gdLst>
                  <a:ahLst/>
                  <a:rect l="textAreaLeft" t="textAreaTop" r="textAreaRight" b="textAreaBottom"/>
                  <a:pathLst>
                    <a:path fill="none" w="10464" h="2553">
                      <a:moveTo>
                        <a:pt x="0" y="1"/>
                      </a:moveTo>
                      <a:lnTo>
                        <a:pt x="10464" y="2553"/>
                      </a:lnTo>
                    </a:path>
                  </a:pathLst>
                </a:custGeom>
                <a:noFill/>
                <a:ln w="1825">
                  <a:solidFill>
                    <a:srgbClr val="a5b7c5"/>
                  </a:solidFill>
                  <a:miter/>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6644" name="Google Shape;7279;p56"/>
                <p:cNvSpPr/>
                <p:nvPr/>
              </p:nvSpPr>
              <p:spPr>
                <a:xfrm>
                  <a:off x="4369320" y="3078720"/>
                  <a:ext cx="28080" cy="88560"/>
                </a:xfrm>
                <a:custGeom>
                  <a:avLst/>
                  <a:gdLst>
                    <a:gd name="textAreaLeft" fmla="*/ 0 w 28080"/>
                    <a:gd name="textAreaRight" fmla="*/ 29880 w 28080"/>
                    <a:gd name="textAreaTop" fmla="*/ 0 h 88560"/>
                    <a:gd name="textAreaBottom" fmla="*/ 90360 h 88560"/>
                  </a:gdLst>
                  <a:ahLst/>
                  <a:rect l="textAreaLeft" t="textAreaTop" r="textAreaRight" b="textAreaBottom"/>
                  <a:pathLst>
                    <a:path fill="none" w="3799" h="11505">
                      <a:moveTo>
                        <a:pt x="0" y="11505"/>
                      </a:moveTo>
                      <a:lnTo>
                        <a:pt x="3799" y="1"/>
                      </a:lnTo>
                    </a:path>
                  </a:pathLst>
                </a:custGeom>
                <a:noFill/>
                <a:ln w="1825">
                  <a:solidFill>
                    <a:srgbClr val="a5b7c5"/>
                  </a:solidFill>
                  <a:miter/>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6645" name="Google Shape;7280;p56"/>
                <p:cNvSpPr/>
                <p:nvPr/>
              </p:nvSpPr>
              <p:spPr>
                <a:xfrm>
                  <a:off x="4294080" y="3169080"/>
                  <a:ext cx="73800" cy="39240"/>
                </a:xfrm>
                <a:custGeom>
                  <a:avLst/>
                  <a:gdLst>
                    <a:gd name="textAreaLeft" fmla="*/ 0 w 73800"/>
                    <a:gd name="textAreaRight" fmla="*/ 75600 w 73800"/>
                    <a:gd name="textAreaTop" fmla="*/ 0 h 39240"/>
                    <a:gd name="textAreaBottom" fmla="*/ 41040 h 39240"/>
                  </a:gdLst>
                  <a:ahLst/>
                  <a:rect l="textAreaLeft" t="textAreaTop" r="textAreaRight" b="textAreaBottom"/>
                  <a:pathLst>
                    <a:path fill="none" w="9606" h="5227">
                      <a:moveTo>
                        <a:pt x="1" y="5226"/>
                      </a:moveTo>
                      <a:lnTo>
                        <a:pt x="9605" y="1"/>
                      </a:lnTo>
                    </a:path>
                  </a:pathLst>
                </a:custGeom>
                <a:noFill/>
                <a:ln w="1825">
                  <a:solidFill>
                    <a:srgbClr val="a5b7c5"/>
                  </a:solidFill>
                  <a:miter/>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6646" name="Google Shape;7281;p56"/>
                <p:cNvSpPr/>
                <p:nvPr/>
              </p:nvSpPr>
              <p:spPr>
                <a:xfrm>
                  <a:off x="4350240" y="3267720"/>
                  <a:ext cx="43560" cy="25200"/>
                </a:xfrm>
                <a:custGeom>
                  <a:avLst/>
                  <a:gdLst>
                    <a:gd name="textAreaLeft" fmla="*/ 0 w 43560"/>
                    <a:gd name="textAreaRight" fmla="*/ 45360 w 43560"/>
                    <a:gd name="textAreaTop" fmla="*/ 0 h 25200"/>
                    <a:gd name="textAreaBottom" fmla="*/ 27000 h 25200"/>
                  </a:gdLst>
                  <a:ahLst/>
                  <a:rect l="textAreaLeft" t="textAreaTop" r="textAreaRight" b="textAreaBottom"/>
                  <a:pathLst>
                    <a:path fill="none" w="5771" h="3437">
                      <a:moveTo>
                        <a:pt x="1" y="3436"/>
                      </a:moveTo>
                      <a:lnTo>
                        <a:pt x="5771" y="1"/>
                      </a:lnTo>
                    </a:path>
                  </a:pathLst>
                </a:custGeom>
                <a:noFill/>
                <a:ln w="1825">
                  <a:solidFill>
                    <a:srgbClr val="a5b7c5"/>
                  </a:solidFill>
                  <a:miter/>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6647" name="Google Shape;7282;p56"/>
                <p:cNvSpPr/>
                <p:nvPr/>
              </p:nvSpPr>
              <p:spPr>
                <a:xfrm>
                  <a:off x="4395600" y="3267720"/>
                  <a:ext cx="37080" cy="74160"/>
                </a:xfrm>
                <a:custGeom>
                  <a:avLst/>
                  <a:gdLst>
                    <a:gd name="textAreaLeft" fmla="*/ 0 w 37080"/>
                    <a:gd name="textAreaRight" fmla="*/ 38880 w 37080"/>
                    <a:gd name="textAreaTop" fmla="*/ 0 h 74160"/>
                    <a:gd name="textAreaBottom" fmla="*/ 75960 h 74160"/>
                  </a:gdLst>
                  <a:ahLst/>
                  <a:rect l="textAreaLeft" t="textAreaTop" r="textAreaRight" b="textAreaBottom"/>
                  <a:pathLst>
                    <a:path fill="none" w="4937" h="9667">
                      <a:moveTo>
                        <a:pt x="1" y="1"/>
                      </a:moveTo>
                      <a:lnTo>
                        <a:pt x="4936" y="9666"/>
                      </a:lnTo>
                    </a:path>
                  </a:pathLst>
                </a:custGeom>
                <a:noFill/>
                <a:ln w="1825">
                  <a:solidFill>
                    <a:srgbClr val="a5b7c5"/>
                  </a:solidFill>
                  <a:miter/>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6648" name="Google Shape;7283;p56"/>
                <p:cNvSpPr/>
                <p:nvPr/>
              </p:nvSpPr>
              <p:spPr>
                <a:xfrm>
                  <a:off x="4360320" y="3267720"/>
                  <a:ext cx="33480" cy="120240"/>
                </a:xfrm>
                <a:custGeom>
                  <a:avLst/>
                  <a:gdLst>
                    <a:gd name="textAreaLeft" fmla="*/ 0 w 33480"/>
                    <a:gd name="textAreaRight" fmla="*/ 35280 w 33480"/>
                    <a:gd name="textAreaTop" fmla="*/ 0 h 120240"/>
                    <a:gd name="textAreaBottom" fmla="*/ 122040 h 120240"/>
                  </a:gdLst>
                  <a:ahLst/>
                  <a:rect l="textAreaLeft" t="textAreaTop" r="textAreaRight" b="textAreaBottom"/>
                  <a:pathLst>
                    <a:path fill="none" w="4464" h="15509">
                      <a:moveTo>
                        <a:pt x="0" y="15509"/>
                      </a:moveTo>
                      <a:lnTo>
                        <a:pt x="4464" y="1"/>
                      </a:lnTo>
                    </a:path>
                  </a:pathLst>
                </a:custGeom>
                <a:noFill/>
                <a:ln w="1825">
                  <a:solidFill>
                    <a:srgbClr val="a5b7c5"/>
                  </a:solidFill>
                  <a:miter/>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6649" name="Google Shape;7284;p56"/>
                <p:cNvSpPr/>
                <p:nvPr/>
              </p:nvSpPr>
              <p:spPr>
                <a:xfrm>
                  <a:off x="4294080" y="3210120"/>
                  <a:ext cx="99720" cy="55800"/>
                </a:xfrm>
                <a:custGeom>
                  <a:avLst/>
                  <a:gdLst>
                    <a:gd name="textAreaLeft" fmla="*/ 0 w 99720"/>
                    <a:gd name="textAreaRight" fmla="*/ 101520 w 99720"/>
                    <a:gd name="textAreaTop" fmla="*/ 0 h 55800"/>
                    <a:gd name="textAreaBottom" fmla="*/ 57600 h 55800"/>
                  </a:gdLst>
                  <a:ahLst/>
                  <a:rect l="textAreaLeft" t="textAreaTop" r="textAreaRight" b="textAreaBottom"/>
                  <a:pathLst>
                    <a:path fill="none" w="12920" h="7319">
                      <a:moveTo>
                        <a:pt x="1" y="0"/>
                      </a:moveTo>
                      <a:lnTo>
                        <a:pt x="12920" y="7319"/>
                      </a:lnTo>
                    </a:path>
                  </a:pathLst>
                </a:custGeom>
                <a:noFill/>
                <a:ln w="1825">
                  <a:solidFill>
                    <a:srgbClr val="a5b7c5"/>
                  </a:solidFill>
                  <a:miter/>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6650" name="Google Shape;7285;p56"/>
                <p:cNvSpPr/>
                <p:nvPr/>
              </p:nvSpPr>
              <p:spPr>
                <a:xfrm>
                  <a:off x="4395600" y="3186360"/>
                  <a:ext cx="64800" cy="77760"/>
                </a:xfrm>
                <a:custGeom>
                  <a:avLst/>
                  <a:gdLst>
                    <a:gd name="textAreaLeft" fmla="*/ 0 w 64800"/>
                    <a:gd name="textAreaRight" fmla="*/ 66600 w 64800"/>
                    <a:gd name="textAreaTop" fmla="*/ 0 h 77760"/>
                    <a:gd name="textAreaBottom" fmla="*/ 79560 h 77760"/>
                  </a:gdLst>
                  <a:ahLst/>
                  <a:rect l="textAreaLeft" t="textAreaTop" r="textAreaRight" b="textAreaBottom"/>
                  <a:pathLst>
                    <a:path fill="none" w="8445" h="10138">
                      <a:moveTo>
                        <a:pt x="8444" y="0"/>
                      </a:moveTo>
                      <a:lnTo>
                        <a:pt x="1" y="10137"/>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6651" name="Google Shape;7286;p56"/>
                <p:cNvSpPr/>
                <p:nvPr/>
              </p:nvSpPr>
              <p:spPr>
                <a:xfrm>
                  <a:off x="4459320" y="3189600"/>
                  <a:ext cx="39960" cy="121680"/>
                </a:xfrm>
                <a:custGeom>
                  <a:avLst/>
                  <a:gdLst>
                    <a:gd name="textAreaLeft" fmla="*/ 0 w 39960"/>
                    <a:gd name="textAreaRight" fmla="*/ 41760 w 39960"/>
                    <a:gd name="textAreaTop" fmla="*/ 0 h 121680"/>
                    <a:gd name="textAreaBottom" fmla="*/ 123480 h 121680"/>
                  </a:gdLst>
                  <a:ahLst/>
                  <a:rect l="textAreaLeft" t="textAreaTop" r="textAreaRight" b="textAreaBottom"/>
                  <a:pathLst>
                    <a:path fill="none" w="5324" h="15690">
                      <a:moveTo>
                        <a:pt x="1" y="0"/>
                      </a:moveTo>
                      <a:lnTo>
                        <a:pt x="5323" y="15690"/>
                      </a:lnTo>
                    </a:path>
                  </a:pathLst>
                </a:custGeom>
                <a:noFill/>
                <a:ln w="1825">
                  <a:solidFill>
                    <a:srgbClr val="a5b7c5"/>
                  </a:solidFill>
                  <a:miter/>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6652" name="Google Shape;7287;p56"/>
                <p:cNvSpPr/>
                <p:nvPr/>
              </p:nvSpPr>
              <p:spPr>
                <a:xfrm>
                  <a:off x="4395600" y="3267720"/>
                  <a:ext cx="104040" cy="43560"/>
                </a:xfrm>
                <a:custGeom>
                  <a:avLst/>
                  <a:gdLst>
                    <a:gd name="textAreaLeft" fmla="*/ 0 w 104040"/>
                    <a:gd name="textAreaRight" fmla="*/ 105840 w 104040"/>
                    <a:gd name="textAreaTop" fmla="*/ 0 h 43560"/>
                    <a:gd name="textAreaBottom" fmla="*/ 45360 h 43560"/>
                  </a:gdLst>
                  <a:ahLst/>
                  <a:rect l="textAreaLeft" t="textAreaTop" r="textAreaRight" b="textAreaBottom"/>
                  <a:pathLst>
                    <a:path fill="none" w="13441" h="5759">
                      <a:moveTo>
                        <a:pt x="1" y="1"/>
                      </a:moveTo>
                      <a:lnTo>
                        <a:pt x="13440" y="5759"/>
                      </a:lnTo>
                    </a:path>
                  </a:pathLst>
                </a:custGeom>
                <a:noFill/>
                <a:ln w="1825">
                  <a:solidFill>
                    <a:srgbClr val="a5b7c5"/>
                  </a:solidFill>
                  <a:miter/>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6653" name="Google Shape;7288;p56"/>
                <p:cNvSpPr/>
                <p:nvPr/>
              </p:nvSpPr>
              <p:spPr>
                <a:xfrm>
                  <a:off x="4501080" y="3223080"/>
                  <a:ext cx="44640" cy="87840"/>
                </a:xfrm>
                <a:custGeom>
                  <a:avLst/>
                  <a:gdLst>
                    <a:gd name="textAreaLeft" fmla="*/ 0 w 44640"/>
                    <a:gd name="textAreaRight" fmla="*/ 46440 w 44640"/>
                    <a:gd name="textAreaTop" fmla="*/ 0 h 87840"/>
                    <a:gd name="textAreaBottom" fmla="*/ 89640 h 87840"/>
                  </a:gdLst>
                  <a:ahLst/>
                  <a:rect l="textAreaLeft" t="textAreaTop" r="textAreaRight" b="textAreaBottom"/>
                  <a:pathLst>
                    <a:path fill="none" w="5904" h="11420">
                      <a:moveTo>
                        <a:pt x="0" y="11420"/>
                      </a:moveTo>
                      <a:lnTo>
                        <a:pt x="5904" y="1"/>
                      </a:lnTo>
                    </a:path>
                  </a:pathLst>
                </a:custGeom>
                <a:noFill/>
                <a:ln w="1825">
                  <a:solidFill>
                    <a:srgbClr val="a5b7c5"/>
                  </a:solidFill>
                  <a:miter/>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6654" name="Google Shape;7289;p56"/>
                <p:cNvSpPr/>
                <p:nvPr/>
              </p:nvSpPr>
              <p:spPr>
                <a:xfrm>
                  <a:off x="4459680" y="3104280"/>
                  <a:ext cx="56520" cy="83160"/>
                </a:xfrm>
                <a:custGeom>
                  <a:avLst/>
                  <a:gdLst>
                    <a:gd name="textAreaLeft" fmla="*/ 0 w 56520"/>
                    <a:gd name="textAreaRight" fmla="*/ 58320 w 56520"/>
                    <a:gd name="textAreaTop" fmla="*/ 0 h 83160"/>
                    <a:gd name="textAreaBottom" fmla="*/ 84960 h 83160"/>
                  </a:gdLst>
                  <a:ahLst/>
                  <a:rect l="textAreaLeft" t="textAreaTop" r="textAreaRight" b="textAreaBottom"/>
                  <a:pathLst>
                    <a:path fill="none" w="7428" h="10803">
                      <a:moveTo>
                        <a:pt x="0" y="10803"/>
                      </a:moveTo>
                      <a:lnTo>
                        <a:pt x="7428" y="1"/>
                      </a:lnTo>
                    </a:path>
                  </a:pathLst>
                </a:custGeom>
                <a:noFill/>
                <a:ln w="1825">
                  <a:solidFill>
                    <a:srgbClr val="a5b7c5"/>
                  </a:solidFill>
                  <a:miter/>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6655" name="Google Shape;7290;p56"/>
                <p:cNvSpPr/>
                <p:nvPr/>
              </p:nvSpPr>
              <p:spPr>
                <a:xfrm>
                  <a:off x="4459680" y="3189240"/>
                  <a:ext cx="84960" cy="34920"/>
                </a:xfrm>
                <a:custGeom>
                  <a:avLst/>
                  <a:gdLst>
                    <a:gd name="textAreaLeft" fmla="*/ 0 w 84960"/>
                    <a:gd name="textAreaRight" fmla="*/ 86760 w 84960"/>
                    <a:gd name="textAreaTop" fmla="*/ 0 h 34920"/>
                    <a:gd name="textAreaBottom" fmla="*/ 36720 h 34920"/>
                  </a:gdLst>
                  <a:ahLst/>
                  <a:rect l="textAreaLeft" t="textAreaTop" r="textAreaRight" b="textAreaBottom"/>
                  <a:pathLst>
                    <a:path fill="none" w="11009" h="4671">
                      <a:moveTo>
                        <a:pt x="0" y="1"/>
                      </a:moveTo>
                      <a:lnTo>
                        <a:pt x="11008" y="4670"/>
                      </a:lnTo>
                    </a:path>
                  </a:pathLst>
                </a:custGeom>
                <a:noFill/>
                <a:ln w="1825">
                  <a:solidFill>
                    <a:srgbClr val="a5b7c5"/>
                  </a:solidFill>
                  <a:miter/>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56" name="Google Shape;7291;p56"/>
              <p:cNvGrpSpPr/>
              <p:nvPr/>
            </p:nvGrpSpPr>
            <p:grpSpPr>
              <a:xfrm>
                <a:off x="4538160" y="3342240"/>
                <a:ext cx="36000" cy="30600"/>
                <a:chOff x="4538160" y="3342240"/>
                <a:chExt cx="36000" cy="30600"/>
              </a:xfrm>
            </p:grpSpPr>
            <p:sp>
              <p:nvSpPr>
                <p:cNvPr id="6657" name="Google Shape;7292;p56"/>
                <p:cNvSpPr/>
                <p:nvPr/>
              </p:nvSpPr>
              <p:spPr>
                <a:xfrm>
                  <a:off x="4538160" y="33422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7">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58" name="Google Shape;7293;p56"/>
                <p:cNvSpPr/>
                <p:nvPr/>
              </p:nvSpPr>
              <p:spPr>
                <a:xfrm>
                  <a:off x="4553280" y="335196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59" name="Google Shape;7294;p56"/>
              <p:cNvGrpSpPr/>
              <p:nvPr/>
            </p:nvGrpSpPr>
            <p:grpSpPr>
              <a:xfrm>
                <a:off x="4271400" y="3194640"/>
                <a:ext cx="36000" cy="30600"/>
                <a:chOff x="4271400" y="3194640"/>
                <a:chExt cx="36000" cy="30600"/>
              </a:xfrm>
            </p:grpSpPr>
            <p:sp>
              <p:nvSpPr>
                <p:cNvPr id="6660" name="Google Shape;7295;p56"/>
                <p:cNvSpPr/>
                <p:nvPr/>
              </p:nvSpPr>
              <p:spPr>
                <a:xfrm>
                  <a:off x="4271400" y="31946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22">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61" name="Google Shape;7296;p56"/>
                <p:cNvSpPr/>
                <p:nvPr/>
              </p:nvSpPr>
              <p:spPr>
                <a:xfrm>
                  <a:off x="4286520" y="320436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62" name="Google Shape;7297;p56"/>
              <p:cNvGrpSpPr/>
              <p:nvPr/>
            </p:nvGrpSpPr>
            <p:grpSpPr>
              <a:xfrm>
                <a:off x="4284360" y="3084120"/>
                <a:ext cx="36000" cy="30600"/>
                <a:chOff x="4284360" y="3084120"/>
                <a:chExt cx="36000" cy="30600"/>
              </a:xfrm>
            </p:grpSpPr>
            <p:sp>
              <p:nvSpPr>
                <p:cNvPr id="6663" name="Google Shape;7298;p56"/>
                <p:cNvSpPr/>
                <p:nvPr/>
              </p:nvSpPr>
              <p:spPr>
                <a:xfrm>
                  <a:off x="4284360" y="30841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64" name="Google Shape;7299;p56"/>
                <p:cNvSpPr/>
                <p:nvPr/>
              </p:nvSpPr>
              <p:spPr>
                <a:xfrm>
                  <a:off x="4299480" y="309384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9">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65" name="Google Shape;7300;p56"/>
              <p:cNvGrpSpPr/>
              <p:nvPr/>
            </p:nvGrpSpPr>
            <p:grpSpPr>
              <a:xfrm>
                <a:off x="4478760" y="3297600"/>
                <a:ext cx="36000" cy="30600"/>
                <a:chOff x="4478760" y="3297600"/>
                <a:chExt cx="36000" cy="30600"/>
              </a:xfrm>
            </p:grpSpPr>
            <p:sp>
              <p:nvSpPr>
                <p:cNvPr id="6666" name="Google Shape;7301;p56"/>
                <p:cNvSpPr/>
                <p:nvPr/>
              </p:nvSpPr>
              <p:spPr>
                <a:xfrm>
                  <a:off x="4478760" y="32976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6">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67" name="Google Shape;7302;p56"/>
                <p:cNvSpPr/>
                <p:nvPr/>
              </p:nvSpPr>
              <p:spPr>
                <a:xfrm>
                  <a:off x="4493880" y="33073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8">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68" name="Google Shape;7303;p56"/>
              <p:cNvGrpSpPr/>
              <p:nvPr/>
            </p:nvGrpSpPr>
            <p:grpSpPr>
              <a:xfrm>
                <a:off x="4411800" y="3331800"/>
                <a:ext cx="36000" cy="30600"/>
                <a:chOff x="4411800" y="3331800"/>
                <a:chExt cx="36000" cy="30600"/>
              </a:xfrm>
            </p:grpSpPr>
            <p:sp>
              <p:nvSpPr>
                <p:cNvPr id="6669" name="Google Shape;7304;p56"/>
                <p:cNvSpPr/>
                <p:nvPr/>
              </p:nvSpPr>
              <p:spPr>
                <a:xfrm>
                  <a:off x="4411800" y="33318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6">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70" name="Google Shape;7305;p56"/>
                <p:cNvSpPr/>
                <p:nvPr/>
              </p:nvSpPr>
              <p:spPr>
                <a:xfrm>
                  <a:off x="4426920" y="33415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71" name="Google Shape;7306;p56"/>
              <p:cNvGrpSpPr/>
              <p:nvPr/>
            </p:nvGrpSpPr>
            <p:grpSpPr>
              <a:xfrm>
                <a:off x="4338000" y="3375360"/>
                <a:ext cx="36000" cy="30600"/>
                <a:chOff x="4338000" y="3375360"/>
                <a:chExt cx="36000" cy="30600"/>
              </a:xfrm>
            </p:grpSpPr>
            <p:sp>
              <p:nvSpPr>
                <p:cNvPr id="6672" name="Google Shape;7307;p56"/>
                <p:cNvSpPr/>
                <p:nvPr/>
              </p:nvSpPr>
              <p:spPr>
                <a:xfrm>
                  <a:off x="4338000" y="33753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73" name="Google Shape;7308;p56"/>
                <p:cNvSpPr/>
                <p:nvPr/>
              </p:nvSpPr>
              <p:spPr>
                <a:xfrm>
                  <a:off x="4353120" y="33847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74" name="Google Shape;7309;p56"/>
              <p:cNvGrpSpPr/>
              <p:nvPr/>
            </p:nvGrpSpPr>
            <p:grpSpPr>
              <a:xfrm>
                <a:off x="4494960" y="3090600"/>
                <a:ext cx="36000" cy="30600"/>
                <a:chOff x="4494960" y="3090600"/>
                <a:chExt cx="36000" cy="30600"/>
              </a:xfrm>
            </p:grpSpPr>
            <p:sp>
              <p:nvSpPr>
                <p:cNvPr id="6675" name="Google Shape;7310;p56"/>
                <p:cNvSpPr/>
                <p:nvPr/>
              </p:nvSpPr>
              <p:spPr>
                <a:xfrm>
                  <a:off x="4494960" y="30906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6" h="412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76" name="Google Shape;7311;p56"/>
                <p:cNvSpPr/>
                <p:nvPr/>
              </p:nvSpPr>
              <p:spPr>
                <a:xfrm>
                  <a:off x="4510080" y="31003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77" name="Google Shape;7312;p56"/>
              <p:cNvGrpSpPr/>
              <p:nvPr/>
            </p:nvGrpSpPr>
            <p:grpSpPr>
              <a:xfrm>
                <a:off x="4525200" y="3207600"/>
                <a:ext cx="36000" cy="30600"/>
                <a:chOff x="4525200" y="3207600"/>
                <a:chExt cx="36000" cy="30600"/>
              </a:xfrm>
            </p:grpSpPr>
            <p:sp>
              <p:nvSpPr>
                <p:cNvPr id="6678" name="Google Shape;7313;p56"/>
                <p:cNvSpPr/>
                <p:nvPr/>
              </p:nvSpPr>
              <p:spPr>
                <a:xfrm>
                  <a:off x="4525200" y="32076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22">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679" name="Google Shape;7314;p56"/>
                <p:cNvSpPr/>
                <p:nvPr/>
              </p:nvSpPr>
              <p:spPr>
                <a:xfrm>
                  <a:off x="4540320" y="32173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80" name="Google Shape;7315;p56"/>
              <p:cNvGrpSpPr/>
              <p:nvPr/>
            </p:nvGrpSpPr>
            <p:grpSpPr>
              <a:xfrm>
                <a:off x="4440600" y="3176640"/>
                <a:ext cx="29520" cy="25200"/>
                <a:chOff x="4440600" y="3176640"/>
                <a:chExt cx="29520" cy="25200"/>
              </a:xfrm>
            </p:grpSpPr>
            <p:sp>
              <p:nvSpPr>
                <p:cNvPr id="6681" name="Google Shape;7316;p56"/>
                <p:cNvSpPr/>
                <p:nvPr/>
              </p:nvSpPr>
              <p:spPr>
                <a:xfrm>
                  <a:off x="4440600" y="31766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82" name="Google Shape;7317;p56"/>
                <p:cNvSpPr/>
                <p:nvPr/>
              </p:nvSpPr>
              <p:spPr>
                <a:xfrm>
                  <a:off x="4454640" y="31860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83" name="Google Shape;7318;p56"/>
              <p:cNvGrpSpPr/>
              <p:nvPr/>
            </p:nvGrpSpPr>
            <p:grpSpPr>
              <a:xfrm>
                <a:off x="4350600" y="3156480"/>
                <a:ext cx="29520" cy="25200"/>
                <a:chOff x="4350600" y="3156480"/>
                <a:chExt cx="29520" cy="25200"/>
              </a:xfrm>
            </p:grpSpPr>
            <p:sp>
              <p:nvSpPr>
                <p:cNvPr id="6684" name="Google Shape;7319;p56"/>
                <p:cNvSpPr/>
                <p:nvPr/>
              </p:nvSpPr>
              <p:spPr>
                <a:xfrm>
                  <a:off x="4350600" y="31564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85" name="Google Shape;7320;p56"/>
                <p:cNvSpPr/>
                <p:nvPr/>
              </p:nvSpPr>
              <p:spPr>
                <a:xfrm>
                  <a:off x="4364640" y="31662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86" name="Google Shape;7321;p56"/>
              <p:cNvGrpSpPr/>
              <p:nvPr/>
            </p:nvGrpSpPr>
            <p:grpSpPr>
              <a:xfrm>
                <a:off x="4376880" y="3255120"/>
                <a:ext cx="29520" cy="25200"/>
                <a:chOff x="4376880" y="3255120"/>
                <a:chExt cx="29520" cy="25200"/>
              </a:xfrm>
            </p:grpSpPr>
            <p:sp>
              <p:nvSpPr>
                <p:cNvPr id="6687" name="Google Shape;7322;p56"/>
                <p:cNvSpPr/>
                <p:nvPr/>
              </p:nvSpPr>
              <p:spPr>
                <a:xfrm>
                  <a:off x="4376880" y="32551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88" name="Google Shape;7323;p56"/>
                <p:cNvSpPr/>
                <p:nvPr/>
              </p:nvSpPr>
              <p:spPr>
                <a:xfrm>
                  <a:off x="4390920" y="32648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89" name="Google Shape;7324;p56"/>
              <p:cNvGrpSpPr/>
              <p:nvPr/>
            </p:nvGrpSpPr>
            <p:grpSpPr>
              <a:xfrm>
                <a:off x="4331160" y="3283560"/>
                <a:ext cx="29520" cy="25200"/>
                <a:chOff x="4331160" y="3283560"/>
                <a:chExt cx="29520" cy="25200"/>
              </a:xfrm>
            </p:grpSpPr>
            <p:sp>
              <p:nvSpPr>
                <p:cNvPr id="6690" name="Google Shape;7325;p56"/>
                <p:cNvSpPr/>
                <p:nvPr/>
              </p:nvSpPr>
              <p:spPr>
                <a:xfrm>
                  <a:off x="4331160" y="32835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6">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91" name="Google Shape;7326;p56"/>
                <p:cNvSpPr/>
                <p:nvPr/>
              </p:nvSpPr>
              <p:spPr>
                <a:xfrm>
                  <a:off x="4345560" y="329328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692" name="Google Shape;7327;p56"/>
              <p:cNvGrpSpPr/>
              <p:nvPr/>
            </p:nvGrpSpPr>
            <p:grpSpPr>
              <a:xfrm>
                <a:off x="4380480" y="3065760"/>
                <a:ext cx="29520" cy="25200"/>
                <a:chOff x="4380480" y="3065760"/>
                <a:chExt cx="29520" cy="25200"/>
              </a:xfrm>
            </p:grpSpPr>
            <p:sp>
              <p:nvSpPr>
                <p:cNvPr id="6693" name="Google Shape;7328;p56"/>
                <p:cNvSpPr/>
                <p:nvPr/>
              </p:nvSpPr>
              <p:spPr>
                <a:xfrm>
                  <a:off x="4380480" y="30657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5">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694" name="Google Shape;7329;p56"/>
                <p:cNvSpPr/>
                <p:nvPr/>
              </p:nvSpPr>
              <p:spPr>
                <a:xfrm>
                  <a:off x="4393440" y="307548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76">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6695" name="Google Shape;7330;p56"/>
            <p:cNvGrpSpPr/>
            <p:nvPr/>
          </p:nvGrpSpPr>
          <p:grpSpPr>
            <a:xfrm>
              <a:off x="4559040" y="3188160"/>
              <a:ext cx="1278360" cy="1051200"/>
              <a:chOff x="4559040" y="3188160"/>
              <a:chExt cx="1278360" cy="1051200"/>
            </a:xfrm>
          </p:grpSpPr>
          <p:sp>
            <p:nvSpPr>
              <p:cNvPr id="6696" name="Google Shape;7331;p56"/>
              <p:cNvSpPr/>
              <p:nvPr/>
            </p:nvSpPr>
            <p:spPr>
              <a:xfrm>
                <a:off x="4916160" y="3750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fill="none" w="1" h="1">
                    <a:moveTo>
                      <a:pt x="0" y="0"/>
                    </a:moveTo>
                  </a:path>
                </a:pathLst>
              </a:custGeom>
              <a:noFill/>
              <a:ln w="1825">
                <a:solidFill>
                  <a:srgbClr val="a5b7c5"/>
                </a:solidFill>
                <a:miter/>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nvGrpSpPr>
              <p:cNvPr id="6697" name="Google Shape;7332;p56"/>
              <p:cNvGrpSpPr/>
              <p:nvPr/>
            </p:nvGrpSpPr>
            <p:grpSpPr>
              <a:xfrm>
                <a:off x="4579200" y="3203640"/>
                <a:ext cx="1243080" cy="1018440"/>
                <a:chOff x="4579200" y="3203640"/>
                <a:chExt cx="1243080" cy="1018440"/>
              </a:xfrm>
            </p:grpSpPr>
            <p:sp>
              <p:nvSpPr>
                <p:cNvPr id="6698" name="Google Shape;7333;p56"/>
                <p:cNvSpPr/>
                <p:nvPr/>
              </p:nvSpPr>
              <p:spPr>
                <a:xfrm>
                  <a:off x="5490000" y="3483000"/>
                  <a:ext cx="57240" cy="3240"/>
                </a:xfrm>
                <a:custGeom>
                  <a:avLst/>
                  <a:gdLst>
                    <a:gd name="textAreaLeft" fmla="*/ 0 w 57240"/>
                    <a:gd name="textAreaRight" fmla="*/ 59040 w 57240"/>
                    <a:gd name="textAreaTop" fmla="*/ 0 h 3240"/>
                    <a:gd name="textAreaBottom" fmla="*/ 5040 h 3240"/>
                  </a:gdLst>
                  <a:ahLst/>
                  <a:rect l="textAreaLeft" t="textAreaTop" r="textAreaRight" b="textAreaBottom"/>
                  <a:pathLst>
                    <a:path fill="none" w="7501" h="630">
                      <a:moveTo>
                        <a:pt x="0" y="630"/>
                      </a:moveTo>
                      <a:lnTo>
                        <a:pt x="7500" y="1"/>
                      </a:lnTo>
                    </a:path>
                  </a:pathLst>
                </a:custGeom>
                <a:noFill/>
                <a:ln w="1825">
                  <a:solidFill>
                    <a:srgbClr val="a5b7c5"/>
                  </a:solidFill>
                  <a:miter/>
                </a:ln>
              </p:spPr>
              <p:style>
                <a:lnRef idx="0"/>
                <a:fillRef idx="0"/>
                <a:effectRef idx="0"/>
                <a:fontRef idx="minor"/>
              </p:style>
              <p:txBody>
                <a:bodyPr lIns="90000" rIns="90000" tIns="2520" bIns="2520" anchor="ctr">
                  <a:noAutofit/>
                </a:bodyPr>
                <a:p>
                  <a:pPr>
                    <a:lnSpc>
                      <a:spcPct val="100000"/>
                    </a:lnSpc>
                    <a:tabLst>
                      <a:tab algn="l" pos="0"/>
                    </a:tabLst>
                  </a:pPr>
                  <a:endParaRPr b="0" lang="en-US" sz="1400" spc="-1" strike="noStrike">
                    <a:solidFill>
                      <a:srgbClr val="ffffff"/>
                    </a:solidFill>
                    <a:latin typeface="Arial"/>
                  </a:endParaRPr>
                </a:p>
              </p:txBody>
            </p:sp>
            <p:sp>
              <p:nvSpPr>
                <p:cNvPr id="6699" name="Google Shape;7334;p56"/>
                <p:cNvSpPr/>
                <p:nvPr/>
              </p:nvSpPr>
              <p:spPr>
                <a:xfrm>
                  <a:off x="5490720" y="3483000"/>
                  <a:ext cx="64440" cy="75600"/>
                </a:xfrm>
                <a:custGeom>
                  <a:avLst/>
                  <a:gdLst>
                    <a:gd name="textAreaLeft" fmla="*/ 0 w 64440"/>
                    <a:gd name="textAreaRight" fmla="*/ 66240 w 64440"/>
                    <a:gd name="textAreaTop" fmla="*/ 0 h 75600"/>
                    <a:gd name="textAreaBottom" fmla="*/ 77400 h 75600"/>
                  </a:gdLst>
                  <a:ahLst/>
                  <a:rect l="textAreaLeft" t="textAreaTop" r="textAreaRight" b="textAreaBottom"/>
                  <a:pathLst>
                    <a:path fill="none" w="8409" h="9836">
                      <a:moveTo>
                        <a:pt x="1" y="1"/>
                      </a:moveTo>
                      <a:lnTo>
                        <a:pt x="8408" y="9835"/>
                      </a:lnTo>
                    </a:path>
                  </a:pathLst>
                </a:custGeom>
                <a:noFill/>
                <a:ln w="1825">
                  <a:solidFill>
                    <a:srgbClr val="a5b7c5"/>
                  </a:solidFill>
                  <a:miter/>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grpSp>
              <p:nvGrpSpPr>
                <p:cNvPr id="6700" name="Google Shape;7335;p56"/>
                <p:cNvGrpSpPr/>
                <p:nvPr/>
              </p:nvGrpSpPr>
              <p:grpSpPr>
                <a:xfrm>
                  <a:off x="4579200" y="3203640"/>
                  <a:ext cx="1243080" cy="1018440"/>
                  <a:chOff x="4579200" y="3203640"/>
                  <a:chExt cx="1243080" cy="1018440"/>
                </a:xfrm>
              </p:grpSpPr>
              <p:sp>
                <p:nvSpPr>
                  <p:cNvPr id="6701" name="Google Shape;7336;p56"/>
                  <p:cNvSpPr/>
                  <p:nvPr/>
                </p:nvSpPr>
                <p:spPr>
                  <a:xfrm>
                    <a:off x="4788000" y="3833280"/>
                    <a:ext cx="67320" cy="20520"/>
                  </a:xfrm>
                  <a:custGeom>
                    <a:avLst/>
                    <a:gdLst>
                      <a:gd name="textAreaLeft" fmla="*/ 0 w 67320"/>
                      <a:gd name="textAreaRight" fmla="*/ 69120 w 67320"/>
                      <a:gd name="textAreaTop" fmla="*/ 0 h 20520"/>
                      <a:gd name="textAreaBottom" fmla="*/ 22320 h 20520"/>
                    </a:gdLst>
                    <a:ahLst/>
                    <a:rect l="textAreaLeft" t="textAreaTop" r="textAreaRight" b="textAreaBottom"/>
                    <a:pathLst>
                      <a:path fill="none" w="8807" h="2831">
                        <a:moveTo>
                          <a:pt x="8806" y="0"/>
                        </a:moveTo>
                        <a:lnTo>
                          <a:pt x="0" y="2831"/>
                        </a:lnTo>
                      </a:path>
                    </a:pathLst>
                  </a:custGeom>
                  <a:noFill/>
                  <a:ln w="1825">
                    <a:solidFill>
                      <a:srgbClr val="a5b7c5"/>
                    </a:solidFill>
                    <a:miter/>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6702" name="Google Shape;7337;p56"/>
                  <p:cNvSpPr/>
                  <p:nvPr/>
                </p:nvSpPr>
                <p:spPr>
                  <a:xfrm>
                    <a:off x="4857120" y="3819600"/>
                    <a:ext cx="68040" cy="12240"/>
                  </a:xfrm>
                  <a:custGeom>
                    <a:avLst/>
                    <a:gdLst>
                      <a:gd name="textAreaLeft" fmla="*/ 0 w 68040"/>
                      <a:gd name="textAreaRight" fmla="*/ 69840 w 68040"/>
                      <a:gd name="textAreaTop" fmla="*/ 0 h 12240"/>
                      <a:gd name="textAreaBottom" fmla="*/ 14040 h 12240"/>
                    </a:gdLst>
                    <a:ahLst/>
                    <a:rect l="textAreaLeft" t="textAreaTop" r="textAreaRight" b="textAreaBottom"/>
                    <a:pathLst>
                      <a:path fill="none" w="8892" h="1803">
                        <a:moveTo>
                          <a:pt x="1" y="1803"/>
                        </a:moveTo>
                        <a:lnTo>
                          <a:pt x="8892" y="0"/>
                        </a:lnTo>
                      </a:path>
                    </a:pathLst>
                  </a:custGeom>
                  <a:noFill/>
                  <a:ln w="1825">
                    <a:solidFill>
                      <a:srgbClr val="a5b7c5"/>
                    </a:solidFill>
                    <a:miter/>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nvGrpSpPr>
                  <p:cNvPr id="6703" name="Google Shape;7338;p56"/>
                  <p:cNvGrpSpPr/>
                  <p:nvPr/>
                </p:nvGrpSpPr>
                <p:grpSpPr>
                  <a:xfrm>
                    <a:off x="4579200" y="3203640"/>
                    <a:ext cx="1243080" cy="1018440"/>
                    <a:chOff x="4579200" y="3203640"/>
                    <a:chExt cx="1243080" cy="1018440"/>
                  </a:xfrm>
                </p:grpSpPr>
                <p:sp>
                  <p:nvSpPr>
                    <p:cNvPr id="6704" name="Google Shape;7339;p56"/>
                    <p:cNvSpPr/>
                    <p:nvPr/>
                  </p:nvSpPr>
                  <p:spPr>
                    <a:xfrm>
                      <a:off x="4930200" y="3363840"/>
                      <a:ext cx="21960" cy="100800"/>
                    </a:xfrm>
                    <a:custGeom>
                      <a:avLst/>
                      <a:gdLst>
                        <a:gd name="textAreaLeft" fmla="*/ 0 w 21960"/>
                        <a:gd name="textAreaRight" fmla="*/ 23760 w 21960"/>
                        <a:gd name="textAreaTop" fmla="*/ 0 h 100800"/>
                        <a:gd name="textAreaBottom" fmla="*/ 102600 h 100800"/>
                      </a:gdLst>
                      <a:ahLst/>
                      <a:rect l="textAreaLeft" t="textAreaTop" r="textAreaRight" b="textAreaBottom"/>
                      <a:pathLst>
                        <a:path fill="none" w="3038" h="13066">
                          <a:moveTo>
                            <a:pt x="3037" y="13065"/>
                          </a:moveTo>
                          <a:lnTo>
                            <a:pt x="1" y="1"/>
                          </a:lnTo>
                        </a:path>
                      </a:pathLst>
                    </a:custGeom>
                    <a:noFill/>
                    <a:ln w="1825">
                      <a:solidFill>
                        <a:srgbClr val="a5b7c5"/>
                      </a:solidFill>
                      <a:miter/>
                    </a:ln>
                  </p:spPr>
                  <p:style>
                    <a:lnRef idx="0"/>
                    <a:fillRef idx="0"/>
                    <a:effectRef idx="0"/>
                    <a:fontRef idx="minor"/>
                  </p:style>
                  <p:txBody>
                    <a:bodyPr lIns="90000" rIns="90000"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6705" name="Google Shape;7340;p56"/>
                    <p:cNvSpPr/>
                    <p:nvPr/>
                  </p:nvSpPr>
                  <p:spPr>
                    <a:xfrm>
                      <a:off x="4849920" y="3385800"/>
                      <a:ext cx="102240" cy="77400"/>
                    </a:xfrm>
                    <a:custGeom>
                      <a:avLst/>
                      <a:gdLst>
                        <a:gd name="textAreaLeft" fmla="*/ 0 w 102240"/>
                        <a:gd name="textAreaRight" fmla="*/ 104040 w 102240"/>
                        <a:gd name="textAreaTop" fmla="*/ 0 h 77400"/>
                        <a:gd name="textAreaBottom" fmla="*/ 79200 h 77400"/>
                      </a:gdLst>
                      <a:ahLst/>
                      <a:rect l="textAreaLeft" t="textAreaTop" r="textAreaRight" b="textAreaBottom"/>
                      <a:pathLst>
                        <a:path fill="none" w="13234" h="10077">
                          <a:moveTo>
                            <a:pt x="0" y="0"/>
                          </a:moveTo>
                          <a:lnTo>
                            <a:pt x="13234" y="10077"/>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6706" name="Google Shape;7341;p56"/>
                    <p:cNvSpPr/>
                    <p:nvPr/>
                  </p:nvSpPr>
                  <p:spPr>
                    <a:xfrm>
                      <a:off x="4849560" y="3306600"/>
                      <a:ext cx="43920" cy="77400"/>
                    </a:xfrm>
                    <a:custGeom>
                      <a:avLst/>
                      <a:gdLst>
                        <a:gd name="textAreaLeft" fmla="*/ 0 w 43920"/>
                        <a:gd name="textAreaRight" fmla="*/ 45720 w 43920"/>
                        <a:gd name="textAreaTop" fmla="*/ 0 h 77400"/>
                        <a:gd name="textAreaBottom" fmla="*/ 79200 h 77400"/>
                      </a:gdLst>
                      <a:ahLst/>
                      <a:rect l="textAreaLeft" t="textAreaTop" r="textAreaRight" b="textAreaBottom"/>
                      <a:pathLst>
                        <a:path fill="none" w="5832" h="10090">
                          <a:moveTo>
                            <a:pt x="5831" y="0"/>
                          </a:moveTo>
                          <a:lnTo>
                            <a:pt x="1" y="10089"/>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6707" name="Google Shape;7342;p56"/>
                    <p:cNvSpPr/>
                    <p:nvPr/>
                  </p:nvSpPr>
                  <p:spPr>
                    <a:xfrm>
                      <a:off x="4849560" y="3361320"/>
                      <a:ext cx="82440" cy="22680"/>
                    </a:xfrm>
                    <a:custGeom>
                      <a:avLst/>
                      <a:gdLst>
                        <a:gd name="textAreaLeft" fmla="*/ 0 w 82440"/>
                        <a:gd name="textAreaRight" fmla="*/ 84240 w 82440"/>
                        <a:gd name="textAreaTop" fmla="*/ 0 h 22680"/>
                        <a:gd name="textAreaBottom" fmla="*/ 24480 h 22680"/>
                      </a:gdLst>
                      <a:ahLst/>
                      <a:rect l="textAreaLeft" t="textAreaTop" r="textAreaRight" b="textAreaBottom"/>
                      <a:pathLst>
                        <a:path fill="none" w="10719" h="3135">
                          <a:moveTo>
                            <a:pt x="1" y="3134"/>
                          </a:moveTo>
                          <a:lnTo>
                            <a:pt x="10719" y="1"/>
                          </a:lnTo>
                        </a:path>
                      </a:pathLst>
                    </a:custGeom>
                    <a:noFill/>
                    <a:ln w="1825">
                      <a:solidFill>
                        <a:srgbClr val="a5b7c5"/>
                      </a:solidFill>
                      <a:miter/>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6708" name="Google Shape;7343;p56"/>
                    <p:cNvSpPr/>
                    <p:nvPr/>
                  </p:nvSpPr>
                  <p:spPr>
                    <a:xfrm>
                      <a:off x="4789440" y="3306600"/>
                      <a:ext cx="18000" cy="52920"/>
                    </a:xfrm>
                    <a:custGeom>
                      <a:avLst/>
                      <a:gdLst>
                        <a:gd name="textAreaLeft" fmla="*/ 0 w 18000"/>
                        <a:gd name="textAreaRight" fmla="*/ 19800 w 18000"/>
                        <a:gd name="textAreaTop" fmla="*/ 0 h 52920"/>
                        <a:gd name="textAreaBottom" fmla="*/ 54720 h 52920"/>
                      </a:gdLst>
                      <a:ahLst/>
                      <a:rect l="textAreaLeft" t="textAreaTop" r="textAreaRight" b="textAreaBottom"/>
                      <a:pathLst>
                        <a:path fill="none" w="2505" h="6956">
                          <a:moveTo>
                            <a:pt x="2505" y="6956"/>
                          </a:moveTo>
                          <a:lnTo>
                            <a:pt x="1" y="0"/>
                          </a:lnTo>
                        </a:path>
                      </a:pathLst>
                    </a:custGeom>
                    <a:noFill/>
                    <a:ln w="1825">
                      <a:solidFill>
                        <a:srgbClr val="a5b7c5"/>
                      </a:solidFill>
                      <a:miter/>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6709" name="Google Shape;7344;p56"/>
                    <p:cNvSpPr/>
                    <p:nvPr/>
                  </p:nvSpPr>
                  <p:spPr>
                    <a:xfrm>
                      <a:off x="4738320" y="3357360"/>
                      <a:ext cx="73080" cy="8640"/>
                    </a:xfrm>
                    <a:custGeom>
                      <a:avLst/>
                      <a:gdLst>
                        <a:gd name="textAreaLeft" fmla="*/ 0 w 73080"/>
                        <a:gd name="textAreaRight" fmla="*/ 74880 w 73080"/>
                        <a:gd name="textAreaTop" fmla="*/ 0 h 8640"/>
                        <a:gd name="textAreaBottom" fmla="*/ 10440 h 8640"/>
                      </a:gdLst>
                      <a:ahLst/>
                      <a:rect l="textAreaLeft" t="textAreaTop" r="textAreaRight" b="textAreaBottom"/>
                      <a:pathLst>
                        <a:path fill="none" w="9521" h="1307">
                          <a:moveTo>
                            <a:pt x="1" y="1307"/>
                          </a:moveTo>
                          <a:lnTo>
                            <a:pt x="9521" y="0"/>
                          </a:lnTo>
                        </a:path>
                      </a:pathLst>
                    </a:custGeom>
                    <a:noFill/>
                    <a:ln w="1825">
                      <a:solidFill>
                        <a:srgbClr val="a5b7c5"/>
                      </a:solidFill>
                      <a:miter/>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710" name="Google Shape;7345;p56"/>
                    <p:cNvSpPr/>
                    <p:nvPr/>
                  </p:nvSpPr>
                  <p:spPr>
                    <a:xfrm>
                      <a:off x="4710240" y="3357360"/>
                      <a:ext cx="97200" cy="61920"/>
                    </a:xfrm>
                    <a:custGeom>
                      <a:avLst/>
                      <a:gdLst>
                        <a:gd name="textAreaLeft" fmla="*/ 0 w 97200"/>
                        <a:gd name="textAreaRight" fmla="*/ 99000 w 97200"/>
                        <a:gd name="textAreaTop" fmla="*/ 0 h 61920"/>
                        <a:gd name="textAreaBottom" fmla="*/ 63720 h 61920"/>
                      </a:gdLst>
                      <a:ahLst/>
                      <a:rect l="textAreaLeft" t="textAreaTop" r="textAreaRight" b="textAreaBottom"/>
                      <a:pathLst>
                        <a:path fill="none" w="12593" h="8081">
                          <a:moveTo>
                            <a:pt x="0" y="8081"/>
                          </a:moveTo>
                          <a:lnTo>
                            <a:pt x="12593" y="0"/>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6711" name="Google Shape;7346;p56"/>
                    <p:cNvSpPr/>
                    <p:nvPr/>
                  </p:nvSpPr>
                  <p:spPr>
                    <a:xfrm>
                      <a:off x="4809240" y="3306600"/>
                      <a:ext cx="85680" cy="48960"/>
                    </a:xfrm>
                    <a:custGeom>
                      <a:avLst/>
                      <a:gdLst>
                        <a:gd name="textAreaLeft" fmla="*/ 0 w 85680"/>
                        <a:gd name="textAreaRight" fmla="*/ 87480 w 85680"/>
                        <a:gd name="textAreaTop" fmla="*/ 0 h 48960"/>
                        <a:gd name="textAreaBottom" fmla="*/ 50760 h 48960"/>
                      </a:gdLst>
                      <a:ahLst/>
                      <a:rect l="textAreaLeft" t="textAreaTop" r="textAreaRight" b="textAreaBottom"/>
                      <a:pathLst>
                        <a:path fill="none" w="11118" h="6473">
                          <a:moveTo>
                            <a:pt x="1" y="6472"/>
                          </a:moveTo>
                          <a:lnTo>
                            <a:pt x="11118" y="0"/>
                          </a:lnTo>
                        </a:path>
                      </a:pathLst>
                    </a:custGeom>
                    <a:noFill/>
                    <a:ln w="1825">
                      <a:solidFill>
                        <a:srgbClr val="a5b7c5"/>
                      </a:solidFill>
                      <a:miter/>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grpSp>
                  <p:nvGrpSpPr>
                    <p:cNvPr id="6712" name="Google Shape;7347;p56"/>
                    <p:cNvGrpSpPr/>
                    <p:nvPr/>
                  </p:nvGrpSpPr>
                  <p:grpSpPr>
                    <a:xfrm>
                      <a:off x="4579200" y="3203640"/>
                      <a:ext cx="1243080" cy="1018440"/>
                      <a:chOff x="4579200" y="3203640"/>
                      <a:chExt cx="1243080" cy="1018440"/>
                    </a:xfrm>
                  </p:grpSpPr>
                  <p:sp>
                    <p:nvSpPr>
                      <p:cNvPr id="6713" name="Google Shape;7348;p56"/>
                      <p:cNvSpPr/>
                      <p:nvPr/>
                    </p:nvSpPr>
                    <p:spPr>
                      <a:xfrm>
                        <a:off x="4618080" y="3614400"/>
                        <a:ext cx="51120" cy="19080"/>
                      </a:xfrm>
                      <a:custGeom>
                        <a:avLst/>
                        <a:gdLst>
                          <a:gd name="textAreaLeft" fmla="*/ 0 w 51120"/>
                          <a:gd name="textAreaRight" fmla="*/ 52920 w 51120"/>
                          <a:gd name="textAreaTop" fmla="*/ 0 h 19080"/>
                          <a:gd name="textAreaBottom" fmla="*/ 20880 h 19080"/>
                        </a:gdLst>
                        <a:ahLst/>
                        <a:rect l="textAreaLeft" t="textAreaTop" r="textAreaRight" b="textAreaBottom"/>
                        <a:pathLst>
                          <a:path fill="none" w="6739" h="2674">
                            <a:moveTo>
                              <a:pt x="0" y="0"/>
                            </a:moveTo>
                            <a:lnTo>
                              <a:pt x="6738" y="2674"/>
                            </a:lnTo>
                          </a:path>
                        </a:pathLst>
                      </a:custGeom>
                      <a:noFill/>
                      <a:ln w="1825">
                        <a:solidFill>
                          <a:srgbClr val="a5b7c5"/>
                        </a:solidFill>
                        <a:miter/>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6714" name="Google Shape;7349;p56"/>
                      <p:cNvSpPr/>
                      <p:nvPr/>
                    </p:nvSpPr>
                    <p:spPr>
                      <a:xfrm>
                        <a:off x="4624560" y="3589200"/>
                        <a:ext cx="41760" cy="61560"/>
                      </a:xfrm>
                      <a:custGeom>
                        <a:avLst/>
                        <a:gdLst>
                          <a:gd name="textAreaLeft" fmla="*/ 0 w 41760"/>
                          <a:gd name="textAreaRight" fmla="*/ 43560 w 41760"/>
                          <a:gd name="textAreaTop" fmla="*/ 0 h 61560"/>
                          <a:gd name="textAreaBottom" fmla="*/ 63360 h 61560"/>
                        </a:gdLst>
                        <a:ahLst/>
                        <a:rect l="textAreaLeft" t="textAreaTop" r="textAreaRight" b="textAreaBottom"/>
                        <a:pathLst>
                          <a:path fill="none" w="5554" h="8033">
                            <a:moveTo>
                              <a:pt x="1" y="8033"/>
                            </a:moveTo>
                            <a:lnTo>
                              <a:pt x="5553" y="1"/>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6715" name="Google Shape;7350;p56"/>
                      <p:cNvSpPr/>
                      <p:nvPr/>
                    </p:nvSpPr>
                    <p:spPr>
                      <a:xfrm>
                        <a:off x="4668120" y="3517920"/>
                        <a:ext cx="110520" cy="69480"/>
                      </a:xfrm>
                      <a:custGeom>
                        <a:avLst/>
                        <a:gdLst>
                          <a:gd name="textAreaLeft" fmla="*/ 0 w 110520"/>
                          <a:gd name="textAreaRight" fmla="*/ 112320 w 110520"/>
                          <a:gd name="textAreaTop" fmla="*/ 0 h 69480"/>
                          <a:gd name="textAreaBottom" fmla="*/ 71280 h 69480"/>
                        </a:gdLst>
                        <a:ahLst/>
                        <a:rect l="textAreaLeft" t="textAreaTop" r="textAreaRight" b="textAreaBottom"/>
                        <a:pathLst>
                          <a:path fill="none" w="14263" h="9049">
                            <a:moveTo>
                              <a:pt x="0" y="9049"/>
                            </a:moveTo>
                            <a:lnTo>
                              <a:pt x="14262" y="0"/>
                            </a:lnTo>
                          </a:path>
                        </a:pathLst>
                      </a:custGeom>
                      <a:noFill/>
                      <a:ln w="1825">
                        <a:solidFill>
                          <a:srgbClr val="a5b7c5"/>
                        </a:solidFill>
                        <a:miter/>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6716" name="Google Shape;7351;p56"/>
                      <p:cNvSpPr/>
                      <p:nvPr/>
                    </p:nvSpPr>
                    <p:spPr>
                      <a:xfrm>
                        <a:off x="4706640" y="3516840"/>
                        <a:ext cx="75600" cy="78120"/>
                      </a:xfrm>
                      <a:custGeom>
                        <a:avLst/>
                        <a:gdLst>
                          <a:gd name="textAreaLeft" fmla="*/ 0 w 75600"/>
                          <a:gd name="textAreaRight" fmla="*/ 77400 w 75600"/>
                          <a:gd name="textAreaTop" fmla="*/ 0 h 78120"/>
                          <a:gd name="textAreaBottom" fmla="*/ 79920 h 78120"/>
                        </a:gdLst>
                        <a:ahLst/>
                        <a:rect l="textAreaLeft" t="textAreaTop" r="textAreaRight" b="textAreaBottom"/>
                        <a:pathLst>
                          <a:path fill="none" w="9848" h="10162">
                            <a:moveTo>
                              <a:pt x="0" y="10161"/>
                            </a:moveTo>
                            <a:lnTo>
                              <a:pt x="9847" y="0"/>
                            </a:lnTo>
                          </a:path>
                        </a:pathLst>
                      </a:custGeom>
                      <a:noFill/>
                      <a:ln w="1825">
                        <a:solidFill>
                          <a:srgbClr val="a5b7c5"/>
                        </a:solidFill>
                        <a:miter/>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6717" name="Google Shape;7352;p56"/>
                      <p:cNvSpPr/>
                      <p:nvPr/>
                    </p:nvSpPr>
                    <p:spPr>
                      <a:xfrm>
                        <a:off x="4763520" y="3516840"/>
                        <a:ext cx="18720" cy="51120"/>
                      </a:xfrm>
                      <a:custGeom>
                        <a:avLst/>
                        <a:gdLst>
                          <a:gd name="textAreaLeft" fmla="*/ 0 w 18720"/>
                          <a:gd name="textAreaRight" fmla="*/ 20520 w 18720"/>
                          <a:gd name="textAreaTop" fmla="*/ 0 h 51120"/>
                          <a:gd name="textAreaBottom" fmla="*/ 52920 h 51120"/>
                        </a:gdLst>
                        <a:ahLst/>
                        <a:rect l="textAreaLeft" t="textAreaTop" r="textAreaRight" b="textAreaBottom"/>
                        <a:pathLst>
                          <a:path fill="none" w="2590" h="6714">
                            <a:moveTo>
                              <a:pt x="0" y="6714"/>
                            </a:moveTo>
                            <a:lnTo>
                              <a:pt x="2589" y="0"/>
                            </a:lnTo>
                          </a:path>
                        </a:pathLst>
                      </a:custGeom>
                      <a:noFill/>
                      <a:ln w="1825">
                        <a:solidFill>
                          <a:srgbClr val="a5b7c5"/>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6718" name="Google Shape;7353;p56"/>
                      <p:cNvSpPr/>
                      <p:nvPr/>
                    </p:nvSpPr>
                    <p:spPr>
                      <a:xfrm>
                        <a:off x="4783320" y="3520440"/>
                        <a:ext cx="43920" cy="95760"/>
                      </a:xfrm>
                      <a:custGeom>
                        <a:avLst/>
                        <a:gdLst>
                          <a:gd name="textAreaLeft" fmla="*/ 0 w 43920"/>
                          <a:gd name="textAreaRight" fmla="*/ 45720 w 43920"/>
                          <a:gd name="textAreaTop" fmla="*/ 0 h 95760"/>
                          <a:gd name="textAreaBottom" fmla="*/ 97560 h 95760"/>
                        </a:gdLst>
                        <a:ahLst/>
                        <a:rect l="textAreaLeft" t="textAreaTop" r="textAreaRight" b="textAreaBottom"/>
                        <a:pathLst>
                          <a:path fill="none" w="5831" h="12388">
                            <a:moveTo>
                              <a:pt x="5831" y="12388"/>
                            </a:moveTo>
                            <a:lnTo>
                              <a:pt x="0" y="1"/>
                            </a:lnTo>
                          </a:path>
                        </a:pathLst>
                      </a:custGeom>
                      <a:noFill/>
                      <a:ln w="1825">
                        <a:solidFill>
                          <a:srgbClr val="a5b7c5"/>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6719" name="Google Shape;7354;p56"/>
                      <p:cNvSpPr/>
                      <p:nvPr/>
                    </p:nvSpPr>
                    <p:spPr>
                      <a:xfrm>
                        <a:off x="4738320" y="3483000"/>
                        <a:ext cx="43200" cy="35640"/>
                      </a:xfrm>
                      <a:custGeom>
                        <a:avLst/>
                        <a:gdLst>
                          <a:gd name="textAreaLeft" fmla="*/ 0 w 43200"/>
                          <a:gd name="textAreaRight" fmla="*/ 45000 w 43200"/>
                          <a:gd name="textAreaTop" fmla="*/ 0 h 35640"/>
                          <a:gd name="textAreaBottom" fmla="*/ 37440 h 35640"/>
                        </a:gdLst>
                        <a:ahLst/>
                        <a:rect l="textAreaLeft" t="textAreaTop" r="textAreaRight" b="textAreaBottom"/>
                        <a:pathLst>
                          <a:path fill="none" w="5711" h="4755">
                            <a:moveTo>
                              <a:pt x="1" y="1"/>
                            </a:moveTo>
                            <a:lnTo>
                              <a:pt x="5710" y="4755"/>
                            </a:lnTo>
                          </a:path>
                        </a:pathLst>
                      </a:custGeom>
                      <a:noFill/>
                      <a:ln w="1825">
                        <a:solidFill>
                          <a:srgbClr val="a5b7c5"/>
                        </a:solidFill>
                        <a:miter/>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6720" name="Google Shape;7355;p56"/>
                      <p:cNvSpPr/>
                      <p:nvPr/>
                    </p:nvSpPr>
                    <p:spPr>
                      <a:xfrm>
                        <a:off x="4704840" y="3501720"/>
                        <a:ext cx="76320" cy="16920"/>
                      </a:xfrm>
                      <a:custGeom>
                        <a:avLst/>
                        <a:gdLst>
                          <a:gd name="textAreaLeft" fmla="*/ 0 w 76320"/>
                          <a:gd name="textAreaRight" fmla="*/ 78120 w 76320"/>
                          <a:gd name="textAreaTop" fmla="*/ 0 h 16920"/>
                          <a:gd name="textAreaBottom" fmla="*/ 18720 h 16920"/>
                        </a:gdLst>
                        <a:ahLst/>
                        <a:rect l="textAreaLeft" t="textAreaTop" r="textAreaRight" b="textAreaBottom"/>
                        <a:pathLst>
                          <a:path fill="none" w="9945" h="2384">
                            <a:moveTo>
                              <a:pt x="1" y="1"/>
                            </a:moveTo>
                            <a:lnTo>
                              <a:pt x="9944" y="2384"/>
                            </a:lnTo>
                          </a:path>
                        </a:pathLst>
                      </a:custGeom>
                      <a:noFill/>
                      <a:ln w="1825">
                        <a:solidFill>
                          <a:srgbClr val="a5b7c5"/>
                        </a:solidFill>
                        <a:miter/>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6721" name="Google Shape;7356;p56"/>
                      <p:cNvSpPr/>
                      <p:nvPr/>
                    </p:nvSpPr>
                    <p:spPr>
                      <a:xfrm>
                        <a:off x="4668120" y="3520440"/>
                        <a:ext cx="114120" cy="17640"/>
                      </a:xfrm>
                      <a:custGeom>
                        <a:avLst/>
                        <a:gdLst>
                          <a:gd name="textAreaLeft" fmla="*/ 0 w 114120"/>
                          <a:gd name="textAreaRight" fmla="*/ 115920 w 114120"/>
                          <a:gd name="textAreaTop" fmla="*/ 0 h 17640"/>
                          <a:gd name="textAreaBottom" fmla="*/ 19440 h 17640"/>
                        </a:gdLst>
                        <a:ahLst/>
                        <a:rect l="textAreaLeft" t="textAreaTop" r="textAreaRight" b="textAreaBottom"/>
                        <a:pathLst>
                          <a:path fill="none" w="14723" h="2457">
                            <a:moveTo>
                              <a:pt x="0" y="2457"/>
                            </a:moveTo>
                            <a:lnTo>
                              <a:pt x="14722" y="1"/>
                            </a:lnTo>
                          </a:path>
                        </a:pathLst>
                      </a:custGeom>
                      <a:noFill/>
                      <a:ln w="1825">
                        <a:solidFill>
                          <a:srgbClr val="a5b7c5"/>
                        </a:solidFill>
                        <a:miter/>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22" name="Google Shape;7357;p56"/>
                      <p:cNvSpPr/>
                      <p:nvPr/>
                    </p:nvSpPr>
                    <p:spPr>
                      <a:xfrm>
                        <a:off x="4813200" y="3462840"/>
                        <a:ext cx="38520" cy="49320"/>
                      </a:xfrm>
                      <a:custGeom>
                        <a:avLst/>
                        <a:gdLst>
                          <a:gd name="textAreaLeft" fmla="*/ 0 w 38520"/>
                          <a:gd name="textAreaRight" fmla="*/ 40320 w 38520"/>
                          <a:gd name="textAreaTop" fmla="*/ 0 h 49320"/>
                          <a:gd name="textAreaBottom" fmla="*/ 51120 h 49320"/>
                        </a:gdLst>
                        <a:ahLst/>
                        <a:rect l="textAreaLeft" t="textAreaTop" r="textAreaRight" b="textAreaBottom"/>
                        <a:pathLst>
                          <a:path fill="none" w="5130" h="6509">
                            <a:moveTo>
                              <a:pt x="5130" y="6508"/>
                            </a:moveTo>
                            <a:lnTo>
                              <a:pt x="1" y="0"/>
                            </a:lnTo>
                          </a:path>
                        </a:pathLst>
                      </a:custGeom>
                      <a:noFill/>
                      <a:ln w="1825">
                        <a:solidFill>
                          <a:srgbClr val="a5b7c5"/>
                        </a:solidFill>
                        <a:miter/>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6723" name="Google Shape;7358;p56"/>
                      <p:cNvSpPr/>
                      <p:nvPr/>
                    </p:nvSpPr>
                    <p:spPr>
                      <a:xfrm>
                        <a:off x="4787640" y="3462840"/>
                        <a:ext cx="23400" cy="53280"/>
                      </a:xfrm>
                      <a:custGeom>
                        <a:avLst/>
                        <a:gdLst>
                          <a:gd name="textAreaLeft" fmla="*/ 0 w 23400"/>
                          <a:gd name="textAreaRight" fmla="*/ 25200 w 23400"/>
                          <a:gd name="textAreaTop" fmla="*/ 0 h 53280"/>
                          <a:gd name="textAreaBottom" fmla="*/ 55080 h 53280"/>
                        </a:gdLst>
                        <a:ahLst/>
                        <a:rect l="textAreaLeft" t="textAreaTop" r="textAreaRight" b="textAreaBottom"/>
                        <a:pathLst>
                          <a:path fill="none" w="3219" h="6993">
                            <a:moveTo>
                              <a:pt x="1" y="6992"/>
                            </a:moveTo>
                            <a:lnTo>
                              <a:pt x="3219" y="0"/>
                            </a:lnTo>
                          </a:path>
                        </a:pathLst>
                      </a:custGeom>
                      <a:noFill/>
                      <a:ln w="1825">
                        <a:solidFill>
                          <a:srgbClr val="a5b7c5"/>
                        </a:solidFill>
                        <a:miter/>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6724" name="Google Shape;7359;p56"/>
                      <p:cNvSpPr/>
                      <p:nvPr/>
                    </p:nvSpPr>
                    <p:spPr>
                      <a:xfrm>
                        <a:off x="4781520" y="3513960"/>
                        <a:ext cx="70560" cy="5040"/>
                      </a:xfrm>
                      <a:custGeom>
                        <a:avLst/>
                        <a:gdLst>
                          <a:gd name="textAreaLeft" fmla="*/ 0 w 70560"/>
                          <a:gd name="textAreaRight" fmla="*/ 72360 w 70560"/>
                          <a:gd name="textAreaTop" fmla="*/ 0 h 5040"/>
                          <a:gd name="textAreaBottom" fmla="*/ 6840 h 5040"/>
                        </a:gdLst>
                        <a:ahLst/>
                        <a:rect l="textAreaLeft" t="textAreaTop" r="textAreaRight" b="textAreaBottom"/>
                        <a:pathLst>
                          <a:path fill="none" w="9194" h="884">
                            <a:moveTo>
                              <a:pt x="0" y="883"/>
                            </a:moveTo>
                            <a:lnTo>
                              <a:pt x="9194" y="0"/>
                            </a:lnTo>
                          </a:path>
                        </a:pathLst>
                      </a:custGeom>
                      <a:noFill/>
                      <a:ln w="1825">
                        <a:solidFill>
                          <a:srgbClr val="a5b7c5"/>
                        </a:solidFill>
                        <a:miter/>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725" name="Google Shape;7360;p56"/>
                      <p:cNvSpPr/>
                      <p:nvPr/>
                    </p:nvSpPr>
                    <p:spPr>
                      <a:xfrm>
                        <a:off x="4853520" y="3513960"/>
                        <a:ext cx="24480" cy="57240"/>
                      </a:xfrm>
                      <a:custGeom>
                        <a:avLst/>
                        <a:gdLst>
                          <a:gd name="textAreaLeft" fmla="*/ 0 w 24480"/>
                          <a:gd name="textAreaRight" fmla="*/ 26280 w 24480"/>
                          <a:gd name="textAreaTop" fmla="*/ 0 h 57240"/>
                          <a:gd name="textAreaBottom" fmla="*/ 59040 h 57240"/>
                        </a:gdLst>
                        <a:ahLst/>
                        <a:rect l="textAreaLeft" t="textAreaTop" r="textAreaRight" b="textAreaBottom"/>
                        <a:pathLst>
                          <a:path fill="none" w="3328" h="7525">
                            <a:moveTo>
                              <a:pt x="1" y="0"/>
                            </a:moveTo>
                            <a:lnTo>
                              <a:pt x="3328" y="7525"/>
                            </a:lnTo>
                          </a:path>
                        </a:pathLst>
                      </a:custGeom>
                      <a:noFill/>
                      <a:ln w="1825">
                        <a:solidFill>
                          <a:srgbClr val="a5b7c5"/>
                        </a:solidFill>
                        <a:miter/>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6726" name="Google Shape;7361;p56"/>
                      <p:cNvSpPr/>
                      <p:nvPr/>
                    </p:nvSpPr>
                    <p:spPr>
                      <a:xfrm>
                        <a:off x="4827240" y="3513960"/>
                        <a:ext cx="24480" cy="98640"/>
                      </a:xfrm>
                      <a:custGeom>
                        <a:avLst/>
                        <a:gdLst>
                          <a:gd name="textAreaLeft" fmla="*/ 0 w 24480"/>
                          <a:gd name="textAreaRight" fmla="*/ 26280 w 24480"/>
                          <a:gd name="textAreaTop" fmla="*/ 0 h 98640"/>
                          <a:gd name="textAreaBottom" fmla="*/ 100440 h 98640"/>
                        </a:gdLst>
                        <a:ahLst/>
                        <a:rect l="textAreaLeft" t="textAreaTop" r="textAreaRight" b="textAreaBottom"/>
                        <a:pathLst>
                          <a:path fill="none" w="3339" h="12763">
                            <a:moveTo>
                              <a:pt x="3339" y="0"/>
                            </a:moveTo>
                            <a:lnTo>
                              <a:pt x="0" y="12762"/>
                            </a:lnTo>
                          </a:path>
                        </a:pathLst>
                      </a:custGeom>
                      <a:noFill/>
                      <a:ln w="1825">
                        <a:solidFill>
                          <a:srgbClr val="a5b7c5"/>
                        </a:solidFill>
                        <a:miter/>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nvGrpSpPr>
                      <p:cNvPr id="6727" name="Google Shape;7362;p56"/>
                      <p:cNvGrpSpPr/>
                      <p:nvPr/>
                    </p:nvGrpSpPr>
                    <p:grpSpPr>
                      <a:xfrm>
                        <a:off x="4579200" y="3203640"/>
                        <a:ext cx="1243080" cy="1018440"/>
                        <a:chOff x="4579200" y="3203640"/>
                        <a:chExt cx="1243080" cy="1018440"/>
                      </a:xfrm>
                    </p:grpSpPr>
                    <p:sp>
                      <p:nvSpPr>
                        <p:cNvPr id="6728" name="Google Shape;7363;p56"/>
                        <p:cNvSpPr/>
                        <p:nvPr/>
                      </p:nvSpPr>
                      <p:spPr>
                        <a:xfrm>
                          <a:off x="4879800" y="3466800"/>
                          <a:ext cx="72720" cy="104760"/>
                        </a:xfrm>
                        <a:custGeom>
                          <a:avLst/>
                          <a:gdLst>
                            <a:gd name="textAreaLeft" fmla="*/ 0 w 72720"/>
                            <a:gd name="textAreaRight" fmla="*/ 74520 w 72720"/>
                            <a:gd name="textAreaTop" fmla="*/ 0 h 104760"/>
                            <a:gd name="textAreaBottom" fmla="*/ 106560 h 104760"/>
                          </a:gdLst>
                          <a:ahLst/>
                          <a:rect l="textAreaLeft" t="textAreaTop" r="textAreaRight" b="textAreaBottom"/>
                          <a:pathLst>
                            <a:path fill="none" w="9461" h="13549">
                              <a:moveTo>
                                <a:pt x="1" y="13549"/>
                              </a:moveTo>
                              <a:lnTo>
                                <a:pt x="9460" y="0"/>
                              </a:lnTo>
                            </a:path>
                          </a:pathLst>
                        </a:custGeom>
                        <a:noFill/>
                        <a:ln w="1825">
                          <a:solidFill>
                            <a:srgbClr val="a5b7c5"/>
                          </a:solidFill>
                          <a:miter/>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6729" name="Google Shape;7364;p56"/>
                        <p:cNvSpPr/>
                        <p:nvPr/>
                      </p:nvSpPr>
                      <p:spPr>
                        <a:xfrm>
                          <a:off x="4954320" y="3408120"/>
                          <a:ext cx="104040" cy="56880"/>
                        </a:xfrm>
                        <a:custGeom>
                          <a:avLst/>
                          <a:gdLst>
                            <a:gd name="textAreaLeft" fmla="*/ 0 w 104040"/>
                            <a:gd name="textAreaRight" fmla="*/ 105840 w 104040"/>
                            <a:gd name="textAreaTop" fmla="*/ 0 h 56880"/>
                            <a:gd name="textAreaBottom" fmla="*/ 58680 h 56880"/>
                          </a:gdLst>
                          <a:ahLst/>
                          <a:rect l="textAreaLeft" t="textAreaTop" r="textAreaRight" b="textAreaBottom"/>
                          <a:pathLst>
                            <a:path fill="none" w="13476" h="7465">
                              <a:moveTo>
                                <a:pt x="0" y="7464"/>
                              </a:moveTo>
                              <a:lnTo>
                                <a:pt x="13476" y="0"/>
                              </a:lnTo>
                            </a:path>
                          </a:pathLst>
                        </a:custGeom>
                        <a:noFill/>
                        <a:ln w="1825">
                          <a:solidFill>
                            <a:srgbClr val="a5b7c5"/>
                          </a:solidFill>
                          <a:miter/>
                        </a:ln>
                      </p:spPr>
                      <p:style>
                        <a:lnRef idx="0"/>
                        <a:fillRef idx="0"/>
                        <a:effectRef idx="0"/>
                        <a:fontRef idx="minor"/>
                      </p:style>
                      <p:txBody>
                        <a:bodyPr lIns="90000" rIns="90000" tIns="29160" bIns="29160" anchor="ctr">
                          <a:noAutofit/>
                        </a:bodyPr>
                        <a:p>
                          <a:pPr>
                            <a:lnSpc>
                              <a:spcPct val="100000"/>
                            </a:lnSpc>
                            <a:tabLst>
                              <a:tab algn="l" pos="0"/>
                            </a:tabLst>
                          </a:pPr>
                          <a:endParaRPr b="0" lang="en-US" sz="1400" spc="-1" strike="noStrike">
                            <a:solidFill>
                              <a:srgbClr val="ffffff"/>
                            </a:solidFill>
                            <a:latin typeface="Arial"/>
                          </a:endParaRPr>
                        </a:p>
                      </p:txBody>
                    </p:sp>
                    <p:sp>
                      <p:nvSpPr>
                        <p:cNvPr id="6730" name="Google Shape;7365;p56"/>
                        <p:cNvSpPr/>
                        <p:nvPr/>
                      </p:nvSpPr>
                      <p:spPr>
                        <a:xfrm>
                          <a:off x="4953960" y="3465360"/>
                          <a:ext cx="118080" cy="52920"/>
                        </a:xfrm>
                        <a:custGeom>
                          <a:avLst/>
                          <a:gdLst>
                            <a:gd name="textAreaLeft" fmla="*/ 0 w 118080"/>
                            <a:gd name="textAreaRight" fmla="*/ 119880 w 118080"/>
                            <a:gd name="textAreaTop" fmla="*/ 0 h 52920"/>
                            <a:gd name="textAreaBottom" fmla="*/ 54720 h 52920"/>
                          </a:gdLst>
                          <a:ahLst/>
                          <a:rect l="textAreaLeft" t="textAreaTop" r="textAreaRight" b="textAreaBottom"/>
                          <a:pathLst>
                            <a:path fill="none" w="15231" h="6969">
                              <a:moveTo>
                                <a:pt x="1" y="1"/>
                              </a:moveTo>
                              <a:lnTo>
                                <a:pt x="15231" y="6968"/>
                              </a:lnTo>
                            </a:path>
                          </a:pathLst>
                        </a:custGeom>
                        <a:noFill/>
                        <a:ln w="1825">
                          <a:solidFill>
                            <a:srgbClr val="a5b7c5"/>
                          </a:solidFill>
                          <a:miter/>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6731" name="Google Shape;7366;p56"/>
                        <p:cNvSpPr/>
                        <p:nvPr/>
                      </p:nvSpPr>
                      <p:spPr>
                        <a:xfrm>
                          <a:off x="5073840" y="3521160"/>
                          <a:ext cx="25200" cy="70200"/>
                        </a:xfrm>
                        <a:custGeom>
                          <a:avLst/>
                          <a:gdLst>
                            <a:gd name="textAreaLeft" fmla="*/ 0 w 25200"/>
                            <a:gd name="textAreaRight" fmla="*/ 27000 w 25200"/>
                            <a:gd name="textAreaTop" fmla="*/ 0 h 70200"/>
                            <a:gd name="textAreaBottom" fmla="*/ 72000 h 70200"/>
                          </a:gdLst>
                          <a:ahLst/>
                          <a:rect l="textAreaLeft" t="textAreaTop" r="textAreaRight" b="textAreaBottom"/>
                          <a:pathLst>
                            <a:path fill="none" w="3425" h="9134">
                              <a:moveTo>
                                <a:pt x="1" y="0"/>
                              </a:moveTo>
                              <a:lnTo>
                                <a:pt x="3424" y="9133"/>
                              </a:lnTo>
                            </a:path>
                          </a:pathLst>
                        </a:custGeom>
                        <a:noFill/>
                        <a:ln w="1825">
                          <a:solidFill>
                            <a:srgbClr val="a5b7c5"/>
                          </a:solidFill>
                          <a:miter/>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6732" name="Google Shape;7367;p56"/>
                        <p:cNvSpPr/>
                        <p:nvPr/>
                      </p:nvSpPr>
                      <p:spPr>
                        <a:xfrm>
                          <a:off x="5100480" y="3586320"/>
                          <a:ext cx="24840" cy="79200"/>
                        </a:xfrm>
                        <a:custGeom>
                          <a:avLst/>
                          <a:gdLst>
                            <a:gd name="textAreaLeft" fmla="*/ 0 w 24840"/>
                            <a:gd name="textAreaRight" fmla="*/ 26640 w 24840"/>
                            <a:gd name="textAreaTop" fmla="*/ 0 h 79200"/>
                            <a:gd name="textAreaBottom" fmla="*/ 81000 h 79200"/>
                          </a:gdLst>
                          <a:ahLst/>
                          <a:rect l="textAreaLeft" t="textAreaTop" r="textAreaRight" b="textAreaBottom"/>
                          <a:pathLst>
                            <a:path fill="none" w="3400" h="10320">
                              <a:moveTo>
                                <a:pt x="3399" y="10319"/>
                              </a:moveTo>
                              <a:lnTo>
                                <a:pt x="0" y="1"/>
                              </a:lnTo>
                            </a:path>
                          </a:pathLst>
                        </a:custGeom>
                        <a:noFill/>
                        <a:ln w="1825">
                          <a:solidFill>
                            <a:srgbClr val="a5b7c5"/>
                          </a:solidFill>
                          <a:miter/>
                        </a:ln>
                      </p:spPr>
                      <p:style>
                        <a:lnRef idx="0"/>
                        <a:fillRef idx="0"/>
                        <a:effectRef idx="0"/>
                        <a:fontRef idx="minor"/>
                      </p:style>
                      <p:txBody>
                        <a:bodyPr lIns="90000" rIns="90000" tIns="40320" bIns="40320" anchor="ctr">
                          <a:noAutofit/>
                        </a:bodyPr>
                        <a:p>
                          <a:pPr>
                            <a:lnSpc>
                              <a:spcPct val="100000"/>
                            </a:lnSpc>
                            <a:tabLst>
                              <a:tab algn="l" pos="0"/>
                            </a:tabLst>
                          </a:pPr>
                          <a:endParaRPr b="0" lang="en-US" sz="1400" spc="-1" strike="noStrike">
                            <a:solidFill>
                              <a:srgbClr val="ffffff"/>
                            </a:solidFill>
                            <a:latin typeface="Arial"/>
                          </a:endParaRPr>
                        </a:p>
                      </p:txBody>
                    </p:sp>
                    <p:sp>
                      <p:nvSpPr>
                        <p:cNvPr id="6733" name="Google Shape;7368;p56"/>
                        <p:cNvSpPr/>
                        <p:nvPr/>
                      </p:nvSpPr>
                      <p:spPr>
                        <a:xfrm>
                          <a:off x="5088600" y="3252960"/>
                          <a:ext cx="692280" cy="518760"/>
                        </a:xfrm>
                        <a:custGeom>
                          <a:avLst/>
                          <a:gdLst>
                            <a:gd name="textAreaLeft" fmla="*/ 0 w 692280"/>
                            <a:gd name="textAreaRight" fmla="*/ 694080 w 692280"/>
                            <a:gd name="textAreaTop" fmla="*/ 0 h 518760"/>
                            <a:gd name="textAreaBottom" fmla="*/ 520560 h 518760"/>
                          </a:gdLst>
                          <a:ahLst/>
                          <a:rect l="textAreaLeft" t="textAreaTop" r="textAreaRight" b="textAreaBottom"/>
                          <a:pathLst>
                            <a:path fill="none" w="88235" h="6619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734" name="Google Shape;7369;p56"/>
                        <p:cNvSpPr/>
                        <p:nvPr/>
                      </p:nvSpPr>
                      <p:spPr>
                        <a:xfrm>
                          <a:off x="5060160" y="3203640"/>
                          <a:ext cx="542880" cy="314640"/>
                        </a:xfrm>
                        <a:custGeom>
                          <a:avLst/>
                          <a:gdLst>
                            <a:gd name="textAreaLeft" fmla="*/ 0 w 542880"/>
                            <a:gd name="textAreaRight" fmla="*/ 544680 w 542880"/>
                            <a:gd name="textAreaTop" fmla="*/ 0 h 314640"/>
                            <a:gd name="textAreaBottom" fmla="*/ 316440 h 314640"/>
                          </a:gdLst>
                          <a:ahLst/>
                          <a:rect l="textAreaLeft" t="textAreaTop" r="textAreaRight" b="textAreaBottom"/>
                          <a:pathLst>
                            <a:path fill="none" w="69242" h="40223">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735" name="Google Shape;7370;p56"/>
                        <p:cNvSpPr/>
                        <p:nvPr/>
                      </p:nvSpPr>
                      <p:spPr>
                        <a:xfrm>
                          <a:off x="5127480" y="3507480"/>
                          <a:ext cx="122760" cy="266040"/>
                        </a:xfrm>
                        <a:custGeom>
                          <a:avLst/>
                          <a:gdLst>
                            <a:gd name="textAreaLeft" fmla="*/ 0 w 122760"/>
                            <a:gd name="textAreaRight" fmla="*/ 124560 w 122760"/>
                            <a:gd name="textAreaTop" fmla="*/ 0 h 266040"/>
                            <a:gd name="textAreaBottom" fmla="*/ 267840 h 266040"/>
                          </a:gdLst>
                          <a:ahLst/>
                          <a:rect l="textAreaLeft" t="textAreaTop" r="textAreaRight" b="textAreaBottom"/>
                          <a:pathLst>
                            <a:path fill="none" w="15860" h="34054">
                              <a:moveTo>
                                <a:pt x="9266" y="1"/>
                              </a:moveTo>
                              <a:lnTo>
                                <a:pt x="10101" y="14396"/>
                              </a:lnTo>
                              <a:lnTo>
                                <a:pt x="15859" y="34053"/>
                              </a:lnTo>
                              <a:lnTo>
                                <a:pt x="0" y="19851"/>
                              </a:lnTo>
                              <a:lnTo>
                                <a:pt x="1234" y="3364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736" name="Google Shape;7371;p56"/>
                        <p:cNvSpPr/>
                        <p:nvPr/>
                      </p:nvSpPr>
                      <p:spPr>
                        <a:xfrm>
                          <a:off x="5100480" y="3507480"/>
                          <a:ext cx="97920" cy="77040"/>
                        </a:xfrm>
                        <a:custGeom>
                          <a:avLst/>
                          <a:gdLst>
                            <a:gd name="textAreaLeft" fmla="*/ 0 w 97920"/>
                            <a:gd name="textAreaRight" fmla="*/ 99720 w 97920"/>
                            <a:gd name="textAreaTop" fmla="*/ 0 h 77040"/>
                            <a:gd name="textAreaBottom" fmla="*/ 78840 h 77040"/>
                          </a:gdLst>
                          <a:ahLst/>
                          <a:rect l="textAreaLeft" t="textAreaTop" r="textAreaRight" b="textAreaBottom"/>
                          <a:pathLst>
                            <a:path fill="none" w="12666" h="10017">
                              <a:moveTo>
                                <a:pt x="0" y="10017"/>
                              </a:moveTo>
                              <a:lnTo>
                                <a:pt x="12665" y="1"/>
                              </a:lnTo>
                            </a:path>
                          </a:pathLst>
                        </a:custGeom>
                        <a:noFill/>
                        <a:ln w="1825">
                          <a:solidFill>
                            <a:srgbClr val="a5b7c5"/>
                          </a:solidFill>
                          <a:miter/>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6737" name="Google Shape;7372;p56"/>
                        <p:cNvSpPr/>
                        <p:nvPr/>
                      </p:nvSpPr>
                      <p:spPr>
                        <a:xfrm>
                          <a:off x="5200200" y="3501000"/>
                          <a:ext cx="154800" cy="4680"/>
                        </a:xfrm>
                        <a:custGeom>
                          <a:avLst/>
                          <a:gdLst>
                            <a:gd name="textAreaLeft" fmla="*/ 0 w 154800"/>
                            <a:gd name="textAreaRight" fmla="*/ 156600 w 154800"/>
                            <a:gd name="textAreaTop" fmla="*/ 0 h 4680"/>
                            <a:gd name="textAreaBottom" fmla="*/ 6480 h 4680"/>
                          </a:gdLst>
                          <a:ahLst/>
                          <a:rect l="textAreaLeft" t="textAreaTop" r="textAreaRight" b="textAreaBottom"/>
                          <a:pathLst>
                            <a:path fill="none" w="19900" h="823">
                              <a:moveTo>
                                <a:pt x="0" y="823"/>
                              </a:moveTo>
                              <a:lnTo>
                                <a:pt x="19900" y="0"/>
                              </a:lnTo>
                            </a:path>
                          </a:pathLst>
                        </a:custGeom>
                        <a:noFill/>
                        <a:ln w="1825">
                          <a:solidFill>
                            <a:srgbClr val="a5b7c5"/>
                          </a:solidFill>
                          <a:miter/>
                        </a:ln>
                      </p:spPr>
                      <p:style>
                        <a:lnRef idx="0"/>
                        <a:fillRef idx="0"/>
                        <a:effectRef idx="0"/>
                        <a:fontRef idx="minor"/>
                      </p:style>
                      <p:txBody>
                        <a:bodyPr lIns="90000" rIns="90000" tIns="3240" bIns="3240" anchor="ctr">
                          <a:noAutofit/>
                        </a:bodyPr>
                        <a:p>
                          <a:pPr>
                            <a:lnSpc>
                              <a:spcPct val="100000"/>
                            </a:lnSpc>
                            <a:tabLst>
                              <a:tab algn="l" pos="0"/>
                            </a:tabLst>
                          </a:pPr>
                          <a:endParaRPr b="0" lang="en-US" sz="1400" spc="-1" strike="noStrike">
                            <a:solidFill>
                              <a:srgbClr val="ffffff"/>
                            </a:solidFill>
                            <a:latin typeface="Arial"/>
                          </a:endParaRPr>
                        </a:p>
                      </p:txBody>
                    </p:sp>
                    <p:sp>
                      <p:nvSpPr>
                        <p:cNvPr id="6738" name="Google Shape;7373;p56"/>
                        <p:cNvSpPr/>
                        <p:nvPr/>
                      </p:nvSpPr>
                      <p:spPr>
                        <a:xfrm>
                          <a:off x="5127480" y="3507480"/>
                          <a:ext cx="70920" cy="154080"/>
                        </a:xfrm>
                        <a:custGeom>
                          <a:avLst/>
                          <a:gdLst>
                            <a:gd name="textAreaLeft" fmla="*/ 0 w 70920"/>
                            <a:gd name="textAreaRight" fmla="*/ 72720 w 70920"/>
                            <a:gd name="textAreaTop" fmla="*/ 0 h 154080"/>
                            <a:gd name="textAreaBottom" fmla="*/ 155880 h 154080"/>
                          </a:gdLst>
                          <a:ahLst/>
                          <a:rect l="textAreaLeft" t="textAreaTop" r="textAreaRight" b="textAreaBottom"/>
                          <a:pathLst>
                            <a:path fill="none" w="9267" h="19816">
                              <a:moveTo>
                                <a:pt x="9266" y="1"/>
                              </a:moveTo>
                              <a:lnTo>
                                <a:pt x="0" y="19815"/>
                              </a:lnTo>
                            </a:path>
                          </a:pathLst>
                        </a:custGeom>
                        <a:noFill/>
                        <a:ln w="1825">
                          <a:solidFill>
                            <a:srgbClr val="a5b7c5"/>
                          </a:solidFill>
                          <a:miter/>
                        </a:ln>
                      </p:spPr>
                      <p:style>
                        <a:lnRef idx="0"/>
                        <a:fillRef idx="0"/>
                        <a:effectRef idx="0"/>
                        <a:fontRef idx="minor"/>
                      </p:style>
                      <p:txBody>
                        <a:bodyPr lIns="90000" rIns="90000" tIns="77760" bIns="77760" anchor="ctr">
                          <a:noAutofit/>
                        </a:bodyPr>
                        <a:p>
                          <a:pPr>
                            <a:lnSpc>
                              <a:spcPct val="100000"/>
                            </a:lnSpc>
                            <a:tabLst>
                              <a:tab algn="l" pos="0"/>
                            </a:tabLst>
                          </a:pPr>
                          <a:endParaRPr b="0" lang="en-US" sz="1400" spc="-1" strike="noStrike">
                            <a:solidFill>
                              <a:srgbClr val="ffffff"/>
                            </a:solidFill>
                            <a:latin typeface="Arial"/>
                          </a:endParaRPr>
                        </a:p>
                      </p:txBody>
                    </p:sp>
                    <p:sp>
                      <p:nvSpPr>
                        <p:cNvPr id="6739" name="Google Shape;7374;p56"/>
                        <p:cNvSpPr/>
                        <p:nvPr/>
                      </p:nvSpPr>
                      <p:spPr>
                        <a:xfrm>
                          <a:off x="5352840" y="3384000"/>
                          <a:ext cx="124560" cy="115920"/>
                        </a:xfrm>
                        <a:custGeom>
                          <a:avLst/>
                          <a:gdLst>
                            <a:gd name="textAreaLeft" fmla="*/ 0 w 124560"/>
                            <a:gd name="textAreaRight" fmla="*/ 126360 w 124560"/>
                            <a:gd name="textAreaTop" fmla="*/ 0 h 115920"/>
                            <a:gd name="textAreaBottom" fmla="*/ 117720 h 115920"/>
                          </a:gdLst>
                          <a:ahLst/>
                          <a:rect l="textAreaLeft" t="textAreaTop" r="textAreaRight" b="textAreaBottom"/>
                          <a:pathLst>
                            <a:path fill="none" w="16054" h="14964">
                              <a:moveTo>
                                <a:pt x="1" y="14964"/>
                              </a:moveTo>
                              <a:lnTo>
                                <a:pt x="16053" y="0"/>
                              </a:lnTo>
                            </a:path>
                          </a:pathLst>
                        </a:custGeom>
                        <a:noFill/>
                        <a:ln w="1825">
                          <a:solidFill>
                            <a:srgbClr val="a5b7c5"/>
                          </a:solidFill>
                          <a:miter/>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6740" name="Google Shape;7375;p56"/>
                        <p:cNvSpPr/>
                        <p:nvPr/>
                      </p:nvSpPr>
                      <p:spPr>
                        <a:xfrm>
                          <a:off x="5356800" y="3246480"/>
                          <a:ext cx="59760" cy="253080"/>
                        </a:xfrm>
                        <a:custGeom>
                          <a:avLst/>
                          <a:gdLst>
                            <a:gd name="textAreaLeft" fmla="*/ 0 w 59760"/>
                            <a:gd name="textAreaRight" fmla="*/ 61560 w 59760"/>
                            <a:gd name="textAreaTop" fmla="*/ 0 h 253080"/>
                            <a:gd name="textAreaBottom" fmla="*/ 254880 h 253080"/>
                          </a:gdLst>
                          <a:ahLst/>
                          <a:rect l="textAreaLeft" t="textAreaTop" r="textAreaRight" b="textAreaBottom"/>
                          <a:pathLst>
                            <a:path fill="none" w="7828" h="32384">
                              <a:moveTo>
                                <a:pt x="1" y="32383"/>
                              </a:moveTo>
                              <a:lnTo>
                                <a:pt x="7827" y="0"/>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741" name="Google Shape;7376;p56"/>
                        <p:cNvSpPr/>
                        <p:nvPr/>
                      </p:nvSpPr>
                      <p:spPr>
                        <a:xfrm>
                          <a:off x="5352840" y="3486600"/>
                          <a:ext cx="139680" cy="8640"/>
                        </a:xfrm>
                        <a:custGeom>
                          <a:avLst/>
                          <a:gdLst>
                            <a:gd name="textAreaLeft" fmla="*/ 0 w 139680"/>
                            <a:gd name="textAreaRight" fmla="*/ 141480 w 139680"/>
                            <a:gd name="textAreaTop" fmla="*/ 0 h 8640"/>
                            <a:gd name="textAreaBottom" fmla="*/ 10440 h 8640"/>
                          </a:gdLst>
                          <a:ahLst/>
                          <a:rect l="textAreaLeft" t="textAreaTop" r="textAreaRight" b="textAreaBottom"/>
                          <a:pathLst>
                            <a:path fill="none" w="17989" h="1344">
                              <a:moveTo>
                                <a:pt x="1" y="1343"/>
                              </a:moveTo>
                              <a:lnTo>
                                <a:pt x="17989" y="0"/>
                              </a:lnTo>
                            </a:path>
                          </a:pathLst>
                        </a:custGeom>
                        <a:noFill/>
                        <a:ln w="1825">
                          <a:solidFill>
                            <a:srgbClr val="a5b7c5"/>
                          </a:solidFill>
                          <a:miter/>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6742" name="Google Shape;7377;p56"/>
                        <p:cNvSpPr/>
                        <p:nvPr/>
                      </p:nvSpPr>
                      <p:spPr>
                        <a:xfrm>
                          <a:off x="5353920" y="3501000"/>
                          <a:ext cx="16200" cy="135000"/>
                        </a:xfrm>
                        <a:custGeom>
                          <a:avLst/>
                          <a:gdLst>
                            <a:gd name="textAreaLeft" fmla="*/ 0 w 16200"/>
                            <a:gd name="textAreaRight" fmla="*/ 18000 w 16200"/>
                            <a:gd name="textAreaTop" fmla="*/ 0 h 135000"/>
                            <a:gd name="textAreaBottom" fmla="*/ 136800 h 135000"/>
                          </a:gdLst>
                          <a:ahLst/>
                          <a:rect l="textAreaLeft" t="textAreaTop" r="textAreaRight" b="textAreaBottom"/>
                          <a:pathLst>
                            <a:path fill="none" w="2300" h="17384">
                              <a:moveTo>
                                <a:pt x="1" y="0"/>
                              </a:moveTo>
                              <a:lnTo>
                                <a:pt x="2299" y="17383"/>
                              </a:lnTo>
                            </a:path>
                          </a:pathLst>
                        </a:custGeom>
                        <a:noFill/>
                        <a:ln w="1825">
                          <a:solidFill>
                            <a:srgbClr val="a5b7c5"/>
                          </a:solidFill>
                          <a:miter/>
                        </a:ln>
                      </p:spPr>
                      <p:style>
                        <a:lnRef idx="0"/>
                        <a:fillRef idx="0"/>
                        <a:effectRef idx="0"/>
                        <a:fontRef idx="minor"/>
                      </p:style>
                      <p:txBody>
                        <a:bodyPr lIns="90000" rIns="90000" tIns="68400" bIns="68400" anchor="ctr">
                          <a:noAutofit/>
                        </a:bodyPr>
                        <a:p>
                          <a:pPr>
                            <a:lnSpc>
                              <a:spcPct val="100000"/>
                            </a:lnSpc>
                            <a:tabLst>
                              <a:tab algn="l" pos="0"/>
                            </a:tabLst>
                          </a:pPr>
                          <a:endParaRPr b="0" lang="en-US" sz="1400" spc="-1" strike="noStrike">
                            <a:solidFill>
                              <a:srgbClr val="ffffff"/>
                            </a:solidFill>
                            <a:latin typeface="Arial"/>
                          </a:endParaRPr>
                        </a:p>
                      </p:txBody>
                    </p:sp>
                    <p:sp>
                      <p:nvSpPr>
                        <p:cNvPr id="6743" name="Google Shape;7378;p56"/>
                        <p:cNvSpPr/>
                        <p:nvPr/>
                      </p:nvSpPr>
                      <p:spPr>
                        <a:xfrm>
                          <a:off x="5206680" y="3620880"/>
                          <a:ext cx="100440" cy="97200"/>
                        </a:xfrm>
                        <a:custGeom>
                          <a:avLst/>
                          <a:gdLst>
                            <a:gd name="textAreaLeft" fmla="*/ 0 w 100440"/>
                            <a:gd name="textAreaRight" fmla="*/ 102240 w 100440"/>
                            <a:gd name="textAreaTop" fmla="*/ 0 h 97200"/>
                            <a:gd name="textAreaBottom" fmla="*/ 99000 h 97200"/>
                          </a:gdLst>
                          <a:ahLst/>
                          <a:rect l="textAreaLeft" t="textAreaTop" r="textAreaRight" b="textAreaBottom"/>
                          <a:pathLst>
                            <a:path fill="none" w="13017" h="12570">
                              <a:moveTo>
                                <a:pt x="0" y="1"/>
                              </a:moveTo>
                              <a:lnTo>
                                <a:pt x="13016" y="12569"/>
                              </a:lnTo>
                            </a:path>
                          </a:pathLst>
                        </a:custGeom>
                        <a:noFill/>
                        <a:ln w="1825">
                          <a:solidFill>
                            <a:srgbClr val="a5b7c5"/>
                          </a:solidFill>
                          <a:miter/>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6744" name="Google Shape;7379;p56"/>
                        <p:cNvSpPr/>
                        <p:nvPr/>
                      </p:nvSpPr>
                      <p:spPr>
                        <a:xfrm>
                          <a:off x="5293080" y="3715920"/>
                          <a:ext cx="14040" cy="99360"/>
                        </a:xfrm>
                        <a:custGeom>
                          <a:avLst/>
                          <a:gdLst>
                            <a:gd name="textAreaLeft" fmla="*/ 0 w 14040"/>
                            <a:gd name="textAreaRight" fmla="*/ 15840 w 14040"/>
                            <a:gd name="textAreaTop" fmla="*/ 0 h 99360"/>
                            <a:gd name="textAreaBottom" fmla="*/ 101160 h 99360"/>
                          </a:gdLst>
                          <a:ahLst/>
                          <a:rect l="textAreaLeft" t="textAreaTop" r="textAreaRight" b="textAreaBottom"/>
                          <a:pathLst>
                            <a:path fill="none" w="2034" h="12872">
                              <a:moveTo>
                                <a:pt x="2033" y="0"/>
                              </a:moveTo>
                              <a:lnTo>
                                <a:pt x="1" y="12871"/>
                              </a:lnTo>
                            </a:path>
                          </a:pathLst>
                        </a:custGeom>
                        <a:noFill/>
                        <a:ln w="1825">
                          <a:solidFill>
                            <a:srgbClr val="a5b7c5"/>
                          </a:solidFill>
                          <a:miter/>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6745" name="Google Shape;7380;p56"/>
                        <p:cNvSpPr/>
                        <p:nvPr/>
                      </p:nvSpPr>
                      <p:spPr>
                        <a:xfrm>
                          <a:off x="5127480" y="3659760"/>
                          <a:ext cx="91080" cy="132840"/>
                        </a:xfrm>
                        <a:custGeom>
                          <a:avLst/>
                          <a:gdLst>
                            <a:gd name="textAreaLeft" fmla="*/ 0 w 91080"/>
                            <a:gd name="textAreaRight" fmla="*/ 92880 w 91080"/>
                            <a:gd name="textAreaTop" fmla="*/ 0 h 132840"/>
                            <a:gd name="textAreaBottom" fmla="*/ 134640 h 132840"/>
                          </a:gdLst>
                          <a:ahLst/>
                          <a:rect l="textAreaLeft" t="textAreaTop" r="textAreaRight" b="textAreaBottom"/>
                          <a:pathLst>
                            <a:path fill="none" w="11807" h="17106">
                              <a:moveTo>
                                <a:pt x="11807" y="17105"/>
                              </a:moveTo>
                              <a:lnTo>
                                <a:pt x="0" y="1"/>
                              </a:lnTo>
                            </a:path>
                          </a:pathLst>
                        </a:custGeom>
                        <a:noFill/>
                        <a:ln w="1825">
                          <a:solidFill>
                            <a:srgbClr val="a5b7c5"/>
                          </a:solidFill>
                          <a:miter/>
                        </a:ln>
                      </p:spPr>
                      <p:style>
                        <a:lnRef idx="0"/>
                        <a:fillRef idx="0"/>
                        <a:effectRef idx="0"/>
                        <a:fontRef idx="minor"/>
                      </p:style>
                      <p:txBody>
                        <a:bodyPr lIns="90000" rIns="90000" tIns="67320" bIns="67320" anchor="ctr">
                          <a:noAutofit/>
                        </a:bodyPr>
                        <a:p>
                          <a:pPr>
                            <a:lnSpc>
                              <a:spcPct val="100000"/>
                            </a:lnSpc>
                            <a:tabLst>
                              <a:tab algn="l" pos="0"/>
                            </a:tabLst>
                          </a:pPr>
                          <a:endParaRPr b="0" lang="en-US" sz="1400" spc="-1" strike="noStrike">
                            <a:solidFill>
                              <a:srgbClr val="ffffff"/>
                            </a:solidFill>
                            <a:latin typeface="Arial"/>
                          </a:endParaRPr>
                        </a:p>
                      </p:txBody>
                    </p:sp>
                    <p:sp>
                      <p:nvSpPr>
                        <p:cNvPr id="6746" name="Google Shape;7381;p56"/>
                        <p:cNvSpPr/>
                        <p:nvPr/>
                      </p:nvSpPr>
                      <p:spPr>
                        <a:xfrm>
                          <a:off x="5479200" y="3327120"/>
                          <a:ext cx="148680" cy="55080"/>
                        </a:xfrm>
                        <a:custGeom>
                          <a:avLst/>
                          <a:gdLst>
                            <a:gd name="textAreaLeft" fmla="*/ 0 w 148680"/>
                            <a:gd name="textAreaRight" fmla="*/ 150480 w 148680"/>
                            <a:gd name="textAreaTop" fmla="*/ 0 h 55080"/>
                            <a:gd name="textAreaBottom" fmla="*/ 56880 h 55080"/>
                          </a:gdLst>
                          <a:ahLst/>
                          <a:rect l="textAreaLeft" t="textAreaTop" r="textAreaRight" b="textAreaBottom"/>
                          <a:pathLst>
                            <a:path fill="none" w="19150" h="7247">
                              <a:moveTo>
                                <a:pt x="19149" y="0"/>
                              </a:moveTo>
                              <a:lnTo>
                                <a:pt x="0" y="7246"/>
                              </a:lnTo>
                            </a:path>
                          </a:pathLst>
                        </a:custGeom>
                        <a:noFill/>
                        <a:ln w="1825">
                          <a:solidFill>
                            <a:srgbClr val="a5b7c5"/>
                          </a:solidFill>
                          <a:miter/>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6747" name="Google Shape;7382;p56"/>
                        <p:cNvSpPr/>
                        <p:nvPr/>
                      </p:nvSpPr>
                      <p:spPr>
                        <a:xfrm>
                          <a:off x="5371920" y="3633840"/>
                          <a:ext cx="57600" cy="2160"/>
                        </a:xfrm>
                        <a:custGeom>
                          <a:avLst/>
                          <a:gdLst>
                            <a:gd name="textAreaLeft" fmla="*/ 0 w 57600"/>
                            <a:gd name="textAreaRight" fmla="*/ 59400 w 57600"/>
                            <a:gd name="textAreaTop" fmla="*/ 0 h 2160"/>
                            <a:gd name="textAreaBottom" fmla="*/ 3960 h 2160"/>
                          </a:gdLst>
                          <a:ahLst/>
                          <a:rect l="textAreaLeft" t="textAreaTop" r="textAreaRight" b="textAreaBottom"/>
                          <a:pathLst>
                            <a:path fill="none" w="7549" h="509">
                              <a:moveTo>
                                <a:pt x="0" y="508"/>
                              </a:moveTo>
                              <a:lnTo>
                                <a:pt x="7549" y="0"/>
                              </a:lnTo>
                            </a:path>
                          </a:pathLst>
                        </a:custGeom>
                        <a:noFill/>
                        <a:ln w="1825">
                          <a:solidFill>
                            <a:srgbClr val="a5b7c5"/>
                          </a:solidFill>
                          <a:miter/>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sp>
                      <p:nvSpPr>
                        <p:cNvPr id="6748" name="Google Shape;7383;p56"/>
                        <p:cNvSpPr/>
                        <p:nvPr/>
                      </p:nvSpPr>
                      <p:spPr>
                        <a:xfrm>
                          <a:off x="5352840" y="3497400"/>
                          <a:ext cx="76680" cy="134640"/>
                        </a:xfrm>
                        <a:custGeom>
                          <a:avLst/>
                          <a:gdLst>
                            <a:gd name="textAreaLeft" fmla="*/ 0 w 76680"/>
                            <a:gd name="textAreaRight" fmla="*/ 78480 w 76680"/>
                            <a:gd name="textAreaTop" fmla="*/ 0 h 134640"/>
                            <a:gd name="textAreaBottom" fmla="*/ 136440 h 134640"/>
                          </a:gdLst>
                          <a:ahLst/>
                          <a:rect l="textAreaLeft" t="textAreaTop" r="textAreaRight" b="textAreaBottom"/>
                          <a:pathLst>
                            <a:path fill="none" w="9969" h="17360">
                              <a:moveTo>
                                <a:pt x="9969" y="17359"/>
                              </a:moveTo>
                              <a:lnTo>
                                <a:pt x="1" y="0"/>
                              </a:lnTo>
                            </a:path>
                          </a:pathLst>
                        </a:custGeom>
                        <a:noFill/>
                        <a:ln w="1825">
                          <a:solidFill>
                            <a:srgbClr val="a5b7c5"/>
                          </a:solidFill>
                          <a:miter/>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6749" name="Google Shape;7384;p56"/>
                        <p:cNvSpPr/>
                        <p:nvPr/>
                      </p:nvSpPr>
                      <p:spPr>
                        <a:xfrm>
                          <a:off x="4917240" y="3466800"/>
                          <a:ext cx="38880" cy="120600"/>
                        </a:xfrm>
                        <a:custGeom>
                          <a:avLst/>
                          <a:gdLst>
                            <a:gd name="textAreaLeft" fmla="*/ 0 w 38880"/>
                            <a:gd name="textAreaRight" fmla="*/ 40680 w 38880"/>
                            <a:gd name="textAreaTop" fmla="*/ 0 h 120600"/>
                            <a:gd name="textAreaBottom" fmla="*/ 122400 h 120600"/>
                          </a:gdLst>
                          <a:ahLst/>
                          <a:rect l="textAreaLeft" t="textAreaTop" r="textAreaRight" b="textAreaBottom"/>
                          <a:pathLst>
                            <a:path fill="none" w="5179" h="15557">
                              <a:moveTo>
                                <a:pt x="1" y="15557"/>
                              </a:moveTo>
                              <a:lnTo>
                                <a:pt x="5178" y="0"/>
                              </a:lnTo>
                            </a:path>
                          </a:pathLst>
                        </a:custGeom>
                        <a:noFill/>
                        <a:ln w="1825">
                          <a:solidFill>
                            <a:srgbClr val="a5b7c5"/>
                          </a:solidFill>
                          <a:miter/>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6750" name="Google Shape;7385;p56"/>
                        <p:cNvSpPr/>
                        <p:nvPr/>
                      </p:nvSpPr>
                      <p:spPr>
                        <a:xfrm>
                          <a:off x="5060160" y="3408120"/>
                          <a:ext cx="109440" cy="17640"/>
                        </a:xfrm>
                        <a:custGeom>
                          <a:avLst/>
                          <a:gdLst>
                            <a:gd name="textAreaLeft" fmla="*/ 0 w 109440"/>
                            <a:gd name="textAreaRight" fmla="*/ 111240 w 109440"/>
                            <a:gd name="textAreaTop" fmla="*/ 0 h 17640"/>
                            <a:gd name="textAreaBottom" fmla="*/ 19440 h 17640"/>
                          </a:gdLst>
                          <a:ahLst/>
                          <a:rect l="textAreaLeft" t="textAreaTop" r="textAreaRight" b="textAreaBottom"/>
                          <a:pathLst>
                            <a:path fill="none" w="14166" h="2481">
                              <a:moveTo>
                                <a:pt x="0" y="0"/>
                              </a:moveTo>
                              <a:lnTo>
                                <a:pt x="14165" y="2480"/>
                              </a:lnTo>
                            </a:path>
                          </a:pathLst>
                        </a:custGeom>
                        <a:noFill/>
                        <a:ln w="1825">
                          <a:solidFill>
                            <a:srgbClr val="a5b7c5"/>
                          </a:solidFill>
                          <a:miter/>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6751" name="Google Shape;7386;p56"/>
                        <p:cNvSpPr/>
                        <p:nvPr/>
                      </p:nvSpPr>
                      <p:spPr>
                        <a:xfrm>
                          <a:off x="5127480" y="3620880"/>
                          <a:ext cx="77400" cy="40680"/>
                        </a:xfrm>
                        <a:custGeom>
                          <a:avLst/>
                          <a:gdLst>
                            <a:gd name="textAreaLeft" fmla="*/ 0 w 77400"/>
                            <a:gd name="textAreaRight" fmla="*/ 79200 w 77400"/>
                            <a:gd name="textAreaTop" fmla="*/ 0 h 40680"/>
                            <a:gd name="textAreaBottom" fmla="*/ 42480 h 40680"/>
                          </a:gdLst>
                          <a:ahLst/>
                          <a:rect l="textAreaLeft" t="textAreaTop" r="textAreaRight" b="textAreaBottom"/>
                          <a:pathLst>
                            <a:path fill="none" w="10090" h="5421">
                              <a:moveTo>
                                <a:pt x="0" y="5420"/>
                              </a:moveTo>
                              <a:lnTo>
                                <a:pt x="10089" y="1"/>
                              </a:lnTo>
                            </a:path>
                          </a:pathLst>
                        </a:custGeom>
                        <a:noFill/>
                        <a:ln w="1825">
                          <a:solidFill>
                            <a:srgbClr val="a5b7c5"/>
                          </a:solidFill>
                          <a:miter/>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grpSp>
                      <p:nvGrpSpPr>
                        <p:cNvPr id="6752" name="Google Shape;7387;p56"/>
                        <p:cNvGrpSpPr/>
                        <p:nvPr/>
                      </p:nvGrpSpPr>
                      <p:grpSpPr>
                        <a:xfrm>
                          <a:off x="4579200" y="3203640"/>
                          <a:ext cx="1243080" cy="1018440"/>
                          <a:chOff x="4579200" y="3203640"/>
                          <a:chExt cx="1243080" cy="1018440"/>
                        </a:xfrm>
                      </p:grpSpPr>
                      <p:sp>
                        <p:nvSpPr>
                          <p:cNvPr id="6753" name="Google Shape;7388;p56"/>
                          <p:cNvSpPr/>
                          <p:nvPr/>
                        </p:nvSpPr>
                        <p:spPr>
                          <a:xfrm>
                            <a:off x="4949640" y="3708360"/>
                            <a:ext cx="36000" cy="2160"/>
                          </a:xfrm>
                          <a:custGeom>
                            <a:avLst/>
                            <a:gdLst>
                              <a:gd name="textAreaLeft" fmla="*/ 0 w 36000"/>
                              <a:gd name="textAreaRight" fmla="*/ 37800 w 36000"/>
                              <a:gd name="textAreaTop" fmla="*/ 0 h 2160"/>
                              <a:gd name="textAreaBottom" fmla="*/ 3960 h 2160"/>
                            </a:gdLst>
                            <a:ahLst/>
                            <a:rect l="textAreaLeft" t="textAreaTop" r="textAreaRight" b="textAreaBottom"/>
                            <a:pathLst>
                              <a:path fill="none" w="4828" h="485">
                                <a:moveTo>
                                  <a:pt x="0" y="1"/>
                                </a:moveTo>
                                <a:lnTo>
                                  <a:pt x="4827" y="485"/>
                                </a:lnTo>
                              </a:path>
                            </a:pathLst>
                          </a:custGeom>
                          <a:noFill/>
                          <a:ln w="1825">
                            <a:solidFill>
                              <a:srgbClr val="a5b7c5"/>
                            </a:solidFill>
                            <a:miter/>
                          </a:ln>
                        </p:spPr>
                        <p:style>
                          <a:lnRef idx="0"/>
                          <a:fillRef idx="0"/>
                          <a:effectRef idx="0"/>
                          <a:fontRef idx="minor"/>
                        </p:style>
                        <p:txBody>
                          <a:bodyPr lIns="90000" rIns="90000" tIns="1800" bIns="1800" anchor="ctr">
                            <a:noAutofit/>
                          </a:bodyPr>
                          <a:p>
                            <a:pPr>
                              <a:lnSpc>
                                <a:spcPct val="100000"/>
                              </a:lnSpc>
                              <a:tabLst>
                                <a:tab algn="l" pos="0"/>
                              </a:tabLst>
                            </a:pPr>
                            <a:endParaRPr b="0" lang="en-US" sz="1400" spc="-1" strike="noStrike">
                              <a:solidFill>
                                <a:srgbClr val="ffffff"/>
                              </a:solidFill>
                              <a:latin typeface="Arial"/>
                            </a:endParaRPr>
                          </a:p>
                        </p:txBody>
                      </p:sp>
                      <p:grpSp>
                        <p:nvGrpSpPr>
                          <p:cNvPr id="6754" name="Google Shape;7389;p56"/>
                          <p:cNvGrpSpPr/>
                          <p:nvPr/>
                        </p:nvGrpSpPr>
                        <p:grpSpPr>
                          <a:xfrm>
                            <a:off x="4579200" y="3203640"/>
                            <a:ext cx="1243080" cy="1018440"/>
                            <a:chOff x="4579200" y="3203640"/>
                            <a:chExt cx="1243080" cy="1018440"/>
                          </a:xfrm>
                        </p:grpSpPr>
                        <p:sp>
                          <p:nvSpPr>
                            <p:cNvPr id="6755" name="Google Shape;7390;p56"/>
                            <p:cNvSpPr/>
                            <p:nvPr/>
                          </p:nvSpPr>
                          <p:spPr>
                            <a:xfrm>
                              <a:off x="4953240" y="3586320"/>
                              <a:ext cx="145440" cy="120240"/>
                            </a:xfrm>
                            <a:custGeom>
                              <a:avLst/>
                              <a:gdLst>
                                <a:gd name="textAreaLeft" fmla="*/ 0 w 145440"/>
                                <a:gd name="textAreaRight" fmla="*/ 147240 w 145440"/>
                                <a:gd name="textAreaTop" fmla="*/ 0 h 120240"/>
                                <a:gd name="textAreaBottom" fmla="*/ 122040 h 120240"/>
                              </a:gdLst>
                              <a:ahLst/>
                              <a:rect l="textAreaLeft" t="textAreaTop" r="textAreaRight" b="textAreaBottom"/>
                              <a:pathLst>
                                <a:path fill="none" w="18727" h="15497">
                                  <a:moveTo>
                                    <a:pt x="18726" y="1"/>
                                  </a:moveTo>
                                  <a:lnTo>
                                    <a:pt x="0" y="15497"/>
                                  </a:lnTo>
                                </a:path>
                              </a:pathLst>
                            </a:custGeom>
                            <a:noFill/>
                            <a:ln w="1825">
                              <a:solidFill>
                                <a:srgbClr val="a5b7c5"/>
                              </a:solidFill>
                              <a:miter/>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6756" name="Google Shape;7391;p56"/>
                            <p:cNvSpPr/>
                            <p:nvPr/>
                          </p:nvSpPr>
                          <p:spPr>
                            <a:xfrm>
                              <a:off x="4987440" y="3592800"/>
                              <a:ext cx="111240" cy="117360"/>
                            </a:xfrm>
                            <a:custGeom>
                              <a:avLst/>
                              <a:gdLst>
                                <a:gd name="textAreaLeft" fmla="*/ 0 w 111240"/>
                                <a:gd name="textAreaRight" fmla="*/ 113040 w 111240"/>
                                <a:gd name="textAreaTop" fmla="*/ 0 h 117360"/>
                                <a:gd name="textAreaBottom" fmla="*/ 119160 h 117360"/>
                              </a:gdLst>
                              <a:ahLst/>
                              <a:rect l="textAreaLeft" t="textAreaTop" r="textAreaRight" b="textAreaBottom"/>
                              <a:pathLst>
                                <a:path fill="none" w="14384" h="15146">
                                  <a:moveTo>
                                    <a:pt x="0" y="15146"/>
                                  </a:moveTo>
                                  <a:lnTo>
                                    <a:pt x="14383" y="0"/>
                                  </a:lnTo>
                                </a:path>
                              </a:pathLst>
                            </a:custGeom>
                            <a:noFill/>
                            <a:ln w="1825">
                              <a:solidFill>
                                <a:srgbClr val="a5b7c5"/>
                              </a:solidFill>
                              <a:miter/>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6757" name="Google Shape;7392;p56"/>
                            <p:cNvSpPr/>
                            <p:nvPr/>
                          </p:nvSpPr>
                          <p:spPr>
                            <a:xfrm>
                              <a:off x="4913280" y="3708360"/>
                              <a:ext cx="38160" cy="43560"/>
                            </a:xfrm>
                            <a:custGeom>
                              <a:avLst/>
                              <a:gdLst>
                                <a:gd name="textAreaLeft" fmla="*/ 0 w 38160"/>
                                <a:gd name="textAreaRight" fmla="*/ 39960 w 38160"/>
                                <a:gd name="textAreaTop" fmla="*/ 0 h 43560"/>
                                <a:gd name="textAreaBottom" fmla="*/ 45360 h 43560"/>
                              </a:gdLst>
                              <a:ahLst/>
                              <a:rect l="textAreaLeft" t="textAreaTop" r="textAreaRight" b="textAreaBottom"/>
                              <a:pathLst>
                                <a:path fill="none" w="5082" h="5771">
                                  <a:moveTo>
                                    <a:pt x="1" y="5771"/>
                                  </a:moveTo>
                                  <a:lnTo>
                                    <a:pt x="5081" y="1"/>
                                  </a:lnTo>
                                </a:path>
                              </a:pathLst>
                            </a:custGeom>
                            <a:noFill/>
                            <a:ln w="1825">
                              <a:solidFill>
                                <a:srgbClr val="a5b7c5"/>
                              </a:solidFill>
                              <a:miter/>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6758" name="Google Shape;7393;p56"/>
                            <p:cNvSpPr/>
                            <p:nvPr/>
                          </p:nvSpPr>
                          <p:spPr>
                            <a:xfrm>
                              <a:off x="4888800" y="3704400"/>
                              <a:ext cx="58680" cy="24120"/>
                            </a:xfrm>
                            <a:custGeom>
                              <a:avLst/>
                              <a:gdLst>
                                <a:gd name="textAreaLeft" fmla="*/ 0 w 58680"/>
                                <a:gd name="textAreaRight" fmla="*/ 60480 w 58680"/>
                                <a:gd name="textAreaTop" fmla="*/ 0 h 24120"/>
                                <a:gd name="textAreaBottom" fmla="*/ 25920 h 24120"/>
                              </a:gdLst>
                              <a:ahLst/>
                              <a:rect l="textAreaLeft" t="textAreaTop" r="textAreaRight" b="textAreaBottom"/>
                              <a:pathLst>
                                <a:path fill="none" w="7707" h="3316">
                                  <a:moveTo>
                                    <a:pt x="1" y="3315"/>
                                  </a:moveTo>
                                  <a:lnTo>
                                    <a:pt x="7706" y="1"/>
                                  </a:lnTo>
                                </a:path>
                              </a:pathLst>
                            </a:custGeom>
                            <a:noFill/>
                            <a:ln w="1825">
                              <a:solidFill>
                                <a:srgbClr val="a5b7c5"/>
                              </a:solidFill>
                              <a:miter/>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6759" name="Google Shape;7394;p56"/>
                            <p:cNvSpPr/>
                            <p:nvPr/>
                          </p:nvSpPr>
                          <p:spPr>
                            <a:xfrm>
                              <a:off x="4917240" y="3589200"/>
                              <a:ext cx="30600" cy="117360"/>
                            </a:xfrm>
                            <a:custGeom>
                              <a:avLst/>
                              <a:gdLst>
                                <a:gd name="textAreaLeft" fmla="*/ 0 w 30600"/>
                                <a:gd name="textAreaRight" fmla="*/ 32400 w 30600"/>
                                <a:gd name="textAreaTop" fmla="*/ 0 h 117360"/>
                                <a:gd name="textAreaBottom" fmla="*/ 119160 h 117360"/>
                              </a:gdLst>
                              <a:ahLst/>
                              <a:rect l="textAreaLeft" t="textAreaTop" r="textAreaRight" b="textAreaBottom"/>
                              <a:pathLst>
                                <a:path fill="none" w="4102" h="15146">
                                  <a:moveTo>
                                    <a:pt x="1" y="1"/>
                                  </a:moveTo>
                                  <a:lnTo>
                                    <a:pt x="4101" y="15146"/>
                                  </a:lnTo>
                                </a:path>
                              </a:pathLst>
                            </a:custGeom>
                            <a:noFill/>
                            <a:ln w="1825">
                              <a:solidFill>
                                <a:srgbClr val="a5b7c5"/>
                              </a:solidFill>
                              <a:miter/>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6760" name="Google Shape;7395;p56"/>
                            <p:cNvSpPr/>
                            <p:nvPr/>
                          </p:nvSpPr>
                          <p:spPr>
                            <a:xfrm>
                              <a:off x="4949640" y="3708360"/>
                              <a:ext cx="20880" cy="70920"/>
                            </a:xfrm>
                            <a:custGeom>
                              <a:avLst/>
                              <a:gdLst>
                                <a:gd name="textAreaLeft" fmla="*/ 0 w 20880"/>
                                <a:gd name="textAreaRight" fmla="*/ 22680 w 20880"/>
                                <a:gd name="textAreaTop" fmla="*/ 0 h 70920"/>
                                <a:gd name="textAreaBottom" fmla="*/ 72720 h 70920"/>
                              </a:gdLst>
                              <a:ahLst/>
                              <a:rect l="textAreaLeft" t="textAreaTop" r="textAreaRight" b="textAreaBottom"/>
                              <a:pathLst>
                                <a:path fill="none" w="2904" h="9267">
                                  <a:moveTo>
                                    <a:pt x="0" y="1"/>
                                  </a:moveTo>
                                  <a:lnTo>
                                    <a:pt x="2904" y="9267"/>
                                  </a:lnTo>
                                </a:path>
                              </a:pathLst>
                            </a:custGeom>
                            <a:noFill/>
                            <a:ln w="1825">
                              <a:solidFill>
                                <a:srgbClr val="a5b7c5"/>
                              </a:solidFill>
                              <a:miter/>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6761" name="Google Shape;7396;p56"/>
                            <p:cNvSpPr/>
                            <p:nvPr/>
                          </p:nvSpPr>
                          <p:spPr>
                            <a:xfrm>
                              <a:off x="4912200" y="3752280"/>
                              <a:ext cx="58680" cy="27000"/>
                            </a:xfrm>
                            <a:custGeom>
                              <a:avLst/>
                              <a:gdLst>
                                <a:gd name="textAreaLeft" fmla="*/ 0 w 58680"/>
                                <a:gd name="textAreaRight" fmla="*/ 60480 w 58680"/>
                                <a:gd name="textAreaTop" fmla="*/ 0 h 27000"/>
                                <a:gd name="textAreaBottom" fmla="*/ 28800 h 27000"/>
                              </a:gdLst>
                              <a:ahLst/>
                              <a:rect l="textAreaLeft" t="textAreaTop" r="textAreaRight" b="textAreaBottom"/>
                              <a:pathLst>
                                <a:path fill="none" w="7670" h="3666">
                                  <a:moveTo>
                                    <a:pt x="0" y="1"/>
                                  </a:moveTo>
                                  <a:lnTo>
                                    <a:pt x="7670" y="3666"/>
                                  </a:lnTo>
                                </a:path>
                              </a:pathLst>
                            </a:custGeom>
                            <a:noFill/>
                            <a:ln w="1825">
                              <a:solidFill>
                                <a:srgbClr val="a5b7c5"/>
                              </a:solidFill>
                              <a:miter/>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grpSp>
                          <p:nvGrpSpPr>
                            <p:cNvPr id="6762" name="Google Shape;7397;p56"/>
                            <p:cNvGrpSpPr/>
                            <p:nvPr/>
                          </p:nvGrpSpPr>
                          <p:grpSpPr>
                            <a:xfrm>
                              <a:off x="4579200" y="3203640"/>
                              <a:ext cx="1243080" cy="1018440"/>
                              <a:chOff x="4579200" y="3203640"/>
                              <a:chExt cx="1243080" cy="1018440"/>
                            </a:xfrm>
                          </p:grpSpPr>
                          <p:sp>
                            <p:nvSpPr>
                              <p:cNvPr id="6763" name="Google Shape;7398;p56"/>
                              <p:cNvSpPr/>
                              <p:nvPr/>
                            </p:nvSpPr>
                            <p:spPr>
                              <a:xfrm>
                                <a:off x="4590360" y="3738240"/>
                                <a:ext cx="91080" cy="90000"/>
                              </a:xfrm>
                              <a:custGeom>
                                <a:avLst/>
                                <a:gdLst>
                                  <a:gd name="textAreaLeft" fmla="*/ 0 w 91080"/>
                                  <a:gd name="textAreaRight" fmla="*/ 92880 w 91080"/>
                                  <a:gd name="textAreaTop" fmla="*/ 0 h 90000"/>
                                  <a:gd name="textAreaBottom" fmla="*/ 91800 h 90000"/>
                                </a:gdLst>
                                <a:ahLst/>
                                <a:rect l="textAreaLeft" t="textAreaTop" r="textAreaRight" b="textAreaBottom"/>
                                <a:pathLst>
                                  <a:path fill="none" w="11819" h="11662">
                                    <a:moveTo>
                                      <a:pt x="0" y="0"/>
                                    </a:moveTo>
                                    <a:lnTo>
                                      <a:pt x="11819" y="11662"/>
                                    </a:lnTo>
                                  </a:path>
                                </a:pathLst>
                              </a:custGeom>
                              <a:noFill/>
                              <a:ln w="1825">
                                <a:solidFill>
                                  <a:srgbClr val="a5b7c5"/>
                                </a:solidFill>
                                <a:miter/>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6764" name="Google Shape;7399;p56"/>
                              <p:cNvSpPr/>
                              <p:nvPr/>
                            </p:nvSpPr>
                            <p:spPr>
                              <a:xfrm>
                                <a:off x="4683240" y="3652200"/>
                                <a:ext cx="31680" cy="176040"/>
                              </a:xfrm>
                              <a:custGeom>
                                <a:avLst/>
                                <a:gdLst>
                                  <a:gd name="textAreaLeft" fmla="*/ 0 w 31680"/>
                                  <a:gd name="textAreaRight" fmla="*/ 33480 w 31680"/>
                                  <a:gd name="textAreaTop" fmla="*/ 0 h 176040"/>
                                  <a:gd name="textAreaBottom" fmla="*/ 177840 h 176040"/>
                                </a:gdLst>
                                <a:ahLst/>
                                <a:rect l="textAreaLeft" t="textAreaTop" r="textAreaRight" b="textAreaBottom"/>
                                <a:pathLst>
                                  <a:path fill="none" w="4271" h="22610">
                                    <a:moveTo>
                                      <a:pt x="1" y="22610"/>
                                    </a:moveTo>
                                    <a:lnTo>
                                      <a:pt x="4271" y="1"/>
                                    </a:lnTo>
                                  </a:path>
                                </a:pathLst>
                              </a:custGeom>
                              <a:noFill/>
                              <a:ln w="1825">
                                <a:solidFill>
                                  <a:srgbClr val="a5b7c5"/>
                                </a:solidFill>
                                <a:miter/>
                              </a:ln>
                            </p:spPr>
                            <p:style>
                              <a:lnRef idx="0"/>
                              <a:fillRef idx="0"/>
                              <a:effectRef idx="0"/>
                              <a:fontRef idx="minor"/>
                            </p:style>
                            <p:txBody>
                              <a:bodyPr lIns="90000" rIns="90000" tIns="88920" bIns="88920" anchor="ctr">
                                <a:noAutofit/>
                              </a:bodyPr>
                              <a:p>
                                <a:pPr>
                                  <a:lnSpc>
                                    <a:spcPct val="100000"/>
                                  </a:lnSpc>
                                  <a:tabLst>
                                    <a:tab algn="l" pos="0"/>
                                  </a:tabLst>
                                </a:pPr>
                                <a:endParaRPr b="0" lang="en-US" sz="1400" spc="-1" strike="noStrike">
                                  <a:solidFill>
                                    <a:srgbClr val="ffffff"/>
                                  </a:solidFill>
                                  <a:latin typeface="Arial"/>
                                </a:endParaRPr>
                              </a:p>
                            </p:txBody>
                          </p:sp>
                          <p:sp>
                            <p:nvSpPr>
                              <p:cNvPr id="6765" name="Google Shape;7400;p56"/>
                              <p:cNvSpPr/>
                              <p:nvPr/>
                            </p:nvSpPr>
                            <p:spPr>
                              <a:xfrm>
                                <a:off x="4716720" y="3652200"/>
                                <a:ext cx="69120" cy="205920"/>
                              </a:xfrm>
                              <a:custGeom>
                                <a:avLst/>
                                <a:gdLst>
                                  <a:gd name="textAreaLeft" fmla="*/ 0 w 69120"/>
                                  <a:gd name="textAreaRight" fmla="*/ 70920 w 69120"/>
                                  <a:gd name="textAreaTop" fmla="*/ 0 h 205920"/>
                                  <a:gd name="textAreaBottom" fmla="*/ 207720 h 205920"/>
                                </a:gdLst>
                                <a:ahLst/>
                                <a:rect l="textAreaLeft" t="textAreaTop" r="textAreaRight" b="textAreaBottom"/>
                                <a:pathLst>
                                  <a:path fill="none" w="9025" h="26409">
                                    <a:moveTo>
                                      <a:pt x="1" y="1"/>
                                    </a:moveTo>
                                    <a:lnTo>
                                      <a:pt x="9025" y="26408"/>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766" name="Google Shape;7401;p56"/>
                              <p:cNvSpPr/>
                              <p:nvPr/>
                            </p:nvSpPr>
                            <p:spPr>
                              <a:xfrm>
                                <a:off x="4813200" y="3694680"/>
                                <a:ext cx="42480" cy="137520"/>
                              </a:xfrm>
                              <a:custGeom>
                                <a:avLst/>
                                <a:gdLst>
                                  <a:gd name="textAreaLeft" fmla="*/ 0 w 42480"/>
                                  <a:gd name="textAreaRight" fmla="*/ 44280 w 42480"/>
                                  <a:gd name="textAreaTop" fmla="*/ 0 h 137520"/>
                                  <a:gd name="textAreaBottom" fmla="*/ 139320 h 137520"/>
                                </a:gdLst>
                                <a:ahLst/>
                                <a:rect l="textAreaLeft" t="textAreaTop" r="textAreaRight" b="textAreaBottom"/>
                                <a:pathLst>
                                  <a:path fill="none" w="5614" h="17711">
                                    <a:moveTo>
                                      <a:pt x="5614" y="17711"/>
                                    </a:moveTo>
                                    <a:lnTo>
                                      <a:pt x="1" y="1"/>
                                    </a:lnTo>
                                  </a:path>
                                </a:pathLst>
                              </a:custGeom>
                              <a:noFill/>
                              <a:ln w="1825">
                                <a:solidFill>
                                  <a:srgbClr val="a5b7c5"/>
                                </a:solidFill>
                                <a:miter/>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sp>
                            <p:nvSpPr>
                              <p:cNvPr id="6767" name="Google Shape;7402;p56"/>
                              <p:cNvSpPr/>
                              <p:nvPr/>
                            </p:nvSpPr>
                            <p:spPr>
                              <a:xfrm>
                                <a:off x="4787640" y="3694680"/>
                                <a:ext cx="23400" cy="163440"/>
                              </a:xfrm>
                              <a:custGeom>
                                <a:avLst/>
                                <a:gdLst>
                                  <a:gd name="textAreaLeft" fmla="*/ 0 w 23400"/>
                                  <a:gd name="textAreaRight" fmla="*/ 25200 w 23400"/>
                                  <a:gd name="textAreaTop" fmla="*/ 0 h 163440"/>
                                  <a:gd name="textAreaBottom" fmla="*/ 165240 h 163440"/>
                                </a:gdLst>
                                <a:ahLst/>
                                <a:rect l="textAreaLeft" t="textAreaTop" r="textAreaRight" b="textAreaBottom"/>
                                <a:pathLst>
                                  <a:path fill="none" w="3219" h="21026">
                                    <a:moveTo>
                                      <a:pt x="3219" y="1"/>
                                    </a:moveTo>
                                    <a:lnTo>
                                      <a:pt x="1" y="21025"/>
                                    </a:lnTo>
                                  </a:path>
                                </a:pathLst>
                              </a:custGeom>
                              <a:noFill/>
                              <a:ln w="1825">
                                <a:solidFill>
                                  <a:srgbClr val="a5b7c5"/>
                                </a:solidFill>
                                <a:miter/>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6768" name="Google Shape;7403;p56"/>
                              <p:cNvSpPr/>
                              <p:nvPr/>
                            </p:nvSpPr>
                            <p:spPr>
                              <a:xfrm>
                                <a:off x="4683240" y="3830040"/>
                                <a:ext cx="104400" cy="23400"/>
                              </a:xfrm>
                              <a:custGeom>
                                <a:avLst/>
                                <a:gdLst>
                                  <a:gd name="textAreaLeft" fmla="*/ 0 w 104400"/>
                                  <a:gd name="textAreaRight" fmla="*/ 106200 w 104400"/>
                                  <a:gd name="textAreaTop" fmla="*/ 0 h 23400"/>
                                  <a:gd name="textAreaBottom" fmla="*/ 25200 h 23400"/>
                                </a:gdLst>
                                <a:ahLst/>
                                <a:rect l="textAreaLeft" t="textAreaTop" r="textAreaRight" b="textAreaBottom"/>
                                <a:pathLst>
                                  <a:path fill="none" w="13525" h="3207">
                                    <a:moveTo>
                                      <a:pt x="1" y="1"/>
                                    </a:moveTo>
                                    <a:lnTo>
                                      <a:pt x="13525" y="3206"/>
                                    </a:lnTo>
                                  </a:path>
                                </a:pathLst>
                              </a:custGeom>
                              <a:noFill/>
                              <a:ln w="1825">
                                <a:solidFill>
                                  <a:srgbClr val="a5b7c5"/>
                                </a:solidFill>
                                <a:miter/>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6769" name="Google Shape;7404;p56"/>
                              <p:cNvSpPr/>
                              <p:nvPr/>
                            </p:nvSpPr>
                            <p:spPr>
                              <a:xfrm>
                                <a:off x="4671000" y="3830040"/>
                                <a:ext cx="10440" cy="77400"/>
                              </a:xfrm>
                              <a:custGeom>
                                <a:avLst/>
                                <a:gdLst>
                                  <a:gd name="textAreaLeft" fmla="*/ 0 w 10440"/>
                                  <a:gd name="textAreaRight" fmla="*/ 12240 w 10440"/>
                                  <a:gd name="textAreaTop" fmla="*/ 0 h 77400"/>
                                  <a:gd name="textAreaBottom" fmla="*/ 79200 h 77400"/>
                                </a:gdLst>
                                <a:ahLst/>
                                <a:rect l="textAreaLeft" t="textAreaTop" r="textAreaRight" b="textAreaBottom"/>
                                <a:pathLst>
                                  <a:path fill="none" w="1561" h="10078">
                                    <a:moveTo>
                                      <a:pt x="1561" y="1"/>
                                    </a:moveTo>
                                    <a:lnTo>
                                      <a:pt x="0" y="10077"/>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6770" name="Google Shape;7405;p56"/>
                              <p:cNvSpPr/>
                              <p:nvPr/>
                            </p:nvSpPr>
                            <p:spPr>
                              <a:xfrm>
                                <a:off x="4583880" y="3830040"/>
                                <a:ext cx="97560" cy="32760"/>
                              </a:xfrm>
                              <a:custGeom>
                                <a:avLst/>
                                <a:gdLst>
                                  <a:gd name="textAreaLeft" fmla="*/ 0 w 97560"/>
                                  <a:gd name="textAreaRight" fmla="*/ 99360 w 97560"/>
                                  <a:gd name="textAreaTop" fmla="*/ 0 h 32760"/>
                                  <a:gd name="textAreaBottom" fmla="*/ 34560 h 32760"/>
                                </a:gdLst>
                                <a:ahLst/>
                                <a:rect l="textAreaLeft" t="textAreaTop" r="textAreaRight" b="textAreaBottom"/>
                                <a:pathLst>
                                  <a:path fill="none" w="12642" h="4392">
                                    <a:moveTo>
                                      <a:pt x="0" y="4392"/>
                                    </a:moveTo>
                                    <a:lnTo>
                                      <a:pt x="12642" y="1"/>
                                    </a:lnTo>
                                  </a:path>
                                </a:pathLst>
                              </a:custGeom>
                              <a:noFill/>
                              <a:ln w="1825">
                                <a:solidFill>
                                  <a:srgbClr val="a5b7c5"/>
                                </a:solidFill>
                                <a:miter/>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6771" name="Google Shape;7406;p56"/>
                              <p:cNvSpPr/>
                              <p:nvPr/>
                            </p:nvSpPr>
                            <p:spPr>
                              <a:xfrm>
                                <a:off x="4683240" y="3830040"/>
                                <a:ext cx="48600" cy="116280"/>
                              </a:xfrm>
                              <a:custGeom>
                                <a:avLst/>
                                <a:gdLst>
                                  <a:gd name="textAreaLeft" fmla="*/ 0 w 48600"/>
                                  <a:gd name="textAreaRight" fmla="*/ 50400 w 48600"/>
                                  <a:gd name="textAreaTop" fmla="*/ 0 h 116280"/>
                                  <a:gd name="textAreaBottom" fmla="*/ 118080 h 116280"/>
                                </a:gdLst>
                                <a:ahLst/>
                                <a:rect l="textAreaLeft" t="textAreaTop" r="textAreaRight" b="textAreaBottom"/>
                                <a:pathLst>
                                  <a:path fill="none" w="6400" h="15001">
                                    <a:moveTo>
                                      <a:pt x="1" y="1"/>
                                    </a:moveTo>
                                    <a:lnTo>
                                      <a:pt x="6400" y="15001"/>
                                    </a:lnTo>
                                  </a:path>
                                </a:pathLst>
                              </a:custGeom>
                              <a:noFill/>
                              <a:ln w="1825">
                                <a:solidFill>
                                  <a:srgbClr val="a5b7c5"/>
                                </a:solidFill>
                                <a:miter/>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6772" name="Google Shape;7407;p56"/>
                              <p:cNvSpPr/>
                              <p:nvPr/>
                            </p:nvSpPr>
                            <p:spPr>
                              <a:xfrm>
                                <a:off x="4733640" y="3855240"/>
                                <a:ext cx="54360" cy="91080"/>
                              </a:xfrm>
                              <a:custGeom>
                                <a:avLst/>
                                <a:gdLst>
                                  <a:gd name="textAreaLeft" fmla="*/ 0 w 54360"/>
                                  <a:gd name="textAreaRight" fmla="*/ 56160 w 54360"/>
                                  <a:gd name="textAreaTop" fmla="*/ 0 h 91080"/>
                                  <a:gd name="textAreaBottom" fmla="*/ 92880 h 91080"/>
                                </a:gdLst>
                                <a:ahLst/>
                                <a:rect l="textAreaLeft" t="textAreaTop" r="textAreaRight" b="textAreaBottom"/>
                                <a:pathLst>
                                  <a:path fill="none" w="7126" h="11795">
                                    <a:moveTo>
                                      <a:pt x="1" y="11795"/>
                                    </a:moveTo>
                                    <a:lnTo>
                                      <a:pt x="7126" y="0"/>
                                    </a:lnTo>
                                  </a:path>
                                </a:pathLst>
                              </a:custGeom>
                              <a:noFill/>
                              <a:ln w="1825">
                                <a:solidFill>
                                  <a:srgbClr val="a5b7c5"/>
                                </a:solidFill>
                                <a:miter/>
                              </a:ln>
                            </p:spPr>
                            <p:style>
                              <a:lnRef idx="0"/>
                              <a:fillRef idx="0"/>
                              <a:effectRef idx="0"/>
                              <a:fontRef idx="minor"/>
                            </p:style>
                            <p:txBody>
                              <a:bodyPr lIns="90000" rIns="90000" tIns="46440" bIns="46440" anchor="ctr">
                                <a:noAutofit/>
                              </a:bodyPr>
                              <a:p>
                                <a:pPr>
                                  <a:lnSpc>
                                    <a:spcPct val="100000"/>
                                  </a:lnSpc>
                                  <a:tabLst>
                                    <a:tab algn="l" pos="0"/>
                                  </a:tabLst>
                                </a:pPr>
                                <a:endParaRPr b="0" lang="en-US" sz="1400" spc="-1" strike="noStrike">
                                  <a:solidFill>
                                    <a:srgbClr val="ffffff"/>
                                  </a:solidFill>
                                  <a:latin typeface="Arial"/>
                                </a:endParaRPr>
                              </a:p>
                            </p:txBody>
                          </p:sp>
                          <p:sp>
                            <p:nvSpPr>
                              <p:cNvPr id="6773" name="Google Shape;7408;p56"/>
                              <p:cNvSpPr/>
                              <p:nvPr/>
                            </p:nvSpPr>
                            <p:spPr>
                              <a:xfrm>
                                <a:off x="4888800" y="3730320"/>
                                <a:ext cx="33120" cy="87480"/>
                              </a:xfrm>
                              <a:custGeom>
                                <a:avLst/>
                                <a:gdLst>
                                  <a:gd name="textAreaLeft" fmla="*/ 0 w 33120"/>
                                  <a:gd name="textAreaRight" fmla="*/ 34920 w 33120"/>
                                  <a:gd name="textAreaTop" fmla="*/ 0 h 87480"/>
                                  <a:gd name="textAreaBottom" fmla="*/ 89280 h 87480"/>
                                </a:gdLst>
                                <a:ahLst/>
                                <a:rect l="textAreaLeft" t="textAreaTop" r="textAreaRight" b="textAreaBottom"/>
                                <a:pathLst>
                                  <a:path fill="none" w="4441" h="11348">
                                    <a:moveTo>
                                      <a:pt x="4440" y="11347"/>
                                    </a:moveTo>
                                    <a:lnTo>
                                      <a:pt x="1" y="0"/>
                                    </a:lnTo>
                                  </a:path>
                                </a:pathLst>
                              </a:custGeom>
                              <a:noFill/>
                              <a:ln w="1825">
                                <a:solidFill>
                                  <a:srgbClr val="a5b7c5"/>
                                </a:solidFill>
                                <a:miter/>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6774" name="Google Shape;7409;p56"/>
                              <p:cNvSpPr/>
                              <p:nvPr/>
                            </p:nvSpPr>
                            <p:spPr>
                              <a:xfrm>
                                <a:off x="4590360" y="3667320"/>
                                <a:ext cx="47880" cy="69120"/>
                              </a:xfrm>
                              <a:custGeom>
                                <a:avLst/>
                                <a:gdLst>
                                  <a:gd name="textAreaLeft" fmla="*/ 0 w 47880"/>
                                  <a:gd name="textAreaRight" fmla="*/ 49680 w 47880"/>
                                  <a:gd name="textAreaTop" fmla="*/ 0 h 69120"/>
                                  <a:gd name="textAreaBottom" fmla="*/ 70920 h 69120"/>
                                </a:gdLst>
                                <a:ahLst/>
                                <a:rect l="textAreaLeft" t="textAreaTop" r="textAreaRight" b="textAreaBottom"/>
                                <a:pathLst>
                                  <a:path fill="none" w="6327" h="9013">
                                    <a:moveTo>
                                      <a:pt x="0" y="9012"/>
                                    </a:moveTo>
                                    <a:lnTo>
                                      <a:pt x="6327" y="0"/>
                                    </a:lnTo>
                                  </a:path>
                                </a:pathLst>
                              </a:custGeom>
                              <a:noFill/>
                              <a:ln w="1825">
                                <a:solidFill>
                                  <a:srgbClr val="a5b7c5"/>
                                </a:solidFill>
                                <a:miter/>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6775" name="Google Shape;7410;p56"/>
                              <p:cNvSpPr/>
                              <p:nvPr/>
                            </p:nvSpPr>
                            <p:spPr>
                              <a:xfrm>
                                <a:off x="4640400" y="3648600"/>
                                <a:ext cx="78840" cy="18360"/>
                              </a:xfrm>
                              <a:custGeom>
                                <a:avLst/>
                                <a:gdLst>
                                  <a:gd name="textAreaLeft" fmla="*/ 0 w 78840"/>
                                  <a:gd name="textAreaRight" fmla="*/ 80640 w 78840"/>
                                  <a:gd name="textAreaTop" fmla="*/ 0 h 18360"/>
                                  <a:gd name="textAreaBottom" fmla="*/ 20160 h 18360"/>
                                </a:gdLst>
                                <a:ahLst/>
                                <a:rect l="textAreaLeft" t="textAreaTop" r="textAreaRight" b="textAreaBottom"/>
                                <a:pathLst>
                                  <a:path fill="none" w="10247" h="2577">
                                    <a:moveTo>
                                      <a:pt x="1" y="2577"/>
                                    </a:moveTo>
                                    <a:lnTo>
                                      <a:pt x="10247" y="0"/>
                                    </a:lnTo>
                                  </a:path>
                                </a:pathLst>
                              </a:custGeom>
                              <a:noFill/>
                              <a:ln w="1825">
                                <a:solidFill>
                                  <a:srgbClr val="a5b7c5"/>
                                </a:solidFill>
                                <a:miter/>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grpSp>
                            <p:nvGrpSpPr>
                              <p:cNvPr id="6776" name="Google Shape;7411;p56"/>
                              <p:cNvGrpSpPr/>
                              <p:nvPr/>
                            </p:nvGrpSpPr>
                            <p:grpSpPr>
                              <a:xfrm>
                                <a:off x="4579200" y="3203640"/>
                                <a:ext cx="1243080" cy="1018440"/>
                                <a:chOff x="4579200" y="3203640"/>
                                <a:chExt cx="1243080" cy="1018440"/>
                              </a:xfrm>
                            </p:grpSpPr>
                            <p:sp>
                              <p:nvSpPr>
                                <p:cNvPr id="6777" name="Google Shape;7412;p56"/>
                                <p:cNvSpPr/>
                                <p:nvPr/>
                              </p:nvSpPr>
                              <p:spPr>
                                <a:xfrm>
                                  <a:off x="4753080" y="3966120"/>
                                  <a:ext cx="91080" cy="51840"/>
                                </a:xfrm>
                                <a:custGeom>
                                  <a:avLst/>
                                  <a:gdLst>
                                    <a:gd name="textAreaLeft" fmla="*/ 0 w 91080"/>
                                    <a:gd name="textAreaRight" fmla="*/ 92880 w 91080"/>
                                    <a:gd name="textAreaTop" fmla="*/ 0 h 51840"/>
                                    <a:gd name="textAreaBottom" fmla="*/ 53640 h 51840"/>
                                  </a:gdLst>
                                  <a:ahLst/>
                                  <a:rect l="textAreaLeft" t="textAreaTop" r="textAreaRight" b="textAreaBottom"/>
                                  <a:pathLst>
                                    <a:path fill="none" w="11820" h="6836">
                                      <a:moveTo>
                                        <a:pt x="1" y="6836"/>
                                      </a:moveTo>
                                      <a:lnTo>
                                        <a:pt x="11819" y="1"/>
                                      </a:lnTo>
                                    </a:path>
                                  </a:pathLst>
                                </a:custGeom>
                                <a:noFill/>
                                <a:ln w="1825">
                                  <a:solidFill>
                                    <a:srgbClr val="a5b7c5"/>
                                  </a:solidFill>
                                  <a:miter/>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6778" name="Google Shape;7413;p56"/>
                                <p:cNvSpPr/>
                                <p:nvPr/>
                              </p:nvSpPr>
                              <p:spPr>
                                <a:xfrm>
                                  <a:off x="4845960" y="3952800"/>
                                  <a:ext cx="101880" cy="11160"/>
                                </a:xfrm>
                                <a:custGeom>
                                  <a:avLst/>
                                  <a:gdLst>
                                    <a:gd name="textAreaLeft" fmla="*/ 0 w 101880"/>
                                    <a:gd name="textAreaRight" fmla="*/ 103680 w 101880"/>
                                    <a:gd name="textAreaTop" fmla="*/ 0 h 11160"/>
                                    <a:gd name="textAreaBottom" fmla="*/ 12960 h 11160"/>
                                  </a:gdLst>
                                  <a:ahLst/>
                                  <a:rect l="textAreaLeft" t="textAreaTop" r="textAreaRight" b="textAreaBottom"/>
                                  <a:pathLst>
                                    <a:path fill="none" w="13162" h="1670">
                                      <a:moveTo>
                                        <a:pt x="13161" y="0"/>
                                      </a:moveTo>
                                      <a:lnTo>
                                        <a:pt x="0" y="1670"/>
                                      </a:lnTo>
                                    </a:path>
                                  </a:pathLst>
                                </a:custGeom>
                                <a:noFill/>
                                <a:ln w="1825">
                                  <a:solidFill>
                                    <a:srgbClr val="a5b7c5"/>
                                  </a:solidFill>
                                  <a:miter/>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6779" name="Google Shape;7414;p56"/>
                                <p:cNvSpPr/>
                                <p:nvPr/>
                              </p:nvSpPr>
                              <p:spPr>
                                <a:xfrm>
                                  <a:off x="4845960" y="3962160"/>
                                  <a:ext cx="63000" cy="126360"/>
                                </a:xfrm>
                                <a:custGeom>
                                  <a:avLst/>
                                  <a:gdLst>
                                    <a:gd name="textAreaLeft" fmla="*/ 0 w 63000"/>
                                    <a:gd name="textAreaRight" fmla="*/ 64800 w 63000"/>
                                    <a:gd name="textAreaTop" fmla="*/ 0 h 126360"/>
                                    <a:gd name="textAreaBottom" fmla="*/ 128160 h 126360"/>
                                  </a:gdLst>
                                  <a:ahLst/>
                                  <a:rect l="textAreaLeft" t="textAreaTop" r="textAreaRight" b="textAreaBottom"/>
                                  <a:pathLst>
                                    <a:path fill="none" w="8239" h="16283">
                                      <a:moveTo>
                                        <a:pt x="0" y="0"/>
                                      </a:moveTo>
                                      <a:lnTo>
                                        <a:pt x="8238" y="16282"/>
                                      </a:lnTo>
                                    </a:path>
                                  </a:pathLst>
                                </a:custGeom>
                                <a:noFill/>
                                <a:ln w="1825">
                                  <a:solidFill>
                                    <a:srgbClr val="a5b7c5"/>
                                  </a:solidFill>
                                  <a:miter/>
                                </a:ln>
                              </p:spPr>
                              <p:style>
                                <a:lnRef idx="0"/>
                                <a:fillRef idx="0"/>
                                <a:effectRef idx="0"/>
                                <a:fontRef idx="minor"/>
                              </p:style>
                              <p:txBody>
                                <a:bodyPr lIns="90000" rIns="90000" tIns="64080" bIns="64080" anchor="ctr">
                                  <a:noAutofit/>
                                </a:bodyPr>
                                <a:p>
                                  <a:pPr>
                                    <a:lnSpc>
                                      <a:spcPct val="100000"/>
                                    </a:lnSpc>
                                    <a:tabLst>
                                      <a:tab algn="l" pos="0"/>
                                    </a:tabLst>
                                  </a:pPr>
                                  <a:endParaRPr b="0" lang="en-US" sz="1400" spc="-1" strike="noStrike">
                                    <a:solidFill>
                                      <a:srgbClr val="ffffff"/>
                                    </a:solidFill>
                                    <a:latin typeface="Arial"/>
                                  </a:endParaRPr>
                                </a:p>
                              </p:txBody>
                            </p:sp>
                            <p:sp>
                              <p:nvSpPr>
                                <p:cNvPr id="6780" name="Google Shape;7415;p56"/>
                                <p:cNvSpPr/>
                                <p:nvPr/>
                              </p:nvSpPr>
                              <p:spPr>
                                <a:xfrm>
                                  <a:off x="4842360" y="3962160"/>
                                  <a:ext cx="2160" cy="163080"/>
                                </a:xfrm>
                                <a:custGeom>
                                  <a:avLst/>
                                  <a:gdLst>
                                    <a:gd name="textAreaLeft" fmla="*/ 0 w 2160"/>
                                    <a:gd name="textAreaRight" fmla="*/ 3960 w 2160"/>
                                    <a:gd name="textAreaTop" fmla="*/ 0 h 163080"/>
                                    <a:gd name="textAreaBottom" fmla="*/ 164880 h 163080"/>
                                  </a:gdLst>
                                  <a:ahLst/>
                                  <a:rect l="textAreaLeft" t="textAreaTop" r="textAreaRight" b="textAreaBottom"/>
                                  <a:pathLst>
                                    <a:path fill="none" w="485" h="20952">
                                      <a:moveTo>
                                        <a:pt x="0" y="20952"/>
                                      </a:moveTo>
                                      <a:lnTo>
                                        <a:pt x="484" y="0"/>
                                      </a:lnTo>
                                    </a:path>
                                  </a:pathLst>
                                </a:custGeom>
                                <a:noFill/>
                                <a:ln w="1825">
                                  <a:solidFill>
                                    <a:srgbClr val="a5b7c5"/>
                                  </a:solidFill>
                                  <a:miter/>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6781" name="Google Shape;7416;p56"/>
                                <p:cNvSpPr/>
                                <p:nvPr/>
                              </p:nvSpPr>
                              <p:spPr>
                                <a:xfrm>
                                  <a:off x="4842360" y="4123080"/>
                                  <a:ext cx="35640" cy="51120"/>
                                </a:xfrm>
                                <a:custGeom>
                                  <a:avLst/>
                                  <a:gdLst>
                                    <a:gd name="textAreaLeft" fmla="*/ 0 w 35640"/>
                                    <a:gd name="textAreaRight" fmla="*/ 37440 w 35640"/>
                                    <a:gd name="textAreaTop" fmla="*/ 0 h 51120"/>
                                    <a:gd name="textAreaBottom" fmla="*/ 52920 h 51120"/>
                                  </a:gdLst>
                                  <a:ahLst/>
                                  <a:rect l="textAreaLeft" t="textAreaTop" r="textAreaRight" b="textAreaBottom"/>
                                  <a:pathLst>
                                    <a:path fill="none" w="4779" h="6739">
                                      <a:moveTo>
                                        <a:pt x="4779" y="6739"/>
                                      </a:moveTo>
                                      <a:lnTo>
                                        <a:pt x="0" y="1"/>
                                      </a:lnTo>
                                    </a:path>
                                  </a:pathLst>
                                </a:custGeom>
                                <a:noFill/>
                                <a:ln w="1825">
                                  <a:solidFill>
                                    <a:srgbClr val="a5b7c5"/>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6782" name="Google Shape;7417;p56"/>
                                <p:cNvSpPr/>
                                <p:nvPr/>
                              </p:nvSpPr>
                              <p:spPr>
                                <a:xfrm>
                                  <a:off x="4770720" y="4118400"/>
                                  <a:ext cx="69840" cy="2880"/>
                                </a:xfrm>
                                <a:custGeom>
                                  <a:avLst/>
                                  <a:gdLst>
                                    <a:gd name="textAreaLeft" fmla="*/ 0 w 69840"/>
                                    <a:gd name="textAreaRight" fmla="*/ 71640 w 69840"/>
                                    <a:gd name="textAreaTop" fmla="*/ 0 h 2880"/>
                                    <a:gd name="textAreaBottom" fmla="*/ 4680 h 2880"/>
                                  </a:gdLst>
                                  <a:ahLst/>
                                  <a:rect l="textAreaLeft" t="textAreaTop" r="textAreaRight" b="textAreaBottom"/>
                                  <a:pathLst>
                                    <a:path fill="none" w="9086" h="594">
                                      <a:moveTo>
                                        <a:pt x="9085" y="594"/>
                                      </a:moveTo>
                                      <a:lnTo>
                                        <a:pt x="1" y="1"/>
                                      </a:lnTo>
                                    </a:path>
                                  </a:pathLst>
                                </a:custGeom>
                                <a:noFill/>
                                <a:ln w="1825">
                                  <a:solidFill>
                                    <a:srgbClr val="a5b7c5"/>
                                  </a:solidFill>
                                  <a:miter/>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sp>
                              <p:nvSpPr>
                                <p:cNvPr id="6783" name="Google Shape;7418;p56"/>
                                <p:cNvSpPr/>
                                <p:nvPr/>
                              </p:nvSpPr>
                              <p:spPr>
                                <a:xfrm>
                                  <a:off x="4842360" y="4090320"/>
                                  <a:ext cx="66960" cy="30960"/>
                                </a:xfrm>
                                <a:custGeom>
                                  <a:avLst/>
                                  <a:gdLst>
                                    <a:gd name="textAreaLeft" fmla="*/ 0 w 66960"/>
                                    <a:gd name="textAreaRight" fmla="*/ 68760 w 66960"/>
                                    <a:gd name="textAreaTop" fmla="*/ 0 h 30960"/>
                                    <a:gd name="textAreaBottom" fmla="*/ 32760 h 30960"/>
                                  </a:gdLst>
                                  <a:ahLst/>
                                  <a:rect l="textAreaLeft" t="textAreaTop" r="textAreaRight" b="textAreaBottom"/>
                                  <a:pathLst>
                                    <a:path fill="none" w="8723" h="4186">
                                      <a:moveTo>
                                        <a:pt x="0" y="4186"/>
                                      </a:moveTo>
                                      <a:lnTo>
                                        <a:pt x="8722" y="0"/>
                                      </a:lnTo>
                                    </a:path>
                                  </a:pathLst>
                                </a:custGeom>
                                <a:noFill/>
                                <a:ln w="1825">
                                  <a:solidFill>
                                    <a:srgbClr val="a5b7c5"/>
                                  </a:solidFill>
                                  <a:miter/>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nvGrpSpPr>
                                <p:cNvPr id="6784" name="Google Shape;7419;p56"/>
                                <p:cNvGrpSpPr/>
                                <p:nvPr/>
                              </p:nvGrpSpPr>
                              <p:grpSpPr>
                                <a:xfrm>
                                  <a:off x="4579200" y="3203640"/>
                                  <a:ext cx="1243080" cy="1018440"/>
                                  <a:chOff x="4579200" y="3203640"/>
                                  <a:chExt cx="1243080" cy="1018440"/>
                                </a:xfrm>
                              </p:grpSpPr>
                              <p:sp>
                                <p:nvSpPr>
                                  <p:cNvPr id="6785" name="Google Shape;7420;p56"/>
                                  <p:cNvSpPr/>
                                  <p:nvPr/>
                                </p:nvSpPr>
                                <p:spPr>
                                  <a:xfrm>
                                    <a:off x="4788360" y="3855240"/>
                                    <a:ext cx="55800" cy="109080"/>
                                  </a:xfrm>
                                  <a:custGeom>
                                    <a:avLst/>
                                    <a:gdLst>
                                      <a:gd name="textAreaLeft" fmla="*/ 0 w 55800"/>
                                      <a:gd name="textAreaRight" fmla="*/ 57600 w 55800"/>
                                      <a:gd name="textAreaTop" fmla="*/ 0 h 109080"/>
                                      <a:gd name="textAreaBottom" fmla="*/ 110880 h 109080"/>
                                    </a:gdLst>
                                    <a:ahLst/>
                                    <a:rect l="textAreaLeft" t="textAreaTop" r="textAreaRight" b="textAreaBottom"/>
                                    <a:pathLst>
                                      <a:path fill="none" w="7320" h="14081">
                                        <a:moveTo>
                                          <a:pt x="7319" y="14081"/>
                                        </a:moveTo>
                                        <a:lnTo>
                                          <a:pt x="1" y="0"/>
                                        </a:lnTo>
                                      </a:path>
                                    </a:pathLst>
                                  </a:custGeom>
                                  <a:noFill/>
                                  <a:ln w="1825">
                                    <a:solidFill>
                                      <a:srgbClr val="a5b7c5"/>
                                    </a:solidFill>
                                    <a:miter/>
                                  </a:ln>
                                </p:spPr>
                                <p:style>
                                  <a:lnRef idx="0"/>
                                  <a:fillRef idx="0"/>
                                  <a:effectRef idx="0"/>
                                  <a:fontRef idx="minor"/>
                                </p:style>
                                <p:txBody>
                                  <a:bodyPr lIns="90000" rIns="90000"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6786" name="Google Shape;7421;p56"/>
                                  <p:cNvSpPr/>
                                  <p:nvPr/>
                                </p:nvSpPr>
                                <p:spPr>
                                  <a:xfrm>
                                    <a:off x="4845960" y="3834000"/>
                                    <a:ext cx="9360" cy="130320"/>
                                  </a:xfrm>
                                  <a:custGeom>
                                    <a:avLst/>
                                    <a:gdLst>
                                      <a:gd name="textAreaLeft" fmla="*/ 0 w 9360"/>
                                      <a:gd name="textAreaRight" fmla="*/ 11160 w 9360"/>
                                      <a:gd name="textAreaTop" fmla="*/ 0 h 130320"/>
                                      <a:gd name="textAreaBottom" fmla="*/ 132120 h 130320"/>
                                    </a:gdLst>
                                    <a:ahLst/>
                                    <a:rect l="textAreaLeft" t="textAreaTop" r="textAreaRight" b="textAreaBottom"/>
                                    <a:pathLst>
                                      <a:path fill="none" w="1428" h="16803">
                                        <a:moveTo>
                                          <a:pt x="0" y="16803"/>
                                        </a:moveTo>
                                        <a:lnTo>
                                          <a:pt x="1428" y="1"/>
                                        </a:lnTo>
                                      </a:path>
                                    </a:pathLst>
                                  </a:custGeom>
                                  <a:noFill/>
                                  <a:ln w="1825">
                                    <a:solidFill>
                                      <a:srgbClr val="a5b7c5"/>
                                    </a:solidFill>
                                    <a:miter/>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6787" name="Google Shape;7422;p56"/>
                                  <p:cNvSpPr/>
                                  <p:nvPr/>
                                </p:nvSpPr>
                                <p:spPr>
                                  <a:xfrm>
                                    <a:off x="4761720" y="3854880"/>
                                    <a:ext cx="24480" cy="163080"/>
                                  </a:xfrm>
                                  <a:custGeom>
                                    <a:avLst/>
                                    <a:gdLst>
                                      <a:gd name="textAreaLeft" fmla="*/ 0 w 24480"/>
                                      <a:gd name="textAreaRight" fmla="*/ 26280 w 24480"/>
                                      <a:gd name="textAreaTop" fmla="*/ 0 h 163080"/>
                                      <a:gd name="textAreaBottom" fmla="*/ 164880 h 163080"/>
                                    </a:gdLst>
                                    <a:ahLst/>
                                    <a:rect l="textAreaLeft" t="textAreaTop" r="textAreaRight" b="textAreaBottom"/>
                                    <a:pathLst>
                                      <a:path fill="none" w="3339" h="20977">
                                        <a:moveTo>
                                          <a:pt x="0" y="20977"/>
                                        </a:moveTo>
                                        <a:lnTo>
                                          <a:pt x="3339" y="1"/>
                                        </a:lnTo>
                                      </a:path>
                                    </a:pathLst>
                                  </a:custGeom>
                                  <a:noFill/>
                                  <a:ln w="1825">
                                    <a:solidFill>
                                      <a:srgbClr val="a5b7c5"/>
                                    </a:solidFill>
                                    <a:miter/>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6788" name="Google Shape;7423;p56"/>
                                  <p:cNvSpPr/>
                                  <p:nvPr/>
                                </p:nvSpPr>
                                <p:spPr>
                                  <a:xfrm>
                                    <a:off x="4847040" y="3818160"/>
                                    <a:ext cx="72360" cy="144360"/>
                                  </a:xfrm>
                                  <a:custGeom>
                                    <a:avLst/>
                                    <a:gdLst>
                                      <a:gd name="textAreaLeft" fmla="*/ 0 w 72360"/>
                                      <a:gd name="textAreaRight" fmla="*/ 74160 w 72360"/>
                                      <a:gd name="textAreaTop" fmla="*/ 0 h 144360"/>
                                      <a:gd name="textAreaBottom" fmla="*/ 146160 h 144360"/>
                                    </a:gdLst>
                                    <a:ahLst/>
                                    <a:rect l="textAreaLeft" t="textAreaTop" r="textAreaRight" b="textAreaBottom"/>
                                    <a:pathLst>
                                      <a:path fill="none" w="9412" h="18594">
                                        <a:moveTo>
                                          <a:pt x="0" y="18593"/>
                                        </a:moveTo>
                                        <a:lnTo>
                                          <a:pt x="9411" y="1"/>
                                        </a:lnTo>
                                      </a:path>
                                    </a:pathLst>
                                  </a:custGeom>
                                  <a:noFill/>
                                  <a:ln w="1825">
                                    <a:solidFill>
                                      <a:srgbClr val="a5b7c5"/>
                                    </a:solidFill>
                                    <a:miter/>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6789" name="Google Shape;7424;p56"/>
                                  <p:cNvSpPr/>
                                  <p:nvPr/>
                                </p:nvSpPr>
                                <p:spPr>
                                  <a:xfrm>
                                    <a:off x="4927320" y="3823200"/>
                                    <a:ext cx="20520" cy="127800"/>
                                  </a:xfrm>
                                  <a:custGeom>
                                    <a:avLst/>
                                    <a:gdLst>
                                      <a:gd name="textAreaLeft" fmla="*/ 0 w 20520"/>
                                      <a:gd name="textAreaRight" fmla="*/ 22320 w 20520"/>
                                      <a:gd name="textAreaTop" fmla="*/ 0 h 127800"/>
                                      <a:gd name="textAreaBottom" fmla="*/ 129600 h 127800"/>
                                    </a:gdLst>
                                    <a:ahLst/>
                                    <a:rect l="textAreaLeft" t="textAreaTop" r="textAreaRight" b="textAreaBottom"/>
                                    <a:pathLst>
                                      <a:path fill="none" w="2844" h="16465">
                                        <a:moveTo>
                                          <a:pt x="1" y="1"/>
                                        </a:moveTo>
                                        <a:lnTo>
                                          <a:pt x="2843" y="16464"/>
                                        </a:lnTo>
                                      </a:path>
                                    </a:pathLst>
                                  </a:custGeom>
                                  <a:noFill/>
                                  <a:ln w="1825">
                                    <a:solidFill>
                                      <a:srgbClr val="a5b7c5"/>
                                    </a:solidFill>
                                    <a:miter/>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grpSp>
                                <p:nvGrpSpPr>
                                  <p:cNvPr id="6790" name="Google Shape;7425;p56"/>
                                  <p:cNvGrpSpPr/>
                                  <p:nvPr/>
                                </p:nvGrpSpPr>
                                <p:grpSpPr>
                                  <a:xfrm>
                                    <a:off x="4579200" y="3203640"/>
                                    <a:ext cx="1243080" cy="1018440"/>
                                    <a:chOff x="4579200" y="3203640"/>
                                    <a:chExt cx="1243080" cy="1018440"/>
                                  </a:xfrm>
                                </p:grpSpPr>
                                <p:sp>
                                  <p:nvSpPr>
                                    <p:cNvPr id="6791" name="Google Shape;7426;p56"/>
                                    <p:cNvSpPr/>
                                    <p:nvPr/>
                                  </p:nvSpPr>
                                  <p:spPr>
                                    <a:xfrm>
                                      <a:off x="4579200" y="3652200"/>
                                      <a:ext cx="420840" cy="569880"/>
                                    </a:xfrm>
                                    <a:custGeom>
                                      <a:avLst/>
                                      <a:gdLst>
                                        <a:gd name="textAreaLeft" fmla="*/ 0 w 420840"/>
                                        <a:gd name="textAreaRight" fmla="*/ 422640 w 420840"/>
                                        <a:gd name="textAreaTop" fmla="*/ 0 h 569880"/>
                                        <a:gd name="textAreaBottom" fmla="*/ 571680 h 569880"/>
                                      </a:gdLst>
                                      <a:ahLst/>
                                      <a:rect l="textAreaLeft" t="textAreaTop" r="textAreaRight" b="textAreaBottom"/>
                                      <a:pathLst>
                                        <a:path fill="none" w="53735" h="72703">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792" name="Google Shape;7427;p56"/>
                                    <p:cNvSpPr/>
                                    <p:nvPr/>
                                  </p:nvSpPr>
                                  <p:spPr>
                                    <a:xfrm>
                                      <a:off x="4618080" y="3203640"/>
                                      <a:ext cx="1204200" cy="682560"/>
                                    </a:xfrm>
                                    <a:custGeom>
                                      <a:avLst/>
                                      <a:gdLst>
                                        <a:gd name="textAreaLeft" fmla="*/ 0 w 1204200"/>
                                        <a:gd name="textAreaRight" fmla="*/ 1206000 w 1204200"/>
                                        <a:gd name="textAreaTop" fmla="*/ 0 h 682560"/>
                                        <a:gd name="textAreaBottom" fmla="*/ 684360 h 682560"/>
                                      </a:gdLst>
                                      <a:ahLst/>
                                      <a:rect l="textAreaLeft" t="textAreaTop" r="textAreaRight" b="textAreaBottom"/>
                                      <a:pathLst>
                                        <a:path fill="none" w="153339" h="87013">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793" name="Google Shape;7428;p56"/>
                                    <p:cNvSpPr/>
                                    <p:nvPr/>
                                  </p:nvSpPr>
                                  <p:spPr>
                                    <a:xfrm>
                                      <a:off x="4906440" y="3466800"/>
                                      <a:ext cx="192600" cy="357120"/>
                                    </a:xfrm>
                                    <a:custGeom>
                                      <a:avLst/>
                                      <a:gdLst>
                                        <a:gd name="textAreaLeft" fmla="*/ 0 w 192600"/>
                                        <a:gd name="textAreaRight" fmla="*/ 194400 w 192600"/>
                                        <a:gd name="textAreaTop" fmla="*/ 0 h 357120"/>
                                        <a:gd name="textAreaBottom" fmla="*/ 358920 h 357120"/>
                                      </a:gdLst>
                                      <a:ahLst/>
                                      <a:rect l="textAreaLeft" t="textAreaTop" r="textAreaRight" b="textAreaBottom"/>
                                      <a:pathLst>
                                        <a:path fill="none" w="24703" h="45630">
                                          <a:moveTo>
                                            <a:pt x="8396" y="39968"/>
                                          </a:moveTo>
                                          <a:lnTo>
                                            <a:pt x="9835" y="45629"/>
                                          </a:lnTo>
                                          <a:lnTo>
                                            <a:pt x="11626" y="36786"/>
                                          </a:lnTo>
                                          <a:lnTo>
                                            <a:pt x="5492" y="30218"/>
                                          </a:lnTo>
                                          <a:lnTo>
                                            <a:pt x="1" y="25016"/>
                                          </a:lnTo>
                                          <a:lnTo>
                                            <a:pt x="1392" y="16040"/>
                                          </a:lnTo>
                                          <a:lnTo>
                                            <a:pt x="24702" y="15206"/>
                                          </a:lnTo>
                                          <a:lnTo>
                                            <a:pt x="6472" y="0"/>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6794" name="Google Shape;7429;p56"/>
                                    <p:cNvSpPr/>
                                    <p:nvPr/>
                                  </p:nvSpPr>
                                  <p:spPr>
                                    <a:xfrm>
                                      <a:off x="4972320" y="3755880"/>
                                      <a:ext cx="23760" cy="23400"/>
                                    </a:xfrm>
                                    <a:custGeom>
                                      <a:avLst/>
                                      <a:gdLst>
                                        <a:gd name="textAreaLeft" fmla="*/ 0 w 23760"/>
                                        <a:gd name="textAreaRight" fmla="*/ 25560 w 23760"/>
                                        <a:gd name="textAreaTop" fmla="*/ 0 h 23400"/>
                                        <a:gd name="textAreaBottom" fmla="*/ 25200 h 23400"/>
                                      </a:gdLst>
                                      <a:ahLst/>
                                      <a:rect l="textAreaLeft" t="textAreaTop" r="textAreaRight" b="textAreaBottom"/>
                                      <a:pathLst>
                                        <a:path fill="none" w="3231" h="3182">
                                          <a:moveTo>
                                            <a:pt x="1" y="3182"/>
                                          </a:moveTo>
                                          <a:lnTo>
                                            <a:pt x="3231" y="0"/>
                                          </a:lnTo>
                                        </a:path>
                                      </a:pathLst>
                                    </a:custGeom>
                                    <a:noFill/>
                                    <a:ln w="1825">
                                      <a:solidFill>
                                        <a:srgbClr val="a5b7c5"/>
                                      </a:solidFill>
                                      <a:miter/>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grpSp>
                            </p:grpSp>
                          </p:grpSp>
                        </p:grpSp>
                        <p:sp>
                          <p:nvSpPr>
                            <p:cNvPr id="6795" name="Google Shape;7430;p56"/>
                            <p:cNvSpPr/>
                            <p:nvPr/>
                          </p:nvSpPr>
                          <p:spPr>
                            <a:xfrm>
                              <a:off x="4890240" y="3687840"/>
                              <a:ext cx="3240" cy="42120"/>
                            </a:xfrm>
                            <a:custGeom>
                              <a:avLst/>
                              <a:gdLst>
                                <a:gd name="textAreaLeft" fmla="*/ 0 w 3240"/>
                                <a:gd name="textAreaRight" fmla="*/ 5040 w 3240"/>
                                <a:gd name="textAreaTop" fmla="*/ 0 h 42120"/>
                                <a:gd name="textAreaBottom" fmla="*/ 43920 h 42120"/>
                              </a:gdLst>
                              <a:ahLst/>
                              <a:rect l="textAreaLeft" t="textAreaTop" r="textAreaRight" b="textAreaBottom"/>
                              <a:pathLst>
                                <a:path fill="none" w="654" h="5565">
                                  <a:moveTo>
                                    <a:pt x="653" y="0"/>
                                  </a:moveTo>
                                  <a:lnTo>
                                    <a:pt x="0" y="5565"/>
                                  </a:lnTo>
                                </a:path>
                              </a:pathLst>
                            </a:custGeom>
                            <a:noFill/>
                            <a:ln w="1825">
                              <a:solidFill>
                                <a:srgbClr val="a5b7c5"/>
                              </a:solidFill>
                              <a:miter/>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6796" name="Google Shape;7431;p56"/>
                            <p:cNvSpPr/>
                            <p:nvPr/>
                          </p:nvSpPr>
                          <p:spPr>
                            <a:xfrm>
                              <a:off x="4899240" y="3687840"/>
                              <a:ext cx="52200" cy="18360"/>
                            </a:xfrm>
                            <a:custGeom>
                              <a:avLst/>
                              <a:gdLst>
                                <a:gd name="textAreaLeft" fmla="*/ 0 w 52200"/>
                                <a:gd name="textAreaRight" fmla="*/ 54000 w 52200"/>
                                <a:gd name="textAreaTop" fmla="*/ 0 h 18360"/>
                                <a:gd name="textAreaBottom" fmla="*/ 20160 h 18360"/>
                              </a:gdLst>
                              <a:ahLst/>
                              <a:rect l="textAreaLeft" t="textAreaTop" r="textAreaRight" b="textAreaBottom"/>
                              <a:pathLst>
                                <a:path fill="none" w="6872" h="2565">
                                  <a:moveTo>
                                    <a:pt x="0" y="0"/>
                                  </a:moveTo>
                                  <a:lnTo>
                                    <a:pt x="6871" y="2565"/>
                                  </a:lnTo>
                                </a:path>
                              </a:pathLst>
                            </a:custGeom>
                            <a:noFill/>
                            <a:ln w="1825">
                              <a:solidFill>
                                <a:srgbClr val="a5b7c5"/>
                              </a:solidFill>
                              <a:miter/>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6797" name="Google Shape;7432;p56"/>
                            <p:cNvSpPr/>
                            <p:nvPr/>
                          </p:nvSpPr>
                          <p:spPr>
                            <a:xfrm>
                              <a:off x="4862520" y="3700440"/>
                              <a:ext cx="25920" cy="29520"/>
                            </a:xfrm>
                            <a:custGeom>
                              <a:avLst/>
                              <a:gdLst>
                                <a:gd name="textAreaLeft" fmla="*/ 0 w 25920"/>
                                <a:gd name="textAreaRight" fmla="*/ 27720 w 25920"/>
                                <a:gd name="textAreaTop" fmla="*/ 0 h 29520"/>
                                <a:gd name="textAreaBottom" fmla="*/ 31320 h 29520"/>
                              </a:gdLst>
                              <a:ahLst/>
                              <a:rect l="textAreaLeft" t="textAreaTop" r="textAreaRight" b="textAreaBottom"/>
                              <a:pathLst>
                                <a:path fill="none" w="3521" h="3969">
                                  <a:moveTo>
                                    <a:pt x="0" y="1"/>
                                  </a:moveTo>
                                  <a:lnTo>
                                    <a:pt x="3520" y="3969"/>
                                  </a:lnTo>
                                </a:path>
                              </a:pathLst>
                            </a:custGeom>
                            <a:noFill/>
                            <a:ln w="1825">
                              <a:solidFill>
                                <a:srgbClr val="a5b7c5"/>
                              </a:solidFill>
                              <a:miter/>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sp>
                      <p:nvSpPr>
                        <p:cNvPr id="6798" name="Google Shape;7433;p56"/>
                        <p:cNvSpPr/>
                        <p:nvPr/>
                      </p:nvSpPr>
                      <p:spPr>
                        <a:xfrm>
                          <a:off x="4953960" y="3297240"/>
                          <a:ext cx="144360" cy="166320"/>
                        </a:xfrm>
                        <a:custGeom>
                          <a:avLst/>
                          <a:gdLst>
                            <a:gd name="textAreaLeft" fmla="*/ 0 w 144360"/>
                            <a:gd name="textAreaRight" fmla="*/ 146160 w 144360"/>
                            <a:gd name="textAreaTop" fmla="*/ 0 h 166320"/>
                            <a:gd name="textAreaBottom" fmla="*/ 168120 h 166320"/>
                          </a:gdLst>
                          <a:ahLst/>
                          <a:rect l="textAreaLeft" t="textAreaTop" r="textAreaRight" b="textAreaBottom"/>
                          <a:pathLst>
                            <a:path fill="none" w="18570" h="21376">
                              <a:moveTo>
                                <a:pt x="1" y="21376"/>
                              </a:moveTo>
                              <a:lnTo>
                                <a:pt x="18569" y="1"/>
                              </a:lnTo>
                            </a:path>
                          </a:pathLst>
                        </a:custGeom>
                        <a:noFill/>
                        <a:ln w="1825">
                          <a:solidFill>
                            <a:srgbClr val="a5b7c5"/>
                          </a:solidFill>
                          <a:miter/>
                        </a:ln>
                      </p:spPr>
                      <p:style>
                        <a:lnRef idx="0"/>
                        <a:fillRef idx="0"/>
                        <a:effectRef idx="0"/>
                        <a:fontRef idx="minor"/>
                      </p:style>
                      <p:txBody>
                        <a:bodyPr lIns="90000" rIns="90000" tIns="83880" bIns="83880" anchor="ctr">
                          <a:noAutofit/>
                        </a:bodyPr>
                        <a:p>
                          <a:pPr>
                            <a:lnSpc>
                              <a:spcPct val="100000"/>
                            </a:lnSpc>
                            <a:tabLst>
                              <a:tab algn="l" pos="0"/>
                            </a:tabLst>
                          </a:pPr>
                          <a:endParaRPr b="0" lang="en-US" sz="1400" spc="-1" strike="noStrike">
                            <a:solidFill>
                              <a:srgbClr val="ffffff"/>
                            </a:solidFill>
                            <a:latin typeface="Arial"/>
                          </a:endParaRPr>
                        </a:p>
                      </p:txBody>
                    </p:sp>
                  </p:grpSp>
                </p:grpSp>
              </p:grpSp>
            </p:grpSp>
          </p:grpSp>
          <p:grpSp>
            <p:nvGrpSpPr>
              <p:cNvPr id="6799" name="Google Shape;7434;p56"/>
              <p:cNvGrpSpPr/>
              <p:nvPr/>
            </p:nvGrpSpPr>
            <p:grpSpPr>
              <a:xfrm>
                <a:off x="4595400" y="3598920"/>
                <a:ext cx="36000" cy="30600"/>
                <a:chOff x="4595400" y="3598920"/>
                <a:chExt cx="36000" cy="30600"/>
              </a:xfrm>
            </p:grpSpPr>
            <p:sp>
              <p:nvSpPr>
                <p:cNvPr id="6800" name="Google Shape;7435;p56"/>
                <p:cNvSpPr/>
                <p:nvPr/>
              </p:nvSpPr>
              <p:spPr>
                <a:xfrm>
                  <a:off x="4595400" y="35989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6">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01" name="Google Shape;7436;p56"/>
                <p:cNvSpPr/>
                <p:nvPr/>
              </p:nvSpPr>
              <p:spPr>
                <a:xfrm>
                  <a:off x="4610520" y="360864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02" name="Google Shape;7437;p56"/>
              <p:cNvGrpSpPr/>
              <p:nvPr/>
            </p:nvGrpSpPr>
            <p:grpSpPr>
              <a:xfrm>
                <a:off x="4641840" y="3524400"/>
                <a:ext cx="36000" cy="30600"/>
                <a:chOff x="4641840" y="3524400"/>
                <a:chExt cx="36000" cy="30600"/>
              </a:xfrm>
            </p:grpSpPr>
            <p:sp>
              <p:nvSpPr>
                <p:cNvPr id="6803" name="Google Shape;7438;p56"/>
                <p:cNvSpPr/>
                <p:nvPr/>
              </p:nvSpPr>
              <p:spPr>
                <a:xfrm>
                  <a:off x="4641840" y="35244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7">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04" name="Google Shape;7439;p56"/>
                <p:cNvSpPr/>
                <p:nvPr/>
              </p:nvSpPr>
              <p:spPr>
                <a:xfrm>
                  <a:off x="4656960" y="35341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8">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05" name="Google Shape;7440;p56"/>
              <p:cNvGrpSpPr/>
              <p:nvPr/>
            </p:nvGrpSpPr>
            <p:grpSpPr>
              <a:xfrm>
                <a:off x="4648320" y="3893760"/>
                <a:ext cx="36000" cy="30600"/>
                <a:chOff x="4648320" y="3893760"/>
                <a:chExt cx="36000" cy="30600"/>
              </a:xfrm>
            </p:grpSpPr>
            <p:sp>
              <p:nvSpPr>
                <p:cNvPr id="6806" name="Google Shape;7441;p56"/>
                <p:cNvSpPr/>
                <p:nvPr/>
              </p:nvSpPr>
              <p:spPr>
                <a:xfrm>
                  <a:off x="4648320" y="38937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07" name="Google Shape;7442;p56"/>
                <p:cNvSpPr/>
                <p:nvPr/>
              </p:nvSpPr>
              <p:spPr>
                <a:xfrm>
                  <a:off x="4663440" y="39034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08" name="Google Shape;7443;p56"/>
              <p:cNvGrpSpPr/>
              <p:nvPr/>
            </p:nvGrpSpPr>
            <p:grpSpPr>
              <a:xfrm>
                <a:off x="4567680" y="3722760"/>
                <a:ext cx="36000" cy="30600"/>
                <a:chOff x="4567680" y="3722760"/>
                <a:chExt cx="36000" cy="30600"/>
              </a:xfrm>
            </p:grpSpPr>
            <p:sp>
              <p:nvSpPr>
                <p:cNvPr id="6809" name="Google Shape;7444;p56"/>
                <p:cNvSpPr/>
                <p:nvPr/>
              </p:nvSpPr>
              <p:spPr>
                <a:xfrm>
                  <a:off x="4567680" y="37227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5" h="4117">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10" name="Google Shape;7445;p56"/>
                <p:cNvSpPr/>
                <p:nvPr/>
              </p:nvSpPr>
              <p:spPr>
                <a:xfrm>
                  <a:off x="4580640" y="373248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61">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11" name="Google Shape;7446;p56"/>
              <p:cNvGrpSpPr/>
              <p:nvPr/>
            </p:nvGrpSpPr>
            <p:grpSpPr>
              <a:xfrm>
                <a:off x="4617360" y="3652200"/>
                <a:ext cx="36000" cy="30600"/>
                <a:chOff x="4617360" y="3652200"/>
                <a:chExt cx="36000" cy="30600"/>
              </a:xfrm>
            </p:grpSpPr>
            <p:sp>
              <p:nvSpPr>
                <p:cNvPr id="6812" name="Google Shape;7447;p56"/>
                <p:cNvSpPr/>
                <p:nvPr/>
              </p:nvSpPr>
              <p:spPr>
                <a:xfrm>
                  <a:off x="4617360" y="36522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13" name="Google Shape;7448;p56"/>
                <p:cNvSpPr/>
                <p:nvPr/>
              </p:nvSpPr>
              <p:spPr>
                <a:xfrm>
                  <a:off x="4632480" y="36619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14" name="Google Shape;7449;p56"/>
              <p:cNvGrpSpPr/>
              <p:nvPr/>
            </p:nvGrpSpPr>
            <p:grpSpPr>
              <a:xfrm>
                <a:off x="4739040" y="3554280"/>
                <a:ext cx="36000" cy="30600"/>
                <a:chOff x="4739040" y="3554280"/>
                <a:chExt cx="36000" cy="30600"/>
              </a:xfrm>
            </p:grpSpPr>
            <p:sp>
              <p:nvSpPr>
                <p:cNvPr id="6815" name="Google Shape;7450;p56"/>
                <p:cNvSpPr/>
                <p:nvPr/>
              </p:nvSpPr>
              <p:spPr>
                <a:xfrm>
                  <a:off x="4739040" y="35542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5" h="4114">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16" name="Google Shape;7451;p56"/>
                <p:cNvSpPr/>
                <p:nvPr/>
              </p:nvSpPr>
              <p:spPr>
                <a:xfrm>
                  <a:off x="4752000" y="356400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59">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17" name="Google Shape;7452;p56"/>
              <p:cNvGrpSpPr/>
              <p:nvPr/>
            </p:nvGrpSpPr>
            <p:grpSpPr>
              <a:xfrm>
                <a:off x="4806720" y="3630240"/>
                <a:ext cx="36000" cy="30600"/>
                <a:chOff x="4806720" y="3630240"/>
                <a:chExt cx="36000" cy="30600"/>
              </a:xfrm>
            </p:grpSpPr>
            <p:sp>
              <p:nvSpPr>
                <p:cNvPr id="6818" name="Google Shape;7453;p56"/>
                <p:cNvSpPr/>
                <p:nvPr/>
              </p:nvSpPr>
              <p:spPr>
                <a:xfrm>
                  <a:off x="4806720" y="36302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5">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19" name="Google Shape;7454;p56"/>
                <p:cNvSpPr/>
                <p:nvPr/>
              </p:nvSpPr>
              <p:spPr>
                <a:xfrm>
                  <a:off x="4819320" y="363996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58">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20" name="Google Shape;7455;p56"/>
              <p:cNvGrpSpPr/>
              <p:nvPr/>
            </p:nvGrpSpPr>
            <p:grpSpPr>
              <a:xfrm>
                <a:off x="4736880" y="4004280"/>
                <a:ext cx="36000" cy="30600"/>
                <a:chOff x="4736880" y="4004280"/>
                <a:chExt cx="36000" cy="30600"/>
              </a:xfrm>
            </p:grpSpPr>
            <p:sp>
              <p:nvSpPr>
                <p:cNvPr id="6821" name="Google Shape;7456;p56"/>
                <p:cNvSpPr/>
                <p:nvPr/>
              </p:nvSpPr>
              <p:spPr>
                <a:xfrm>
                  <a:off x="4736880" y="40042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5" h="4114">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22" name="Google Shape;7457;p56"/>
                <p:cNvSpPr/>
                <p:nvPr/>
              </p:nvSpPr>
              <p:spPr>
                <a:xfrm>
                  <a:off x="4752000" y="40140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9">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23" name="Google Shape;7458;p56"/>
              <p:cNvGrpSpPr/>
              <p:nvPr/>
            </p:nvGrpSpPr>
            <p:grpSpPr>
              <a:xfrm>
                <a:off x="4773600" y="4208760"/>
                <a:ext cx="36000" cy="30600"/>
                <a:chOff x="4773600" y="4208760"/>
                <a:chExt cx="36000" cy="30600"/>
              </a:xfrm>
            </p:grpSpPr>
            <p:sp>
              <p:nvSpPr>
                <p:cNvPr id="6824" name="Google Shape;7459;p56"/>
                <p:cNvSpPr/>
                <p:nvPr/>
              </p:nvSpPr>
              <p:spPr>
                <a:xfrm>
                  <a:off x="4773600" y="42087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25" name="Google Shape;7460;p56"/>
                <p:cNvSpPr/>
                <p:nvPr/>
              </p:nvSpPr>
              <p:spPr>
                <a:xfrm>
                  <a:off x="4788720" y="42184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26" name="Google Shape;7461;p56"/>
              <p:cNvGrpSpPr/>
              <p:nvPr/>
            </p:nvGrpSpPr>
            <p:grpSpPr>
              <a:xfrm>
                <a:off x="4888440" y="4074840"/>
                <a:ext cx="36000" cy="30600"/>
                <a:chOff x="4888440" y="4074840"/>
                <a:chExt cx="36000" cy="30600"/>
              </a:xfrm>
            </p:grpSpPr>
            <p:sp>
              <p:nvSpPr>
                <p:cNvPr id="6827" name="Google Shape;7462;p56"/>
                <p:cNvSpPr/>
                <p:nvPr/>
              </p:nvSpPr>
              <p:spPr>
                <a:xfrm>
                  <a:off x="4888440" y="40748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6">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28" name="Google Shape;7463;p56"/>
                <p:cNvSpPr/>
                <p:nvPr/>
              </p:nvSpPr>
              <p:spPr>
                <a:xfrm>
                  <a:off x="4901400" y="408456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61">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29" name="Google Shape;7464;p56"/>
              <p:cNvGrpSpPr/>
              <p:nvPr/>
            </p:nvGrpSpPr>
            <p:grpSpPr>
              <a:xfrm>
                <a:off x="4901400" y="3804120"/>
                <a:ext cx="36000" cy="30600"/>
                <a:chOff x="4901400" y="3804120"/>
                <a:chExt cx="36000" cy="30600"/>
              </a:xfrm>
            </p:grpSpPr>
            <p:sp>
              <p:nvSpPr>
                <p:cNvPr id="6830" name="Google Shape;7465;p56"/>
                <p:cNvSpPr/>
                <p:nvPr/>
              </p:nvSpPr>
              <p:spPr>
                <a:xfrm>
                  <a:off x="4901400" y="38041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31" name="Google Shape;7466;p56"/>
                <p:cNvSpPr/>
                <p:nvPr/>
              </p:nvSpPr>
              <p:spPr>
                <a:xfrm>
                  <a:off x="4914360" y="38138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58">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32" name="Google Shape;7467;p56"/>
              <p:cNvGrpSpPr/>
              <p:nvPr/>
            </p:nvGrpSpPr>
            <p:grpSpPr>
              <a:xfrm>
                <a:off x="4866480" y="3715200"/>
                <a:ext cx="36000" cy="30600"/>
                <a:chOff x="4866480" y="3715200"/>
                <a:chExt cx="36000" cy="30600"/>
              </a:xfrm>
            </p:grpSpPr>
            <p:sp>
              <p:nvSpPr>
                <p:cNvPr id="6833" name="Google Shape;7468;p56"/>
                <p:cNvSpPr/>
                <p:nvPr/>
              </p:nvSpPr>
              <p:spPr>
                <a:xfrm>
                  <a:off x="4866480" y="37152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2" h="4114">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34" name="Google Shape;7469;p56"/>
                <p:cNvSpPr/>
                <p:nvPr/>
              </p:nvSpPr>
              <p:spPr>
                <a:xfrm>
                  <a:off x="4879440" y="372456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6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35" name="Google Shape;7470;p56"/>
              <p:cNvGrpSpPr/>
              <p:nvPr/>
            </p:nvGrpSpPr>
            <p:grpSpPr>
              <a:xfrm>
                <a:off x="4979160" y="3839760"/>
                <a:ext cx="36000" cy="30600"/>
                <a:chOff x="4979160" y="3839760"/>
                <a:chExt cx="36000" cy="30600"/>
              </a:xfrm>
            </p:grpSpPr>
            <p:sp>
              <p:nvSpPr>
                <p:cNvPr id="6836" name="Google Shape;7471;p56"/>
                <p:cNvSpPr/>
                <p:nvPr/>
              </p:nvSpPr>
              <p:spPr>
                <a:xfrm>
                  <a:off x="4979160" y="38397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6" h="4122">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37" name="Google Shape;7472;p56"/>
                <p:cNvSpPr/>
                <p:nvPr/>
              </p:nvSpPr>
              <p:spPr>
                <a:xfrm>
                  <a:off x="4994280" y="38494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38" name="Google Shape;7473;p56"/>
              <p:cNvGrpSpPr/>
              <p:nvPr/>
            </p:nvGrpSpPr>
            <p:grpSpPr>
              <a:xfrm>
                <a:off x="4790520" y="3679200"/>
                <a:ext cx="36000" cy="30600"/>
                <a:chOff x="4790520" y="3679200"/>
                <a:chExt cx="36000" cy="30600"/>
              </a:xfrm>
            </p:grpSpPr>
            <p:sp>
              <p:nvSpPr>
                <p:cNvPr id="6839" name="Google Shape;7474;p56"/>
                <p:cNvSpPr/>
                <p:nvPr/>
              </p:nvSpPr>
              <p:spPr>
                <a:xfrm>
                  <a:off x="4790520" y="36792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7">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40" name="Google Shape;7475;p56"/>
                <p:cNvSpPr/>
                <p:nvPr/>
              </p:nvSpPr>
              <p:spPr>
                <a:xfrm>
                  <a:off x="4803480" y="368892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62">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41" name="Google Shape;7476;p56"/>
              <p:cNvGrpSpPr/>
              <p:nvPr/>
            </p:nvGrpSpPr>
            <p:grpSpPr>
              <a:xfrm>
                <a:off x="4857120" y="3557880"/>
                <a:ext cx="36000" cy="30600"/>
                <a:chOff x="4857120" y="3557880"/>
                <a:chExt cx="36000" cy="30600"/>
              </a:xfrm>
            </p:grpSpPr>
            <p:sp>
              <p:nvSpPr>
                <p:cNvPr id="6842" name="Google Shape;7477;p56"/>
                <p:cNvSpPr/>
                <p:nvPr/>
              </p:nvSpPr>
              <p:spPr>
                <a:xfrm>
                  <a:off x="4857120" y="35578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43" name="Google Shape;7478;p56"/>
                <p:cNvSpPr/>
                <p:nvPr/>
              </p:nvSpPr>
              <p:spPr>
                <a:xfrm>
                  <a:off x="4870080" y="3567600"/>
                  <a:ext cx="13680" cy="11160"/>
                </a:xfrm>
                <a:custGeom>
                  <a:avLst/>
                  <a:gdLst>
                    <a:gd name="textAreaLeft" fmla="*/ 0 w 13680"/>
                    <a:gd name="textAreaRight" fmla="*/ 15480 w 13680"/>
                    <a:gd name="textAreaTop" fmla="*/ 0 h 11160"/>
                    <a:gd name="textAreaBottom" fmla="*/ 12960 h 11160"/>
                  </a:gdLst>
                  <a:ahLst/>
                  <a:rect l="textAreaLeft" t="textAreaTop" r="textAreaRight" b="textAreaBottom"/>
                  <a:pathLst>
                    <a:path w="1949" h="1658">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44" name="Google Shape;7479;p56"/>
              <p:cNvGrpSpPr/>
              <p:nvPr/>
            </p:nvGrpSpPr>
            <p:grpSpPr>
              <a:xfrm>
                <a:off x="4883760" y="3647880"/>
                <a:ext cx="36000" cy="30600"/>
                <a:chOff x="4883760" y="3647880"/>
                <a:chExt cx="36000" cy="30600"/>
              </a:xfrm>
            </p:grpSpPr>
            <p:sp>
              <p:nvSpPr>
                <p:cNvPr id="6845" name="Google Shape;7480;p56"/>
                <p:cNvSpPr/>
                <p:nvPr/>
              </p:nvSpPr>
              <p:spPr>
                <a:xfrm>
                  <a:off x="4883760" y="36478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7">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46" name="Google Shape;7481;p56"/>
                <p:cNvSpPr/>
                <p:nvPr/>
              </p:nvSpPr>
              <p:spPr>
                <a:xfrm>
                  <a:off x="4896720" y="3657600"/>
                  <a:ext cx="13680" cy="11160"/>
                </a:xfrm>
                <a:custGeom>
                  <a:avLst/>
                  <a:gdLst>
                    <a:gd name="textAreaLeft" fmla="*/ 0 w 13680"/>
                    <a:gd name="textAreaRight" fmla="*/ 15480 w 13680"/>
                    <a:gd name="textAreaTop" fmla="*/ 0 h 11160"/>
                    <a:gd name="textAreaBottom" fmla="*/ 12960 h 11160"/>
                  </a:gdLst>
                  <a:ahLst/>
                  <a:rect l="textAreaLeft" t="textAreaTop" r="textAreaRight" b="textAreaBottom"/>
                  <a:pathLst>
                    <a:path w="1949" h="1654">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47" name="Google Shape;7482;p56"/>
              <p:cNvGrpSpPr/>
              <p:nvPr/>
            </p:nvGrpSpPr>
            <p:grpSpPr>
              <a:xfrm>
                <a:off x="4907880" y="3347280"/>
                <a:ext cx="36000" cy="30600"/>
                <a:chOff x="4907880" y="3347280"/>
                <a:chExt cx="36000" cy="30600"/>
              </a:xfrm>
            </p:grpSpPr>
            <p:sp>
              <p:nvSpPr>
                <p:cNvPr id="6848" name="Google Shape;7483;p56"/>
                <p:cNvSpPr/>
                <p:nvPr/>
              </p:nvSpPr>
              <p:spPr>
                <a:xfrm>
                  <a:off x="4907880" y="33472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6" h="4114">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49" name="Google Shape;7484;p56"/>
                <p:cNvSpPr/>
                <p:nvPr/>
              </p:nvSpPr>
              <p:spPr>
                <a:xfrm>
                  <a:off x="4923000" y="33570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50" name="Google Shape;7485;p56"/>
              <p:cNvGrpSpPr/>
              <p:nvPr/>
            </p:nvGrpSpPr>
            <p:grpSpPr>
              <a:xfrm>
                <a:off x="5065200" y="3738240"/>
                <a:ext cx="36000" cy="30600"/>
                <a:chOff x="5065200" y="3738240"/>
                <a:chExt cx="36000" cy="30600"/>
              </a:xfrm>
            </p:grpSpPr>
            <p:sp>
              <p:nvSpPr>
                <p:cNvPr id="6851" name="Google Shape;7486;p56"/>
                <p:cNvSpPr/>
                <p:nvPr/>
              </p:nvSpPr>
              <p:spPr>
                <a:xfrm>
                  <a:off x="5065200" y="37382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5">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52" name="Google Shape;7487;p56"/>
                <p:cNvSpPr/>
                <p:nvPr/>
              </p:nvSpPr>
              <p:spPr>
                <a:xfrm>
                  <a:off x="5078160" y="374760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62">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53" name="Google Shape;7488;p56"/>
              <p:cNvGrpSpPr/>
              <p:nvPr/>
            </p:nvGrpSpPr>
            <p:grpSpPr>
              <a:xfrm>
                <a:off x="5071680" y="3284640"/>
                <a:ext cx="36000" cy="30600"/>
                <a:chOff x="5071680" y="3284640"/>
                <a:chExt cx="36000" cy="30600"/>
              </a:xfrm>
            </p:grpSpPr>
            <p:sp>
              <p:nvSpPr>
                <p:cNvPr id="6854" name="Google Shape;7489;p56"/>
                <p:cNvSpPr/>
                <p:nvPr/>
              </p:nvSpPr>
              <p:spPr>
                <a:xfrm>
                  <a:off x="5071680" y="32846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55" name="Google Shape;7490;p56"/>
                <p:cNvSpPr/>
                <p:nvPr/>
              </p:nvSpPr>
              <p:spPr>
                <a:xfrm>
                  <a:off x="5086800" y="329436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56" name="Google Shape;7491;p56"/>
              <p:cNvGrpSpPr/>
              <p:nvPr/>
            </p:nvGrpSpPr>
            <p:grpSpPr>
              <a:xfrm>
                <a:off x="5389200" y="3759840"/>
                <a:ext cx="36000" cy="30600"/>
                <a:chOff x="5389200" y="3759840"/>
                <a:chExt cx="36000" cy="30600"/>
              </a:xfrm>
            </p:grpSpPr>
            <p:sp>
              <p:nvSpPr>
                <p:cNvPr id="6857" name="Google Shape;7492;p56"/>
                <p:cNvSpPr/>
                <p:nvPr/>
              </p:nvSpPr>
              <p:spPr>
                <a:xfrm>
                  <a:off x="5389200" y="37598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7">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58" name="Google Shape;7493;p56"/>
                <p:cNvSpPr/>
                <p:nvPr/>
              </p:nvSpPr>
              <p:spPr>
                <a:xfrm>
                  <a:off x="5402160" y="376956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61">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59" name="Google Shape;7494;p56"/>
              <p:cNvGrpSpPr/>
              <p:nvPr/>
            </p:nvGrpSpPr>
            <p:grpSpPr>
              <a:xfrm>
                <a:off x="5431680" y="3632760"/>
                <a:ext cx="36000" cy="30600"/>
                <a:chOff x="5431680" y="3632760"/>
                <a:chExt cx="36000" cy="30600"/>
              </a:xfrm>
            </p:grpSpPr>
            <p:sp>
              <p:nvSpPr>
                <p:cNvPr id="6860" name="Google Shape;7495;p56"/>
                <p:cNvSpPr/>
                <p:nvPr/>
              </p:nvSpPr>
              <p:spPr>
                <a:xfrm>
                  <a:off x="5431680" y="36327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6" h="412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61" name="Google Shape;7496;p56"/>
                <p:cNvSpPr/>
                <p:nvPr/>
              </p:nvSpPr>
              <p:spPr>
                <a:xfrm>
                  <a:off x="5444640" y="364248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61">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62" name="Google Shape;7497;p56"/>
              <p:cNvGrpSpPr/>
              <p:nvPr/>
            </p:nvGrpSpPr>
            <p:grpSpPr>
              <a:xfrm>
                <a:off x="5540760" y="3544920"/>
                <a:ext cx="36000" cy="30600"/>
                <a:chOff x="5540760" y="3544920"/>
                <a:chExt cx="36000" cy="30600"/>
              </a:xfrm>
            </p:grpSpPr>
            <p:sp>
              <p:nvSpPr>
                <p:cNvPr id="6863" name="Google Shape;7498;p56"/>
                <p:cNvSpPr/>
                <p:nvPr/>
              </p:nvSpPr>
              <p:spPr>
                <a:xfrm>
                  <a:off x="5540760" y="35449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64" name="Google Shape;7499;p56"/>
                <p:cNvSpPr/>
                <p:nvPr/>
              </p:nvSpPr>
              <p:spPr>
                <a:xfrm>
                  <a:off x="5553720" y="35546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58">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65" name="Google Shape;7500;p56"/>
              <p:cNvGrpSpPr/>
              <p:nvPr/>
            </p:nvGrpSpPr>
            <p:grpSpPr>
              <a:xfrm>
                <a:off x="5579280" y="3412080"/>
                <a:ext cx="36000" cy="30600"/>
                <a:chOff x="5579280" y="3412080"/>
                <a:chExt cx="36000" cy="30600"/>
              </a:xfrm>
            </p:grpSpPr>
            <p:sp>
              <p:nvSpPr>
                <p:cNvPr id="6866" name="Google Shape;7501;p56"/>
                <p:cNvSpPr/>
                <p:nvPr/>
              </p:nvSpPr>
              <p:spPr>
                <a:xfrm>
                  <a:off x="5579280" y="34120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67" name="Google Shape;7502;p56"/>
                <p:cNvSpPr/>
                <p:nvPr/>
              </p:nvSpPr>
              <p:spPr>
                <a:xfrm>
                  <a:off x="5594400" y="34218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68" name="Google Shape;7503;p56"/>
              <p:cNvGrpSpPr/>
              <p:nvPr/>
            </p:nvGrpSpPr>
            <p:grpSpPr>
              <a:xfrm>
                <a:off x="5801400" y="3284640"/>
                <a:ext cx="36000" cy="30600"/>
                <a:chOff x="5801400" y="3284640"/>
                <a:chExt cx="36000" cy="30600"/>
              </a:xfrm>
            </p:grpSpPr>
            <p:sp>
              <p:nvSpPr>
                <p:cNvPr id="6869" name="Google Shape;7504;p56"/>
                <p:cNvSpPr/>
                <p:nvPr/>
              </p:nvSpPr>
              <p:spPr>
                <a:xfrm>
                  <a:off x="5801400" y="32846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70" name="Google Shape;7505;p56"/>
                <p:cNvSpPr/>
                <p:nvPr/>
              </p:nvSpPr>
              <p:spPr>
                <a:xfrm>
                  <a:off x="5816520" y="329436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9">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71" name="Google Shape;7506;p56"/>
              <p:cNvGrpSpPr/>
              <p:nvPr/>
            </p:nvGrpSpPr>
            <p:grpSpPr>
              <a:xfrm>
                <a:off x="5763600" y="3399120"/>
                <a:ext cx="36000" cy="30600"/>
                <a:chOff x="5763600" y="3399120"/>
                <a:chExt cx="36000" cy="30600"/>
              </a:xfrm>
            </p:grpSpPr>
            <p:sp>
              <p:nvSpPr>
                <p:cNvPr id="6872" name="Google Shape;7507;p56"/>
                <p:cNvSpPr/>
                <p:nvPr/>
              </p:nvSpPr>
              <p:spPr>
                <a:xfrm>
                  <a:off x="5763600" y="33991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73" name="Google Shape;7508;p56"/>
                <p:cNvSpPr/>
                <p:nvPr/>
              </p:nvSpPr>
              <p:spPr>
                <a:xfrm>
                  <a:off x="5776560" y="34088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58">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74" name="Google Shape;7509;p56"/>
              <p:cNvGrpSpPr/>
              <p:nvPr/>
            </p:nvGrpSpPr>
            <p:grpSpPr>
              <a:xfrm>
                <a:off x="5395680" y="3231000"/>
                <a:ext cx="36000" cy="30600"/>
                <a:chOff x="5395680" y="3231000"/>
                <a:chExt cx="36000" cy="30600"/>
              </a:xfrm>
            </p:grpSpPr>
            <p:sp>
              <p:nvSpPr>
                <p:cNvPr id="6875" name="Google Shape;7510;p56"/>
                <p:cNvSpPr/>
                <p:nvPr/>
              </p:nvSpPr>
              <p:spPr>
                <a:xfrm>
                  <a:off x="5395680" y="32310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76" name="Google Shape;7511;p56"/>
                <p:cNvSpPr/>
                <p:nvPr/>
              </p:nvSpPr>
              <p:spPr>
                <a:xfrm>
                  <a:off x="5408640" y="324072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61">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77" name="Google Shape;7512;p56"/>
              <p:cNvGrpSpPr/>
              <p:nvPr/>
            </p:nvGrpSpPr>
            <p:grpSpPr>
              <a:xfrm>
                <a:off x="5263920" y="3188160"/>
                <a:ext cx="36000" cy="30600"/>
                <a:chOff x="5263920" y="3188160"/>
                <a:chExt cx="36000" cy="30600"/>
              </a:xfrm>
            </p:grpSpPr>
            <p:sp>
              <p:nvSpPr>
                <p:cNvPr id="6878" name="Google Shape;7513;p56"/>
                <p:cNvSpPr/>
                <p:nvPr/>
              </p:nvSpPr>
              <p:spPr>
                <a:xfrm>
                  <a:off x="5263920" y="31881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79" name="Google Shape;7514;p56"/>
                <p:cNvSpPr/>
                <p:nvPr/>
              </p:nvSpPr>
              <p:spPr>
                <a:xfrm>
                  <a:off x="5279040" y="31978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80" name="Google Shape;7515;p56"/>
              <p:cNvGrpSpPr/>
              <p:nvPr/>
            </p:nvGrpSpPr>
            <p:grpSpPr>
              <a:xfrm>
                <a:off x="5585760" y="3237480"/>
                <a:ext cx="36000" cy="30600"/>
                <a:chOff x="5585760" y="3237480"/>
                <a:chExt cx="36000" cy="30600"/>
              </a:xfrm>
            </p:grpSpPr>
            <p:sp>
              <p:nvSpPr>
                <p:cNvPr id="6881" name="Google Shape;7516;p56"/>
                <p:cNvSpPr/>
                <p:nvPr/>
              </p:nvSpPr>
              <p:spPr>
                <a:xfrm>
                  <a:off x="5585760" y="32374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6" h="4114">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82" name="Google Shape;7517;p56"/>
                <p:cNvSpPr/>
                <p:nvPr/>
              </p:nvSpPr>
              <p:spPr>
                <a:xfrm>
                  <a:off x="5598720" y="324720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59">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83" name="Google Shape;7518;p56"/>
              <p:cNvGrpSpPr/>
              <p:nvPr/>
            </p:nvGrpSpPr>
            <p:grpSpPr>
              <a:xfrm>
                <a:off x="4874040" y="3291120"/>
                <a:ext cx="36000" cy="30600"/>
                <a:chOff x="4874040" y="3291120"/>
                <a:chExt cx="36000" cy="30600"/>
              </a:xfrm>
            </p:grpSpPr>
            <p:sp>
              <p:nvSpPr>
                <p:cNvPr id="6884" name="Google Shape;7519;p56"/>
                <p:cNvSpPr/>
                <p:nvPr/>
              </p:nvSpPr>
              <p:spPr>
                <a:xfrm>
                  <a:off x="4874040" y="32911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6" h="412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85" name="Google Shape;7520;p56"/>
                <p:cNvSpPr/>
                <p:nvPr/>
              </p:nvSpPr>
              <p:spPr>
                <a:xfrm>
                  <a:off x="4889160" y="330084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86" name="Google Shape;7521;p56"/>
              <p:cNvGrpSpPr/>
              <p:nvPr/>
            </p:nvGrpSpPr>
            <p:grpSpPr>
              <a:xfrm>
                <a:off x="5197680" y="3785400"/>
                <a:ext cx="36000" cy="30600"/>
                <a:chOff x="5197680" y="3785400"/>
                <a:chExt cx="36000" cy="30600"/>
              </a:xfrm>
            </p:grpSpPr>
            <p:sp>
              <p:nvSpPr>
                <p:cNvPr id="6887" name="Google Shape;7522;p56"/>
                <p:cNvSpPr/>
                <p:nvPr/>
              </p:nvSpPr>
              <p:spPr>
                <a:xfrm>
                  <a:off x="5197680" y="37854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23">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88" name="Google Shape;7523;p56"/>
                <p:cNvSpPr/>
                <p:nvPr/>
              </p:nvSpPr>
              <p:spPr>
                <a:xfrm>
                  <a:off x="5212800" y="37951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89" name="Google Shape;7524;p56"/>
              <p:cNvGrpSpPr/>
              <p:nvPr/>
            </p:nvGrpSpPr>
            <p:grpSpPr>
              <a:xfrm>
                <a:off x="5177520" y="3492000"/>
                <a:ext cx="36000" cy="30600"/>
                <a:chOff x="5177520" y="3492000"/>
                <a:chExt cx="36000" cy="30600"/>
              </a:xfrm>
            </p:grpSpPr>
            <p:sp>
              <p:nvSpPr>
                <p:cNvPr id="6890" name="Google Shape;7525;p56"/>
                <p:cNvSpPr/>
                <p:nvPr/>
              </p:nvSpPr>
              <p:spPr>
                <a:xfrm>
                  <a:off x="5177520" y="34920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91" name="Google Shape;7526;p56"/>
                <p:cNvSpPr/>
                <p:nvPr/>
              </p:nvSpPr>
              <p:spPr>
                <a:xfrm>
                  <a:off x="5193000" y="35017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92" name="Google Shape;7527;p56"/>
              <p:cNvGrpSpPr/>
              <p:nvPr/>
            </p:nvGrpSpPr>
            <p:grpSpPr>
              <a:xfrm>
                <a:off x="5349600" y="3622320"/>
                <a:ext cx="36000" cy="30600"/>
                <a:chOff x="5349600" y="3622320"/>
                <a:chExt cx="36000" cy="30600"/>
              </a:xfrm>
            </p:grpSpPr>
            <p:sp>
              <p:nvSpPr>
                <p:cNvPr id="6893" name="Google Shape;7528;p56"/>
                <p:cNvSpPr/>
                <p:nvPr/>
              </p:nvSpPr>
              <p:spPr>
                <a:xfrm>
                  <a:off x="5349600" y="36223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5" h="4117">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894" name="Google Shape;7529;p56"/>
                <p:cNvSpPr/>
                <p:nvPr/>
              </p:nvSpPr>
              <p:spPr>
                <a:xfrm>
                  <a:off x="5362200" y="36320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58">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95" name="Google Shape;7530;p56"/>
              <p:cNvGrpSpPr/>
              <p:nvPr/>
            </p:nvGrpSpPr>
            <p:grpSpPr>
              <a:xfrm>
                <a:off x="5068800" y="3564000"/>
                <a:ext cx="52200" cy="44280"/>
                <a:chOff x="5068800" y="3564000"/>
                <a:chExt cx="52200" cy="44280"/>
              </a:xfrm>
            </p:grpSpPr>
            <p:sp>
              <p:nvSpPr>
                <p:cNvPr id="6896" name="Google Shape;7531;p56"/>
                <p:cNvSpPr/>
                <p:nvPr/>
              </p:nvSpPr>
              <p:spPr>
                <a:xfrm>
                  <a:off x="5068800" y="3564000"/>
                  <a:ext cx="52200" cy="44280"/>
                </a:xfrm>
                <a:custGeom>
                  <a:avLst/>
                  <a:gdLst>
                    <a:gd name="textAreaLeft" fmla="*/ 0 w 52200"/>
                    <a:gd name="textAreaRight" fmla="*/ 54000 w 52200"/>
                    <a:gd name="textAreaTop" fmla="*/ 0 h 44280"/>
                    <a:gd name="textAreaBottom" fmla="*/ 46080 h 44280"/>
                  </a:gdLst>
                  <a:ahLst/>
                  <a:rect l="textAreaLeft" t="textAreaTop" r="textAreaRight" b="textAreaBottom"/>
                  <a:pathLst>
                    <a:path w="6860" h="5877">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000000"/>
                    </a:solidFill>
                    <a:latin typeface="Arial"/>
                  </a:endParaRPr>
                </a:p>
              </p:txBody>
            </p:sp>
            <p:sp>
              <p:nvSpPr>
                <p:cNvPr id="6897" name="Google Shape;7532;p56"/>
                <p:cNvSpPr/>
                <p:nvPr/>
              </p:nvSpPr>
              <p:spPr>
                <a:xfrm>
                  <a:off x="5086440" y="3573720"/>
                  <a:ext cx="25200" cy="25200"/>
                </a:xfrm>
                <a:custGeom>
                  <a:avLst/>
                  <a:gdLst>
                    <a:gd name="textAreaLeft" fmla="*/ 0 w 25200"/>
                    <a:gd name="textAreaRight" fmla="*/ 27000 w 25200"/>
                    <a:gd name="textAreaTop" fmla="*/ 0 h 25200"/>
                    <a:gd name="textAreaBottom" fmla="*/ 27000 h 25200"/>
                  </a:gdLst>
                  <a:ahLst/>
                  <a:rect l="textAreaLeft" t="textAreaTop" r="textAreaRight" b="textAreaBottom"/>
                  <a:pathLst>
                    <a:path w="3412" h="3413">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898" name="Google Shape;7533;p56"/>
              <p:cNvGrpSpPr/>
              <p:nvPr/>
            </p:nvGrpSpPr>
            <p:grpSpPr>
              <a:xfrm>
                <a:off x="5037480" y="3392640"/>
                <a:ext cx="36000" cy="30600"/>
                <a:chOff x="5037480" y="3392640"/>
                <a:chExt cx="36000" cy="30600"/>
              </a:xfrm>
            </p:grpSpPr>
            <p:sp>
              <p:nvSpPr>
                <p:cNvPr id="6899" name="Google Shape;7534;p56"/>
                <p:cNvSpPr/>
                <p:nvPr/>
              </p:nvSpPr>
              <p:spPr>
                <a:xfrm>
                  <a:off x="5037480" y="33926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5" h="4126">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00" name="Google Shape;7535;p56"/>
                <p:cNvSpPr/>
                <p:nvPr/>
              </p:nvSpPr>
              <p:spPr>
                <a:xfrm>
                  <a:off x="5050440" y="340236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61">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01" name="Google Shape;7536;p56"/>
              <p:cNvGrpSpPr/>
              <p:nvPr/>
            </p:nvGrpSpPr>
            <p:grpSpPr>
              <a:xfrm>
                <a:off x="5456520" y="3368520"/>
                <a:ext cx="36000" cy="30600"/>
                <a:chOff x="5456520" y="3368520"/>
                <a:chExt cx="36000" cy="30600"/>
              </a:xfrm>
            </p:grpSpPr>
            <p:sp>
              <p:nvSpPr>
                <p:cNvPr id="6902" name="Google Shape;7537;p56"/>
                <p:cNvSpPr/>
                <p:nvPr/>
              </p:nvSpPr>
              <p:spPr>
                <a:xfrm>
                  <a:off x="5456520" y="33685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5" h="4126">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03" name="Google Shape;7538;p56"/>
                <p:cNvSpPr/>
                <p:nvPr/>
              </p:nvSpPr>
              <p:spPr>
                <a:xfrm>
                  <a:off x="5469480" y="33782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61">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04" name="Google Shape;7539;p56"/>
              <p:cNvGrpSpPr/>
              <p:nvPr/>
            </p:nvGrpSpPr>
            <p:grpSpPr>
              <a:xfrm>
                <a:off x="4755600" y="3501360"/>
                <a:ext cx="44280" cy="37800"/>
                <a:chOff x="4755600" y="3501360"/>
                <a:chExt cx="44280" cy="37800"/>
              </a:xfrm>
            </p:grpSpPr>
            <p:sp>
              <p:nvSpPr>
                <p:cNvPr id="6905" name="Google Shape;7540;p56"/>
                <p:cNvSpPr/>
                <p:nvPr/>
              </p:nvSpPr>
              <p:spPr>
                <a:xfrm>
                  <a:off x="4755600" y="3501360"/>
                  <a:ext cx="44280" cy="37800"/>
                </a:xfrm>
                <a:custGeom>
                  <a:avLst/>
                  <a:gdLst>
                    <a:gd name="textAreaLeft" fmla="*/ 0 w 44280"/>
                    <a:gd name="textAreaRight" fmla="*/ 46080 w 44280"/>
                    <a:gd name="textAreaTop" fmla="*/ 0 h 37800"/>
                    <a:gd name="textAreaBottom" fmla="*/ 39600 h 37800"/>
                  </a:gdLst>
                  <a:ahLst/>
                  <a:rect l="textAreaLeft" t="textAreaTop" r="textAreaRight" b="textAreaBottom"/>
                  <a:pathLst>
                    <a:path w="5880" h="5036">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000000"/>
                    </a:solidFill>
                    <a:latin typeface="Arial"/>
                  </a:endParaRPr>
                </a:p>
              </p:txBody>
            </p:sp>
            <p:sp>
              <p:nvSpPr>
                <p:cNvPr id="6906" name="Google Shape;7541;p56"/>
                <p:cNvSpPr/>
                <p:nvPr/>
              </p:nvSpPr>
              <p:spPr>
                <a:xfrm>
                  <a:off x="4768560" y="3511080"/>
                  <a:ext cx="21960" cy="18360"/>
                </a:xfrm>
                <a:custGeom>
                  <a:avLst/>
                  <a:gdLst>
                    <a:gd name="textAreaLeft" fmla="*/ 0 w 21960"/>
                    <a:gd name="textAreaRight" fmla="*/ 23760 w 21960"/>
                    <a:gd name="textAreaTop" fmla="*/ 0 h 18360"/>
                    <a:gd name="textAreaBottom" fmla="*/ 20160 h 18360"/>
                  </a:gdLst>
                  <a:ahLst/>
                  <a:rect l="textAreaLeft" t="textAreaTop" r="textAreaRight" b="textAreaBottom"/>
                  <a:pathLst>
                    <a:path w="3013" h="2571">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07" name="Google Shape;7542;p56"/>
              <p:cNvGrpSpPr/>
              <p:nvPr/>
            </p:nvGrpSpPr>
            <p:grpSpPr>
              <a:xfrm>
                <a:off x="4681440" y="3485520"/>
                <a:ext cx="36000" cy="30600"/>
                <a:chOff x="4681440" y="3485520"/>
                <a:chExt cx="36000" cy="30600"/>
              </a:xfrm>
            </p:grpSpPr>
            <p:sp>
              <p:nvSpPr>
                <p:cNvPr id="6908" name="Google Shape;7543;p56"/>
                <p:cNvSpPr/>
                <p:nvPr/>
              </p:nvSpPr>
              <p:spPr>
                <a:xfrm>
                  <a:off x="4681440" y="34855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23">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09" name="Google Shape;7544;p56"/>
                <p:cNvSpPr/>
                <p:nvPr/>
              </p:nvSpPr>
              <p:spPr>
                <a:xfrm>
                  <a:off x="4696560" y="349524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10" name="Google Shape;7545;p56"/>
              <p:cNvGrpSpPr/>
              <p:nvPr/>
            </p:nvGrpSpPr>
            <p:grpSpPr>
              <a:xfrm>
                <a:off x="4767120" y="3291120"/>
                <a:ext cx="36000" cy="30600"/>
                <a:chOff x="4767120" y="3291120"/>
                <a:chExt cx="36000" cy="30600"/>
              </a:xfrm>
            </p:grpSpPr>
            <p:sp>
              <p:nvSpPr>
                <p:cNvPr id="6911" name="Google Shape;7546;p56"/>
                <p:cNvSpPr/>
                <p:nvPr/>
              </p:nvSpPr>
              <p:spPr>
                <a:xfrm>
                  <a:off x="4767120" y="32911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6" h="412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12" name="Google Shape;7547;p56"/>
                <p:cNvSpPr/>
                <p:nvPr/>
              </p:nvSpPr>
              <p:spPr>
                <a:xfrm>
                  <a:off x="4780080" y="33008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3" h="1654">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13" name="Google Shape;7548;p56"/>
              <p:cNvGrpSpPr/>
              <p:nvPr/>
            </p:nvGrpSpPr>
            <p:grpSpPr>
              <a:xfrm>
                <a:off x="4687920" y="3405600"/>
                <a:ext cx="36000" cy="30600"/>
                <a:chOff x="4687920" y="3405600"/>
                <a:chExt cx="36000" cy="30600"/>
              </a:xfrm>
            </p:grpSpPr>
            <p:sp>
              <p:nvSpPr>
                <p:cNvPr id="6914" name="Google Shape;7549;p56"/>
                <p:cNvSpPr/>
                <p:nvPr/>
              </p:nvSpPr>
              <p:spPr>
                <a:xfrm>
                  <a:off x="4687920" y="34056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6">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15" name="Google Shape;7550;p56"/>
                <p:cNvSpPr/>
                <p:nvPr/>
              </p:nvSpPr>
              <p:spPr>
                <a:xfrm>
                  <a:off x="4703040" y="34153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9">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16" name="Google Shape;7551;p56"/>
              <p:cNvGrpSpPr/>
              <p:nvPr/>
            </p:nvGrpSpPr>
            <p:grpSpPr>
              <a:xfrm>
                <a:off x="4923000" y="3444840"/>
                <a:ext cx="51120" cy="43560"/>
                <a:chOff x="4923000" y="3444840"/>
                <a:chExt cx="51120" cy="43560"/>
              </a:xfrm>
            </p:grpSpPr>
            <p:sp>
              <p:nvSpPr>
                <p:cNvPr id="6917" name="Google Shape;7552;p56"/>
                <p:cNvSpPr/>
                <p:nvPr/>
              </p:nvSpPr>
              <p:spPr>
                <a:xfrm>
                  <a:off x="4923000" y="3444840"/>
                  <a:ext cx="51120" cy="43560"/>
                </a:xfrm>
                <a:custGeom>
                  <a:avLst/>
                  <a:gdLst>
                    <a:gd name="textAreaLeft" fmla="*/ 0 w 51120"/>
                    <a:gd name="textAreaRight" fmla="*/ 52920 w 51120"/>
                    <a:gd name="textAreaTop" fmla="*/ 0 h 43560"/>
                    <a:gd name="textAreaBottom" fmla="*/ 45360 h 43560"/>
                  </a:gdLst>
                  <a:ahLst/>
                  <a:rect l="textAreaLeft" t="textAreaTop" r="textAreaRight" b="textAreaBottom"/>
                  <a:pathLst>
                    <a:path w="6715" h="5762">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000000"/>
                    </a:solidFill>
                    <a:latin typeface="Arial"/>
                  </a:endParaRPr>
                </a:p>
              </p:txBody>
            </p:sp>
            <p:sp>
              <p:nvSpPr>
                <p:cNvPr id="6918" name="Google Shape;7553;p56"/>
                <p:cNvSpPr/>
                <p:nvPr/>
              </p:nvSpPr>
              <p:spPr>
                <a:xfrm>
                  <a:off x="4935960" y="3454560"/>
                  <a:ext cx="28440" cy="24120"/>
                </a:xfrm>
                <a:custGeom>
                  <a:avLst/>
                  <a:gdLst>
                    <a:gd name="textAreaLeft" fmla="*/ 0 w 28440"/>
                    <a:gd name="textAreaRight" fmla="*/ 30240 w 28440"/>
                    <a:gd name="textAreaTop" fmla="*/ 0 h 24120"/>
                    <a:gd name="textAreaBottom" fmla="*/ 25920 h 24120"/>
                  </a:gdLst>
                  <a:ahLst/>
                  <a:rect l="textAreaLeft" t="textAreaTop" r="textAreaRight" b="textAreaBottom"/>
                  <a:pathLst>
                    <a:path w="3848" h="3295">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19" name="Google Shape;7554;p56"/>
              <p:cNvGrpSpPr/>
              <p:nvPr/>
            </p:nvGrpSpPr>
            <p:grpSpPr>
              <a:xfrm>
                <a:off x="4845960" y="3654720"/>
                <a:ext cx="29520" cy="25200"/>
                <a:chOff x="4845960" y="3654720"/>
                <a:chExt cx="29520" cy="25200"/>
              </a:xfrm>
            </p:grpSpPr>
            <p:sp>
              <p:nvSpPr>
                <p:cNvPr id="6920" name="Google Shape;7555;p56"/>
                <p:cNvSpPr/>
                <p:nvPr/>
              </p:nvSpPr>
              <p:spPr>
                <a:xfrm>
                  <a:off x="4845960" y="36547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2">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21" name="Google Shape;7556;p56"/>
                <p:cNvSpPr/>
                <p:nvPr/>
              </p:nvSpPr>
              <p:spPr>
                <a:xfrm>
                  <a:off x="4858920" y="36644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7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22" name="Google Shape;7557;p56"/>
              <p:cNvGrpSpPr/>
              <p:nvPr/>
            </p:nvGrpSpPr>
            <p:grpSpPr>
              <a:xfrm>
                <a:off x="4925520" y="3691800"/>
                <a:ext cx="38520" cy="32760"/>
                <a:chOff x="4925520" y="3691800"/>
                <a:chExt cx="38520" cy="32760"/>
              </a:xfrm>
            </p:grpSpPr>
            <p:sp>
              <p:nvSpPr>
                <p:cNvPr id="6923" name="Google Shape;7558;p56"/>
                <p:cNvSpPr/>
                <p:nvPr/>
              </p:nvSpPr>
              <p:spPr>
                <a:xfrm>
                  <a:off x="4925520" y="3691800"/>
                  <a:ext cx="38520" cy="32760"/>
                </a:xfrm>
                <a:custGeom>
                  <a:avLst/>
                  <a:gdLst>
                    <a:gd name="textAreaLeft" fmla="*/ 0 w 38520"/>
                    <a:gd name="textAreaRight" fmla="*/ 40320 w 38520"/>
                    <a:gd name="textAreaTop" fmla="*/ 0 h 32760"/>
                    <a:gd name="textAreaBottom" fmla="*/ 34560 h 32760"/>
                  </a:gdLst>
                  <a:ahLst/>
                  <a:rect l="textAreaLeft" t="textAreaTop" r="textAreaRight" b="textAreaBottom"/>
                  <a:pathLst>
                    <a:path w="5118" h="4383">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6924" name="Google Shape;7559;p56"/>
                <p:cNvSpPr/>
                <p:nvPr/>
              </p:nvSpPr>
              <p:spPr>
                <a:xfrm>
                  <a:off x="4938480" y="3701160"/>
                  <a:ext cx="15840" cy="13320"/>
                </a:xfrm>
                <a:custGeom>
                  <a:avLst/>
                  <a:gdLst>
                    <a:gd name="textAreaLeft" fmla="*/ 0 w 15840"/>
                    <a:gd name="textAreaRight" fmla="*/ 17640 w 15840"/>
                    <a:gd name="textAreaTop" fmla="*/ 0 h 13320"/>
                    <a:gd name="textAreaBottom" fmla="*/ 15120 h 13320"/>
                  </a:gdLst>
                  <a:ahLst/>
                  <a:rect l="textAreaLeft" t="textAreaTop" r="textAreaRight" b="textAreaBottom"/>
                  <a:pathLst>
                    <a:path w="2251" h="193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25" name="Google Shape;7560;p56"/>
              <p:cNvGrpSpPr/>
              <p:nvPr/>
            </p:nvGrpSpPr>
            <p:grpSpPr>
              <a:xfrm>
                <a:off x="4894560" y="3740760"/>
                <a:ext cx="29520" cy="25200"/>
                <a:chOff x="4894560" y="3740760"/>
                <a:chExt cx="29520" cy="25200"/>
              </a:xfrm>
            </p:grpSpPr>
            <p:sp>
              <p:nvSpPr>
                <p:cNvPr id="6926" name="Google Shape;7561;p56"/>
                <p:cNvSpPr/>
                <p:nvPr/>
              </p:nvSpPr>
              <p:spPr>
                <a:xfrm>
                  <a:off x="4894560" y="37407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1">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27" name="Google Shape;7562;p56"/>
                <p:cNvSpPr/>
                <p:nvPr/>
              </p:nvSpPr>
              <p:spPr>
                <a:xfrm>
                  <a:off x="4907520" y="375048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7">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28" name="Google Shape;7563;p56"/>
              <p:cNvGrpSpPr/>
              <p:nvPr/>
            </p:nvGrpSpPr>
            <p:grpSpPr>
              <a:xfrm>
                <a:off x="4962240" y="3696480"/>
                <a:ext cx="36360" cy="30960"/>
                <a:chOff x="4962240" y="3696480"/>
                <a:chExt cx="36360" cy="30960"/>
              </a:xfrm>
            </p:grpSpPr>
            <p:sp>
              <p:nvSpPr>
                <p:cNvPr id="6929" name="Google Shape;7564;p56"/>
                <p:cNvSpPr/>
                <p:nvPr/>
              </p:nvSpPr>
              <p:spPr>
                <a:xfrm>
                  <a:off x="4962240" y="3696480"/>
                  <a:ext cx="36360" cy="30960"/>
                </a:xfrm>
                <a:custGeom>
                  <a:avLst/>
                  <a:gdLst>
                    <a:gd name="textAreaLeft" fmla="*/ 0 w 36360"/>
                    <a:gd name="textAreaRight" fmla="*/ 38160 w 36360"/>
                    <a:gd name="textAreaTop" fmla="*/ 0 h 30960"/>
                    <a:gd name="textAreaBottom" fmla="*/ 32760 h 30960"/>
                  </a:gdLst>
                  <a:ahLst/>
                  <a:rect l="textAreaLeft" t="textAreaTop" r="textAreaRight" b="textAreaBottom"/>
                  <a:pathLst>
                    <a:path w="4864" h="4167">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6930" name="Google Shape;7565;p56"/>
                <p:cNvSpPr/>
                <p:nvPr/>
              </p:nvSpPr>
              <p:spPr>
                <a:xfrm>
                  <a:off x="4975200" y="3706200"/>
                  <a:ext cx="13680" cy="11520"/>
                </a:xfrm>
                <a:custGeom>
                  <a:avLst/>
                  <a:gdLst>
                    <a:gd name="textAreaLeft" fmla="*/ 0 w 13680"/>
                    <a:gd name="textAreaRight" fmla="*/ 15480 w 13680"/>
                    <a:gd name="textAreaTop" fmla="*/ 0 h 11520"/>
                    <a:gd name="textAreaBottom" fmla="*/ 13320 h 11520"/>
                  </a:gdLst>
                  <a:ahLst/>
                  <a:rect l="textAreaLeft" t="textAreaTop" r="textAreaRight" b="textAreaBottom"/>
                  <a:pathLst>
                    <a:path w="1985" h="1702">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31" name="Google Shape;7566;p56"/>
              <p:cNvGrpSpPr/>
              <p:nvPr/>
            </p:nvGrpSpPr>
            <p:grpSpPr>
              <a:xfrm>
                <a:off x="4980240" y="3743280"/>
                <a:ext cx="29520" cy="25200"/>
                <a:chOff x="4980240" y="3743280"/>
                <a:chExt cx="29520" cy="25200"/>
              </a:xfrm>
            </p:grpSpPr>
            <p:sp>
              <p:nvSpPr>
                <p:cNvPr id="6932" name="Google Shape;7567;p56"/>
                <p:cNvSpPr/>
                <p:nvPr/>
              </p:nvSpPr>
              <p:spPr>
                <a:xfrm>
                  <a:off x="4980240" y="37432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9">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33" name="Google Shape;7568;p56"/>
                <p:cNvSpPr/>
                <p:nvPr/>
              </p:nvSpPr>
              <p:spPr>
                <a:xfrm>
                  <a:off x="4993200" y="375300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34" name="Google Shape;7569;p56"/>
              <p:cNvGrpSpPr/>
              <p:nvPr/>
            </p:nvGrpSpPr>
            <p:grpSpPr>
              <a:xfrm>
                <a:off x="5013720" y="3734280"/>
                <a:ext cx="29520" cy="25200"/>
                <a:chOff x="5013720" y="3734280"/>
                <a:chExt cx="29520" cy="25200"/>
              </a:xfrm>
            </p:grpSpPr>
            <p:sp>
              <p:nvSpPr>
                <p:cNvPr id="6935" name="Google Shape;7570;p56"/>
                <p:cNvSpPr/>
                <p:nvPr/>
              </p:nvSpPr>
              <p:spPr>
                <a:xfrm>
                  <a:off x="5013720" y="37342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9">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36" name="Google Shape;7571;p56"/>
                <p:cNvSpPr/>
                <p:nvPr/>
              </p:nvSpPr>
              <p:spPr>
                <a:xfrm>
                  <a:off x="5028120" y="37440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37" name="Google Shape;7572;p56"/>
              <p:cNvGrpSpPr/>
              <p:nvPr/>
            </p:nvGrpSpPr>
            <p:grpSpPr>
              <a:xfrm>
                <a:off x="5036760" y="3764520"/>
                <a:ext cx="29520" cy="25200"/>
                <a:chOff x="5036760" y="3764520"/>
                <a:chExt cx="29520" cy="25200"/>
              </a:xfrm>
            </p:grpSpPr>
            <p:sp>
              <p:nvSpPr>
                <p:cNvPr id="6938" name="Google Shape;7573;p56"/>
                <p:cNvSpPr/>
                <p:nvPr/>
              </p:nvSpPr>
              <p:spPr>
                <a:xfrm>
                  <a:off x="5036760" y="37645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39" name="Google Shape;7574;p56"/>
                <p:cNvSpPr/>
                <p:nvPr/>
              </p:nvSpPr>
              <p:spPr>
                <a:xfrm>
                  <a:off x="5049720" y="37742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40" name="Google Shape;7575;p56"/>
              <p:cNvGrpSpPr/>
              <p:nvPr/>
            </p:nvGrpSpPr>
            <p:grpSpPr>
              <a:xfrm>
                <a:off x="4953600" y="3768480"/>
                <a:ext cx="29520" cy="25200"/>
                <a:chOff x="4953600" y="3768480"/>
                <a:chExt cx="29520" cy="25200"/>
              </a:xfrm>
            </p:grpSpPr>
            <p:sp>
              <p:nvSpPr>
                <p:cNvPr id="6941" name="Google Shape;7576;p56"/>
                <p:cNvSpPr/>
                <p:nvPr/>
              </p:nvSpPr>
              <p:spPr>
                <a:xfrm>
                  <a:off x="4953600" y="37684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42" name="Google Shape;7577;p56"/>
                <p:cNvSpPr/>
                <p:nvPr/>
              </p:nvSpPr>
              <p:spPr>
                <a:xfrm>
                  <a:off x="4966560" y="37778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77">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43" name="Google Shape;7578;p56"/>
              <p:cNvGrpSpPr/>
              <p:nvPr/>
            </p:nvGrpSpPr>
            <p:grpSpPr>
              <a:xfrm>
                <a:off x="4964760" y="3813840"/>
                <a:ext cx="29520" cy="25200"/>
                <a:chOff x="4964760" y="3813840"/>
                <a:chExt cx="29520" cy="25200"/>
              </a:xfrm>
            </p:grpSpPr>
            <p:sp>
              <p:nvSpPr>
                <p:cNvPr id="6944" name="Google Shape;7579;p56"/>
                <p:cNvSpPr/>
                <p:nvPr/>
              </p:nvSpPr>
              <p:spPr>
                <a:xfrm>
                  <a:off x="4964760" y="38138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2">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45" name="Google Shape;7580;p56"/>
                <p:cNvSpPr/>
                <p:nvPr/>
              </p:nvSpPr>
              <p:spPr>
                <a:xfrm>
                  <a:off x="4977720" y="38235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7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46" name="Google Shape;7581;p56"/>
              <p:cNvGrpSpPr/>
              <p:nvPr/>
            </p:nvGrpSpPr>
            <p:grpSpPr>
              <a:xfrm>
                <a:off x="4923360" y="3800520"/>
                <a:ext cx="29520" cy="25200"/>
                <a:chOff x="4923360" y="3800520"/>
                <a:chExt cx="29520" cy="25200"/>
              </a:xfrm>
            </p:grpSpPr>
            <p:sp>
              <p:nvSpPr>
                <p:cNvPr id="6947" name="Google Shape;7582;p56"/>
                <p:cNvSpPr/>
                <p:nvPr/>
              </p:nvSpPr>
              <p:spPr>
                <a:xfrm>
                  <a:off x="4923360" y="38005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1" h="342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48" name="Google Shape;7583;p56"/>
                <p:cNvSpPr/>
                <p:nvPr/>
              </p:nvSpPr>
              <p:spPr>
                <a:xfrm>
                  <a:off x="4937400" y="38102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49" name="Google Shape;7584;p56"/>
              <p:cNvGrpSpPr/>
              <p:nvPr/>
            </p:nvGrpSpPr>
            <p:grpSpPr>
              <a:xfrm>
                <a:off x="5108400" y="3651120"/>
                <a:ext cx="29520" cy="25200"/>
                <a:chOff x="5108400" y="3651120"/>
                <a:chExt cx="29520" cy="25200"/>
              </a:xfrm>
            </p:grpSpPr>
            <p:sp>
              <p:nvSpPr>
                <p:cNvPr id="6950" name="Google Shape;7585;p56"/>
                <p:cNvSpPr/>
                <p:nvPr/>
              </p:nvSpPr>
              <p:spPr>
                <a:xfrm>
                  <a:off x="5108400" y="36511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2">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51" name="Google Shape;7586;p56"/>
                <p:cNvSpPr/>
                <p:nvPr/>
              </p:nvSpPr>
              <p:spPr>
                <a:xfrm>
                  <a:off x="5122800" y="366048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52" name="Google Shape;7587;p56"/>
              <p:cNvGrpSpPr/>
              <p:nvPr/>
            </p:nvGrpSpPr>
            <p:grpSpPr>
              <a:xfrm>
                <a:off x="5119560" y="3760560"/>
                <a:ext cx="29520" cy="25200"/>
                <a:chOff x="5119560" y="3760560"/>
                <a:chExt cx="29520" cy="25200"/>
              </a:xfrm>
            </p:grpSpPr>
            <p:sp>
              <p:nvSpPr>
                <p:cNvPr id="6953" name="Google Shape;7588;p56"/>
                <p:cNvSpPr/>
                <p:nvPr/>
              </p:nvSpPr>
              <p:spPr>
                <a:xfrm>
                  <a:off x="5119560" y="37605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2">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54" name="Google Shape;7589;p56"/>
                <p:cNvSpPr/>
                <p:nvPr/>
              </p:nvSpPr>
              <p:spPr>
                <a:xfrm>
                  <a:off x="5132160" y="377028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73">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55" name="Google Shape;7590;p56"/>
              <p:cNvGrpSpPr/>
              <p:nvPr/>
            </p:nvGrpSpPr>
            <p:grpSpPr>
              <a:xfrm>
                <a:off x="5119560" y="3788280"/>
                <a:ext cx="29520" cy="25200"/>
                <a:chOff x="5119560" y="3788280"/>
                <a:chExt cx="29520" cy="25200"/>
              </a:xfrm>
            </p:grpSpPr>
            <p:sp>
              <p:nvSpPr>
                <p:cNvPr id="6956" name="Google Shape;7591;p56"/>
                <p:cNvSpPr/>
                <p:nvPr/>
              </p:nvSpPr>
              <p:spPr>
                <a:xfrm>
                  <a:off x="5119560" y="37882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2">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57" name="Google Shape;7592;p56"/>
                <p:cNvSpPr/>
                <p:nvPr/>
              </p:nvSpPr>
              <p:spPr>
                <a:xfrm>
                  <a:off x="5132160" y="379800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58" name="Google Shape;7593;p56"/>
              <p:cNvGrpSpPr/>
              <p:nvPr/>
            </p:nvGrpSpPr>
            <p:grpSpPr>
              <a:xfrm>
                <a:off x="5158080" y="3875400"/>
                <a:ext cx="29520" cy="25200"/>
                <a:chOff x="5158080" y="3875400"/>
                <a:chExt cx="29520" cy="25200"/>
              </a:xfrm>
            </p:grpSpPr>
            <p:sp>
              <p:nvSpPr>
                <p:cNvPr id="6959" name="Google Shape;7594;p56"/>
                <p:cNvSpPr/>
                <p:nvPr/>
              </p:nvSpPr>
              <p:spPr>
                <a:xfrm>
                  <a:off x="5158080" y="38754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60" name="Google Shape;7595;p56"/>
                <p:cNvSpPr/>
                <p:nvPr/>
              </p:nvSpPr>
              <p:spPr>
                <a:xfrm>
                  <a:off x="5170680" y="388512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72">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61" name="Google Shape;7596;p56"/>
              <p:cNvGrpSpPr/>
              <p:nvPr/>
            </p:nvGrpSpPr>
            <p:grpSpPr>
              <a:xfrm>
                <a:off x="5233320" y="3764520"/>
                <a:ext cx="29520" cy="25200"/>
                <a:chOff x="5233320" y="3764520"/>
                <a:chExt cx="29520" cy="25200"/>
              </a:xfrm>
            </p:grpSpPr>
            <p:sp>
              <p:nvSpPr>
                <p:cNvPr id="6962" name="Google Shape;7597;p56"/>
                <p:cNvSpPr/>
                <p:nvPr/>
              </p:nvSpPr>
              <p:spPr>
                <a:xfrm>
                  <a:off x="5233320" y="37645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63" name="Google Shape;7598;p56"/>
                <p:cNvSpPr/>
                <p:nvPr/>
              </p:nvSpPr>
              <p:spPr>
                <a:xfrm>
                  <a:off x="5246280" y="37742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5">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64" name="Google Shape;7599;p56"/>
              <p:cNvGrpSpPr/>
              <p:nvPr/>
            </p:nvGrpSpPr>
            <p:grpSpPr>
              <a:xfrm>
                <a:off x="5276160" y="3805560"/>
                <a:ext cx="29520" cy="25200"/>
                <a:chOff x="5276160" y="3805560"/>
                <a:chExt cx="29520" cy="25200"/>
              </a:xfrm>
            </p:grpSpPr>
            <p:sp>
              <p:nvSpPr>
                <p:cNvPr id="6965" name="Google Shape;7600;p56"/>
                <p:cNvSpPr/>
                <p:nvPr/>
              </p:nvSpPr>
              <p:spPr>
                <a:xfrm>
                  <a:off x="5276160" y="38055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1">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66" name="Google Shape;7601;p56"/>
                <p:cNvSpPr/>
                <p:nvPr/>
              </p:nvSpPr>
              <p:spPr>
                <a:xfrm>
                  <a:off x="5289120" y="381528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67" name="Google Shape;7602;p56"/>
              <p:cNvGrpSpPr/>
              <p:nvPr/>
            </p:nvGrpSpPr>
            <p:grpSpPr>
              <a:xfrm>
                <a:off x="5294160" y="3852000"/>
                <a:ext cx="29520" cy="25200"/>
                <a:chOff x="5294160" y="3852000"/>
                <a:chExt cx="29520" cy="25200"/>
              </a:xfrm>
            </p:grpSpPr>
            <p:sp>
              <p:nvSpPr>
                <p:cNvPr id="6968" name="Google Shape;7603;p56"/>
                <p:cNvSpPr/>
                <p:nvPr/>
              </p:nvSpPr>
              <p:spPr>
                <a:xfrm>
                  <a:off x="5294160" y="38520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6">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69" name="Google Shape;7604;p56"/>
                <p:cNvSpPr/>
                <p:nvPr/>
              </p:nvSpPr>
              <p:spPr>
                <a:xfrm>
                  <a:off x="5308200" y="386172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70" name="Google Shape;7605;p56"/>
              <p:cNvGrpSpPr/>
              <p:nvPr/>
            </p:nvGrpSpPr>
            <p:grpSpPr>
              <a:xfrm>
                <a:off x="5341680" y="3852000"/>
                <a:ext cx="29520" cy="25200"/>
                <a:chOff x="5341680" y="3852000"/>
                <a:chExt cx="29520" cy="25200"/>
              </a:xfrm>
            </p:grpSpPr>
            <p:sp>
              <p:nvSpPr>
                <p:cNvPr id="6971" name="Google Shape;7606;p56"/>
                <p:cNvSpPr/>
                <p:nvPr/>
              </p:nvSpPr>
              <p:spPr>
                <a:xfrm>
                  <a:off x="5341680" y="38520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72" name="Google Shape;7607;p56"/>
                <p:cNvSpPr/>
                <p:nvPr/>
              </p:nvSpPr>
              <p:spPr>
                <a:xfrm>
                  <a:off x="5354640" y="386172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5">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73" name="Google Shape;7608;p56"/>
              <p:cNvGrpSpPr/>
              <p:nvPr/>
            </p:nvGrpSpPr>
            <p:grpSpPr>
              <a:xfrm>
                <a:off x="5054760" y="3507840"/>
                <a:ext cx="29520" cy="25200"/>
                <a:chOff x="5054760" y="3507840"/>
                <a:chExt cx="29520" cy="25200"/>
              </a:xfrm>
            </p:grpSpPr>
            <p:sp>
              <p:nvSpPr>
                <p:cNvPr id="6974" name="Google Shape;7609;p56"/>
                <p:cNvSpPr/>
                <p:nvPr/>
              </p:nvSpPr>
              <p:spPr>
                <a:xfrm>
                  <a:off x="5054760" y="35078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2">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75" name="Google Shape;7610;p56"/>
                <p:cNvSpPr/>
                <p:nvPr/>
              </p:nvSpPr>
              <p:spPr>
                <a:xfrm>
                  <a:off x="5067720" y="35175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7">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76" name="Google Shape;7611;p56"/>
              <p:cNvGrpSpPr/>
              <p:nvPr/>
            </p:nvGrpSpPr>
            <p:grpSpPr>
              <a:xfrm>
                <a:off x="4876560" y="3675240"/>
                <a:ext cx="29520" cy="25200"/>
                <a:chOff x="4876560" y="3675240"/>
                <a:chExt cx="29520" cy="25200"/>
              </a:xfrm>
            </p:grpSpPr>
            <p:sp>
              <p:nvSpPr>
                <p:cNvPr id="6977" name="Google Shape;7612;p56"/>
                <p:cNvSpPr/>
                <p:nvPr/>
              </p:nvSpPr>
              <p:spPr>
                <a:xfrm>
                  <a:off x="4876560" y="36752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9">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78" name="Google Shape;7613;p56"/>
                <p:cNvSpPr/>
                <p:nvPr/>
              </p:nvSpPr>
              <p:spPr>
                <a:xfrm>
                  <a:off x="4889520" y="36849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7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79" name="Google Shape;7614;p56"/>
              <p:cNvGrpSpPr/>
              <p:nvPr/>
            </p:nvGrpSpPr>
            <p:grpSpPr>
              <a:xfrm>
                <a:off x="4842360" y="3688200"/>
                <a:ext cx="29520" cy="25200"/>
                <a:chOff x="4842360" y="3688200"/>
                <a:chExt cx="29520" cy="25200"/>
              </a:xfrm>
            </p:grpSpPr>
            <p:sp>
              <p:nvSpPr>
                <p:cNvPr id="6980" name="Google Shape;7615;p56"/>
                <p:cNvSpPr/>
                <p:nvPr/>
              </p:nvSpPr>
              <p:spPr>
                <a:xfrm>
                  <a:off x="4842360" y="36882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2">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81" name="Google Shape;7616;p56"/>
                <p:cNvSpPr/>
                <p:nvPr/>
              </p:nvSpPr>
              <p:spPr>
                <a:xfrm>
                  <a:off x="4854960" y="369792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5">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82" name="Google Shape;7617;p56"/>
              <p:cNvGrpSpPr/>
              <p:nvPr/>
            </p:nvGrpSpPr>
            <p:grpSpPr>
              <a:xfrm>
                <a:off x="5187960" y="3607920"/>
                <a:ext cx="29520" cy="25200"/>
                <a:chOff x="5187960" y="3607920"/>
                <a:chExt cx="29520" cy="25200"/>
              </a:xfrm>
            </p:grpSpPr>
            <p:sp>
              <p:nvSpPr>
                <p:cNvPr id="6983" name="Google Shape;7618;p56"/>
                <p:cNvSpPr/>
                <p:nvPr/>
              </p:nvSpPr>
              <p:spPr>
                <a:xfrm>
                  <a:off x="5187960" y="36079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84" name="Google Shape;7619;p56"/>
                <p:cNvSpPr/>
                <p:nvPr/>
              </p:nvSpPr>
              <p:spPr>
                <a:xfrm>
                  <a:off x="5202000" y="36176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sp>
            <p:nvSpPr>
              <p:cNvPr id="6985" name="Google Shape;7620;p56"/>
              <p:cNvSpPr/>
              <p:nvPr/>
            </p:nvSpPr>
            <p:spPr>
              <a:xfrm>
                <a:off x="5142600" y="3409920"/>
                <a:ext cx="40680" cy="34560"/>
              </a:xfrm>
              <a:custGeom>
                <a:avLst/>
                <a:gdLst>
                  <a:gd name="textAreaLeft" fmla="*/ 0 w 40680"/>
                  <a:gd name="textAreaRight" fmla="*/ 42480 w 40680"/>
                  <a:gd name="textAreaTop" fmla="*/ 0 h 34560"/>
                  <a:gd name="textAreaBottom" fmla="*/ 36360 h 34560"/>
                </a:gdLst>
                <a:ahLst/>
                <a:rect l="textAreaLeft" t="textAreaTop" r="textAreaRight" b="textAreaBottom"/>
                <a:pathLst>
                  <a:path w="5409" h="4644">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000000"/>
                  </a:solidFill>
                  <a:latin typeface="Arial"/>
                </a:endParaRPr>
              </a:p>
            </p:txBody>
          </p:sp>
          <p:sp>
            <p:nvSpPr>
              <p:cNvPr id="6986" name="Google Shape;7621;p56"/>
              <p:cNvSpPr/>
              <p:nvPr/>
            </p:nvSpPr>
            <p:spPr>
              <a:xfrm>
                <a:off x="5158440" y="3419640"/>
                <a:ext cx="15480" cy="15480"/>
              </a:xfrm>
              <a:custGeom>
                <a:avLst/>
                <a:gdLst>
                  <a:gd name="textAreaLeft" fmla="*/ 0 w 15480"/>
                  <a:gd name="textAreaRight" fmla="*/ 17280 w 15480"/>
                  <a:gd name="textAreaTop" fmla="*/ 0 h 15480"/>
                  <a:gd name="textAreaBottom" fmla="*/ 17280 h 15480"/>
                </a:gdLst>
                <a:ahLst/>
                <a:rect l="textAreaLeft" t="textAreaTop" r="textAreaRight" b="textAreaBottom"/>
                <a:pathLst>
                  <a:path w="2179" h="2178">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grpSp>
            <p:nvGrpSpPr>
              <p:cNvPr id="6987" name="Google Shape;7622;p56"/>
              <p:cNvGrpSpPr/>
              <p:nvPr/>
            </p:nvGrpSpPr>
            <p:grpSpPr>
              <a:xfrm>
                <a:off x="5269320" y="3304080"/>
                <a:ext cx="38520" cy="32760"/>
                <a:chOff x="5269320" y="3304080"/>
                <a:chExt cx="38520" cy="32760"/>
              </a:xfrm>
            </p:grpSpPr>
            <p:sp>
              <p:nvSpPr>
                <p:cNvPr id="6988" name="Google Shape;7623;p56"/>
                <p:cNvSpPr/>
                <p:nvPr/>
              </p:nvSpPr>
              <p:spPr>
                <a:xfrm>
                  <a:off x="5269320" y="3304080"/>
                  <a:ext cx="38520" cy="32760"/>
                </a:xfrm>
                <a:custGeom>
                  <a:avLst/>
                  <a:gdLst>
                    <a:gd name="textAreaLeft" fmla="*/ 0 w 38520"/>
                    <a:gd name="textAreaRight" fmla="*/ 40320 w 38520"/>
                    <a:gd name="textAreaTop" fmla="*/ 0 h 32760"/>
                    <a:gd name="textAreaBottom" fmla="*/ 34560 h 32760"/>
                  </a:gdLst>
                  <a:ahLst/>
                  <a:rect l="textAreaLeft" t="textAreaTop" r="textAreaRight" b="textAreaBottom"/>
                  <a:pathLst>
                    <a:path w="5118" h="4374">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6989" name="Google Shape;7624;p56"/>
                <p:cNvSpPr/>
                <p:nvPr/>
              </p:nvSpPr>
              <p:spPr>
                <a:xfrm>
                  <a:off x="5284800" y="331380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1924" h="1925">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90" name="Google Shape;7625;p56"/>
              <p:cNvGrpSpPr/>
              <p:nvPr/>
            </p:nvGrpSpPr>
            <p:grpSpPr>
              <a:xfrm>
                <a:off x="5327280" y="3476520"/>
                <a:ext cx="48240" cy="41040"/>
                <a:chOff x="5327280" y="3476520"/>
                <a:chExt cx="48240" cy="41040"/>
              </a:xfrm>
            </p:grpSpPr>
            <p:sp>
              <p:nvSpPr>
                <p:cNvPr id="6991" name="Google Shape;7626;p56"/>
                <p:cNvSpPr/>
                <p:nvPr/>
              </p:nvSpPr>
              <p:spPr>
                <a:xfrm>
                  <a:off x="5327280" y="3476520"/>
                  <a:ext cx="48240" cy="41040"/>
                </a:xfrm>
                <a:custGeom>
                  <a:avLst/>
                  <a:gdLst>
                    <a:gd name="textAreaLeft" fmla="*/ 0 w 48240"/>
                    <a:gd name="textAreaRight" fmla="*/ 50040 w 48240"/>
                    <a:gd name="textAreaTop" fmla="*/ 0 h 41040"/>
                    <a:gd name="textAreaBottom" fmla="*/ 42840 h 41040"/>
                  </a:gdLst>
                  <a:ahLst/>
                  <a:rect l="textAreaLeft" t="textAreaTop" r="textAreaRight" b="textAreaBottom"/>
                  <a:pathLst>
                    <a:path w="6340" h="5432">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000000"/>
                    </a:solidFill>
                    <a:latin typeface="Arial"/>
                  </a:endParaRPr>
                </a:p>
              </p:txBody>
            </p:sp>
            <p:sp>
              <p:nvSpPr>
                <p:cNvPr id="6992" name="Google Shape;7627;p56"/>
                <p:cNvSpPr/>
                <p:nvPr/>
              </p:nvSpPr>
              <p:spPr>
                <a:xfrm>
                  <a:off x="5340240" y="3486240"/>
                  <a:ext cx="25560" cy="21600"/>
                </a:xfrm>
                <a:custGeom>
                  <a:avLst/>
                  <a:gdLst>
                    <a:gd name="textAreaLeft" fmla="*/ 0 w 25560"/>
                    <a:gd name="textAreaRight" fmla="*/ 27360 w 25560"/>
                    <a:gd name="textAreaTop" fmla="*/ 0 h 21600"/>
                    <a:gd name="textAreaBottom" fmla="*/ 23400 h 21600"/>
                  </a:gdLst>
                  <a:ahLst/>
                  <a:rect l="textAreaLeft" t="textAreaTop" r="textAreaRight" b="textAreaBottom"/>
                  <a:pathLst>
                    <a:path w="3473" h="2976">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grpSp>
          <p:sp>
            <p:nvSpPr>
              <p:cNvPr id="6993" name="Google Shape;7628;p56"/>
              <p:cNvSpPr/>
              <p:nvPr/>
            </p:nvSpPr>
            <p:spPr>
              <a:xfrm>
                <a:off x="5290200" y="37029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2" h="342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94" name="Google Shape;7629;p56"/>
              <p:cNvSpPr/>
              <p:nvPr/>
            </p:nvSpPr>
            <p:spPr>
              <a:xfrm>
                <a:off x="5304600" y="371268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nvGrpSpPr>
              <p:cNvPr id="6995" name="Google Shape;7630;p56"/>
              <p:cNvGrpSpPr/>
              <p:nvPr/>
            </p:nvGrpSpPr>
            <p:grpSpPr>
              <a:xfrm>
                <a:off x="5341680" y="3776040"/>
                <a:ext cx="29520" cy="25200"/>
                <a:chOff x="5341680" y="3776040"/>
                <a:chExt cx="29520" cy="25200"/>
              </a:xfrm>
            </p:grpSpPr>
            <p:sp>
              <p:nvSpPr>
                <p:cNvPr id="6996" name="Google Shape;7631;p56"/>
                <p:cNvSpPr/>
                <p:nvPr/>
              </p:nvSpPr>
              <p:spPr>
                <a:xfrm>
                  <a:off x="5341680" y="37760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6997" name="Google Shape;7632;p56"/>
                <p:cNvSpPr/>
                <p:nvPr/>
              </p:nvSpPr>
              <p:spPr>
                <a:xfrm>
                  <a:off x="5354640" y="37857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7">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6998" name="Google Shape;7633;p56"/>
              <p:cNvGrpSpPr/>
              <p:nvPr/>
            </p:nvGrpSpPr>
            <p:grpSpPr>
              <a:xfrm>
                <a:off x="5438880" y="3699360"/>
                <a:ext cx="29520" cy="25200"/>
                <a:chOff x="5438880" y="3699360"/>
                <a:chExt cx="29520" cy="25200"/>
              </a:xfrm>
            </p:grpSpPr>
            <p:sp>
              <p:nvSpPr>
                <p:cNvPr id="6999" name="Google Shape;7634;p56"/>
                <p:cNvSpPr/>
                <p:nvPr/>
              </p:nvSpPr>
              <p:spPr>
                <a:xfrm>
                  <a:off x="5438880" y="36993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00" name="Google Shape;7635;p56"/>
                <p:cNvSpPr/>
                <p:nvPr/>
              </p:nvSpPr>
              <p:spPr>
                <a:xfrm>
                  <a:off x="5453280" y="370908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01" name="Google Shape;7636;p56"/>
              <p:cNvGrpSpPr/>
              <p:nvPr/>
            </p:nvGrpSpPr>
            <p:grpSpPr>
              <a:xfrm>
                <a:off x="5412240" y="3622320"/>
                <a:ext cx="29520" cy="25200"/>
                <a:chOff x="5412240" y="3622320"/>
                <a:chExt cx="29520" cy="25200"/>
              </a:xfrm>
            </p:grpSpPr>
            <p:sp>
              <p:nvSpPr>
                <p:cNvPr id="7002" name="Google Shape;7637;p56"/>
                <p:cNvSpPr/>
                <p:nvPr/>
              </p:nvSpPr>
              <p:spPr>
                <a:xfrm>
                  <a:off x="5412240" y="36223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2">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03" name="Google Shape;7638;p56"/>
                <p:cNvSpPr/>
                <p:nvPr/>
              </p:nvSpPr>
              <p:spPr>
                <a:xfrm>
                  <a:off x="5426640" y="36320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57" h="956">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04" name="Google Shape;7639;p56"/>
              <p:cNvGrpSpPr/>
              <p:nvPr/>
            </p:nvGrpSpPr>
            <p:grpSpPr>
              <a:xfrm>
                <a:off x="5476320" y="3474000"/>
                <a:ext cx="25200" cy="25200"/>
                <a:chOff x="5476320" y="3474000"/>
                <a:chExt cx="25200" cy="25200"/>
              </a:xfrm>
            </p:grpSpPr>
            <p:sp>
              <p:nvSpPr>
                <p:cNvPr id="7005" name="Google Shape;7640;p56"/>
                <p:cNvSpPr/>
                <p:nvPr/>
              </p:nvSpPr>
              <p:spPr>
                <a:xfrm>
                  <a:off x="5476320" y="3474000"/>
                  <a:ext cx="25200" cy="25200"/>
                </a:xfrm>
                <a:custGeom>
                  <a:avLst/>
                  <a:gdLst>
                    <a:gd name="textAreaLeft" fmla="*/ 0 w 25200"/>
                    <a:gd name="textAreaRight" fmla="*/ 27000 w 25200"/>
                    <a:gd name="textAreaTop" fmla="*/ 0 h 25200"/>
                    <a:gd name="textAreaBottom" fmla="*/ 27000 h 25200"/>
                  </a:gdLst>
                  <a:ahLst/>
                  <a:rect l="textAreaLeft" t="textAreaTop" r="textAreaRight" b="textAreaBottom"/>
                  <a:pathLst>
                    <a:path w="3412" h="3424">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06" name="Google Shape;7641;p56"/>
                <p:cNvSpPr/>
                <p:nvPr/>
              </p:nvSpPr>
              <p:spPr>
                <a:xfrm>
                  <a:off x="5485680" y="348372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07" name="Google Shape;7642;p56"/>
              <p:cNvGrpSpPr/>
              <p:nvPr/>
            </p:nvGrpSpPr>
            <p:grpSpPr>
              <a:xfrm>
                <a:off x="5564520" y="3481560"/>
                <a:ext cx="29520" cy="25200"/>
                <a:chOff x="5564520" y="3481560"/>
                <a:chExt cx="29520" cy="25200"/>
              </a:xfrm>
            </p:grpSpPr>
            <p:sp>
              <p:nvSpPr>
                <p:cNvPr id="7008" name="Google Shape;7643;p56"/>
                <p:cNvSpPr/>
                <p:nvPr/>
              </p:nvSpPr>
              <p:spPr>
                <a:xfrm>
                  <a:off x="5564520" y="34815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2" h="342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09" name="Google Shape;7644;p56"/>
                <p:cNvSpPr/>
                <p:nvPr/>
              </p:nvSpPr>
              <p:spPr>
                <a:xfrm>
                  <a:off x="5578560" y="349128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0" name="Google Shape;7645;p56"/>
              <p:cNvGrpSpPr/>
              <p:nvPr/>
            </p:nvGrpSpPr>
            <p:grpSpPr>
              <a:xfrm>
                <a:off x="5534280" y="3470040"/>
                <a:ext cx="29520" cy="25200"/>
                <a:chOff x="5534280" y="3470040"/>
                <a:chExt cx="29520" cy="25200"/>
              </a:xfrm>
            </p:grpSpPr>
            <p:sp>
              <p:nvSpPr>
                <p:cNvPr id="7011" name="Google Shape;7646;p56"/>
                <p:cNvSpPr/>
                <p:nvPr/>
              </p:nvSpPr>
              <p:spPr>
                <a:xfrm>
                  <a:off x="5534280" y="34700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2" h="3421">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12" name="Google Shape;7647;p56"/>
                <p:cNvSpPr/>
                <p:nvPr/>
              </p:nvSpPr>
              <p:spPr>
                <a:xfrm>
                  <a:off x="5546880" y="34797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4">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3" name="Google Shape;7648;p56"/>
              <p:cNvGrpSpPr/>
              <p:nvPr/>
            </p:nvGrpSpPr>
            <p:grpSpPr>
              <a:xfrm>
                <a:off x="5610960" y="3314520"/>
                <a:ext cx="29520" cy="25200"/>
                <a:chOff x="5610960" y="3314520"/>
                <a:chExt cx="29520" cy="25200"/>
              </a:xfrm>
            </p:grpSpPr>
            <p:sp>
              <p:nvSpPr>
                <p:cNvPr id="7014" name="Google Shape;7649;p56"/>
                <p:cNvSpPr/>
                <p:nvPr/>
              </p:nvSpPr>
              <p:spPr>
                <a:xfrm>
                  <a:off x="5610960" y="33145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15" name="Google Shape;7650;p56"/>
                <p:cNvSpPr/>
                <p:nvPr/>
              </p:nvSpPr>
              <p:spPr>
                <a:xfrm>
                  <a:off x="5623920" y="33242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5">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6" name="Google Shape;7651;p56"/>
              <p:cNvGrpSpPr/>
              <p:nvPr/>
            </p:nvGrpSpPr>
            <p:grpSpPr>
              <a:xfrm>
                <a:off x="4834440" y="3501360"/>
                <a:ext cx="29520" cy="25200"/>
                <a:chOff x="4834440" y="3501360"/>
                <a:chExt cx="29520" cy="25200"/>
              </a:xfrm>
            </p:grpSpPr>
            <p:sp>
              <p:nvSpPr>
                <p:cNvPr id="7017" name="Google Shape;7652;p56"/>
                <p:cNvSpPr/>
                <p:nvPr/>
              </p:nvSpPr>
              <p:spPr>
                <a:xfrm>
                  <a:off x="4834440" y="35013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18" name="Google Shape;7653;p56"/>
                <p:cNvSpPr/>
                <p:nvPr/>
              </p:nvSpPr>
              <p:spPr>
                <a:xfrm>
                  <a:off x="4847400" y="351108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7">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19" name="Google Shape;7654;p56"/>
              <p:cNvGrpSpPr/>
              <p:nvPr/>
            </p:nvGrpSpPr>
            <p:grpSpPr>
              <a:xfrm>
                <a:off x="4898520" y="3580200"/>
                <a:ext cx="29520" cy="25200"/>
                <a:chOff x="4898520" y="3580200"/>
                <a:chExt cx="29520" cy="25200"/>
              </a:xfrm>
            </p:grpSpPr>
            <p:sp>
              <p:nvSpPr>
                <p:cNvPr id="7020" name="Google Shape;7655;p56"/>
                <p:cNvSpPr/>
                <p:nvPr/>
              </p:nvSpPr>
              <p:spPr>
                <a:xfrm>
                  <a:off x="4898520" y="35802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21" name="Google Shape;7656;p56"/>
                <p:cNvSpPr/>
                <p:nvPr/>
              </p:nvSpPr>
              <p:spPr>
                <a:xfrm>
                  <a:off x="4911480" y="358992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7">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22" name="Google Shape;7657;p56"/>
              <p:cNvGrpSpPr/>
              <p:nvPr/>
            </p:nvGrpSpPr>
            <p:grpSpPr>
              <a:xfrm>
                <a:off x="4882680" y="3607920"/>
                <a:ext cx="29520" cy="25200"/>
                <a:chOff x="4882680" y="3607920"/>
                <a:chExt cx="29520" cy="25200"/>
              </a:xfrm>
            </p:grpSpPr>
            <p:sp>
              <p:nvSpPr>
                <p:cNvPr id="7023" name="Google Shape;7658;p56"/>
                <p:cNvSpPr/>
                <p:nvPr/>
              </p:nvSpPr>
              <p:spPr>
                <a:xfrm>
                  <a:off x="4882680" y="36079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3">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24" name="Google Shape;7659;p56"/>
                <p:cNvSpPr/>
                <p:nvPr/>
              </p:nvSpPr>
              <p:spPr>
                <a:xfrm>
                  <a:off x="4895640" y="36176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73">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25" name="Google Shape;7660;p56"/>
              <p:cNvGrpSpPr/>
              <p:nvPr/>
            </p:nvGrpSpPr>
            <p:grpSpPr>
              <a:xfrm>
                <a:off x="4843440" y="3631320"/>
                <a:ext cx="14400" cy="14400"/>
                <a:chOff x="4843440" y="3631320"/>
                <a:chExt cx="14400" cy="14400"/>
              </a:xfrm>
            </p:grpSpPr>
            <p:sp>
              <p:nvSpPr>
                <p:cNvPr id="7026" name="Google Shape;7661;p56"/>
                <p:cNvSpPr/>
                <p:nvPr/>
              </p:nvSpPr>
              <p:spPr>
                <a:xfrm>
                  <a:off x="4843440" y="3631320"/>
                  <a:ext cx="14400" cy="14400"/>
                </a:xfrm>
                <a:custGeom>
                  <a:avLst/>
                  <a:gdLst>
                    <a:gd name="textAreaLeft" fmla="*/ 0 w 14400"/>
                    <a:gd name="textAreaRight" fmla="*/ 16200 w 14400"/>
                    <a:gd name="textAreaTop" fmla="*/ 0 h 14400"/>
                    <a:gd name="textAreaBottom" fmla="*/ 16200 h 14400"/>
                  </a:gdLst>
                  <a:ahLst/>
                  <a:rect l="textAreaLeft" t="textAreaTop" r="textAreaRight" b="textAreaBottom"/>
                  <a:pathLst>
                    <a:path w="2069" h="2058">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000000"/>
                    </a:solidFill>
                    <a:latin typeface="Arial"/>
                  </a:endParaRPr>
                </a:p>
              </p:txBody>
            </p:sp>
            <p:sp>
              <p:nvSpPr>
                <p:cNvPr id="7027" name="Google Shape;7662;p56"/>
                <p:cNvSpPr/>
                <p:nvPr/>
              </p:nvSpPr>
              <p:spPr>
                <a:xfrm>
                  <a:off x="4849200" y="3637080"/>
                  <a:ext cx="2880" cy="2880"/>
                </a:xfrm>
                <a:custGeom>
                  <a:avLst/>
                  <a:gdLst>
                    <a:gd name="textAreaLeft" fmla="*/ 0 w 2880"/>
                    <a:gd name="textAreaRight" fmla="*/ 4680 w 2880"/>
                    <a:gd name="textAreaTop" fmla="*/ 0 h 2880"/>
                    <a:gd name="textAreaBottom" fmla="*/ 4680 h 2880"/>
                  </a:gdLst>
                  <a:ahLst/>
                  <a:rect l="textAreaLeft" t="textAreaTop" r="textAreaRight" b="textAreaBottom"/>
                  <a:pathLst>
                    <a:path w="594" h="582">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w="0">
                  <a:noFill/>
                </a:ln>
              </p:spPr>
              <p:style>
                <a:lnRef idx="0"/>
                <a:fillRef idx="0"/>
                <a:effectRef idx="0"/>
                <a:fontRef idx="minor"/>
              </p:style>
              <p:txBody>
                <a:bodyPr lIns="90000" rIns="90000" tIns="2160" bIns="2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28" name="Google Shape;7663;p56"/>
              <p:cNvGrpSpPr/>
              <p:nvPr/>
            </p:nvGrpSpPr>
            <p:grpSpPr>
              <a:xfrm>
                <a:off x="4727880" y="3591720"/>
                <a:ext cx="29520" cy="25200"/>
                <a:chOff x="4727880" y="3591720"/>
                <a:chExt cx="29520" cy="25200"/>
              </a:xfrm>
            </p:grpSpPr>
            <p:sp>
              <p:nvSpPr>
                <p:cNvPr id="7029" name="Google Shape;7664;p56"/>
                <p:cNvSpPr/>
                <p:nvPr/>
              </p:nvSpPr>
              <p:spPr>
                <a:xfrm>
                  <a:off x="4727880" y="35917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30" name="Google Shape;7665;p56"/>
                <p:cNvSpPr/>
                <p:nvPr/>
              </p:nvSpPr>
              <p:spPr>
                <a:xfrm>
                  <a:off x="4740840" y="360108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5">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sp>
            <p:nvSpPr>
              <p:cNvPr id="7031" name="Google Shape;7666;p56"/>
              <p:cNvSpPr/>
              <p:nvPr/>
            </p:nvSpPr>
            <p:spPr>
              <a:xfrm>
                <a:off x="4651920" y="36226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1">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32" name="Google Shape;7667;p56"/>
              <p:cNvSpPr/>
              <p:nvPr/>
            </p:nvSpPr>
            <p:spPr>
              <a:xfrm>
                <a:off x="4666320" y="36324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nvGrpSpPr>
              <p:cNvPr id="7033" name="Google Shape;7668;p56"/>
              <p:cNvGrpSpPr/>
              <p:nvPr/>
            </p:nvGrpSpPr>
            <p:grpSpPr>
              <a:xfrm>
                <a:off x="4609440" y="3577320"/>
                <a:ext cx="29520" cy="25200"/>
                <a:chOff x="4609440" y="3577320"/>
                <a:chExt cx="29520" cy="25200"/>
              </a:xfrm>
            </p:grpSpPr>
            <p:sp>
              <p:nvSpPr>
                <p:cNvPr id="7034" name="Google Shape;7669;p56"/>
                <p:cNvSpPr/>
                <p:nvPr/>
              </p:nvSpPr>
              <p:spPr>
                <a:xfrm>
                  <a:off x="4609440" y="35773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3">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35" name="Google Shape;7670;p56"/>
                <p:cNvSpPr/>
                <p:nvPr/>
              </p:nvSpPr>
              <p:spPr>
                <a:xfrm>
                  <a:off x="4623480" y="35870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6" name="Google Shape;7671;p56"/>
              <p:cNvGrpSpPr/>
              <p:nvPr/>
            </p:nvGrpSpPr>
            <p:grpSpPr>
              <a:xfrm>
                <a:off x="4649400" y="3577320"/>
                <a:ext cx="29520" cy="25200"/>
                <a:chOff x="4649400" y="3577320"/>
                <a:chExt cx="29520" cy="25200"/>
              </a:xfrm>
            </p:grpSpPr>
            <p:sp>
              <p:nvSpPr>
                <p:cNvPr id="7037" name="Google Shape;7672;p56"/>
                <p:cNvSpPr/>
                <p:nvPr/>
              </p:nvSpPr>
              <p:spPr>
                <a:xfrm>
                  <a:off x="4649400" y="35773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3">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38" name="Google Shape;7673;p56"/>
                <p:cNvSpPr/>
                <p:nvPr/>
              </p:nvSpPr>
              <p:spPr>
                <a:xfrm>
                  <a:off x="4662360" y="35870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7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39" name="Google Shape;7674;p56"/>
              <p:cNvGrpSpPr/>
              <p:nvPr/>
            </p:nvGrpSpPr>
            <p:grpSpPr>
              <a:xfrm>
                <a:off x="4605480" y="3639600"/>
                <a:ext cx="29520" cy="25200"/>
                <a:chOff x="4605480" y="3639600"/>
                <a:chExt cx="29520" cy="25200"/>
              </a:xfrm>
            </p:grpSpPr>
            <p:sp>
              <p:nvSpPr>
                <p:cNvPr id="7040" name="Google Shape;7675;p56"/>
                <p:cNvSpPr/>
                <p:nvPr/>
              </p:nvSpPr>
              <p:spPr>
                <a:xfrm>
                  <a:off x="4605480" y="36396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1">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41" name="Google Shape;7676;p56"/>
                <p:cNvSpPr/>
                <p:nvPr/>
              </p:nvSpPr>
              <p:spPr>
                <a:xfrm>
                  <a:off x="4619880" y="364932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42" name="Google Shape;7677;p56"/>
              <p:cNvGrpSpPr/>
              <p:nvPr/>
            </p:nvGrpSpPr>
            <p:grpSpPr>
              <a:xfrm>
                <a:off x="4785120" y="3618720"/>
                <a:ext cx="25200" cy="25200"/>
                <a:chOff x="4785120" y="3618720"/>
                <a:chExt cx="25200" cy="25200"/>
              </a:xfrm>
            </p:grpSpPr>
            <p:sp>
              <p:nvSpPr>
                <p:cNvPr id="7043" name="Google Shape;7678;p56"/>
                <p:cNvSpPr/>
                <p:nvPr/>
              </p:nvSpPr>
              <p:spPr>
                <a:xfrm>
                  <a:off x="4785120" y="3618720"/>
                  <a:ext cx="25200" cy="25200"/>
                </a:xfrm>
                <a:custGeom>
                  <a:avLst/>
                  <a:gdLst>
                    <a:gd name="textAreaLeft" fmla="*/ 0 w 25200"/>
                    <a:gd name="textAreaRight" fmla="*/ 27000 w 25200"/>
                    <a:gd name="textAreaTop" fmla="*/ 0 h 25200"/>
                    <a:gd name="textAreaBottom" fmla="*/ 27000 h 25200"/>
                  </a:gdLst>
                  <a:ahLst/>
                  <a:rect l="textAreaLeft" t="textAreaTop" r="textAreaRight" b="textAreaBottom"/>
                  <a:pathLst>
                    <a:path w="3424" h="3413">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44" name="Google Shape;7679;p56"/>
                <p:cNvSpPr/>
                <p:nvPr/>
              </p:nvSpPr>
              <p:spPr>
                <a:xfrm>
                  <a:off x="4793760" y="36284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5">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45" name="Google Shape;7680;p56"/>
              <p:cNvGrpSpPr/>
              <p:nvPr/>
            </p:nvGrpSpPr>
            <p:grpSpPr>
              <a:xfrm>
                <a:off x="4810320" y="3601440"/>
                <a:ext cx="29520" cy="25200"/>
                <a:chOff x="4810320" y="3601440"/>
                <a:chExt cx="29520" cy="25200"/>
              </a:xfrm>
            </p:grpSpPr>
            <p:sp>
              <p:nvSpPr>
                <p:cNvPr id="7046" name="Google Shape;7681;p56"/>
                <p:cNvSpPr/>
                <p:nvPr/>
              </p:nvSpPr>
              <p:spPr>
                <a:xfrm>
                  <a:off x="4810320" y="36014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47" name="Google Shape;7682;p56"/>
                <p:cNvSpPr/>
                <p:nvPr/>
              </p:nvSpPr>
              <p:spPr>
                <a:xfrm>
                  <a:off x="4824360" y="361116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48" name="Google Shape;7683;p56"/>
              <p:cNvGrpSpPr/>
              <p:nvPr/>
            </p:nvGrpSpPr>
            <p:grpSpPr>
              <a:xfrm>
                <a:off x="4830840" y="3373200"/>
                <a:ext cx="29520" cy="25200"/>
                <a:chOff x="4830840" y="3373200"/>
                <a:chExt cx="29520" cy="25200"/>
              </a:xfrm>
            </p:grpSpPr>
            <p:sp>
              <p:nvSpPr>
                <p:cNvPr id="7049" name="Google Shape;7684;p56"/>
                <p:cNvSpPr/>
                <p:nvPr/>
              </p:nvSpPr>
              <p:spPr>
                <a:xfrm>
                  <a:off x="4830840" y="33732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50" name="Google Shape;7685;p56"/>
                <p:cNvSpPr/>
                <p:nvPr/>
              </p:nvSpPr>
              <p:spPr>
                <a:xfrm>
                  <a:off x="4845240" y="338292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56" h="969">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51" name="Google Shape;7686;p56"/>
              <p:cNvGrpSpPr/>
              <p:nvPr/>
            </p:nvGrpSpPr>
            <p:grpSpPr>
              <a:xfrm>
                <a:off x="4719240" y="3355200"/>
                <a:ext cx="29520" cy="25200"/>
                <a:chOff x="4719240" y="3355200"/>
                <a:chExt cx="29520" cy="25200"/>
              </a:xfrm>
            </p:grpSpPr>
            <p:sp>
              <p:nvSpPr>
                <p:cNvPr id="7052" name="Google Shape;7687;p56"/>
                <p:cNvSpPr/>
                <p:nvPr/>
              </p:nvSpPr>
              <p:spPr>
                <a:xfrm>
                  <a:off x="4719240" y="33552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3">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53" name="Google Shape;7688;p56"/>
                <p:cNvSpPr/>
                <p:nvPr/>
              </p:nvSpPr>
              <p:spPr>
                <a:xfrm>
                  <a:off x="4733640" y="336492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57" h="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54" name="Google Shape;7689;p56"/>
              <p:cNvGrpSpPr/>
              <p:nvPr/>
            </p:nvGrpSpPr>
            <p:grpSpPr>
              <a:xfrm>
                <a:off x="4798800" y="3450240"/>
                <a:ext cx="25200" cy="25200"/>
                <a:chOff x="4798800" y="3450240"/>
                <a:chExt cx="25200" cy="25200"/>
              </a:xfrm>
            </p:grpSpPr>
            <p:sp>
              <p:nvSpPr>
                <p:cNvPr id="7055" name="Google Shape;7690;p56"/>
                <p:cNvSpPr/>
                <p:nvPr/>
              </p:nvSpPr>
              <p:spPr>
                <a:xfrm>
                  <a:off x="4798800" y="3450240"/>
                  <a:ext cx="25200" cy="25200"/>
                </a:xfrm>
                <a:custGeom>
                  <a:avLst/>
                  <a:gdLst>
                    <a:gd name="textAreaLeft" fmla="*/ 0 w 25200"/>
                    <a:gd name="textAreaRight" fmla="*/ 27000 w 25200"/>
                    <a:gd name="textAreaTop" fmla="*/ 0 h 25200"/>
                    <a:gd name="textAreaBottom" fmla="*/ 27000 h 25200"/>
                  </a:gdLst>
                  <a:ahLst/>
                  <a:rect l="textAreaLeft" t="textAreaTop" r="textAreaRight" b="textAreaBottom"/>
                  <a:pathLst>
                    <a:path w="3424" h="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56" name="Google Shape;7691;p56"/>
                <p:cNvSpPr/>
                <p:nvPr/>
              </p:nvSpPr>
              <p:spPr>
                <a:xfrm>
                  <a:off x="4807080" y="34599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57" name="Google Shape;7692;p56"/>
              <p:cNvGrpSpPr/>
              <p:nvPr/>
            </p:nvGrpSpPr>
            <p:grpSpPr>
              <a:xfrm>
                <a:off x="4645440" y="3467520"/>
                <a:ext cx="29520" cy="25200"/>
                <a:chOff x="4645440" y="3467520"/>
                <a:chExt cx="29520" cy="25200"/>
              </a:xfrm>
            </p:grpSpPr>
            <p:sp>
              <p:nvSpPr>
                <p:cNvPr id="7058" name="Google Shape;7693;p56"/>
                <p:cNvSpPr/>
                <p:nvPr/>
              </p:nvSpPr>
              <p:spPr>
                <a:xfrm>
                  <a:off x="4645440" y="34675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7">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59" name="Google Shape;7694;p56"/>
                <p:cNvSpPr/>
                <p:nvPr/>
              </p:nvSpPr>
              <p:spPr>
                <a:xfrm>
                  <a:off x="4659840" y="34772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57" h="969">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60" name="Google Shape;7695;p56"/>
              <p:cNvGrpSpPr/>
              <p:nvPr/>
            </p:nvGrpSpPr>
            <p:grpSpPr>
              <a:xfrm>
                <a:off x="4687560" y="3583800"/>
                <a:ext cx="29520" cy="25200"/>
                <a:chOff x="4687560" y="3583800"/>
                <a:chExt cx="29520" cy="25200"/>
              </a:xfrm>
            </p:grpSpPr>
            <p:sp>
              <p:nvSpPr>
                <p:cNvPr id="7061" name="Google Shape;7696;p56"/>
                <p:cNvSpPr/>
                <p:nvPr/>
              </p:nvSpPr>
              <p:spPr>
                <a:xfrm>
                  <a:off x="4687560" y="35838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62" name="Google Shape;7697;p56"/>
                <p:cNvSpPr/>
                <p:nvPr/>
              </p:nvSpPr>
              <p:spPr>
                <a:xfrm>
                  <a:off x="4700520" y="359352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4">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63" name="Google Shape;7698;p56"/>
              <p:cNvGrpSpPr/>
              <p:nvPr/>
            </p:nvGrpSpPr>
            <p:grpSpPr>
              <a:xfrm>
                <a:off x="4719240" y="3471480"/>
                <a:ext cx="29520" cy="25200"/>
                <a:chOff x="4719240" y="3471480"/>
                <a:chExt cx="29520" cy="25200"/>
              </a:xfrm>
            </p:grpSpPr>
            <p:sp>
              <p:nvSpPr>
                <p:cNvPr id="7064" name="Google Shape;7699;p56"/>
                <p:cNvSpPr/>
                <p:nvPr/>
              </p:nvSpPr>
              <p:spPr>
                <a:xfrm>
                  <a:off x="4719240" y="34714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3">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65" name="Google Shape;7700;p56"/>
                <p:cNvSpPr/>
                <p:nvPr/>
              </p:nvSpPr>
              <p:spPr>
                <a:xfrm>
                  <a:off x="4732200" y="34808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66" name="Google Shape;7701;p56"/>
              <p:cNvGrpSpPr/>
              <p:nvPr/>
            </p:nvGrpSpPr>
            <p:grpSpPr>
              <a:xfrm>
                <a:off x="4719240" y="3434400"/>
                <a:ext cx="29520" cy="25200"/>
                <a:chOff x="4719240" y="3434400"/>
                <a:chExt cx="29520" cy="25200"/>
              </a:xfrm>
            </p:grpSpPr>
            <p:sp>
              <p:nvSpPr>
                <p:cNvPr id="7067" name="Google Shape;7702;p56"/>
                <p:cNvSpPr/>
                <p:nvPr/>
              </p:nvSpPr>
              <p:spPr>
                <a:xfrm>
                  <a:off x="4719240" y="34344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68" name="Google Shape;7703;p56"/>
                <p:cNvSpPr/>
                <p:nvPr/>
              </p:nvSpPr>
              <p:spPr>
                <a:xfrm>
                  <a:off x="4732200" y="344412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4">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69" name="Google Shape;7704;p56"/>
              <p:cNvGrpSpPr/>
              <p:nvPr/>
            </p:nvGrpSpPr>
            <p:grpSpPr>
              <a:xfrm>
                <a:off x="4768920" y="3401640"/>
                <a:ext cx="29520" cy="25200"/>
                <a:chOff x="4768920" y="3401640"/>
                <a:chExt cx="29520" cy="25200"/>
              </a:xfrm>
            </p:grpSpPr>
            <p:sp>
              <p:nvSpPr>
                <p:cNvPr id="7070" name="Google Shape;7705;p56"/>
                <p:cNvSpPr/>
                <p:nvPr/>
              </p:nvSpPr>
              <p:spPr>
                <a:xfrm>
                  <a:off x="4768920" y="34016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71" name="Google Shape;7706;p56"/>
                <p:cNvSpPr/>
                <p:nvPr/>
              </p:nvSpPr>
              <p:spPr>
                <a:xfrm>
                  <a:off x="4782960" y="341136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9">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2" name="Google Shape;7707;p56"/>
              <p:cNvGrpSpPr/>
              <p:nvPr/>
            </p:nvGrpSpPr>
            <p:grpSpPr>
              <a:xfrm>
                <a:off x="4762080" y="3471480"/>
                <a:ext cx="25200" cy="25200"/>
                <a:chOff x="4762080" y="3471480"/>
                <a:chExt cx="25200" cy="25200"/>
              </a:xfrm>
            </p:grpSpPr>
            <p:sp>
              <p:nvSpPr>
                <p:cNvPr id="7073" name="Google Shape;7708;p56"/>
                <p:cNvSpPr/>
                <p:nvPr/>
              </p:nvSpPr>
              <p:spPr>
                <a:xfrm>
                  <a:off x="4762080" y="3471480"/>
                  <a:ext cx="25200" cy="25200"/>
                </a:xfrm>
                <a:custGeom>
                  <a:avLst/>
                  <a:gdLst>
                    <a:gd name="textAreaLeft" fmla="*/ 0 w 25200"/>
                    <a:gd name="textAreaRight" fmla="*/ 27000 w 25200"/>
                    <a:gd name="textAreaTop" fmla="*/ 0 h 25200"/>
                    <a:gd name="textAreaBottom" fmla="*/ 27000 h 25200"/>
                  </a:gdLst>
                  <a:ahLst/>
                  <a:rect l="textAreaLeft" t="textAreaTop" r="textAreaRight" b="textAreaBottom"/>
                  <a:pathLst>
                    <a:path w="3425" h="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74" name="Google Shape;7709;p56"/>
                <p:cNvSpPr/>
                <p:nvPr/>
              </p:nvSpPr>
              <p:spPr>
                <a:xfrm>
                  <a:off x="4770720" y="348084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5" name="Google Shape;7710;p56"/>
              <p:cNvGrpSpPr/>
              <p:nvPr/>
            </p:nvGrpSpPr>
            <p:grpSpPr>
              <a:xfrm>
                <a:off x="4790520" y="3344760"/>
                <a:ext cx="29520" cy="25200"/>
                <a:chOff x="4790520" y="3344760"/>
                <a:chExt cx="29520" cy="25200"/>
              </a:xfrm>
            </p:grpSpPr>
            <p:sp>
              <p:nvSpPr>
                <p:cNvPr id="7076" name="Google Shape;7711;p56"/>
                <p:cNvSpPr/>
                <p:nvPr/>
              </p:nvSpPr>
              <p:spPr>
                <a:xfrm>
                  <a:off x="4790520" y="33447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77" name="Google Shape;7712;p56"/>
                <p:cNvSpPr/>
                <p:nvPr/>
              </p:nvSpPr>
              <p:spPr>
                <a:xfrm>
                  <a:off x="4804560" y="335448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78" name="Google Shape;7713;p56"/>
              <p:cNvGrpSpPr/>
              <p:nvPr/>
            </p:nvGrpSpPr>
            <p:grpSpPr>
              <a:xfrm>
                <a:off x="4823640" y="3950640"/>
                <a:ext cx="35640" cy="30240"/>
                <a:chOff x="4823640" y="3950640"/>
                <a:chExt cx="35640" cy="30240"/>
              </a:xfrm>
            </p:grpSpPr>
            <p:sp>
              <p:nvSpPr>
                <p:cNvPr id="7079" name="Google Shape;7714;p56"/>
                <p:cNvSpPr/>
                <p:nvPr/>
              </p:nvSpPr>
              <p:spPr>
                <a:xfrm>
                  <a:off x="4823640" y="3950640"/>
                  <a:ext cx="35640" cy="30240"/>
                </a:xfrm>
                <a:custGeom>
                  <a:avLst/>
                  <a:gdLst>
                    <a:gd name="textAreaLeft" fmla="*/ 0 w 35640"/>
                    <a:gd name="textAreaRight" fmla="*/ 37440 w 35640"/>
                    <a:gd name="textAreaTop" fmla="*/ 0 h 30240"/>
                    <a:gd name="textAreaBottom" fmla="*/ 32040 h 30240"/>
                  </a:gdLst>
                  <a:ahLst/>
                  <a:rect l="textAreaLeft" t="textAreaTop" r="textAreaRight" b="textAreaBottom"/>
                  <a:pathLst>
                    <a:path w="4755" h="4073">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000000"/>
                    </a:solidFill>
                    <a:latin typeface="Arial"/>
                  </a:endParaRPr>
                </a:p>
              </p:txBody>
            </p:sp>
            <p:sp>
              <p:nvSpPr>
                <p:cNvPr id="7080" name="Google Shape;7715;p56"/>
                <p:cNvSpPr/>
                <p:nvPr/>
              </p:nvSpPr>
              <p:spPr>
                <a:xfrm>
                  <a:off x="4836600" y="3960360"/>
                  <a:ext cx="12960" cy="10800"/>
                </a:xfrm>
                <a:custGeom>
                  <a:avLst/>
                  <a:gdLst>
                    <a:gd name="textAreaLeft" fmla="*/ 0 w 12960"/>
                    <a:gd name="textAreaRight" fmla="*/ 14760 w 12960"/>
                    <a:gd name="textAreaTop" fmla="*/ 0 h 10800"/>
                    <a:gd name="textAreaBottom" fmla="*/ 12600 h 10800"/>
                  </a:gdLst>
                  <a:ahLst/>
                  <a:rect l="textAreaLeft" t="textAreaTop" r="textAreaRight" b="textAreaBottom"/>
                  <a:pathLst>
                    <a:path w="1888" h="1617">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1" name="Google Shape;7716;p56"/>
              <p:cNvGrpSpPr/>
              <p:nvPr/>
            </p:nvGrpSpPr>
            <p:grpSpPr>
              <a:xfrm>
                <a:off x="4823280" y="4110480"/>
                <a:ext cx="29520" cy="25200"/>
                <a:chOff x="4823280" y="4110480"/>
                <a:chExt cx="29520" cy="25200"/>
              </a:xfrm>
            </p:grpSpPr>
            <p:sp>
              <p:nvSpPr>
                <p:cNvPr id="7082" name="Google Shape;7717;p56"/>
                <p:cNvSpPr/>
                <p:nvPr/>
              </p:nvSpPr>
              <p:spPr>
                <a:xfrm>
                  <a:off x="4823280" y="41104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1">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83" name="Google Shape;7718;p56"/>
                <p:cNvSpPr/>
                <p:nvPr/>
              </p:nvSpPr>
              <p:spPr>
                <a:xfrm>
                  <a:off x="4836240" y="412020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77">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4" name="Google Shape;7719;p56"/>
              <p:cNvGrpSpPr/>
              <p:nvPr/>
            </p:nvGrpSpPr>
            <p:grpSpPr>
              <a:xfrm>
                <a:off x="4838400" y="3821040"/>
                <a:ext cx="29520" cy="25200"/>
                <a:chOff x="4838400" y="3821040"/>
                <a:chExt cx="29520" cy="25200"/>
              </a:xfrm>
            </p:grpSpPr>
            <p:sp>
              <p:nvSpPr>
                <p:cNvPr id="7085" name="Google Shape;7720;p56"/>
                <p:cNvSpPr/>
                <p:nvPr/>
              </p:nvSpPr>
              <p:spPr>
                <a:xfrm>
                  <a:off x="4838400" y="38210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086" name="Google Shape;7721;p56"/>
                <p:cNvSpPr/>
                <p:nvPr/>
              </p:nvSpPr>
              <p:spPr>
                <a:xfrm>
                  <a:off x="4851360" y="383076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4">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87" name="Google Shape;7722;p56"/>
              <p:cNvGrpSpPr/>
              <p:nvPr/>
            </p:nvGrpSpPr>
            <p:grpSpPr>
              <a:xfrm>
                <a:off x="4661280" y="3814920"/>
                <a:ext cx="34920" cy="29880"/>
                <a:chOff x="4661280" y="3814920"/>
                <a:chExt cx="34920" cy="29880"/>
              </a:xfrm>
            </p:grpSpPr>
            <p:sp>
              <p:nvSpPr>
                <p:cNvPr id="7088" name="Google Shape;7723;p56"/>
                <p:cNvSpPr/>
                <p:nvPr/>
              </p:nvSpPr>
              <p:spPr>
                <a:xfrm>
                  <a:off x="4661280" y="3814920"/>
                  <a:ext cx="34920" cy="29880"/>
                </a:xfrm>
                <a:custGeom>
                  <a:avLst/>
                  <a:gdLst>
                    <a:gd name="textAreaLeft" fmla="*/ 0 w 34920"/>
                    <a:gd name="textAreaRight" fmla="*/ 36720 w 34920"/>
                    <a:gd name="textAreaTop" fmla="*/ 0 h 29880"/>
                    <a:gd name="textAreaBottom" fmla="*/ 31680 h 29880"/>
                  </a:gdLst>
                  <a:ahLst/>
                  <a:rect l="textAreaLeft" t="textAreaTop" r="textAreaRight" b="textAreaBottom"/>
                  <a:pathLst>
                    <a:path w="4682" h="4008">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000000"/>
                    </a:solidFill>
                    <a:latin typeface="Arial"/>
                  </a:endParaRPr>
                </a:p>
              </p:txBody>
            </p:sp>
            <p:sp>
              <p:nvSpPr>
                <p:cNvPr id="7089" name="Google Shape;7724;p56"/>
                <p:cNvSpPr/>
                <p:nvPr/>
              </p:nvSpPr>
              <p:spPr>
                <a:xfrm>
                  <a:off x="4676040" y="3824640"/>
                  <a:ext cx="10440" cy="10440"/>
                </a:xfrm>
                <a:custGeom>
                  <a:avLst/>
                  <a:gdLst>
                    <a:gd name="textAreaLeft" fmla="*/ 0 w 10440"/>
                    <a:gd name="textAreaRight" fmla="*/ 12240 w 10440"/>
                    <a:gd name="textAreaTop" fmla="*/ 0 h 10440"/>
                    <a:gd name="textAreaBottom" fmla="*/ 12240 h 10440"/>
                  </a:gdLst>
                  <a:ahLst/>
                  <a:rect l="textAreaLeft" t="textAreaTop" r="textAreaRight" b="textAreaBottom"/>
                  <a:pathLst>
                    <a:path w="1549" h="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90" name="Google Shape;7725;p56"/>
              <p:cNvGrpSpPr/>
              <p:nvPr/>
            </p:nvGrpSpPr>
            <p:grpSpPr>
              <a:xfrm>
                <a:off x="4559040" y="3850920"/>
                <a:ext cx="31680" cy="27000"/>
                <a:chOff x="4559040" y="3850920"/>
                <a:chExt cx="31680" cy="27000"/>
              </a:xfrm>
            </p:grpSpPr>
            <p:sp>
              <p:nvSpPr>
                <p:cNvPr id="7091" name="Google Shape;7726;p56"/>
                <p:cNvSpPr/>
                <p:nvPr/>
              </p:nvSpPr>
              <p:spPr>
                <a:xfrm>
                  <a:off x="4559040" y="385092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71" h="3649">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092" name="Google Shape;7727;p56"/>
                <p:cNvSpPr/>
                <p:nvPr/>
              </p:nvSpPr>
              <p:spPr>
                <a:xfrm>
                  <a:off x="4573440" y="386064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86" h="1199">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93" name="Google Shape;7728;p56"/>
              <p:cNvGrpSpPr/>
              <p:nvPr/>
            </p:nvGrpSpPr>
            <p:grpSpPr>
              <a:xfrm>
                <a:off x="4696920" y="3638520"/>
                <a:ext cx="31680" cy="27000"/>
                <a:chOff x="4696920" y="3638520"/>
                <a:chExt cx="31680" cy="27000"/>
              </a:xfrm>
            </p:grpSpPr>
            <p:sp>
              <p:nvSpPr>
                <p:cNvPr id="7094" name="Google Shape;7729;p56"/>
                <p:cNvSpPr/>
                <p:nvPr/>
              </p:nvSpPr>
              <p:spPr>
                <a:xfrm>
                  <a:off x="4696920" y="363852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71" h="366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095" name="Google Shape;7730;p56"/>
                <p:cNvSpPr/>
                <p:nvPr/>
              </p:nvSpPr>
              <p:spPr>
                <a:xfrm>
                  <a:off x="4711320" y="364824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86" h="1199">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96" name="Google Shape;7731;p56"/>
              <p:cNvGrpSpPr/>
              <p:nvPr/>
            </p:nvGrpSpPr>
            <p:grpSpPr>
              <a:xfrm>
                <a:off x="4929480" y="3939120"/>
                <a:ext cx="31680" cy="27000"/>
                <a:chOff x="4929480" y="3939120"/>
                <a:chExt cx="31680" cy="27000"/>
              </a:xfrm>
            </p:grpSpPr>
            <p:sp>
              <p:nvSpPr>
                <p:cNvPr id="7097" name="Google Shape;7732;p56"/>
                <p:cNvSpPr/>
                <p:nvPr/>
              </p:nvSpPr>
              <p:spPr>
                <a:xfrm>
                  <a:off x="4929480" y="393912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59" h="3648">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098" name="Google Shape;7733;p56"/>
                <p:cNvSpPr/>
                <p:nvPr/>
              </p:nvSpPr>
              <p:spPr>
                <a:xfrm>
                  <a:off x="4943880" y="394884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99" h="1186">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099" name="Google Shape;7734;p56"/>
              <p:cNvGrpSpPr/>
              <p:nvPr/>
            </p:nvGrpSpPr>
            <p:grpSpPr>
              <a:xfrm>
                <a:off x="4907160" y="3985920"/>
                <a:ext cx="31680" cy="27000"/>
                <a:chOff x="4907160" y="3985920"/>
                <a:chExt cx="31680" cy="27000"/>
              </a:xfrm>
            </p:grpSpPr>
            <p:sp>
              <p:nvSpPr>
                <p:cNvPr id="7100" name="Google Shape;7735;p56"/>
                <p:cNvSpPr/>
                <p:nvPr/>
              </p:nvSpPr>
              <p:spPr>
                <a:xfrm>
                  <a:off x="4907160" y="398592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59" h="364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01" name="Google Shape;7736;p56"/>
                <p:cNvSpPr/>
                <p:nvPr/>
              </p:nvSpPr>
              <p:spPr>
                <a:xfrm>
                  <a:off x="4921560" y="399564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98" h="1186">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02" name="Google Shape;7737;p56"/>
              <p:cNvGrpSpPr/>
              <p:nvPr/>
            </p:nvGrpSpPr>
            <p:grpSpPr>
              <a:xfrm>
                <a:off x="4911840" y="4048200"/>
                <a:ext cx="31680" cy="27000"/>
                <a:chOff x="4911840" y="4048200"/>
                <a:chExt cx="31680" cy="27000"/>
              </a:xfrm>
            </p:grpSpPr>
            <p:sp>
              <p:nvSpPr>
                <p:cNvPr id="7103" name="Google Shape;7738;p56"/>
                <p:cNvSpPr/>
                <p:nvPr/>
              </p:nvSpPr>
              <p:spPr>
                <a:xfrm>
                  <a:off x="4911840" y="404820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71" h="3657">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04" name="Google Shape;7739;p56"/>
                <p:cNvSpPr/>
                <p:nvPr/>
              </p:nvSpPr>
              <p:spPr>
                <a:xfrm>
                  <a:off x="4926240" y="405792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87" h="1186">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sp>
            <p:nvSpPr>
              <p:cNvPr id="7105" name="Google Shape;7740;p56"/>
              <p:cNvSpPr/>
              <p:nvPr/>
            </p:nvSpPr>
            <p:spPr>
              <a:xfrm>
                <a:off x="4713480" y="393444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59" h="3648">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06" name="Google Shape;7741;p56"/>
              <p:cNvSpPr/>
              <p:nvPr/>
            </p:nvSpPr>
            <p:spPr>
              <a:xfrm>
                <a:off x="4727880" y="394416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86" h="1199">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nvGrpSpPr>
              <p:cNvPr id="7107" name="Google Shape;7742;p56"/>
              <p:cNvGrpSpPr/>
              <p:nvPr/>
            </p:nvGrpSpPr>
            <p:grpSpPr>
              <a:xfrm>
                <a:off x="4762800" y="3837960"/>
                <a:ext cx="40680" cy="34560"/>
                <a:chOff x="4762800" y="3837960"/>
                <a:chExt cx="40680" cy="34560"/>
              </a:xfrm>
            </p:grpSpPr>
            <p:sp>
              <p:nvSpPr>
                <p:cNvPr id="7108" name="Google Shape;7743;p56"/>
                <p:cNvSpPr/>
                <p:nvPr/>
              </p:nvSpPr>
              <p:spPr>
                <a:xfrm>
                  <a:off x="4762800" y="3837960"/>
                  <a:ext cx="40680" cy="34560"/>
                </a:xfrm>
                <a:custGeom>
                  <a:avLst/>
                  <a:gdLst>
                    <a:gd name="textAreaLeft" fmla="*/ 0 w 40680"/>
                    <a:gd name="textAreaRight" fmla="*/ 42480 w 40680"/>
                    <a:gd name="textAreaTop" fmla="*/ 0 h 34560"/>
                    <a:gd name="textAreaBottom" fmla="*/ 36360 h 34560"/>
                  </a:gdLst>
                  <a:ahLst/>
                  <a:rect l="textAreaLeft" t="textAreaTop" r="textAreaRight" b="textAreaBottom"/>
                  <a:pathLst>
                    <a:path w="5393" h="4612">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000000"/>
                    </a:solidFill>
                    <a:latin typeface="Arial"/>
                  </a:endParaRPr>
                </a:p>
              </p:txBody>
            </p:sp>
            <p:sp>
              <p:nvSpPr>
                <p:cNvPr id="7109" name="Google Shape;7744;p56"/>
                <p:cNvSpPr/>
                <p:nvPr/>
              </p:nvSpPr>
              <p:spPr>
                <a:xfrm>
                  <a:off x="4775400" y="3847680"/>
                  <a:ext cx="18000" cy="15120"/>
                </a:xfrm>
                <a:custGeom>
                  <a:avLst/>
                  <a:gdLst>
                    <a:gd name="textAreaLeft" fmla="*/ 0 w 18000"/>
                    <a:gd name="textAreaRight" fmla="*/ 19800 w 18000"/>
                    <a:gd name="textAreaTop" fmla="*/ 0 h 15120"/>
                    <a:gd name="textAreaBottom" fmla="*/ 16920 h 15120"/>
                  </a:gdLst>
                  <a:ahLst/>
                  <a:rect l="textAreaLeft" t="textAreaTop" r="textAreaRight" b="textAreaBottom"/>
                  <a:pathLst>
                    <a:path w="2517" h="2156">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0" name="Google Shape;7745;p56"/>
              <p:cNvGrpSpPr/>
              <p:nvPr/>
            </p:nvGrpSpPr>
            <p:grpSpPr>
              <a:xfrm>
                <a:off x="4745880" y="4105080"/>
                <a:ext cx="31680" cy="27000"/>
                <a:chOff x="4745880" y="4105080"/>
                <a:chExt cx="31680" cy="27000"/>
              </a:xfrm>
            </p:grpSpPr>
            <p:sp>
              <p:nvSpPr>
                <p:cNvPr id="7111" name="Google Shape;7746;p56"/>
                <p:cNvSpPr/>
                <p:nvPr/>
              </p:nvSpPr>
              <p:spPr>
                <a:xfrm>
                  <a:off x="4745880" y="410508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59" h="364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12" name="Google Shape;7747;p56"/>
                <p:cNvSpPr/>
                <p:nvPr/>
              </p:nvSpPr>
              <p:spPr>
                <a:xfrm>
                  <a:off x="4758840" y="4114800"/>
                  <a:ext cx="9360" cy="7560"/>
                </a:xfrm>
                <a:custGeom>
                  <a:avLst/>
                  <a:gdLst>
                    <a:gd name="textAreaLeft" fmla="*/ 0 w 9360"/>
                    <a:gd name="textAreaRight" fmla="*/ 11160 w 9360"/>
                    <a:gd name="textAreaTop" fmla="*/ 0 h 7560"/>
                    <a:gd name="textAreaBottom" fmla="*/ 9360 h 7560"/>
                  </a:gdLst>
                  <a:ahLst/>
                  <a:rect l="textAreaLeft" t="textAreaTop" r="textAreaRight" b="textAreaBottom"/>
                  <a:pathLst>
                    <a:path w="1404" h="1192">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13" name="Google Shape;7748;p56"/>
              <p:cNvGrpSpPr/>
              <p:nvPr/>
            </p:nvGrpSpPr>
            <p:grpSpPr>
              <a:xfrm>
                <a:off x="4859640" y="4162680"/>
                <a:ext cx="31680" cy="27000"/>
                <a:chOff x="4859640" y="4162680"/>
                <a:chExt cx="31680" cy="27000"/>
              </a:xfrm>
            </p:grpSpPr>
            <p:sp>
              <p:nvSpPr>
                <p:cNvPr id="7114" name="Google Shape;7749;p56"/>
                <p:cNvSpPr/>
                <p:nvPr/>
              </p:nvSpPr>
              <p:spPr>
                <a:xfrm>
                  <a:off x="4859640" y="416268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71" h="3657">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115" name="Google Shape;7750;p56"/>
                <p:cNvSpPr/>
                <p:nvPr/>
              </p:nvSpPr>
              <p:spPr>
                <a:xfrm>
                  <a:off x="4874040" y="417240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87" h="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116" name="Google Shape;7751;p56"/>
            <p:cNvGrpSpPr/>
            <p:nvPr/>
          </p:nvGrpSpPr>
          <p:grpSpPr>
            <a:xfrm>
              <a:off x="3597840" y="3274560"/>
              <a:ext cx="853560" cy="1120320"/>
              <a:chOff x="3597840" y="3274560"/>
              <a:chExt cx="853560" cy="1120320"/>
            </a:xfrm>
          </p:grpSpPr>
          <p:grpSp>
            <p:nvGrpSpPr>
              <p:cNvPr id="7117" name="Google Shape;7752;p56"/>
              <p:cNvGrpSpPr/>
              <p:nvPr/>
            </p:nvGrpSpPr>
            <p:grpSpPr>
              <a:xfrm>
                <a:off x="3618000" y="3284640"/>
                <a:ext cx="824760" cy="1097280"/>
                <a:chOff x="3618000" y="3284640"/>
                <a:chExt cx="824760" cy="1097280"/>
              </a:xfrm>
            </p:grpSpPr>
            <p:sp>
              <p:nvSpPr>
                <p:cNvPr id="7118" name="Google Shape;7753;p56"/>
                <p:cNvSpPr/>
                <p:nvPr/>
              </p:nvSpPr>
              <p:spPr>
                <a:xfrm>
                  <a:off x="4155120" y="3869280"/>
                  <a:ext cx="287640" cy="512640"/>
                </a:xfrm>
                <a:custGeom>
                  <a:avLst/>
                  <a:gdLst>
                    <a:gd name="textAreaLeft" fmla="*/ 0 w 287640"/>
                    <a:gd name="textAreaRight" fmla="*/ 289440 w 287640"/>
                    <a:gd name="textAreaTop" fmla="*/ 0 h 512640"/>
                    <a:gd name="textAreaBottom" fmla="*/ 514440 h 512640"/>
                  </a:gdLst>
                  <a:ahLst/>
                  <a:rect l="textAreaLeft" t="textAreaTop" r="textAreaRight" b="textAreaBottom"/>
                  <a:pathLst>
                    <a:path fill="none" w="36823" h="6542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119" name="Google Shape;7754;p56"/>
                <p:cNvSpPr/>
                <p:nvPr/>
              </p:nvSpPr>
              <p:spPr>
                <a:xfrm>
                  <a:off x="3618000" y="3284640"/>
                  <a:ext cx="661320" cy="684000"/>
                </a:xfrm>
                <a:custGeom>
                  <a:avLst/>
                  <a:gdLst>
                    <a:gd name="textAreaLeft" fmla="*/ 0 w 661320"/>
                    <a:gd name="textAreaRight" fmla="*/ 663120 w 661320"/>
                    <a:gd name="textAreaTop" fmla="*/ 0 h 684000"/>
                    <a:gd name="textAreaBottom" fmla="*/ 685800 h 684000"/>
                  </a:gdLst>
                  <a:ahLst/>
                  <a:rect l="textAreaLeft" t="textAreaTop" r="textAreaRight" b="textAreaBottom"/>
                  <a:pathLst>
                    <a:path fill="none" w="84292" h="87218">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120" name="Google Shape;7755;p56"/>
                <p:cNvSpPr/>
                <p:nvPr/>
              </p:nvSpPr>
              <p:spPr>
                <a:xfrm>
                  <a:off x="4230720" y="3943440"/>
                  <a:ext cx="13680" cy="75960"/>
                </a:xfrm>
                <a:custGeom>
                  <a:avLst/>
                  <a:gdLst>
                    <a:gd name="textAreaLeft" fmla="*/ 0 w 13680"/>
                    <a:gd name="textAreaRight" fmla="*/ 15480 w 13680"/>
                    <a:gd name="textAreaTop" fmla="*/ 0 h 75960"/>
                    <a:gd name="textAreaBottom" fmla="*/ 77760 h 75960"/>
                  </a:gdLst>
                  <a:ahLst/>
                  <a:rect l="textAreaLeft" t="textAreaTop" r="textAreaRight" b="textAreaBottom"/>
                  <a:pathLst>
                    <a:path fill="none" w="1985" h="9909">
                      <a:moveTo>
                        <a:pt x="1984" y="9908"/>
                      </a:moveTo>
                      <a:lnTo>
                        <a:pt x="0" y="1"/>
                      </a:lnTo>
                    </a:path>
                  </a:pathLst>
                </a:custGeom>
                <a:noFill/>
                <a:ln w="1825">
                  <a:solidFill>
                    <a:srgbClr val="a5b7c5"/>
                  </a:solidFill>
                  <a:miter/>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7121" name="Google Shape;7756;p56"/>
                <p:cNvSpPr/>
                <p:nvPr/>
              </p:nvSpPr>
              <p:spPr>
                <a:xfrm>
                  <a:off x="4230720" y="3902760"/>
                  <a:ext cx="137160" cy="115200"/>
                </a:xfrm>
                <a:custGeom>
                  <a:avLst/>
                  <a:gdLst>
                    <a:gd name="textAreaLeft" fmla="*/ 0 w 137160"/>
                    <a:gd name="textAreaRight" fmla="*/ 138960 w 137160"/>
                    <a:gd name="textAreaTop" fmla="*/ 0 h 115200"/>
                    <a:gd name="textAreaBottom" fmla="*/ 117000 h 115200"/>
                  </a:gdLst>
                  <a:ahLst/>
                  <a:rect l="textAreaLeft" t="textAreaTop" r="textAreaRight" b="textAreaBottom"/>
                  <a:pathLst>
                    <a:path fill="none" w="17650" h="14868">
                      <a:moveTo>
                        <a:pt x="11952" y="14868"/>
                      </a:moveTo>
                      <a:lnTo>
                        <a:pt x="0" y="4670"/>
                      </a:lnTo>
                      <a:lnTo>
                        <a:pt x="9702" y="1"/>
                      </a:lnTo>
                      <a:lnTo>
                        <a:pt x="17649" y="7489"/>
                      </a:lnTo>
                      <a:close/>
                    </a:path>
                  </a:pathLst>
                </a:custGeom>
                <a:noFill/>
                <a:ln w="1825">
                  <a:solidFill>
                    <a:srgbClr val="a5b7c5"/>
                  </a:solidFill>
                  <a:miter/>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7122" name="Google Shape;7757;p56"/>
                <p:cNvSpPr/>
                <p:nvPr/>
              </p:nvSpPr>
              <p:spPr>
                <a:xfrm>
                  <a:off x="4234320" y="3939480"/>
                  <a:ext cx="142200" cy="20520"/>
                </a:xfrm>
                <a:custGeom>
                  <a:avLst/>
                  <a:gdLst>
                    <a:gd name="textAreaLeft" fmla="*/ 0 w 142200"/>
                    <a:gd name="textAreaRight" fmla="*/ 144000 w 142200"/>
                    <a:gd name="textAreaTop" fmla="*/ 0 h 20520"/>
                    <a:gd name="textAreaBottom" fmla="*/ 22320 h 20520"/>
                  </a:gdLst>
                  <a:ahLst/>
                  <a:rect l="textAreaLeft" t="textAreaTop" r="textAreaRight" b="textAreaBottom"/>
                  <a:pathLst>
                    <a:path fill="none" w="18303" h="2819">
                      <a:moveTo>
                        <a:pt x="0" y="0"/>
                      </a:moveTo>
                      <a:lnTo>
                        <a:pt x="18303" y="2819"/>
                      </a:lnTo>
                    </a:path>
                  </a:pathLst>
                </a:custGeom>
                <a:noFill/>
                <a:ln w="1825">
                  <a:solidFill>
                    <a:srgbClr val="a5b7c5"/>
                  </a:solidFill>
                  <a:miter/>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7123" name="Google Shape;7758;p56"/>
                <p:cNvSpPr/>
                <p:nvPr/>
              </p:nvSpPr>
              <p:spPr>
                <a:xfrm>
                  <a:off x="4300560" y="4023720"/>
                  <a:ext cx="22320" cy="110880"/>
                </a:xfrm>
                <a:custGeom>
                  <a:avLst/>
                  <a:gdLst>
                    <a:gd name="textAreaLeft" fmla="*/ 0 w 22320"/>
                    <a:gd name="textAreaRight" fmla="*/ 24120 w 22320"/>
                    <a:gd name="textAreaTop" fmla="*/ 0 h 110880"/>
                    <a:gd name="textAreaBottom" fmla="*/ 112680 h 110880"/>
                  </a:gdLst>
                  <a:ahLst/>
                  <a:rect l="textAreaLeft" t="textAreaTop" r="textAreaRight" b="textAreaBottom"/>
                  <a:pathLst>
                    <a:path fill="none" w="3085" h="14323">
                      <a:moveTo>
                        <a:pt x="0" y="14323"/>
                      </a:moveTo>
                      <a:lnTo>
                        <a:pt x="3085" y="0"/>
                      </a:lnTo>
                    </a:path>
                  </a:pathLst>
                </a:custGeom>
                <a:noFill/>
                <a:ln w="1825">
                  <a:solidFill>
                    <a:srgbClr val="a5b7c5"/>
                  </a:solidFill>
                  <a:miter/>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7124" name="Google Shape;7759;p56"/>
                <p:cNvSpPr/>
                <p:nvPr/>
              </p:nvSpPr>
              <p:spPr>
                <a:xfrm>
                  <a:off x="4324680" y="4019760"/>
                  <a:ext cx="38880" cy="138240"/>
                </a:xfrm>
                <a:custGeom>
                  <a:avLst/>
                  <a:gdLst>
                    <a:gd name="textAreaLeft" fmla="*/ 0 w 38880"/>
                    <a:gd name="textAreaRight" fmla="*/ 40680 w 38880"/>
                    <a:gd name="textAreaTop" fmla="*/ 0 h 138240"/>
                    <a:gd name="textAreaBottom" fmla="*/ 140040 h 138240"/>
                  </a:gdLst>
                  <a:ahLst/>
                  <a:rect l="textAreaLeft" t="textAreaTop" r="textAreaRight" b="textAreaBottom"/>
                  <a:pathLst>
                    <a:path fill="none" w="5155" h="17820">
                      <a:moveTo>
                        <a:pt x="1" y="1"/>
                      </a:moveTo>
                      <a:lnTo>
                        <a:pt x="5154" y="17819"/>
                      </a:lnTo>
                    </a:path>
                  </a:pathLst>
                </a:custGeom>
                <a:noFill/>
                <a:ln w="1825">
                  <a:solidFill>
                    <a:srgbClr val="a5b7c5"/>
                  </a:solidFill>
                  <a:miter/>
                </a:ln>
              </p:spPr>
              <p:style>
                <a:lnRef idx="0"/>
                <a:fillRef idx="0"/>
                <a:effectRef idx="0"/>
                <a:fontRef idx="minor"/>
              </p:style>
              <p:txBody>
                <a:bodyPr lIns="90000" rIns="90000" tIns="69840" bIns="69840" anchor="ctr">
                  <a:noAutofit/>
                </a:bodyPr>
                <a:p>
                  <a:pPr>
                    <a:lnSpc>
                      <a:spcPct val="100000"/>
                    </a:lnSpc>
                    <a:tabLst>
                      <a:tab algn="l" pos="0"/>
                    </a:tabLst>
                  </a:pPr>
                  <a:endParaRPr b="0" lang="en-US" sz="1400" spc="-1" strike="noStrike">
                    <a:solidFill>
                      <a:srgbClr val="ffffff"/>
                    </a:solidFill>
                    <a:latin typeface="Arial"/>
                  </a:endParaRPr>
                </a:p>
              </p:txBody>
            </p:sp>
            <p:sp>
              <p:nvSpPr>
                <p:cNvPr id="7125" name="Google Shape;7760;p56"/>
                <p:cNvSpPr/>
                <p:nvPr/>
              </p:nvSpPr>
              <p:spPr>
                <a:xfrm>
                  <a:off x="4324680" y="4019760"/>
                  <a:ext cx="102600" cy="50760"/>
                </a:xfrm>
                <a:custGeom>
                  <a:avLst/>
                  <a:gdLst>
                    <a:gd name="textAreaLeft" fmla="*/ 0 w 102600"/>
                    <a:gd name="textAreaRight" fmla="*/ 104400 w 102600"/>
                    <a:gd name="textAreaTop" fmla="*/ 0 h 50760"/>
                    <a:gd name="textAreaBottom" fmla="*/ 52560 h 50760"/>
                  </a:gdLst>
                  <a:ahLst/>
                  <a:rect l="textAreaLeft" t="textAreaTop" r="textAreaRight" b="textAreaBottom"/>
                  <a:pathLst>
                    <a:path fill="none" w="13259" h="6678">
                      <a:moveTo>
                        <a:pt x="1" y="1"/>
                      </a:moveTo>
                      <a:lnTo>
                        <a:pt x="13259" y="6678"/>
                      </a:lnTo>
                    </a:path>
                  </a:pathLst>
                </a:custGeom>
                <a:noFill/>
                <a:ln w="1825">
                  <a:solidFill>
                    <a:srgbClr val="a5b7c5"/>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126" name="Google Shape;7761;p56"/>
                <p:cNvSpPr/>
                <p:nvPr/>
              </p:nvSpPr>
              <p:spPr>
                <a:xfrm>
                  <a:off x="4328640" y="3989880"/>
                  <a:ext cx="111600" cy="28080"/>
                </a:xfrm>
                <a:custGeom>
                  <a:avLst/>
                  <a:gdLst>
                    <a:gd name="textAreaLeft" fmla="*/ 0 w 111600"/>
                    <a:gd name="textAreaRight" fmla="*/ 113400 w 111600"/>
                    <a:gd name="textAreaTop" fmla="*/ 0 h 28080"/>
                    <a:gd name="textAreaBottom" fmla="*/ 29880 h 28080"/>
                  </a:gdLst>
                  <a:ahLst/>
                  <a:rect l="textAreaLeft" t="textAreaTop" r="textAreaRight" b="textAreaBottom"/>
                  <a:pathLst>
                    <a:path fill="none" w="14421" h="3799">
                      <a:moveTo>
                        <a:pt x="14420" y="0"/>
                      </a:moveTo>
                      <a:lnTo>
                        <a:pt x="1" y="3799"/>
                      </a:lnTo>
                    </a:path>
                  </a:pathLst>
                </a:custGeom>
                <a:noFill/>
                <a:ln w="1825">
                  <a:solidFill>
                    <a:srgbClr val="a5b7c5"/>
                  </a:solidFill>
                  <a:miter/>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7127" name="Google Shape;7762;p56"/>
                <p:cNvSpPr/>
                <p:nvPr/>
              </p:nvSpPr>
              <p:spPr>
                <a:xfrm>
                  <a:off x="4224240" y="4019760"/>
                  <a:ext cx="21960" cy="75240"/>
                </a:xfrm>
                <a:custGeom>
                  <a:avLst/>
                  <a:gdLst>
                    <a:gd name="textAreaLeft" fmla="*/ 0 w 21960"/>
                    <a:gd name="textAreaRight" fmla="*/ 23760 w 21960"/>
                    <a:gd name="textAreaTop" fmla="*/ 0 h 75240"/>
                    <a:gd name="textAreaBottom" fmla="*/ 77040 h 75240"/>
                  </a:gdLst>
                  <a:ahLst/>
                  <a:rect l="textAreaLeft" t="textAreaTop" r="textAreaRight" b="textAreaBottom"/>
                  <a:pathLst>
                    <a:path fill="none" w="3037" h="9787">
                      <a:moveTo>
                        <a:pt x="1" y="9787"/>
                      </a:moveTo>
                      <a:lnTo>
                        <a:pt x="3037" y="1"/>
                      </a:lnTo>
                    </a:path>
                  </a:pathLst>
                </a:custGeom>
                <a:noFill/>
                <a:ln w="1825">
                  <a:solidFill>
                    <a:srgbClr val="a5b7c5"/>
                  </a:solidFill>
                  <a:miter/>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128" name="Google Shape;7763;p56"/>
                <p:cNvSpPr/>
                <p:nvPr/>
              </p:nvSpPr>
              <p:spPr>
                <a:xfrm>
                  <a:off x="4248000" y="4019760"/>
                  <a:ext cx="50400" cy="114480"/>
                </a:xfrm>
                <a:custGeom>
                  <a:avLst/>
                  <a:gdLst>
                    <a:gd name="textAreaLeft" fmla="*/ 0 w 50400"/>
                    <a:gd name="textAreaRight" fmla="*/ 52200 w 50400"/>
                    <a:gd name="textAreaTop" fmla="*/ 0 h 114480"/>
                    <a:gd name="textAreaBottom" fmla="*/ 116280 h 114480"/>
                  </a:gdLst>
                  <a:ahLst/>
                  <a:rect l="textAreaLeft" t="textAreaTop" r="textAreaRight" b="textAreaBottom"/>
                  <a:pathLst>
                    <a:path fill="none" w="6655" h="14807">
                      <a:moveTo>
                        <a:pt x="1" y="1"/>
                      </a:moveTo>
                      <a:lnTo>
                        <a:pt x="6654" y="14807"/>
                      </a:lnTo>
                    </a:path>
                  </a:pathLst>
                </a:custGeom>
                <a:noFill/>
                <a:ln w="1825">
                  <a:solidFill>
                    <a:srgbClr val="a5b7c5"/>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7129" name="Google Shape;7764;p56"/>
                <p:cNvSpPr/>
                <p:nvPr/>
              </p:nvSpPr>
              <p:spPr>
                <a:xfrm>
                  <a:off x="4300560" y="4138920"/>
                  <a:ext cx="4680" cy="117360"/>
                </a:xfrm>
                <a:custGeom>
                  <a:avLst/>
                  <a:gdLst>
                    <a:gd name="textAreaLeft" fmla="*/ 0 w 4680"/>
                    <a:gd name="textAreaRight" fmla="*/ 6480 w 4680"/>
                    <a:gd name="textAreaTop" fmla="*/ 0 h 117360"/>
                    <a:gd name="textAreaBottom" fmla="*/ 119160 h 117360"/>
                  </a:gdLst>
                  <a:ahLst/>
                  <a:rect l="textAreaLeft" t="textAreaTop" r="textAreaRight" b="textAreaBottom"/>
                  <a:pathLst>
                    <a:path fill="none" w="835" h="15134">
                      <a:moveTo>
                        <a:pt x="0" y="1"/>
                      </a:moveTo>
                      <a:lnTo>
                        <a:pt x="835" y="15134"/>
                      </a:lnTo>
                    </a:path>
                  </a:pathLst>
                </a:custGeom>
                <a:noFill/>
                <a:ln w="1825">
                  <a:solidFill>
                    <a:srgbClr val="a5b7c5"/>
                  </a:solidFill>
                  <a:miter/>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7130" name="Google Shape;7765;p56"/>
                <p:cNvSpPr/>
                <p:nvPr/>
              </p:nvSpPr>
              <p:spPr>
                <a:xfrm>
                  <a:off x="4219560" y="4200120"/>
                  <a:ext cx="83520" cy="58680"/>
                </a:xfrm>
                <a:custGeom>
                  <a:avLst/>
                  <a:gdLst>
                    <a:gd name="textAreaLeft" fmla="*/ 0 w 83520"/>
                    <a:gd name="textAreaRight" fmla="*/ 85320 w 83520"/>
                    <a:gd name="textAreaTop" fmla="*/ 0 h 58680"/>
                    <a:gd name="textAreaBottom" fmla="*/ 60480 h 58680"/>
                  </a:gdLst>
                  <a:ahLst/>
                  <a:rect l="textAreaLeft" t="textAreaTop" r="textAreaRight" b="textAreaBottom"/>
                  <a:pathLst>
                    <a:path fill="none" w="10851" h="7694">
                      <a:moveTo>
                        <a:pt x="0" y="0"/>
                      </a:moveTo>
                      <a:lnTo>
                        <a:pt x="10851" y="7694"/>
                      </a:lnTo>
                    </a:path>
                  </a:pathLst>
                </a:custGeom>
                <a:noFill/>
                <a:ln w="1825">
                  <a:solidFill>
                    <a:srgbClr val="a5b7c5"/>
                  </a:solidFill>
                  <a:miter/>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7131" name="Google Shape;7766;p56"/>
                <p:cNvSpPr/>
                <p:nvPr/>
              </p:nvSpPr>
              <p:spPr>
                <a:xfrm>
                  <a:off x="4223520" y="4137120"/>
                  <a:ext cx="80280" cy="13320"/>
                </a:xfrm>
                <a:custGeom>
                  <a:avLst/>
                  <a:gdLst>
                    <a:gd name="textAreaLeft" fmla="*/ 0 w 80280"/>
                    <a:gd name="textAreaRight" fmla="*/ 82080 w 80280"/>
                    <a:gd name="textAreaTop" fmla="*/ 0 h 13320"/>
                    <a:gd name="textAreaBottom" fmla="*/ 15120 h 13320"/>
                  </a:gdLst>
                  <a:ahLst/>
                  <a:rect l="textAreaLeft" t="textAreaTop" r="textAreaRight" b="textAreaBottom"/>
                  <a:pathLst>
                    <a:path fill="none" w="10417" h="1924">
                      <a:moveTo>
                        <a:pt x="1" y="1923"/>
                      </a:moveTo>
                      <a:lnTo>
                        <a:pt x="10416" y="0"/>
                      </a:lnTo>
                    </a:path>
                  </a:pathLst>
                </a:custGeom>
                <a:noFill/>
                <a:ln w="1825">
                  <a:solidFill>
                    <a:srgbClr val="a5b7c5"/>
                  </a:solidFill>
                  <a:miter/>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132" name="Google Shape;7767;p56"/>
                <p:cNvSpPr/>
                <p:nvPr/>
              </p:nvSpPr>
              <p:spPr>
                <a:xfrm>
                  <a:off x="4303800" y="4138920"/>
                  <a:ext cx="58320" cy="21960"/>
                </a:xfrm>
                <a:custGeom>
                  <a:avLst/>
                  <a:gdLst>
                    <a:gd name="textAreaLeft" fmla="*/ 0 w 58320"/>
                    <a:gd name="textAreaRight" fmla="*/ 60120 w 58320"/>
                    <a:gd name="textAreaTop" fmla="*/ 0 h 21960"/>
                    <a:gd name="textAreaBottom" fmla="*/ 23760 h 21960"/>
                  </a:gdLst>
                  <a:ahLst/>
                  <a:rect l="textAreaLeft" t="textAreaTop" r="textAreaRight" b="textAreaBottom"/>
                  <a:pathLst>
                    <a:path fill="none" w="7622" h="3038">
                      <a:moveTo>
                        <a:pt x="7621" y="3037"/>
                      </a:moveTo>
                      <a:lnTo>
                        <a:pt x="0" y="1"/>
                      </a:lnTo>
                    </a:path>
                  </a:pathLst>
                </a:custGeom>
                <a:noFill/>
                <a:ln w="1825">
                  <a:solidFill>
                    <a:srgbClr val="a5b7c5"/>
                  </a:solidFill>
                  <a:miter/>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133" name="Google Shape;7768;p56"/>
                <p:cNvSpPr/>
                <p:nvPr/>
              </p:nvSpPr>
              <p:spPr>
                <a:xfrm>
                  <a:off x="4201560" y="4267080"/>
                  <a:ext cx="38160" cy="75240"/>
                </a:xfrm>
                <a:custGeom>
                  <a:avLst/>
                  <a:gdLst>
                    <a:gd name="textAreaLeft" fmla="*/ 0 w 38160"/>
                    <a:gd name="textAreaRight" fmla="*/ 39960 w 38160"/>
                    <a:gd name="textAreaTop" fmla="*/ 0 h 75240"/>
                    <a:gd name="textAreaBottom" fmla="*/ 77040 h 75240"/>
                  </a:gdLst>
                  <a:ahLst/>
                  <a:rect l="textAreaLeft" t="textAreaTop" r="textAreaRight" b="textAreaBottom"/>
                  <a:pathLst>
                    <a:path fill="none" w="5082" h="9811">
                      <a:moveTo>
                        <a:pt x="1" y="0"/>
                      </a:moveTo>
                      <a:lnTo>
                        <a:pt x="5081" y="9811"/>
                      </a:lnTo>
                    </a:path>
                  </a:pathLst>
                </a:custGeom>
                <a:noFill/>
                <a:ln w="1825">
                  <a:solidFill>
                    <a:srgbClr val="a5b7c5"/>
                  </a:solidFill>
                  <a:miter/>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134" name="Google Shape;7769;p56"/>
                <p:cNvSpPr/>
                <p:nvPr/>
              </p:nvSpPr>
              <p:spPr>
                <a:xfrm>
                  <a:off x="4203720" y="4258080"/>
                  <a:ext cx="101520" cy="7560"/>
                </a:xfrm>
                <a:custGeom>
                  <a:avLst/>
                  <a:gdLst>
                    <a:gd name="textAreaLeft" fmla="*/ 0 w 101520"/>
                    <a:gd name="textAreaRight" fmla="*/ 103320 w 101520"/>
                    <a:gd name="textAreaTop" fmla="*/ 0 h 7560"/>
                    <a:gd name="textAreaBottom" fmla="*/ 9360 h 7560"/>
                  </a:gdLst>
                  <a:ahLst/>
                  <a:rect l="textAreaLeft" t="textAreaTop" r="textAreaRight" b="textAreaBottom"/>
                  <a:pathLst>
                    <a:path fill="none" w="13114" h="1175">
                      <a:moveTo>
                        <a:pt x="1" y="1174"/>
                      </a:moveTo>
                      <a:lnTo>
                        <a:pt x="13114" y="1"/>
                      </a:lnTo>
                    </a:path>
                  </a:pathLst>
                </a:custGeom>
                <a:noFill/>
                <a:ln w="1825">
                  <a:solidFill>
                    <a:srgbClr val="a5b7c5"/>
                  </a:solidFill>
                  <a:miter/>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7135" name="Google Shape;7770;p56"/>
                <p:cNvSpPr/>
                <p:nvPr/>
              </p:nvSpPr>
              <p:spPr>
                <a:xfrm>
                  <a:off x="4178880" y="3943440"/>
                  <a:ext cx="50040" cy="103320"/>
                </a:xfrm>
                <a:custGeom>
                  <a:avLst/>
                  <a:gdLst>
                    <a:gd name="textAreaLeft" fmla="*/ 0 w 50040"/>
                    <a:gd name="textAreaRight" fmla="*/ 51840 w 50040"/>
                    <a:gd name="textAreaTop" fmla="*/ 0 h 103320"/>
                    <a:gd name="textAreaBottom" fmla="*/ 105120 h 103320"/>
                  </a:gdLst>
                  <a:ahLst/>
                  <a:rect l="textAreaLeft" t="textAreaTop" r="textAreaRight" b="textAreaBottom"/>
                  <a:pathLst>
                    <a:path fill="none" w="6570" h="13344">
                      <a:moveTo>
                        <a:pt x="1" y="13344"/>
                      </a:moveTo>
                      <a:lnTo>
                        <a:pt x="6569" y="1"/>
                      </a:lnTo>
                    </a:path>
                  </a:pathLst>
                </a:custGeom>
                <a:noFill/>
                <a:ln w="1825">
                  <a:solidFill>
                    <a:srgbClr val="a5b7c5"/>
                  </a:solidFill>
                  <a:miter/>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7136" name="Google Shape;7771;p56"/>
                <p:cNvSpPr/>
                <p:nvPr/>
              </p:nvSpPr>
              <p:spPr>
                <a:xfrm>
                  <a:off x="4248000" y="4019760"/>
                  <a:ext cx="74880" cy="360"/>
                </a:xfrm>
                <a:custGeom>
                  <a:avLst/>
                  <a:gdLst>
                    <a:gd name="textAreaLeft" fmla="*/ 0 w 74880"/>
                    <a:gd name="textAreaRight" fmla="*/ 76680 w 74880"/>
                    <a:gd name="textAreaTop" fmla="*/ 0 h 360"/>
                    <a:gd name="textAreaBottom" fmla="*/ 11520 h 360"/>
                  </a:gdLst>
                  <a:ahLst/>
                  <a:rect l="textAreaLeft" t="textAreaTop" r="textAreaRight" b="textAreaBottom"/>
                  <a:pathLst>
                    <a:path fill="none" w="9739" h="1">
                      <a:moveTo>
                        <a:pt x="1" y="1"/>
                      </a:moveTo>
                      <a:lnTo>
                        <a:pt x="9739" y="1"/>
                      </a:lnTo>
                    </a:path>
                  </a:pathLst>
                </a:custGeom>
                <a:noFill/>
                <a:ln w="1825">
                  <a:solidFill>
                    <a:srgbClr val="a5b7c5"/>
                  </a:solidFill>
                  <a:miter/>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137" name="Google Shape;7772;p56"/>
                <p:cNvSpPr/>
                <p:nvPr/>
              </p:nvSpPr>
              <p:spPr>
                <a:xfrm>
                  <a:off x="4219560" y="4138920"/>
                  <a:ext cx="82440" cy="61560"/>
                </a:xfrm>
                <a:custGeom>
                  <a:avLst/>
                  <a:gdLst>
                    <a:gd name="textAreaLeft" fmla="*/ 0 w 82440"/>
                    <a:gd name="textAreaRight" fmla="*/ 84240 w 82440"/>
                    <a:gd name="textAreaTop" fmla="*/ 0 h 61560"/>
                    <a:gd name="textAreaBottom" fmla="*/ 63360 h 61560"/>
                  </a:gdLst>
                  <a:ahLst/>
                  <a:rect l="textAreaLeft" t="textAreaTop" r="textAreaRight" b="textAreaBottom"/>
                  <a:pathLst>
                    <a:path fill="none" w="10695" h="8046">
                      <a:moveTo>
                        <a:pt x="1" y="8045"/>
                      </a:moveTo>
                      <a:lnTo>
                        <a:pt x="10694" y="1"/>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7138" name="Google Shape;7773;p56"/>
                <p:cNvSpPr/>
                <p:nvPr/>
              </p:nvSpPr>
              <p:spPr>
                <a:xfrm>
                  <a:off x="3655080" y="3289680"/>
                  <a:ext cx="45000" cy="61920"/>
                </a:xfrm>
                <a:custGeom>
                  <a:avLst/>
                  <a:gdLst>
                    <a:gd name="textAreaLeft" fmla="*/ 0 w 45000"/>
                    <a:gd name="textAreaRight" fmla="*/ 46800 w 45000"/>
                    <a:gd name="textAreaTop" fmla="*/ 0 h 61920"/>
                    <a:gd name="textAreaBottom" fmla="*/ 63720 h 61920"/>
                  </a:gdLst>
                  <a:ahLst/>
                  <a:rect l="textAreaLeft" t="textAreaTop" r="textAreaRight" b="textAreaBottom"/>
                  <a:pathLst>
                    <a:path fill="none" w="5953" h="8118">
                      <a:moveTo>
                        <a:pt x="1" y="0"/>
                      </a:moveTo>
                      <a:lnTo>
                        <a:pt x="5952" y="8117"/>
                      </a:lnTo>
                    </a:path>
                  </a:pathLst>
                </a:custGeom>
                <a:noFill/>
                <a:ln w="1825">
                  <a:solidFill>
                    <a:srgbClr val="a5b7c5"/>
                  </a:solidFill>
                  <a:miter/>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7139" name="Google Shape;7774;p56"/>
                <p:cNvSpPr/>
                <p:nvPr/>
              </p:nvSpPr>
              <p:spPr>
                <a:xfrm>
                  <a:off x="3619800" y="3353760"/>
                  <a:ext cx="83880" cy="34920"/>
                </a:xfrm>
                <a:custGeom>
                  <a:avLst/>
                  <a:gdLst>
                    <a:gd name="textAreaLeft" fmla="*/ 0 w 83880"/>
                    <a:gd name="textAreaRight" fmla="*/ 85680 w 83880"/>
                    <a:gd name="textAreaTop" fmla="*/ 0 h 34920"/>
                    <a:gd name="textAreaBottom" fmla="*/ 36720 h 34920"/>
                  </a:gdLst>
                  <a:ahLst/>
                  <a:rect l="textAreaLeft" t="textAreaTop" r="textAreaRight" b="textAreaBottom"/>
                  <a:pathLst>
                    <a:path fill="none" w="10901" h="4670">
                      <a:moveTo>
                        <a:pt x="1" y="4670"/>
                      </a:moveTo>
                      <a:lnTo>
                        <a:pt x="10900" y="0"/>
                      </a:lnTo>
                    </a:path>
                  </a:pathLst>
                </a:custGeom>
                <a:noFill/>
                <a:ln w="1825">
                  <a:solidFill>
                    <a:srgbClr val="a5b7c5"/>
                  </a:solidFill>
                  <a:miter/>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7140" name="Google Shape;7775;p56"/>
                <p:cNvSpPr/>
                <p:nvPr/>
              </p:nvSpPr>
              <p:spPr>
                <a:xfrm>
                  <a:off x="3702960" y="3354840"/>
                  <a:ext cx="68760" cy="77400"/>
                </a:xfrm>
                <a:custGeom>
                  <a:avLst/>
                  <a:gdLst>
                    <a:gd name="textAreaLeft" fmla="*/ 0 w 68760"/>
                    <a:gd name="textAreaRight" fmla="*/ 70560 w 68760"/>
                    <a:gd name="textAreaTop" fmla="*/ 0 h 77400"/>
                    <a:gd name="textAreaBottom" fmla="*/ 79200 h 77400"/>
                  </a:gdLst>
                  <a:ahLst/>
                  <a:rect l="textAreaLeft" t="textAreaTop" r="textAreaRight" b="textAreaBottom"/>
                  <a:pathLst>
                    <a:path fill="none" w="8953" h="10089">
                      <a:moveTo>
                        <a:pt x="1" y="0"/>
                      </a:moveTo>
                      <a:lnTo>
                        <a:pt x="8952" y="10089"/>
                      </a:lnTo>
                    </a:path>
                  </a:pathLst>
                </a:custGeom>
                <a:noFill/>
                <a:ln w="1825">
                  <a:solidFill>
                    <a:srgbClr val="a5b7c5"/>
                  </a:solidFill>
                  <a:miter/>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7141" name="Google Shape;7776;p56"/>
                <p:cNvSpPr/>
                <p:nvPr/>
              </p:nvSpPr>
              <p:spPr>
                <a:xfrm>
                  <a:off x="3780000" y="3366360"/>
                  <a:ext cx="32760" cy="65880"/>
                </a:xfrm>
                <a:custGeom>
                  <a:avLst/>
                  <a:gdLst>
                    <a:gd name="textAreaLeft" fmla="*/ 0 w 32760"/>
                    <a:gd name="textAreaRight" fmla="*/ 34560 w 32760"/>
                    <a:gd name="textAreaTop" fmla="*/ 0 h 65880"/>
                    <a:gd name="textAreaBottom" fmla="*/ 67680 h 65880"/>
                  </a:gdLst>
                  <a:ahLst/>
                  <a:rect l="textAreaLeft" t="textAreaTop" r="textAreaRight" b="textAreaBottom"/>
                  <a:pathLst>
                    <a:path fill="none" w="4380" h="8601">
                      <a:moveTo>
                        <a:pt x="1" y="8601"/>
                      </a:moveTo>
                      <a:lnTo>
                        <a:pt x="4380" y="0"/>
                      </a:lnTo>
                    </a:path>
                  </a:pathLst>
                </a:custGeom>
                <a:noFill/>
                <a:ln w="1825">
                  <a:solidFill>
                    <a:srgbClr val="a5b7c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142" name="Google Shape;7777;p56"/>
                <p:cNvSpPr/>
                <p:nvPr/>
              </p:nvSpPr>
              <p:spPr>
                <a:xfrm>
                  <a:off x="3701880" y="3353760"/>
                  <a:ext cx="114480" cy="10800"/>
                </a:xfrm>
                <a:custGeom>
                  <a:avLst/>
                  <a:gdLst>
                    <a:gd name="textAreaLeft" fmla="*/ 0 w 114480"/>
                    <a:gd name="textAreaRight" fmla="*/ 116280 w 114480"/>
                    <a:gd name="textAreaTop" fmla="*/ 0 h 10800"/>
                    <a:gd name="textAreaBottom" fmla="*/ 12600 h 10800"/>
                  </a:gdLst>
                  <a:ahLst/>
                  <a:rect l="textAreaLeft" t="textAreaTop" r="textAreaRight" b="textAreaBottom"/>
                  <a:pathLst>
                    <a:path fill="none" w="14795" h="1622">
                      <a:moveTo>
                        <a:pt x="14795" y="1621"/>
                      </a:moveTo>
                      <a:lnTo>
                        <a:pt x="0" y="0"/>
                      </a:lnTo>
                    </a:path>
                  </a:pathLst>
                </a:custGeom>
                <a:noFill/>
                <a:ln w="1825">
                  <a:solidFill>
                    <a:srgbClr val="a5b7c5"/>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7143" name="Google Shape;7778;p56"/>
                <p:cNvSpPr/>
                <p:nvPr/>
              </p:nvSpPr>
              <p:spPr>
                <a:xfrm>
                  <a:off x="3701880" y="3313080"/>
                  <a:ext cx="225360" cy="38880"/>
                </a:xfrm>
                <a:custGeom>
                  <a:avLst/>
                  <a:gdLst>
                    <a:gd name="textAreaLeft" fmla="*/ 0 w 225360"/>
                    <a:gd name="textAreaRight" fmla="*/ 227160 w 225360"/>
                    <a:gd name="textAreaTop" fmla="*/ 0 h 38880"/>
                    <a:gd name="textAreaBottom" fmla="*/ 40680 h 38880"/>
                  </a:gdLst>
                  <a:ahLst/>
                  <a:rect l="textAreaLeft" t="textAreaTop" r="textAreaRight" b="textAreaBottom"/>
                  <a:pathLst>
                    <a:path fill="none" w="28888" h="5167">
                      <a:moveTo>
                        <a:pt x="28887" y="1"/>
                      </a:moveTo>
                      <a:lnTo>
                        <a:pt x="0" y="5166"/>
                      </a:lnTo>
                    </a:path>
                  </a:pathLst>
                </a:custGeom>
                <a:noFill/>
                <a:ln w="1825">
                  <a:solidFill>
                    <a:srgbClr val="a5b7c5"/>
                  </a:solidFill>
                  <a:miter/>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7144" name="Google Shape;7779;p56"/>
                <p:cNvSpPr/>
                <p:nvPr/>
              </p:nvSpPr>
              <p:spPr>
                <a:xfrm>
                  <a:off x="3888720" y="3313080"/>
                  <a:ext cx="38520" cy="112680"/>
                </a:xfrm>
                <a:custGeom>
                  <a:avLst/>
                  <a:gdLst>
                    <a:gd name="textAreaLeft" fmla="*/ 0 w 38520"/>
                    <a:gd name="textAreaRight" fmla="*/ 40320 w 38520"/>
                    <a:gd name="textAreaTop" fmla="*/ 0 h 112680"/>
                    <a:gd name="textAreaBottom" fmla="*/ 114480 h 112680"/>
                  </a:gdLst>
                  <a:ahLst/>
                  <a:rect l="textAreaLeft" t="textAreaTop" r="textAreaRight" b="textAreaBottom"/>
                  <a:pathLst>
                    <a:path fill="none" w="5130" h="14554">
                      <a:moveTo>
                        <a:pt x="5129" y="1"/>
                      </a:moveTo>
                      <a:lnTo>
                        <a:pt x="0" y="14553"/>
                      </a:lnTo>
                    </a:path>
                  </a:pathLst>
                </a:custGeom>
                <a:noFill/>
                <a:ln w="1825">
                  <a:solidFill>
                    <a:srgbClr val="a5b7c5"/>
                  </a:solidFill>
                  <a:miter/>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7145" name="Google Shape;7780;p56"/>
                <p:cNvSpPr/>
                <p:nvPr/>
              </p:nvSpPr>
              <p:spPr>
                <a:xfrm>
                  <a:off x="3814200" y="3366360"/>
                  <a:ext cx="72360" cy="59400"/>
                </a:xfrm>
                <a:custGeom>
                  <a:avLst/>
                  <a:gdLst>
                    <a:gd name="textAreaLeft" fmla="*/ 0 w 72360"/>
                    <a:gd name="textAreaRight" fmla="*/ 74160 w 72360"/>
                    <a:gd name="textAreaTop" fmla="*/ 0 h 59400"/>
                    <a:gd name="textAreaBottom" fmla="*/ 61200 h 59400"/>
                  </a:gdLst>
                  <a:ahLst/>
                  <a:rect l="textAreaLeft" t="textAreaTop" r="textAreaRight" b="textAreaBottom"/>
                  <a:pathLst>
                    <a:path fill="none" w="9449" h="7767">
                      <a:moveTo>
                        <a:pt x="1" y="0"/>
                      </a:moveTo>
                      <a:lnTo>
                        <a:pt x="9448" y="7766"/>
                      </a:lnTo>
                    </a:path>
                  </a:pathLst>
                </a:custGeom>
                <a:noFill/>
                <a:ln w="1825">
                  <a:solidFill>
                    <a:srgbClr val="a5b7c5"/>
                  </a:solidFill>
                  <a:miter/>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7146" name="Google Shape;7781;p56"/>
                <p:cNvSpPr/>
                <p:nvPr/>
              </p:nvSpPr>
              <p:spPr>
                <a:xfrm>
                  <a:off x="3838320" y="3427560"/>
                  <a:ext cx="48600" cy="65880"/>
                </a:xfrm>
                <a:custGeom>
                  <a:avLst/>
                  <a:gdLst>
                    <a:gd name="textAreaLeft" fmla="*/ 0 w 48600"/>
                    <a:gd name="textAreaRight" fmla="*/ 50400 w 48600"/>
                    <a:gd name="textAreaTop" fmla="*/ 0 h 65880"/>
                    <a:gd name="textAreaBottom" fmla="*/ 67680 h 65880"/>
                  </a:gdLst>
                  <a:ahLst/>
                  <a:rect l="textAreaLeft" t="textAreaTop" r="textAreaRight" b="textAreaBottom"/>
                  <a:pathLst>
                    <a:path fill="none" w="6388" h="8614">
                      <a:moveTo>
                        <a:pt x="0" y="8613"/>
                      </a:moveTo>
                      <a:lnTo>
                        <a:pt x="6387" y="0"/>
                      </a:lnTo>
                    </a:path>
                  </a:pathLst>
                </a:custGeom>
                <a:noFill/>
                <a:ln w="1825">
                  <a:solidFill>
                    <a:srgbClr val="a5b7c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147" name="Google Shape;7782;p56"/>
                <p:cNvSpPr/>
                <p:nvPr/>
              </p:nvSpPr>
              <p:spPr>
                <a:xfrm>
                  <a:off x="3814200" y="3313080"/>
                  <a:ext cx="112680" cy="51480"/>
                </a:xfrm>
                <a:custGeom>
                  <a:avLst/>
                  <a:gdLst>
                    <a:gd name="textAreaLeft" fmla="*/ 0 w 112680"/>
                    <a:gd name="textAreaRight" fmla="*/ 114480 w 112680"/>
                    <a:gd name="textAreaTop" fmla="*/ 0 h 51480"/>
                    <a:gd name="textAreaBottom" fmla="*/ 53280 h 51480"/>
                  </a:gdLst>
                  <a:ahLst/>
                  <a:rect l="textAreaLeft" t="textAreaTop" r="textAreaRight" b="textAreaBottom"/>
                  <a:pathLst>
                    <a:path fill="none" w="14578" h="6788">
                      <a:moveTo>
                        <a:pt x="1" y="6787"/>
                      </a:moveTo>
                      <a:lnTo>
                        <a:pt x="14577" y="1"/>
                      </a:lnTo>
                    </a:path>
                  </a:pathLst>
                </a:custGeom>
                <a:noFill/>
                <a:ln w="1825">
                  <a:solidFill>
                    <a:srgbClr val="a5b7c5"/>
                  </a:solidFill>
                  <a:miter/>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7148" name="Google Shape;7783;p56"/>
                <p:cNvSpPr/>
                <p:nvPr/>
              </p:nvSpPr>
              <p:spPr>
                <a:xfrm>
                  <a:off x="3888720" y="3427560"/>
                  <a:ext cx="53640" cy="74520"/>
                </a:xfrm>
                <a:custGeom>
                  <a:avLst/>
                  <a:gdLst>
                    <a:gd name="textAreaLeft" fmla="*/ 0 w 53640"/>
                    <a:gd name="textAreaRight" fmla="*/ 55440 w 53640"/>
                    <a:gd name="textAreaTop" fmla="*/ 0 h 74520"/>
                    <a:gd name="textAreaBottom" fmla="*/ 76320 h 74520"/>
                  </a:gdLst>
                  <a:ahLst/>
                  <a:rect l="textAreaLeft" t="textAreaTop" r="textAreaRight" b="textAreaBottom"/>
                  <a:pathLst>
                    <a:path fill="none" w="7041" h="9690">
                      <a:moveTo>
                        <a:pt x="0" y="0"/>
                      </a:moveTo>
                      <a:lnTo>
                        <a:pt x="7041" y="9690"/>
                      </a:lnTo>
                    </a:path>
                  </a:pathLst>
                </a:custGeom>
                <a:noFill/>
                <a:ln w="1825">
                  <a:solidFill>
                    <a:srgbClr val="a5b7c5"/>
                  </a:solidFill>
                  <a:miter/>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7149" name="Google Shape;7784;p56"/>
                <p:cNvSpPr/>
                <p:nvPr/>
              </p:nvSpPr>
              <p:spPr>
                <a:xfrm>
                  <a:off x="3944160" y="3406320"/>
                  <a:ext cx="38880" cy="95760"/>
                </a:xfrm>
                <a:custGeom>
                  <a:avLst/>
                  <a:gdLst>
                    <a:gd name="textAreaLeft" fmla="*/ 0 w 38880"/>
                    <a:gd name="textAreaRight" fmla="*/ 40680 w 38880"/>
                    <a:gd name="textAreaTop" fmla="*/ 0 h 95760"/>
                    <a:gd name="textAreaBottom" fmla="*/ 97560 h 95760"/>
                  </a:gdLst>
                  <a:ahLst/>
                  <a:rect l="textAreaLeft" t="textAreaTop" r="textAreaRight" b="textAreaBottom"/>
                  <a:pathLst>
                    <a:path fill="none" w="5166" h="12400">
                      <a:moveTo>
                        <a:pt x="1" y="12400"/>
                      </a:moveTo>
                      <a:lnTo>
                        <a:pt x="5166" y="1"/>
                      </a:lnTo>
                    </a:path>
                  </a:pathLst>
                </a:custGeom>
                <a:noFill/>
                <a:ln w="1825">
                  <a:solidFill>
                    <a:srgbClr val="a5b7c5"/>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150" name="Google Shape;7785;p56"/>
                <p:cNvSpPr/>
                <p:nvPr/>
              </p:nvSpPr>
              <p:spPr>
                <a:xfrm>
                  <a:off x="3984480" y="3357360"/>
                  <a:ext cx="53640" cy="46800"/>
                </a:xfrm>
                <a:custGeom>
                  <a:avLst/>
                  <a:gdLst>
                    <a:gd name="textAreaLeft" fmla="*/ 0 w 53640"/>
                    <a:gd name="textAreaRight" fmla="*/ 55440 w 53640"/>
                    <a:gd name="textAreaTop" fmla="*/ 0 h 46800"/>
                    <a:gd name="textAreaBottom" fmla="*/ 48600 h 46800"/>
                  </a:gdLst>
                  <a:ahLst/>
                  <a:rect l="textAreaLeft" t="textAreaTop" r="textAreaRight" b="textAreaBottom"/>
                  <a:pathLst>
                    <a:path fill="none" w="7030" h="6194">
                      <a:moveTo>
                        <a:pt x="1" y="6194"/>
                      </a:moveTo>
                      <a:lnTo>
                        <a:pt x="7029" y="0"/>
                      </a:lnTo>
                    </a:path>
                  </a:pathLst>
                </a:custGeom>
                <a:noFill/>
                <a:ln w="1825">
                  <a:solidFill>
                    <a:srgbClr val="a5b7c5"/>
                  </a:solidFill>
                  <a:miter/>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7151" name="Google Shape;7786;p56"/>
                <p:cNvSpPr/>
                <p:nvPr/>
              </p:nvSpPr>
              <p:spPr>
                <a:xfrm>
                  <a:off x="3888720" y="3406320"/>
                  <a:ext cx="94320" cy="19440"/>
                </a:xfrm>
                <a:custGeom>
                  <a:avLst/>
                  <a:gdLst>
                    <a:gd name="textAreaLeft" fmla="*/ 0 w 94320"/>
                    <a:gd name="textAreaRight" fmla="*/ 96120 w 94320"/>
                    <a:gd name="textAreaTop" fmla="*/ 0 h 19440"/>
                    <a:gd name="textAreaBottom" fmla="*/ 21240 h 19440"/>
                  </a:gdLst>
                  <a:ahLst/>
                  <a:rect l="textAreaLeft" t="textAreaTop" r="textAreaRight" b="textAreaBottom"/>
                  <a:pathLst>
                    <a:path fill="none" w="12206" h="2711">
                      <a:moveTo>
                        <a:pt x="0" y="2710"/>
                      </a:moveTo>
                      <a:lnTo>
                        <a:pt x="12206" y="1"/>
                      </a:lnTo>
                    </a:path>
                  </a:pathLst>
                </a:custGeom>
                <a:noFill/>
                <a:ln w="1825">
                  <a:solidFill>
                    <a:srgbClr val="a5b7c5"/>
                  </a:solidFill>
                  <a:miter/>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7152" name="Google Shape;7787;p56"/>
                <p:cNvSpPr/>
                <p:nvPr/>
              </p:nvSpPr>
              <p:spPr>
                <a:xfrm>
                  <a:off x="3984480" y="3406320"/>
                  <a:ext cx="40320" cy="134640"/>
                </a:xfrm>
                <a:custGeom>
                  <a:avLst/>
                  <a:gdLst>
                    <a:gd name="textAreaLeft" fmla="*/ 0 w 40320"/>
                    <a:gd name="textAreaRight" fmla="*/ 42120 w 40320"/>
                    <a:gd name="textAreaTop" fmla="*/ 0 h 134640"/>
                    <a:gd name="textAreaBottom" fmla="*/ 136440 h 134640"/>
                  </a:gdLst>
                  <a:ahLst/>
                  <a:rect l="textAreaLeft" t="textAreaTop" r="textAreaRight" b="textAreaBottom"/>
                  <a:pathLst>
                    <a:path fill="none" w="5372" h="17336">
                      <a:moveTo>
                        <a:pt x="1" y="1"/>
                      </a:moveTo>
                      <a:lnTo>
                        <a:pt x="5372" y="17335"/>
                      </a:lnTo>
                    </a:path>
                  </a:pathLst>
                </a:custGeom>
                <a:noFill/>
                <a:ln w="1825">
                  <a:solidFill>
                    <a:srgbClr val="a5b7c5"/>
                  </a:solidFill>
                  <a:miter/>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7153" name="Google Shape;7788;p56"/>
                <p:cNvSpPr/>
                <p:nvPr/>
              </p:nvSpPr>
              <p:spPr>
                <a:xfrm>
                  <a:off x="4026960" y="3427560"/>
                  <a:ext cx="33840" cy="113400"/>
                </a:xfrm>
                <a:custGeom>
                  <a:avLst/>
                  <a:gdLst>
                    <a:gd name="textAreaLeft" fmla="*/ 0 w 33840"/>
                    <a:gd name="textAreaRight" fmla="*/ 35640 w 33840"/>
                    <a:gd name="textAreaTop" fmla="*/ 0 h 113400"/>
                    <a:gd name="textAreaBottom" fmla="*/ 115200 h 113400"/>
                  </a:gdLst>
                  <a:ahLst/>
                  <a:rect l="textAreaLeft" t="textAreaTop" r="textAreaRight" b="textAreaBottom"/>
                  <a:pathLst>
                    <a:path fill="none" w="4526" h="14626">
                      <a:moveTo>
                        <a:pt x="1" y="14625"/>
                      </a:moveTo>
                      <a:lnTo>
                        <a:pt x="4525" y="0"/>
                      </a:lnTo>
                    </a:path>
                  </a:pathLst>
                </a:custGeom>
                <a:noFill/>
                <a:ln w="1825">
                  <a:solidFill>
                    <a:srgbClr val="a5b7c5"/>
                  </a:solidFill>
                  <a:miter/>
                </a:ln>
              </p:spPr>
              <p:style>
                <a:lnRef idx="0"/>
                <a:fillRef idx="0"/>
                <a:effectRef idx="0"/>
                <a:fontRef idx="minor"/>
              </p:style>
              <p:txBody>
                <a:bodyPr lIns="90000" rIns="90000"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7154" name="Google Shape;7789;p56"/>
                <p:cNvSpPr/>
                <p:nvPr/>
              </p:nvSpPr>
              <p:spPr>
                <a:xfrm>
                  <a:off x="3876120" y="3542400"/>
                  <a:ext cx="148680" cy="50400"/>
                </a:xfrm>
                <a:custGeom>
                  <a:avLst/>
                  <a:gdLst>
                    <a:gd name="textAreaLeft" fmla="*/ 0 w 148680"/>
                    <a:gd name="textAreaRight" fmla="*/ 150480 w 148680"/>
                    <a:gd name="textAreaTop" fmla="*/ 0 h 50400"/>
                    <a:gd name="textAreaBottom" fmla="*/ 52200 h 50400"/>
                  </a:gdLst>
                  <a:ahLst/>
                  <a:rect l="textAreaLeft" t="textAreaTop" r="textAreaRight" b="textAreaBottom"/>
                  <a:pathLst>
                    <a:path fill="none" w="19150" h="6618">
                      <a:moveTo>
                        <a:pt x="1" y="6617"/>
                      </a:moveTo>
                      <a:lnTo>
                        <a:pt x="19150" y="0"/>
                      </a:lnTo>
                    </a:path>
                  </a:pathLst>
                </a:custGeom>
                <a:noFill/>
                <a:ln w="1825">
                  <a:solidFill>
                    <a:srgbClr val="a5b7c5"/>
                  </a:solidFill>
                  <a:miter/>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7155" name="Google Shape;7790;p56"/>
                <p:cNvSpPr/>
                <p:nvPr/>
              </p:nvSpPr>
              <p:spPr>
                <a:xfrm>
                  <a:off x="4006800" y="3542400"/>
                  <a:ext cx="18360" cy="97200"/>
                </a:xfrm>
                <a:custGeom>
                  <a:avLst/>
                  <a:gdLst>
                    <a:gd name="textAreaLeft" fmla="*/ 0 w 18360"/>
                    <a:gd name="textAreaRight" fmla="*/ 20160 w 18360"/>
                    <a:gd name="textAreaTop" fmla="*/ 0 h 97200"/>
                    <a:gd name="textAreaBottom" fmla="*/ 99000 h 97200"/>
                  </a:gdLst>
                  <a:ahLst/>
                  <a:rect l="textAreaLeft" t="textAreaTop" r="textAreaRight" b="textAreaBottom"/>
                  <a:pathLst>
                    <a:path fill="none" w="2565" h="12593">
                      <a:moveTo>
                        <a:pt x="2565" y="0"/>
                      </a:moveTo>
                      <a:lnTo>
                        <a:pt x="0" y="12593"/>
                      </a:lnTo>
                    </a:path>
                  </a:pathLst>
                </a:custGeom>
                <a:noFill/>
                <a:ln w="1825">
                  <a:solidFill>
                    <a:srgbClr val="a5b7c5"/>
                  </a:solidFill>
                  <a:miter/>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7156" name="Google Shape;7791;p56"/>
                <p:cNvSpPr/>
                <p:nvPr/>
              </p:nvSpPr>
              <p:spPr>
                <a:xfrm>
                  <a:off x="3912840" y="3641760"/>
                  <a:ext cx="96120" cy="39960"/>
                </a:xfrm>
                <a:custGeom>
                  <a:avLst/>
                  <a:gdLst>
                    <a:gd name="textAreaLeft" fmla="*/ 0 w 96120"/>
                    <a:gd name="textAreaRight" fmla="*/ 97920 w 96120"/>
                    <a:gd name="textAreaTop" fmla="*/ 0 h 39960"/>
                    <a:gd name="textAreaBottom" fmla="*/ 41760 h 39960"/>
                  </a:gdLst>
                  <a:ahLst/>
                  <a:rect l="textAreaLeft" t="textAreaTop" r="textAreaRight" b="textAreaBottom"/>
                  <a:pathLst>
                    <a:path fill="none" w="12437" h="5312">
                      <a:moveTo>
                        <a:pt x="1" y="5311"/>
                      </a:moveTo>
                      <a:lnTo>
                        <a:pt x="12436" y="1"/>
                      </a:lnTo>
                    </a:path>
                  </a:pathLst>
                </a:custGeom>
                <a:noFill/>
                <a:ln w="1825">
                  <a:solidFill>
                    <a:srgbClr val="a5b7c5"/>
                  </a:solidFill>
                  <a:miter/>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7157" name="Google Shape;7792;p56"/>
                <p:cNvSpPr/>
                <p:nvPr/>
              </p:nvSpPr>
              <p:spPr>
                <a:xfrm>
                  <a:off x="3875760" y="3503880"/>
                  <a:ext cx="66600" cy="87480"/>
                </a:xfrm>
                <a:custGeom>
                  <a:avLst/>
                  <a:gdLst>
                    <a:gd name="textAreaLeft" fmla="*/ 0 w 66600"/>
                    <a:gd name="textAreaRight" fmla="*/ 68400 w 66600"/>
                    <a:gd name="textAreaTop" fmla="*/ 0 h 87480"/>
                    <a:gd name="textAreaBottom" fmla="*/ 89280 h 87480"/>
                  </a:gdLst>
                  <a:ahLst/>
                  <a:rect l="textAreaLeft" t="textAreaTop" r="textAreaRight" b="textAreaBottom"/>
                  <a:pathLst>
                    <a:path fill="none" w="8698" h="11336">
                      <a:moveTo>
                        <a:pt x="8698" y="1"/>
                      </a:moveTo>
                      <a:lnTo>
                        <a:pt x="0" y="11335"/>
                      </a:lnTo>
                    </a:path>
                  </a:pathLst>
                </a:custGeom>
                <a:noFill/>
                <a:ln w="1825">
                  <a:solidFill>
                    <a:srgbClr val="a5b7c5"/>
                  </a:solidFill>
                  <a:miter/>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7158" name="Google Shape;7793;p56"/>
                <p:cNvSpPr/>
                <p:nvPr/>
              </p:nvSpPr>
              <p:spPr>
                <a:xfrm>
                  <a:off x="3944160" y="3503880"/>
                  <a:ext cx="87480" cy="34200"/>
                </a:xfrm>
                <a:custGeom>
                  <a:avLst/>
                  <a:gdLst>
                    <a:gd name="textAreaLeft" fmla="*/ 0 w 87480"/>
                    <a:gd name="textAreaRight" fmla="*/ 89280 w 87480"/>
                    <a:gd name="textAreaTop" fmla="*/ 0 h 34200"/>
                    <a:gd name="textAreaBottom" fmla="*/ 36000 h 34200"/>
                  </a:gdLst>
                  <a:ahLst/>
                  <a:rect l="textAreaLeft" t="textAreaTop" r="textAreaRight" b="textAreaBottom"/>
                  <a:pathLst>
                    <a:path fill="none" w="11372" h="4598">
                      <a:moveTo>
                        <a:pt x="1" y="1"/>
                      </a:moveTo>
                      <a:lnTo>
                        <a:pt x="11372" y="4598"/>
                      </a:lnTo>
                    </a:path>
                  </a:pathLst>
                </a:custGeom>
                <a:noFill/>
                <a:ln w="1825">
                  <a:solidFill>
                    <a:srgbClr val="a5b7c5"/>
                  </a:solidFill>
                  <a:miter/>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7159" name="Google Shape;7794;p56"/>
                <p:cNvSpPr/>
                <p:nvPr/>
              </p:nvSpPr>
              <p:spPr>
                <a:xfrm>
                  <a:off x="4033440" y="3490560"/>
                  <a:ext cx="131040" cy="47520"/>
                </a:xfrm>
                <a:custGeom>
                  <a:avLst/>
                  <a:gdLst>
                    <a:gd name="textAreaLeft" fmla="*/ 0 w 131040"/>
                    <a:gd name="textAreaRight" fmla="*/ 132840 w 131040"/>
                    <a:gd name="textAreaTop" fmla="*/ 0 h 47520"/>
                    <a:gd name="textAreaBottom" fmla="*/ 49320 h 47520"/>
                  </a:gdLst>
                  <a:ahLst/>
                  <a:rect l="textAreaLeft" t="textAreaTop" r="textAreaRight" b="textAreaBottom"/>
                  <a:pathLst>
                    <a:path fill="none" w="16888" h="6267">
                      <a:moveTo>
                        <a:pt x="1" y="6267"/>
                      </a:moveTo>
                      <a:lnTo>
                        <a:pt x="16888" y="0"/>
                      </a:lnTo>
                    </a:path>
                  </a:pathLst>
                </a:custGeom>
                <a:noFill/>
                <a:ln w="1825">
                  <a:solidFill>
                    <a:srgbClr val="a5b7c5"/>
                  </a:solidFill>
                  <a:miter/>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7160" name="Google Shape;7795;p56"/>
                <p:cNvSpPr/>
                <p:nvPr/>
              </p:nvSpPr>
              <p:spPr>
                <a:xfrm>
                  <a:off x="4166280" y="3490560"/>
                  <a:ext cx="71640" cy="93600"/>
                </a:xfrm>
                <a:custGeom>
                  <a:avLst/>
                  <a:gdLst>
                    <a:gd name="textAreaLeft" fmla="*/ 0 w 71640"/>
                    <a:gd name="textAreaRight" fmla="*/ 73440 w 71640"/>
                    <a:gd name="textAreaTop" fmla="*/ 0 h 93600"/>
                    <a:gd name="textAreaBottom" fmla="*/ 95400 h 93600"/>
                  </a:gdLst>
                  <a:ahLst/>
                  <a:rect l="textAreaLeft" t="textAreaTop" r="textAreaRight" b="textAreaBottom"/>
                  <a:pathLst>
                    <a:path fill="none" w="9340" h="12146">
                      <a:moveTo>
                        <a:pt x="1" y="0"/>
                      </a:moveTo>
                      <a:lnTo>
                        <a:pt x="9339" y="12146"/>
                      </a:lnTo>
                    </a:path>
                  </a:pathLst>
                </a:custGeom>
                <a:noFill/>
                <a:ln w="1825">
                  <a:solidFill>
                    <a:srgbClr val="a5b7c5"/>
                  </a:solidFill>
                  <a:miter/>
                </a:ln>
              </p:spPr>
              <p:style>
                <a:lnRef idx="0"/>
                <a:fillRef idx="0"/>
                <a:effectRef idx="0"/>
                <a:fontRef idx="minor"/>
              </p:style>
              <p:txBody>
                <a:bodyPr lIns="90000" rIns="90000" tIns="47520" bIns="47520" anchor="ctr">
                  <a:noAutofit/>
                </a:bodyPr>
                <a:p>
                  <a:pPr>
                    <a:lnSpc>
                      <a:spcPct val="100000"/>
                    </a:lnSpc>
                    <a:tabLst>
                      <a:tab algn="l" pos="0"/>
                    </a:tabLst>
                  </a:pPr>
                  <a:endParaRPr b="0" lang="en-US" sz="1400" spc="-1" strike="noStrike">
                    <a:solidFill>
                      <a:srgbClr val="ffffff"/>
                    </a:solidFill>
                    <a:latin typeface="Arial"/>
                  </a:endParaRPr>
                </a:p>
              </p:txBody>
            </p:sp>
            <p:sp>
              <p:nvSpPr>
                <p:cNvPr id="7161" name="Google Shape;7796;p56"/>
                <p:cNvSpPr/>
                <p:nvPr/>
              </p:nvSpPr>
              <p:spPr>
                <a:xfrm>
                  <a:off x="4027680" y="3539880"/>
                  <a:ext cx="210240" cy="38160"/>
                </a:xfrm>
                <a:custGeom>
                  <a:avLst/>
                  <a:gdLst>
                    <a:gd name="textAreaLeft" fmla="*/ 0 w 210240"/>
                    <a:gd name="textAreaRight" fmla="*/ 212040 w 210240"/>
                    <a:gd name="textAreaTop" fmla="*/ 0 h 38160"/>
                    <a:gd name="textAreaBottom" fmla="*/ 39960 h 38160"/>
                  </a:gdLst>
                  <a:ahLst/>
                  <a:rect l="textAreaLeft" t="textAreaTop" r="textAreaRight" b="textAreaBottom"/>
                  <a:pathLst>
                    <a:path fill="none" w="26953" h="5082">
                      <a:moveTo>
                        <a:pt x="26952" y="5081"/>
                      </a:moveTo>
                      <a:lnTo>
                        <a:pt x="1" y="1"/>
                      </a:lnTo>
                    </a:path>
                  </a:pathLst>
                </a:custGeom>
                <a:noFill/>
                <a:ln w="1825">
                  <a:solidFill>
                    <a:srgbClr val="a5b7c5"/>
                  </a:solidFill>
                  <a:miter/>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7162" name="Google Shape;7797;p56"/>
                <p:cNvSpPr/>
                <p:nvPr/>
              </p:nvSpPr>
              <p:spPr>
                <a:xfrm>
                  <a:off x="4027680" y="3539880"/>
                  <a:ext cx="97920" cy="173160"/>
                </a:xfrm>
                <a:custGeom>
                  <a:avLst/>
                  <a:gdLst>
                    <a:gd name="textAreaLeft" fmla="*/ 0 w 97920"/>
                    <a:gd name="textAreaRight" fmla="*/ 99720 w 97920"/>
                    <a:gd name="textAreaTop" fmla="*/ 0 h 173160"/>
                    <a:gd name="textAreaBottom" fmla="*/ 174960 h 173160"/>
                  </a:gdLst>
                  <a:ahLst/>
                  <a:rect l="textAreaLeft" t="textAreaTop" r="textAreaRight" b="textAreaBottom"/>
                  <a:pathLst>
                    <a:path fill="none" w="12679" h="22235">
                      <a:moveTo>
                        <a:pt x="1" y="1"/>
                      </a:moveTo>
                      <a:lnTo>
                        <a:pt x="12678" y="22234"/>
                      </a:lnTo>
                    </a:path>
                  </a:pathLst>
                </a:custGeom>
                <a:noFill/>
                <a:ln w="1825">
                  <a:solidFill>
                    <a:srgbClr val="a5b7c5"/>
                  </a:solidFill>
                  <a:miter/>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7163" name="Google Shape;7798;p56"/>
                <p:cNvSpPr/>
                <p:nvPr/>
              </p:nvSpPr>
              <p:spPr>
                <a:xfrm>
                  <a:off x="4027680" y="3539880"/>
                  <a:ext cx="158040" cy="109800"/>
                </a:xfrm>
                <a:custGeom>
                  <a:avLst/>
                  <a:gdLst>
                    <a:gd name="textAreaLeft" fmla="*/ 0 w 158040"/>
                    <a:gd name="textAreaRight" fmla="*/ 159840 w 158040"/>
                    <a:gd name="textAreaTop" fmla="*/ 0 h 109800"/>
                    <a:gd name="textAreaBottom" fmla="*/ 111600 h 109800"/>
                  </a:gdLst>
                  <a:ahLst/>
                  <a:rect l="textAreaLeft" t="textAreaTop" r="textAreaRight" b="textAreaBottom"/>
                  <a:pathLst>
                    <a:path fill="none" w="20312" h="14203">
                      <a:moveTo>
                        <a:pt x="1" y="1"/>
                      </a:moveTo>
                      <a:lnTo>
                        <a:pt x="20311" y="14202"/>
                      </a:lnTo>
                    </a:path>
                  </a:pathLst>
                </a:custGeom>
                <a:noFill/>
                <a:ln w="1825">
                  <a:solidFill>
                    <a:srgbClr val="a5b7c5"/>
                  </a:solidFill>
                  <a:miter/>
                </a:ln>
              </p:spPr>
              <p:style>
                <a:lnRef idx="0"/>
                <a:fillRef idx="0"/>
                <a:effectRef idx="0"/>
                <a:fontRef idx="minor"/>
              </p:style>
              <p:txBody>
                <a:bodyPr lIns="90000" rIns="90000" tIns="55800" bIns="55800" anchor="ctr">
                  <a:noAutofit/>
                </a:bodyPr>
                <a:p>
                  <a:pPr>
                    <a:lnSpc>
                      <a:spcPct val="100000"/>
                    </a:lnSpc>
                    <a:tabLst>
                      <a:tab algn="l" pos="0"/>
                    </a:tabLst>
                  </a:pPr>
                  <a:endParaRPr b="0" lang="en-US" sz="1400" spc="-1" strike="noStrike">
                    <a:solidFill>
                      <a:srgbClr val="ffffff"/>
                    </a:solidFill>
                    <a:latin typeface="Arial"/>
                  </a:endParaRPr>
                </a:p>
              </p:txBody>
            </p:sp>
            <p:sp>
              <p:nvSpPr>
                <p:cNvPr id="7164" name="Google Shape;7799;p56"/>
                <p:cNvSpPr/>
                <p:nvPr/>
              </p:nvSpPr>
              <p:spPr>
                <a:xfrm>
                  <a:off x="4006800" y="3641760"/>
                  <a:ext cx="118800" cy="71280"/>
                </a:xfrm>
                <a:custGeom>
                  <a:avLst/>
                  <a:gdLst>
                    <a:gd name="textAreaLeft" fmla="*/ 0 w 118800"/>
                    <a:gd name="textAreaRight" fmla="*/ 120600 w 118800"/>
                    <a:gd name="textAreaTop" fmla="*/ 0 h 71280"/>
                    <a:gd name="textAreaBottom" fmla="*/ 73080 h 71280"/>
                  </a:gdLst>
                  <a:ahLst/>
                  <a:rect l="textAreaLeft" t="textAreaTop" r="textAreaRight" b="textAreaBottom"/>
                  <a:pathLst>
                    <a:path fill="none" w="15352" h="9304">
                      <a:moveTo>
                        <a:pt x="0" y="1"/>
                      </a:moveTo>
                      <a:lnTo>
                        <a:pt x="15351" y="9303"/>
                      </a:lnTo>
                    </a:path>
                  </a:pathLst>
                </a:custGeom>
                <a:noFill/>
                <a:ln w="1825">
                  <a:solidFill>
                    <a:srgbClr val="a5b7c5"/>
                  </a:solidFill>
                  <a:miter/>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7165" name="Google Shape;7800;p56"/>
                <p:cNvSpPr/>
                <p:nvPr/>
              </p:nvSpPr>
              <p:spPr>
                <a:xfrm>
                  <a:off x="4006800" y="3641760"/>
                  <a:ext cx="37800" cy="138600"/>
                </a:xfrm>
                <a:custGeom>
                  <a:avLst/>
                  <a:gdLst>
                    <a:gd name="textAreaLeft" fmla="*/ 0 w 37800"/>
                    <a:gd name="textAreaRight" fmla="*/ 39600 w 37800"/>
                    <a:gd name="textAreaTop" fmla="*/ 0 h 138600"/>
                    <a:gd name="textAreaBottom" fmla="*/ 140400 h 138600"/>
                  </a:gdLst>
                  <a:ahLst/>
                  <a:rect l="textAreaLeft" t="textAreaTop" r="textAreaRight" b="textAreaBottom"/>
                  <a:pathLst>
                    <a:path fill="none" w="5057" h="17832">
                      <a:moveTo>
                        <a:pt x="5057" y="17832"/>
                      </a:moveTo>
                      <a:lnTo>
                        <a:pt x="0" y="1"/>
                      </a:lnTo>
                    </a:path>
                  </a:pathLst>
                </a:custGeom>
                <a:noFill/>
                <a:ln w="1825">
                  <a:solidFill>
                    <a:srgbClr val="a5b7c5"/>
                  </a:solidFill>
                  <a:miter/>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7166" name="Google Shape;7801;p56"/>
                <p:cNvSpPr/>
                <p:nvPr/>
              </p:nvSpPr>
              <p:spPr>
                <a:xfrm>
                  <a:off x="3996360" y="3784680"/>
                  <a:ext cx="50040" cy="8640"/>
                </a:xfrm>
                <a:custGeom>
                  <a:avLst/>
                  <a:gdLst>
                    <a:gd name="textAreaLeft" fmla="*/ 0 w 50040"/>
                    <a:gd name="textAreaRight" fmla="*/ 51840 w 50040"/>
                    <a:gd name="textAreaTop" fmla="*/ 0 h 8640"/>
                    <a:gd name="textAreaBottom" fmla="*/ 10440 h 8640"/>
                  </a:gdLst>
                  <a:ahLst/>
                  <a:rect l="textAreaLeft" t="textAreaTop" r="textAreaRight" b="textAreaBottom"/>
                  <a:pathLst>
                    <a:path fill="none" w="6594" h="1307">
                      <a:moveTo>
                        <a:pt x="1" y="1307"/>
                      </a:moveTo>
                      <a:lnTo>
                        <a:pt x="6594" y="0"/>
                      </a:lnTo>
                    </a:path>
                  </a:pathLst>
                </a:custGeom>
                <a:noFill/>
                <a:ln w="1825">
                  <a:solidFill>
                    <a:srgbClr val="a5b7c5"/>
                  </a:solidFill>
                  <a:miter/>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7167" name="Google Shape;7802;p56"/>
                <p:cNvSpPr/>
                <p:nvPr/>
              </p:nvSpPr>
              <p:spPr>
                <a:xfrm>
                  <a:off x="4048200" y="3784680"/>
                  <a:ext cx="45720" cy="66960"/>
                </a:xfrm>
                <a:custGeom>
                  <a:avLst/>
                  <a:gdLst>
                    <a:gd name="textAreaLeft" fmla="*/ 0 w 45720"/>
                    <a:gd name="textAreaRight" fmla="*/ 47520 w 45720"/>
                    <a:gd name="textAreaTop" fmla="*/ 0 h 66960"/>
                    <a:gd name="textAreaBottom" fmla="*/ 68760 h 66960"/>
                  </a:gdLst>
                  <a:ahLst/>
                  <a:rect l="textAreaLeft" t="textAreaTop" r="textAreaRight" b="textAreaBottom"/>
                  <a:pathLst>
                    <a:path fill="none" w="6050" h="8759">
                      <a:moveTo>
                        <a:pt x="1" y="0"/>
                      </a:moveTo>
                      <a:lnTo>
                        <a:pt x="6049" y="8758"/>
                      </a:lnTo>
                    </a:path>
                  </a:pathLst>
                </a:custGeom>
                <a:noFill/>
                <a:ln w="1825">
                  <a:solidFill>
                    <a:srgbClr val="a5b7c5"/>
                  </a:solidFill>
                  <a:miter/>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7168" name="Google Shape;7803;p56"/>
                <p:cNvSpPr/>
                <p:nvPr/>
              </p:nvSpPr>
              <p:spPr>
                <a:xfrm>
                  <a:off x="4096080" y="3788280"/>
                  <a:ext cx="8640" cy="63000"/>
                </a:xfrm>
                <a:custGeom>
                  <a:avLst/>
                  <a:gdLst>
                    <a:gd name="textAreaLeft" fmla="*/ 0 w 8640"/>
                    <a:gd name="textAreaRight" fmla="*/ 10440 w 8640"/>
                    <a:gd name="textAreaTop" fmla="*/ 0 h 63000"/>
                    <a:gd name="textAreaBottom" fmla="*/ 64800 h 63000"/>
                  </a:gdLst>
                  <a:ahLst/>
                  <a:rect l="textAreaLeft" t="textAreaTop" r="textAreaRight" b="textAreaBottom"/>
                  <a:pathLst>
                    <a:path fill="none" w="1307" h="8251">
                      <a:moveTo>
                        <a:pt x="0" y="8250"/>
                      </a:moveTo>
                      <a:lnTo>
                        <a:pt x="1307" y="0"/>
                      </a:lnTo>
                    </a:path>
                  </a:pathLst>
                </a:custGeom>
                <a:noFill/>
                <a:ln w="1825">
                  <a:solidFill>
                    <a:srgbClr val="a5b7c5"/>
                  </a:solidFill>
                  <a:miter/>
                </a:ln>
              </p:spPr>
              <p:style>
                <a:lnRef idx="0"/>
                <a:fillRef idx="0"/>
                <a:effectRef idx="0"/>
                <a:fontRef idx="minor"/>
              </p:style>
              <p:txBody>
                <a:bodyPr lIns="90000" rIns="90000"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7169" name="Google Shape;7804;p56"/>
                <p:cNvSpPr/>
                <p:nvPr/>
              </p:nvSpPr>
              <p:spPr>
                <a:xfrm>
                  <a:off x="4095720" y="3853440"/>
                  <a:ext cx="43920" cy="14040"/>
                </a:xfrm>
                <a:custGeom>
                  <a:avLst/>
                  <a:gdLst>
                    <a:gd name="textAreaLeft" fmla="*/ 0 w 43920"/>
                    <a:gd name="textAreaRight" fmla="*/ 45720 w 43920"/>
                    <a:gd name="textAreaTop" fmla="*/ 0 h 14040"/>
                    <a:gd name="textAreaBottom" fmla="*/ 15840 h 14040"/>
                  </a:gdLst>
                  <a:ahLst/>
                  <a:rect l="textAreaLeft" t="textAreaTop" r="textAreaRight" b="textAreaBottom"/>
                  <a:pathLst>
                    <a:path fill="none" w="5807" h="2021">
                      <a:moveTo>
                        <a:pt x="0" y="0"/>
                      </a:moveTo>
                      <a:lnTo>
                        <a:pt x="5807" y="2021"/>
                      </a:lnTo>
                    </a:path>
                  </a:pathLst>
                </a:custGeom>
                <a:noFill/>
                <a:ln w="1825">
                  <a:solidFill>
                    <a:srgbClr val="a5b7c5"/>
                  </a:solidFill>
                  <a:miter/>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170" name="Google Shape;7805;p56"/>
                <p:cNvSpPr/>
                <p:nvPr/>
              </p:nvSpPr>
              <p:spPr>
                <a:xfrm>
                  <a:off x="4138560" y="3868200"/>
                  <a:ext cx="14760" cy="100080"/>
                </a:xfrm>
                <a:custGeom>
                  <a:avLst/>
                  <a:gdLst>
                    <a:gd name="textAreaLeft" fmla="*/ 0 w 14760"/>
                    <a:gd name="textAreaRight" fmla="*/ 16560 w 14760"/>
                    <a:gd name="textAreaTop" fmla="*/ 0 h 100080"/>
                    <a:gd name="textAreaBottom" fmla="*/ 101880 h 100080"/>
                  </a:gdLst>
                  <a:ahLst/>
                  <a:rect l="textAreaLeft" t="textAreaTop" r="textAreaRight" b="textAreaBottom"/>
                  <a:pathLst>
                    <a:path fill="none" w="2094" h="12932">
                      <a:moveTo>
                        <a:pt x="1" y="1"/>
                      </a:moveTo>
                      <a:lnTo>
                        <a:pt x="2093" y="12932"/>
                      </a:lnTo>
                    </a:path>
                  </a:pathLst>
                </a:custGeom>
                <a:noFill/>
                <a:ln w="1825">
                  <a:solidFill>
                    <a:srgbClr val="a5b7c5"/>
                  </a:solidFill>
                  <a:miter/>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7171" name="Google Shape;7806;p56"/>
                <p:cNvSpPr/>
                <p:nvPr/>
              </p:nvSpPr>
              <p:spPr>
                <a:xfrm>
                  <a:off x="3875760" y="3592800"/>
                  <a:ext cx="129240" cy="46800"/>
                </a:xfrm>
                <a:custGeom>
                  <a:avLst/>
                  <a:gdLst>
                    <a:gd name="textAreaLeft" fmla="*/ 0 w 129240"/>
                    <a:gd name="textAreaRight" fmla="*/ 131040 w 129240"/>
                    <a:gd name="textAreaTop" fmla="*/ 0 h 46800"/>
                    <a:gd name="textAreaBottom" fmla="*/ 48600 h 46800"/>
                  </a:gdLst>
                  <a:ahLst/>
                  <a:rect l="textAreaLeft" t="textAreaTop" r="textAreaRight" b="textAreaBottom"/>
                  <a:pathLst>
                    <a:path fill="none" w="16670" h="6194">
                      <a:moveTo>
                        <a:pt x="0" y="0"/>
                      </a:moveTo>
                      <a:lnTo>
                        <a:pt x="16669" y="6194"/>
                      </a:lnTo>
                    </a:path>
                  </a:pathLst>
                </a:custGeom>
                <a:noFill/>
                <a:ln w="1825">
                  <a:solidFill>
                    <a:srgbClr val="a5b7c5"/>
                  </a:solidFill>
                  <a:miter/>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7172" name="Google Shape;7807;p56"/>
                <p:cNvSpPr/>
                <p:nvPr/>
              </p:nvSpPr>
              <p:spPr>
                <a:xfrm>
                  <a:off x="4164840" y="3394440"/>
                  <a:ext cx="24480" cy="91440"/>
                </a:xfrm>
                <a:custGeom>
                  <a:avLst/>
                  <a:gdLst>
                    <a:gd name="textAreaLeft" fmla="*/ 0 w 24480"/>
                    <a:gd name="textAreaRight" fmla="*/ 26280 w 24480"/>
                    <a:gd name="textAreaTop" fmla="*/ 0 h 91440"/>
                    <a:gd name="textAreaBottom" fmla="*/ 93240 h 91440"/>
                  </a:gdLst>
                  <a:ahLst/>
                  <a:rect l="textAreaLeft" t="textAreaTop" r="textAreaRight" b="textAreaBottom"/>
                  <a:pathLst>
                    <a:path fill="none" w="3364" h="11844">
                      <a:moveTo>
                        <a:pt x="0" y="11843"/>
                      </a:moveTo>
                      <a:lnTo>
                        <a:pt x="3363" y="1"/>
                      </a:lnTo>
                    </a:path>
                  </a:pathLst>
                </a:custGeom>
                <a:noFill/>
                <a:ln w="1825">
                  <a:solidFill>
                    <a:srgbClr val="a5b7c5"/>
                  </a:solidFill>
                  <a:miter/>
                </a:ln>
              </p:spPr>
              <p:style>
                <a:lnRef idx="0"/>
                <a:fillRef idx="0"/>
                <a:effectRef idx="0"/>
                <a:fontRef idx="minor"/>
              </p:style>
              <p:txBody>
                <a:bodyPr lIns="90000" rIns="90000" tIns="46440" bIns="46440" anchor="ctr">
                  <a:noAutofit/>
                </a:bodyPr>
                <a:p>
                  <a:pPr>
                    <a:lnSpc>
                      <a:spcPct val="100000"/>
                    </a:lnSpc>
                    <a:tabLst>
                      <a:tab algn="l" pos="0"/>
                    </a:tabLst>
                  </a:pPr>
                  <a:endParaRPr b="0" lang="en-US" sz="1400" spc="-1" strike="noStrike">
                    <a:solidFill>
                      <a:srgbClr val="ffffff"/>
                    </a:solidFill>
                    <a:latin typeface="Arial"/>
                  </a:endParaRPr>
                </a:p>
              </p:txBody>
            </p:sp>
            <p:sp>
              <p:nvSpPr>
                <p:cNvPr id="7173" name="Google Shape;7808;p56"/>
                <p:cNvSpPr/>
                <p:nvPr/>
              </p:nvSpPr>
              <p:spPr>
                <a:xfrm>
                  <a:off x="4191120" y="3394440"/>
                  <a:ext cx="84960" cy="50760"/>
                </a:xfrm>
                <a:custGeom>
                  <a:avLst/>
                  <a:gdLst>
                    <a:gd name="textAreaLeft" fmla="*/ 0 w 84960"/>
                    <a:gd name="textAreaRight" fmla="*/ 86760 w 84960"/>
                    <a:gd name="textAreaTop" fmla="*/ 0 h 50760"/>
                    <a:gd name="textAreaBottom" fmla="*/ 52560 h 50760"/>
                  </a:gdLst>
                  <a:ahLst/>
                  <a:rect l="textAreaLeft" t="textAreaTop" r="textAreaRight" b="textAreaBottom"/>
                  <a:pathLst>
                    <a:path fill="none" w="11009" h="6703">
                      <a:moveTo>
                        <a:pt x="0" y="1"/>
                      </a:moveTo>
                      <a:lnTo>
                        <a:pt x="11008" y="6702"/>
                      </a:lnTo>
                    </a:path>
                  </a:pathLst>
                </a:custGeom>
                <a:noFill/>
                <a:ln w="1825">
                  <a:solidFill>
                    <a:srgbClr val="a5b7c5"/>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74" name="Google Shape;7809;p56"/>
              <p:cNvGrpSpPr/>
              <p:nvPr/>
            </p:nvGrpSpPr>
            <p:grpSpPr>
              <a:xfrm>
                <a:off x="4181040" y="4251600"/>
                <a:ext cx="36000" cy="30600"/>
                <a:chOff x="4181040" y="4251600"/>
                <a:chExt cx="36000" cy="30600"/>
              </a:xfrm>
            </p:grpSpPr>
            <p:sp>
              <p:nvSpPr>
                <p:cNvPr id="7175" name="Google Shape;7810;p56"/>
                <p:cNvSpPr/>
                <p:nvPr/>
              </p:nvSpPr>
              <p:spPr>
                <a:xfrm>
                  <a:off x="4181040" y="42516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22">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76" name="Google Shape;7811;p56"/>
                <p:cNvSpPr/>
                <p:nvPr/>
              </p:nvSpPr>
              <p:spPr>
                <a:xfrm>
                  <a:off x="4196160" y="42613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77" name="Google Shape;7812;p56"/>
              <p:cNvGrpSpPr/>
              <p:nvPr/>
            </p:nvGrpSpPr>
            <p:grpSpPr>
              <a:xfrm>
                <a:off x="4201560" y="4081320"/>
                <a:ext cx="36000" cy="30600"/>
                <a:chOff x="4201560" y="4081320"/>
                <a:chExt cx="36000" cy="30600"/>
              </a:xfrm>
            </p:grpSpPr>
            <p:sp>
              <p:nvSpPr>
                <p:cNvPr id="7178" name="Google Shape;7813;p56"/>
                <p:cNvSpPr/>
                <p:nvPr/>
              </p:nvSpPr>
              <p:spPr>
                <a:xfrm>
                  <a:off x="4201560" y="40813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5">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79" name="Google Shape;7814;p56"/>
                <p:cNvSpPr/>
                <p:nvPr/>
              </p:nvSpPr>
              <p:spPr>
                <a:xfrm>
                  <a:off x="4214520" y="40910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58">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80" name="Google Shape;7815;p56"/>
              <p:cNvGrpSpPr/>
              <p:nvPr/>
            </p:nvGrpSpPr>
            <p:grpSpPr>
              <a:xfrm>
                <a:off x="4284360" y="3887280"/>
                <a:ext cx="36000" cy="30600"/>
                <a:chOff x="4284360" y="3887280"/>
                <a:chExt cx="36000" cy="30600"/>
              </a:xfrm>
            </p:grpSpPr>
            <p:sp>
              <p:nvSpPr>
                <p:cNvPr id="7181" name="Google Shape;7816;p56"/>
                <p:cNvSpPr/>
                <p:nvPr/>
              </p:nvSpPr>
              <p:spPr>
                <a:xfrm>
                  <a:off x="4284360" y="38872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26">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82" name="Google Shape;7817;p56"/>
                <p:cNvSpPr/>
                <p:nvPr/>
              </p:nvSpPr>
              <p:spPr>
                <a:xfrm>
                  <a:off x="4299480" y="38970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9">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83" name="Google Shape;7818;p56"/>
              <p:cNvGrpSpPr/>
              <p:nvPr/>
            </p:nvGrpSpPr>
            <p:grpSpPr>
              <a:xfrm>
                <a:off x="4223880" y="3860280"/>
                <a:ext cx="36000" cy="30600"/>
                <a:chOff x="4223880" y="3860280"/>
                <a:chExt cx="36000" cy="30600"/>
              </a:xfrm>
            </p:grpSpPr>
            <p:sp>
              <p:nvSpPr>
                <p:cNvPr id="7184" name="Google Shape;7819;p56"/>
                <p:cNvSpPr/>
                <p:nvPr/>
              </p:nvSpPr>
              <p:spPr>
                <a:xfrm>
                  <a:off x="4223880" y="38602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5" h="41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85" name="Google Shape;7820;p56"/>
                <p:cNvSpPr/>
                <p:nvPr/>
              </p:nvSpPr>
              <p:spPr>
                <a:xfrm>
                  <a:off x="4239000" y="38700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86" name="Google Shape;7821;p56"/>
              <p:cNvGrpSpPr/>
              <p:nvPr/>
            </p:nvGrpSpPr>
            <p:grpSpPr>
              <a:xfrm>
                <a:off x="4104720" y="3699360"/>
                <a:ext cx="36000" cy="30600"/>
                <a:chOff x="4104720" y="3699360"/>
                <a:chExt cx="36000" cy="30600"/>
              </a:xfrm>
            </p:grpSpPr>
            <p:sp>
              <p:nvSpPr>
                <p:cNvPr id="7187" name="Google Shape;7822;p56"/>
                <p:cNvSpPr/>
                <p:nvPr/>
              </p:nvSpPr>
              <p:spPr>
                <a:xfrm>
                  <a:off x="4104720" y="36993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88" name="Google Shape;7823;p56"/>
                <p:cNvSpPr/>
                <p:nvPr/>
              </p:nvSpPr>
              <p:spPr>
                <a:xfrm>
                  <a:off x="4119840" y="37090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89" name="Google Shape;7824;p56"/>
              <p:cNvGrpSpPr/>
              <p:nvPr/>
            </p:nvGrpSpPr>
            <p:grpSpPr>
              <a:xfrm>
                <a:off x="4143600" y="3475080"/>
                <a:ext cx="36000" cy="30600"/>
                <a:chOff x="4143600" y="3475080"/>
                <a:chExt cx="36000" cy="30600"/>
              </a:xfrm>
            </p:grpSpPr>
            <p:sp>
              <p:nvSpPr>
                <p:cNvPr id="7190" name="Google Shape;7825;p56"/>
                <p:cNvSpPr/>
                <p:nvPr/>
              </p:nvSpPr>
              <p:spPr>
                <a:xfrm>
                  <a:off x="4143600" y="34750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6" h="4122">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91" name="Google Shape;7826;p56"/>
                <p:cNvSpPr/>
                <p:nvPr/>
              </p:nvSpPr>
              <p:spPr>
                <a:xfrm>
                  <a:off x="4158720" y="34848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92" name="Google Shape;7827;p56"/>
              <p:cNvGrpSpPr/>
              <p:nvPr/>
            </p:nvGrpSpPr>
            <p:grpSpPr>
              <a:xfrm>
                <a:off x="4217400" y="3570840"/>
                <a:ext cx="36000" cy="30600"/>
                <a:chOff x="4217400" y="3570840"/>
                <a:chExt cx="36000" cy="30600"/>
              </a:xfrm>
            </p:grpSpPr>
            <p:sp>
              <p:nvSpPr>
                <p:cNvPr id="7193" name="Google Shape;7828;p56"/>
                <p:cNvSpPr/>
                <p:nvPr/>
              </p:nvSpPr>
              <p:spPr>
                <a:xfrm>
                  <a:off x="4217400" y="35708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5">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94" name="Google Shape;7829;p56"/>
                <p:cNvSpPr/>
                <p:nvPr/>
              </p:nvSpPr>
              <p:spPr>
                <a:xfrm>
                  <a:off x="4232520" y="358056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95" name="Google Shape;7830;p56"/>
              <p:cNvGrpSpPr/>
              <p:nvPr/>
            </p:nvGrpSpPr>
            <p:grpSpPr>
              <a:xfrm>
                <a:off x="4255200" y="3431520"/>
                <a:ext cx="36000" cy="30600"/>
                <a:chOff x="4255200" y="3431520"/>
                <a:chExt cx="36000" cy="30600"/>
              </a:xfrm>
            </p:grpSpPr>
            <p:sp>
              <p:nvSpPr>
                <p:cNvPr id="7196" name="Google Shape;7831;p56"/>
                <p:cNvSpPr/>
                <p:nvPr/>
              </p:nvSpPr>
              <p:spPr>
                <a:xfrm>
                  <a:off x="4255200" y="34315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6">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197" name="Google Shape;7832;p56"/>
                <p:cNvSpPr/>
                <p:nvPr/>
              </p:nvSpPr>
              <p:spPr>
                <a:xfrm>
                  <a:off x="4270320" y="344124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198" name="Google Shape;7833;p56"/>
              <p:cNvGrpSpPr/>
              <p:nvPr/>
            </p:nvGrpSpPr>
            <p:grpSpPr>
              <a:xfrm>
                <a:off x="3853080" y="3577320"/>
                <a:ext cx="36000" cy="30600"/>
                <a:chOff x="3853080" y="3577320"/>
                <a:chExt cx="36000" cy="30600"/>
              </a:xfrm>
            </p:grpSpPr>
            <p:sp>
              <p:nvSpPr>
                <p:cNvPr id="7199" name="Google Shape;7834;p56"/>
                <p:cNvSpPr/>
                <p:nvPr/>
              </p:nvSpPr>
              <p:spPr>
                <a:xfrm>
                  <a:off x="3853080" y="35773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2">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00" name="Google Shape;7835;p56"/>
                <p:cNvSpPr/>
                <p:nvPr/>
              </p:nvSpPr>
              <p:spPr>
                <a:xfrm>
                  <a:off x="3868200" y="358704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01" name="Google Shape;7836;p56"/>
              <p:cNvGrpSpPr/>
              <p:nvPr/>
            </p:nvGrpSpPr>
            <p:grpSpPr>
              <a:xfrm>
                <a:off x="4039920" y="3412080"/>
                <a:ext cx="36000" cy="30600"/>
                <a:chOff x="4039920" y="3412080"/>
                <a:chExt cx="36000" cy="30600"/>
              </a:xfrm>
            </p:grpSpPr>
            <p:sp>
              <p:nvSpPr>
                <p:cNvPr id="7202" name="Google Shape;7837;p56"/>
                <p:cNvSpPr/>
                <p:nvPr/>
              </p:nvSpPr>
              <p:spPr>
                <a:xfrm>
                  <a:off x="4039920" y="34120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03" name="Google Shape;7838;p56"/>
                <p:cNvSpPr/>
                <p:nvPr/>
              </p:nvSpPr>
              <p:spPr>
                <a:xfrm>
                  <a:off x="4055040" y="34218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04" name="Google Shape;7839;p56"/>
              <p:cNvGrpSpPr/>
              <p:nvPr/>
            </p:nvGrpSpPr>
            <p:grpSpPr>
              <a:xfrm>
                <a:off x="4017240" y="3342240"/>
                <a:ext cx="36000" cy="30600"/>
                <a:chOff x="4017240" y="3342240"/>
                <a:chExt cx="36000" cy="30600"/>
              </a:xfrm>
            </p:grpSpPr>
            <p:sp>
              <p:nvSpPr>
                <p:cNvPr id="7205" name="Google Shape;7840;p56"/>
                <p:cNvSpPr/>
                <p:nvPr/>
              </p:nvSpPr>
              <p:spPr>
                <a:xfrm>
                  <a:off x="4017240" y="33422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15" h="4117">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06" name="Google Shape;7841;p56"/>
                <p:cNvSpPr/>
                <p:nvPr/>
              </p:nvSpPr>
              <p:spPr>
                <a:xfrm>
                  <a:off x="4032360" y="335196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sp>
            <p:nvSpPr>
              <p:cNvPr id="7207" name="Google Shape;7842;p56"/>
              <p:cNvSpPr/>
              <p:nvPr/>
            </p:nvSpPr>
            <p:spPr>
              <a:xfrm>
                <a:off x="3998880" y="3520080"/>
                <a:ext cx="46080" cy="39240"/>
              </a:xfrm>
              <a:custGeom>
                <a:avLst/>
                <a:gdLst>
                  <a:gd name="textAreaLeft" fmla="*/ 0 w 46080"/>
                  <a:gd name="textAreaRight" fmla="*/ 47880 w 46080"/>
                  <a:gd name="textAreaTop" fmla="*/ 0 h 39240"/>
                  <a:gd name="textAreaBottom" fmla="*/ 41040 h 39240"/>
                </a:gdLst>
                <a:ahLst/>
                <a:rect l="textAreaLeft" t="textAreaTop" r="textAreaRight" b="textAreaBottom"/>
                <a:pathLst>
                  <a:path w="6073" h="5204">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000000"/>
                  </a:solidFill>
                  <a:latin typeface="Arial"/>
                </a:endParaRPr>
              </a:p>
            </p:txBody>
          </p:sp>
          <p:sp>
            <p:nvSpPr>
              <p:cNvPr id="7208" name="Google Shape;7843;p56"/>
              <p:cNvSpPr/>
              <p:nvPr/>
            </p:nvSpPr>
            <p:spPr>
              <a:xfrm>
                <a:off x="4011840" y="3529800"/>
                <a:ext cx="23400" cy="19800"/>
              </a:xfrm>
              <a:custGeom>
                <a:avLst/>
                <a:gdLst>
                  <a:gd name="textAreaLeft" fmla="*/ 0 w 23400"/>
                  <a:gd name="textAreaRight" fmla="*/ 25200 w 23400"/>
                  <a:gd name="textAreaTop" fmla="*/ 0 h 19800"/>
                  <a:gd name="textAreaBottom" fmla="*/ 21600 h 19800"/>
                </a:gdLst>
                <a:ahLst/>
                <a:rect l="textAreaLeft" t="textAreaTop" r="textAreaRight" b="textAreaBottom"/>
                <a:pathLst>
                  <a:path w="3182" h="2727">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nvGrpSpPr>
              <p:cNvPr id="7209" name="Google Shape;7844;p56"/>
              <p:cNvGrpSpPr/>
              <p:nvPr/>
            </p:nvGrpSpPr>
            <p:grpSpPr>
              <a:xfrm>
                <a:off x="3750840" y="3418560"/>
                <a:ext cx="36000" cy="30600"/>
                <a:chOff x="3750840" y="3418560"/>
                <a:chExt cx="36000" cy="30600"/>
              </a:xfrm>
            </p:grpSpPr>
            <p:sp>
              <p:nvSpPr>
                <p:cNvPr id="7210" name="Google Shape;7845;p56"/>
                <p:cNvSpPr/>
                <p:nvPr/>
              </p:nvSpPr>
              <p:spPr>
                <a:xfrm>
                  <a:off x="3750840" y="34185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7">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11" name="Google Shape;7846;p56"/>
                <p:cNvSpPr/>
                <p:nvPr/>
              </p:nvSpPr>
              <p:spPr>
                <a:xfrm>
                  <a:off x="3765960" y="34282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12" name="Google Shape;7847;p56"/>
              <p:cNvGrpSpPr/>
              <p:nvPr/>
            </p:nvGrpSpPr>
            <p:grpSpPr>
              <a:xfrm>
                <a:off x="3632400" y="3274560"/>
                <a:ext cx="36000" cy="30600"/>
                <a:chOff x="3632400" y="3274560"/>
                <a:chExt cx="36000" cy="30600"/>
              </a:xfrm>
            </p:grpSpPr>
            <p:sp>
              <p:nvSpPr>
                <p:cNvPr id="7213" name="Google Shape;7848;p56"/>
                <p:cNvSpPr/>
                <p:nvPr/>
              </p:nvSpPr>
              <p:spPr>
                <a:xfrm>
                  <a:off x="3632400" y="32745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14" name="Google Shape;7849;p56"/>
                <p:cNvSpPr/>
                <p:nvPr/>
              </p:nvSpPr>
              <p:spPr>
                <a:xfrm>
                  <a:off x="3647520" y="32839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15" name="Google Shape;7850;p56"/>
              <p:cNvGrpSpPr/>
              <p:nvPr/>
            </p:nvGrpSpPr>
            <p:grpSpPr>
              <a:xfrm>
                <a:off x="3906360" y="3297600"/>
                <a:ext cx="36000" cy="30600"/>
                <a:chOff x="3906360" y="3297600"/>
                <a:chExt cx="36000" cy="30600"/>
              </a:xfrm>
            </p:grpSpPr>
            <p:sp>
              <p:nvSpPr>
                <p:cNvPr id="7216" name="Google Shape;7851;p56"/>
                <p:cNvSpPr/>
                <p:nvPr/>
              </p:nvSpPr>
              <p:spPr>
                <a:xfrm>
                  <a:off x="3906360" y="329760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26">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17" name="Google Shape;7852;p56"/>
                <p:cNvSpPr/>
                <p:nvPr/>
              </p:nvSpPr>
              <p:spPr>
                <a:xfrm>
                  <a:off x="3921480" y="330732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8">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18" name="Google Shape;7853;p56"/>
              <p:cNvGrpSpPr/>
              <p:nvPr/>
            </p:nvGrpSpPr>
            <p:grpSpPr>
              <a:xfrm>
                <a:off x="3866040" y="3412080"/>
                <a:ext cx="36000" cy="30600"/>
                <a:chOff x="3866040" y="3412080"/>
                <a:chExt cx="36000" cy="30600"/>
              </a:xfrm>
            </p:grpSpPr>
            <p:sp>
              <p:nvSpPr>
                <p:cNvPr id="7219" name="Google Shape;7854;p56"/>
                <p:cNvSpPr/>
                <p:nvPr/>
              </p:nvSpPr>
              <p:spPr>
                <a:xfrm>
                  <a:off x="3866040" y="34120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20" name="Google Shape;7855;p56"/>
                <p:cNvSpPr/>
                <p:nvPr/>
              </p:nvSpPr>
              <p:spPr>
                <a:xfrm>
                  <a:off x="3881160" y="34218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9" h="1658">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21" name="Google Shape;7856;p56"/>
              <p:cNvGrpSpPr/>
              <p:nvPr/>
            </p:nvGrpSpPr>
            <p:grpSpPr>
              <a:xfrm>
                <a:off x="4024080" y="3766320"/>
                <a:ext cx="36000" cy="30600"/>
                <a:chOff x="4024080" y="3766320"/>
                <a:chExt cx="36000" cy="30600"/>
              </a:xfrm>
            </p:grpSpPr>
            <p:sp>
              <p:nvSpPr>
                <p:cNvPr id="7222" name="Google Shape;7857;p56"/>
                <p:cNvSpPr/>
                <p:nvPr/>
              </p:nvSpPr>
              <p:spPr>
                <a:xfrm>
                  <a:off x="4024080" y="37663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23" name="Google Shape;7858;p56"/>
                <p:cNvSpPr/>
                <p:nvPr/>
              </p:nvSpPr>
              <p:spPr>
                <a:xfrm>
                  <a:off x="4039200" y="377604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9">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24" name="Google Shape;7859;p56"/>
              <p:cNvGrpSpPr/>
              <p:nvPr/>
            </p:nvGrpSpPr>
            <p:grpSpPr>
              <a:xfrm>
                <a:off x="3974040" y="3779280"/>
                <a:ext cx="36000" cy="30600"/>
                <a:chOff x="3974040" y="3779280"/>
                <a:chExt cx="36000" cy="30600"/>
              </a:xfrm>
            </p:grpSpPr>
            <p:sp>
              <p:nvSpPr>
                <p:cNvPr id="7225" name="Google Shape;7860;p56"/>
                <p:cNvSpPr/>
                <p:nvPr/>
              </p:nvSpPr>
              <p:spPr>
                <a:xfrm>
                  <a:off x="3974040" y="377928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4">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26" name="Google Shape;7861;p56"/>
                <p:cNvSpPr/>
                <p:nvPr/>
              </p:nvSpPr>
              <p:spPr>
                <a:xfrm>
                  <a:off x="3989160" y="378900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27" name="Google Shape;7862;p56"/>
              <p:cNvGrpSpPr/>
              <p:nvPr/>
            </p:nvGrpSpPr>
            <p:grpSpPr>
              <a:xfrm>
                <a:off x="4073400" y="3837960"/>
                <a:ext cx="36000" cy="30600"/>
                <a:chOff x="4073400" y="3837960"/>
                <a:chExt cx="36000" cy="30600"/>
              </a:xfrm>
            </p:grpSpPr>
            <p:sp>
              <p:nvSpPr>
                <p:cNvPr id="7228" name="Google Shape;7863;p56"/>
                <p:cNvSpPr/>
                <p:nvPr/>
              </p:nvSpPr>
              <p:spPr>
                <a:xfrm>
                  <a:off x="4073400" y="38379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7">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29" name="Google Shape;7864;p56"/>
                <p:cNvSpPr/>
                <p:nvPr/>
              </p:nvSpPr>
              <p:spPr>
                <a:xfrm>
                  <a:off x="4088520" y="384768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30" name="Google Shape;7865;p56"/>
              <p:cNvGrpSpPr/>
              <p:nvPr/>
            </p:nvGrpSpPr>
            <p:grpSpPr>
              <a:xfrm>
                <a:off x="4342680" y="4144320"/>
                <a:ext cx="36000" cy="30600"/>
                <a:chOff x="4342680" y="4144320"/>
                <a:chExt cx="36000" cy="30600"/>
              </a:xfrm>
            </p:grpSpPr>
            <p:sp>
              <p:nvSpPr>
                <p:cNvPr id="7231" name="Google Shape;7866;p56"/>
                <p:cNvSpPr/>
                <p:nvPr/>
              </p:nvSpPr>
              <p:spPr>
                <a:xfrm>
                  <a:off x="4342680" y="41443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0" h="4115">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32" name="Google Shape;7867;p56"/>
                <p:cNvSpPr/>
                <p:nvPr/>
              </p:nvSpPr>
              <p:spPr>
                <a:xfrm>
                  <a:off x="4355640" y="41540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58">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33" name="Google Shape;7868;p56"/>
              <p:cNvGrpSpPr/>
              <p:nvPr/>
            </p:nvGrpSpPr>
            <p:grpSpPr>
              <a:xfrm>
                <a:off x="4406400" y="4056840"/>
                <a:ext cx="36000" cy="30600"/>
                <a:chOff x="4406400" y="4056840"/>
                <a:chExt cx="36000" cy="30600"/>
              </a:xfrm>
            </p:grpSpPr>
            <p:sp>
              <p:nvSpPr>
                <p:cNvPr id="7234" name="Google Shape;7869;p56"/>
                <p:cNvSpPr/>
                <p:nvPr/>
              </p:nvSpPr>
              <p:spPr>
                <a:xfrm>
                  <a:off x="4406400" y="405684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5">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35" name="Google Shape;7870;p56"/>
                <p:cNvSpPr/>
                <p:nvPr/>
              </p:nvSpPr>
              <p:spPr>
                <a:xfrm>
                  <a:off x="4419360" y="406656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6" h="1655">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36" name="Google Shape;7871;p56"/>
              <p:cNvGrpSpPr/>
              <p:nvPr/>
            </p:nvGrpSpPr>
            <p:grpSpPr>
              <a:xfrm>
                <a:off x="4284360" y="4245120"/>
                <a:ext cx="36000" cy="30600"/>
                <a:chOff x="4284360" y="4245120"/>
                <a:chExt cx="36000" cy="30600"/>
              </a:xfrm>
            </p:grpSpPr>
            <p:sp>
              <p:nvSpPr>
                <p:cNvPr id="7237" name="Google Shape;7872;p56"/>
                <p:cNvSpPr/>
                <p:nvPr/>
              </p:nvSpPr>
              <p:spPr>
                <a:xfrm>
                  <a:off x="4284360" y="424512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4" h="411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38" name="Google Shape;7873;p56"/>
                <p:cNvSpPr/>
                <p:nvPr/>
              </p:nvSpPr>
              <p:spPr>
                <a:xfrm>
                  <a:off x="4299480" y="4254840"/>
                  <a:ext cx="11160" cy="11160"/>
                </a:xfrm>
                <a:custGeom>
                  <a:avLst/>
                  <a:gdLst>
                    <a:gd name="textAreaLeft" fmla="*/ 0 w 11160"/>
                    <a:gd name="textAreaRight" fmla="*/ 12960 w 11160"/>
                    <a:gd name="textAreaTop" fmla="*/ 0 h 11160"/>
                    <a:gd name="textAreaBottom" fmla="*/ 12960 h 11160"/>
                  </a:gdLst>
                  <a:ahLst/>
                  <a:rect l="textAreaLeft" t="textAreaTop" r="textAreaRight" b="textAreaBottom"/>
                  <a:pathLst>
                    <a:path w="1658" h="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39" name="Google Shape;7874;p56"/>
              <p:cNvGrpSpPr/>
              <p:nvPr/>
            </p:nvGrpSpPr>
            <p:grpSpPr>
              <a:xfrm>
                <a:off x="4219200" y="4331160"/>
                <a:ext cx="36000" cy="30600"/>
                <a:chOff x="4219200" y="4331160"/>
                <a:chExt cx="36000" cy="30600"/>
              </a:xfrm>
            </p:grpSpPr>
            <p:sp>
              <p:nvSpPr>
                <p:cNvPr id="7240" name="Google Shape;7875;p56"/>
                <p:cNvSpPr/>
                <p:nvPr/>
              </p:nvSpPr>
              <p:spPr>
                <a:xfrm>
                  <a:off x="4219200" y="4331160"/>
                  <a:ext cx="36000" cy="30600"/>
                </a:xfrm>
                <a:custGeom>
                  <a:avLst/>
                  <a:gdLst>
                    <a:gd name="textAreaLeft" fmla="*/ 0 w 36000"/>
                    <a:gd name="textAreaRight" fmla="*/ 37800 w 36000"/>
                    <a:gd name="textAreaTop" fmla="*/ 0 h 30600"/>
                    <a:gd name="textAreaBottom" fmla="*/ 32400 h 30600"/>
                  </a:gdLst>
                  <a:ahLst/>
                  <a:rect l="textAreaLeft" t="textAreaTop" r="textAreaRight" b="textAreaBottom"/>
                  <a:pathLst>
                    <a:path w="4803" h="4115">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000000"/>
                    </a:solidFill>
                    <a:latin typeface="Arial"/>
                  </a:endParaRPr>
                </a:p>
              </p:txBody>
            </p:sp>
            <p:sp>
              <p:nvSpPr>
                <p:cNvPr id="7241" name="Google Shape;7876;p56"/>
                <p:cNvSpPr/>
                <p:nvPr/>
              </p:nvSpPr>
              <p:spPr>
                <a:xfrm>
                  <a:off x="4232160" y="434088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37" h="1658">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42" name="Google Shape;7877;p56"/>
              <p:cNvGrpSpPr/>
              <p:nvPr/>
            </p:nvGrpSpPr>
            <p:grpSpPr>
              <a:xfrm>
                <a:off x="4204080" y="4141800"/>
                <a:ext cx="31680" cy="27000"/>
                <a:chOff x="4204080" y="4141800"/>
                <a:chExt cx="31680" cy="27000"/>
              </a:xfrm>
            </p:grpSpPr>
            <p:sp>
              <p:nvSpPr>
                <p:cNvPr id="7243" name="Google Shape;7878;p56"/>
                <p:cNvSpPr/>
                <p:nvPr/>
              </p:nvSpPr>
              <p:spPr>
                <a:xfrm>
                  <a:off x="4204080" y="414180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59" h="364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244" name="Google Shape;7879;p56"/>
                <p:cNvSpPr/>
                <p:nvPr/>
              </p:nvSpPr>
              <p:spPr>
                <a:xfrm>
                  <a:off x="4217040" y="4151160"/>
                  <a:ext cx="9360" cy="7560"/>
                </a:xfrm>
                <a:custGeom>
                  <a:avLst/>
                  <a:gdLst>
                    <a:gd name="textAreaLeft" fmla="*/ 0 w 9360"/>
                    <a:gd name="textAreaRight" fmla="*/ 11160 w 9360"/>
                    <a:gd name="textAreaTop" fmla="*/ 0 h 7560"/>
                    <a:gd name="textAreaBottom" fmla="*/ 9360 h 7560"/>
                  </a:gdLst>
                  <a:ahLst/>
                  <a:rect l="textAreaLeft" t="textAreaTop" r="textAreaRight" b="textAreaBottom"/>
                  <a:pathLst>
                    <a:path w="1404" h="1195">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45" name="Google Shape;7880;p56"/>
              <p:cNvGrpSpPr/>
              <p:nvPr/>
            </p:nvGrpSpPr>
            <p:grpSpPr>
              <a:xfrm>
                <a:off x="4301640" y="4003920"/>
                <a:ext cx="37080" cy="31680"/>
                <a:chOff x="4301640" y="4003920"/>
                <a:chExt cx="37080" cy="31680"/>
              </a:xfrm>
            </p:grpSpPr>
            <p:sp>
              <p:nvSpPr>
                <p:cNvPr id="7246" name="Google Shape;7881;p56"/>
                <p:cNvSpPr/>
                <p:nvPr/>
              </p:nvSpPr>
              <p:spPr>
                <a:xfrm>
                  <a:off x="4301640" y="4003920"/>
                  <a:ext cx="37080" cy="31680"/>
                </a:xfrm>
                <a:custGeom>
                  <a:avLst/>
                  <a:gdLst>
                    <a:gd name="textAreaLeft" fmla="*/ 0 w 37080"/>
                    <a:gd name="textAreaRight" fmla="*/ 38880 w 37080"/>
                    <a:gd name="textAreaTop" fmla="*/ 0 h 31680"/>
                    <a:gd name="textAreaBottom" fmla="*/ 33480 h 31680"/>
                  </a:gdLst>
                  <a:ahLst/>
                  <a:rect l="textAreaLeft" t="textAreaTop" r="textAreaRight" b="textAreaBottom"/>
                  <a:pathLst>
                    <a:path w="4948" h="4237">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000000"/>
                    </a:solidFill>
                    <a:latin typeface="Arial"/>
                  </a:endParaRPr>
                </a:p>
              </p:txBody>
            </p:sp>
            <p:sp>
              <p:nvSpPr>
                <p:cNvPr id="7247" name="Google Shape;7882;p56"/>
                <p:cNvSpPr/>
                <p:nvPr/>
              </p:nvSpPr>
              <p:spPr>
                <a:xfrm>
                  <a:off x="4314240" y="4013640"/>
                  <a:ext cx="14760" cy="12240"/>
                </a:xfrm>
                <a:custGeom>
                  <a:avLst/>
                  <a:gdLst>
                    <a:gd name="textAreaLeft" fmla="*/ 0 w 14760"/>
                    <a:gd name="textAreaRight" fmla="*/ 16560 w 14760"/>
                    <a:gd name="textAreaTop" fmla="*/ 0 h 12240"/>
                    <a:gd name="textAreaBottom" fmla="*/ 14040 h 12240"/>
                  </a:gdLst>
                  <a:ahLst/>
                  <a:rect l="textAreaLeft" t="textAreaTop" r="textAreaRight" b="textAreaBottom"/>
                  <a:pathLst>
                    <a:path w="2094" h="178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48" name="Google Shape;7883;p56"/>
              <p:cNvGrpSpPr/>
              <p:nvPr/>
            </p:nvGrpSpPr>
            <p:grpSpPr>
              <a:xfrm>
                <a:off x="4210560" y="3924720"/>
                <a:ext cx="34920" cy="29520"/>
                <a:chOff x="4210560" y="3924720"/>
                <a:chExt cx="34920" cy="29520"/>
              </a:xfrm>
            </p:grpSpPr>
            <p:sp>
              <p:nvSpPr>
                <p:cNvPr id="7249" name="Google Shape;7884;p56"/>
                <p:cNvSpPr/>
                <p:nvPr/>
              </p:nvSpPr>
              <p:spPr>
                <a:xfrm>
                  <a:off x="4210560" y="3924720"/>
                  <a:ext cx="34920" cy="29520"/>
                </a:xfrm>
                <a:custGeom>
                  <a:avLst/>
                  <a:gdLst>
                    <a:gd name="textAreaLeft" fmla="*/ 0 w 34920"/>
                    <a:gd name="textAreaRight" fmla="*/ 36720 w 34920"/>
                    <a:gd name="textAreaTop" fmla="*/ 0 h 29520"/>
                    <a:gd name="textAreaBottom" fmla="*/ 31320 h 29520"/>
                  </a:gdLst>
                  <a:ahLst/>
                  <a:rect l="textAreaLeft" t="textAreaTop" r="textAreaRight" b="textAreaBottom"/>
                  <a:pathLst>
                    <a:path w="4647" h="3988">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000000"/>
                    </a:solidFill>
                    <a:latin typeface="Arial"/>
                  </a:endParaRPr>
                </a:p>
              </p:txBody>
            </p:sp>
            <p:sp>
              <p:nvSpPr>
                <p:cNvPr id="7250" name="Google Shape;7885;p56"/>
                <p:cNvSpPr/>
                <p:nvPr/>
              </p:nvSpPr>
              <p:spPr>
                <a:xfrm>
                  <a:off x="4225680" y="3934440"/>
                  <a:ext cx="10080" cy="10080"/>
                </a:xfrm>
                <a:custGeom>
                  <a:avLst/>
                  <a:gdLst>
                    <a:gd name="textAreaLeft" fmla="*/ 0 w 10080"/>
                    <a:gd name="textAreaRight" fmla="*/ 11880 w 10080"/>
                    <a:gd name="textAreaTop" fmla="*/ 0 h 10080"/>
                    <a:gd name="textAreaBottom" fmla="*/ 11880 h 10080"/>
                  </a:gdLst>
                  <a:ahLst/>
                  <a:rect l="textAreaLeft" t="textAreaTop" r="textAreaRight" b="textAreaBottom"/>
                  <a:pathLst>
                    <a:path w="1525" h="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51" name="Google Shape;7886;p56"/>
              <p:cNvGrpSpPr/>
              <p:nvPr/>
            </p:nvGrpSpPr>
            <p:grpSpPr>
              <a:xfrm>
                <a:off x="3987720" y="3628800"/>
                <a:ext cx="29520" cy="25200"/>
                <a:chOff x="3987720" y="3628800"/>
                <a:chExt cx="29520" cy="25200"/>
              </a:xfrm>
            </p:grpSpPr>
            <p:sp>
              <p:nvSpPr>
                <p:cNvPr id="7252" name="Google Shape;7887;p56"/>
                <p:cNvSpPr/>
                <p:nvPr/>
              </p:nvSpPr>
              <p:spPr>
                <a:xfrm>
                  <a:off x="3987720" y="36288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2">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253" name="Google Shape;7888;p56"/>
                <p:cNvSpPr/>
                <p:nvPr/>
              </p:nvSpPr>
              <p:spPr>
                <a:xfrm>
                  <a:off x="4000680" y="363852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54" name="Google Shape;7889;p56"/>
              <p:cNvGrpSpPr/>
              <p:nvPr/>
            </p:nvGrpSpPr>
            <p:grpSpPr>
              <a:xfrm>
                <a:off x="4087440" y="3775680"/>
                <a:ext cx="29520" cy="25200"/>
                <a:chOff x="4087440" y="3775680"/>
                <a:chExt cx="29520" cy="25200"/>
              </a:xfrm>
            </p:grpSpPr>
            <p:sp>
              <p:nvSpPr>
                <p:cNvPr id="7255" name="Google Shape;7890;p56"/>
                <p:cNvSpPr/>
                <p:nvPr/>
              </p:nvSpPr>
              <p:spPr>
                <a:xfrm>
                  <a:off x="4087440" y="37756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256" name="Google Shape;7891;p56"/>
                <p:cNvSpPr/>
                <p:nvPr/>
              </p:nvSpPr>
              <p:spPr>
                <a:xfrm>
                  <a:off x="4101480" y="37854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8">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57" name="Google Shape;7892;p56"/>
              <p:cNvGrpSpPr/>
              <p:nvPr/>
            </p:nvGrpSpPr>
            <p:grpSpPr>
              <a:xfrm>
                <a:off x="4118760" y="3856680"/>
                <a:ext cx="29520" cy="25200"/>
                <a:chOff x="4118760" y="3856680"/>
                <a:chExt cx="29520" cy="25200"/>
              </a:xfrm>
            </p:grpSpPr>
            <p:sp>
              <p:nvSpPr>
                <p:cNvPr id="7258" name="Google Shape;7893;p56"/>
                <p:cNvSpPr/>
                <p:nvPr/>
              </p:nvSpPr>
              <p:spPr>
                <a:xfrm>
                  <a:off x="4118760" y="385668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1">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259" name="Google Shape;7894;p56"/>
                <p:cNvSpPr/>
                <p:nvPr/>
              </p:nvSpPr>
              <p:spPr>
                <a:xfrm>
                  <a:off x="4133160" y="386640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60" name="Google Shape;7895;p56"/>
              <p:cNvGrpSpPr/>
              <p:nvPr/>
            </p:nvGrpSpPr>
            <p:grpSpPr>
              <a:xfrm>
                <a:off x="4168440" y="3639600"/>
                <a:ext cx="29520" cy="25200"/>
                <a:chOff x="4168440" y="3639600"/>
                <a:chExt cx="29520" cy="25200"/>
              </a:xfrm>
            </p:grpSpPr>
            <p:sp>
              <p:nvSpPr>
                <p:cNvPr id="7261" name="Google Shape;7896;p56"/>
                <p:cNvSpPr/>
                <p:nvPr/>
              </p:nvSpPr>
              <p:spPr>
                <a:xfrm>
                  <a:off x="4168440" y="36396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21">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262" name="Google Shape;7897;p56"/>
                <p:cNvSpPr/>
                <p:nvPr/>
              </p:nvSpPr>
              <p:spPr>
                <a:xfrm>
                  <a:off x="4182840" y="364932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81" h="969">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63" name="Google Shape;7898;p56"/>
              <p:cNvGrpSpPr/>
              <p:nvPr/>
            </p:nvGrpSpPr>
            <p:grpSpPr>
              <a:xfrm>
                <a:off x="3965760" y="3393720"/>
                <a:ext cx="29520" cy="25200"/>
                <a:chOff x="3965760" y="3393720"/>
                <a:chExt cx="29520" cy="25200"/>
              </a:xfrm>
            </p:grpSpPr>
            <p:sp>
              <p:nvSpPr>
                <p:cNvPr id="7264" name="Google Shape;7899;p56"/>
                <p:cNvSpPr/>
                <p:nvPr/>
              </p:nvSpPr>
              <p:spPr>
                <a:xfrm>
                  <a:off x="3965760" y="33937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26">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265" name="Google Shape;7900;p56"/>
                <p:cNvSpPr/>
                <p:nvPr/>
              </p:nvSpPr>
              <p:spPr>
                <a:xfrm>
                  <a:off x="3978720" y="340308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38" h="965">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66" name="Google Shape;7901;p56"/>
              <p:cNvGrpSpPr/>
              <p:nvPr/>
            </p:nvGrpSpPr>
            <p:grpSpPr>
              <a:xfrm>
                <a:off x="3925080" y="3490920"/>
                <a:ext cx="29520" cy="25200"/>
                <a:chOff x="3925080" y="3490920"/>
                <a:chExt cx="29520" cy="25200"/>
              </a:xfrm>
            </p:grpSpPr>
            <p:sp>
              <p:nvSpPr>
                <p:cNvPr id="7267" name="Google Shape;7902;p56"/>
                <p:cNvSpPr/>
                <p:nvPr/>
              </p:nvSpPr>
              <p:spPr>
                <a:xfrm>
                  <a:off x="3925080" y="349092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3" h="343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268" name="Google Shape;7903;p56"/>
                <p:cNvSpPr/>
                <p:nvPr/>
              </p:nvSpPr>
              <p:spPr>
                <a:xfrm>
                  <a:off x="3939480" y="350064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9" h="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69" name="Google Shape;7904;p56"/>
              <p:cNvGrpSpPr/>
              <p:nvPr/>
            </p:nvGrpSpPr>
            <p:grpSpPr>
              <a:xfrm>
                <a:off x="3682800" y="3340800"/>
                <a:ext cx="29520" cy="25200"/>
                <a:chOff x="3682800" y="3340800"/>
                <a:chExt cx="29520" cy="25200"/>
              </a:xfrm>
            </p:grpSpPr>
            <p:sp>
              <p:nvSpPr>
                <p:cNvPr id="7270" name="Google Shape;7905;p56"/>
                <p:cNvSpPr/>
                <p:nvPr/>
              </p:nvSpPr>
              <p:spPr>
                <a:xfrm>
                  <a:off x="3682800" y="334080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3992" h="342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271" name="Google Shape;7906;p56"/>
                <p:cNvSpPr/>
                <p:nvPr/>
              </p:nvSpPr>
              <p:spPr>
                <a:xfrm>
                  <a:off x="3695760" y="335052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72">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72" name="Google Shape;7907;p56"/>
              <p:cNvGrpSpPr/>
              <p:nvPr/>
            </p:nvGrpSpPr>
            <p:grpSpPr>
              <a:xfrm>
                <a:off x="3795480" y="3353760"/>
                <a:ext cx="29520" cy="25200"/>
                <a:chOff x="3795480" y="3353760"/>
                <a:chExt cx="29520" cy="25200"/>
              </a:xfrm>
            </p:grpSpPr>
            <p:sp>
              <p:nvSpPr>
                <p:cNvPr id="7273" name="Google Shape;7908;p56"/>
                <p:cNvSpPr/>
                <p:nvPr/>
              </p:nvSpPr>
              <p:spPr>
                <a:xfrm>
                  <a:off x="3795480" y="335376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2">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274" name="Google Shape;7909;p56"/>
                <p:cNvSpPr/>
                <p:nvPr/>
              </p:nvSpPr>
              <p:spPr>
                <a:xfrm>
                  <a:off x="3809520" y="3363480"/>
                  <a:ext cx="5760" cy="5760"/>
                </a:xfrm>
                <a:custGeom>
                  <a:avLst/>
                  <a:gdLst>
                    <a:gd name="textAreaLeft" fmla="*/ 0 w 5760"/>
                    <a:gd name="textAreaRight" fmla="*/ 7560 w 5760"/>
                    <a:gd name="textAreaTop" fmla="*/ 0 h 5760"/>
                    <a:gd name="textAreaBottom" fmla="*/ 7560 h 5760"/>
                  </a:gdLst>
                  <a:ahLst/>
                  <a:rect l="textAreaLeft" t="textAreaTop" r="textAreaRight" b="textAreaBottom"/>
                  <a:pathLst>
                    <a:path w="968" h="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75" name="Google Shape;7910;p56"/>
              <p:cNvGrpSpPr/>
              <p:nvPr/>
            </p:nvGrpSpPr>
            <p:grpSpPr>
              <a:xfrm>
                <a:off x="4177080" y="4363200"/>
                <a:ext cx="37080" cy="31680"/>
                <a:chOff x="4177080" y="4363200"/>
                <a:chExt cx="37080" cy="31680"/>
              </a:xfrm>
            </p:grpSpPr>
            <p:sp>
              <p:nvSpPr>
                <p:cNvPr id="7276" name="Google Shape;7911;p56"/>
                <p:cNvSpPr/>
                <p:nvPr/>
              </p:nvSpPr>
              <p:spPr>
                <a:xfrm>
                  <a:off x="4177080" y="4363200"/>
                  <a:ext cx="37080" cy="31680"/>
                </a:xfrm>
                <a:custGeom>
                  <a:avLst/>
                  <a:gdLst>
                    <a:gd name="textAreaLeft" fmla="*/ 0 w 37080"/>
                    <a:gd name="textAreaRight" fmla="*/ 38880 w 37080"/>
                    <a:gd name="textAreaTop" fmla="*/ 0 h 31680"/>
                    <a:gd name="textAreaBottom" fmla="*/ 33480 h 31680"/>
                  </a:gdLst>
                  <a:ahLst/>
                  <a:rect l="textAreaLeft" t="textAreaTop" r="textAreaRight" b="textAreaBottom"/>
                  <a:pathLst>
                    <a:path w="4949" h="4236">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000000"/>
                    </a:solidFill>
                    <a:latin typeface="Arial"/>
                  </a:endParaRPr>
                </a:p>
              </p:txBody>
            </p:sp>
            <p:sp>
              <p:nvSpPr>
                <p:cNvPr id="7277" name="Google Shape;7912;p56"/>
                <p:cNvSpPr/>
                <p:nvPr/>
              </p:nvSpPr>
              <p:spPr>
                <a:xfrm>
                  <a:off x="4192200" y="4372920"/>
                  <a:ext cx="12240" cy="12240"/>
                </a:xfrm>
                <a:custGeom>
                  <a:avLst/>
                  <a:gdLst>
                    <a:gd name="textAreaLeft" fmla="*/ 0 w 12240"/>
                    <a:gd name="textAreaRight" fmla="*/ 14040 w 12240"/>
                    <a:gd name="textAreaTop" fmla="*/ 0 h 12240"/>
                    <a:gd name="textAreaBottom" fmla="*/ 14040 h 12240"/>
                  </a:gdLst>
                  <a:ahLst/>
                  <a:rect l="textAreaLeft" t="textAreaTop" r="textAreaRight" b="textAreaBottom"/>
                  <a:pathLst>
                    <a:path w="1767" h="1779">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78" name="Google Shape;7913;p56"/>
              <p:cNvGrpSpPr/>
              <p:nvPr/>
            </p:nvGrpSpPr>
            <p:grpSpPr>
              <a:xfrm>
                <a:off x="4226040" y="4007520"/>
                <a:ext cx="31680" cy="27000"/>
                <a:chOff x="4226040" y="4007520"/>
                <a:chExt cx="31680" cy="27000"/>
              </a:xfrm>
            </p:grpSpPr>
            <p:sp>
              <p:nvSpPr>
                <p:cNvPr id="7279" name="Google Shape;7914;p56"/>
                <p:cNvSpPr/>
                <p:nvPr/>
              </p:nvSpPr>
              <p:spPr>
                <a:xfrm>
                  <a:off x="4226040" y="400752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67" h="3658">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280" name="Google Shape;7915;p56"/>
                <p:cNvSpPr/>
                <p:nvPr/>
              </p:nvSpPr>
              <p:spPr>
                <a:xfrm>
                  <a:off x="4239000" y="4017240"/>
                  <a:ext cx="9000" cy="7560"/>
                </a:xfrm>
                <a:custGeom>
                  <a:avLst/>
                  <a:gdLst>
                    <a:gd name="textAreaLeft" fmla="*/ 0 w 9000"/>
                    <a:gd name="textAreaRight" fmla="*/ 10800 w 9000"/>
                    <a:gd name="textAreaTop" fmla="*/ 0 h 7560"/>
                    <a:gd name="textAreaBottom" fmla="*/ 9360 h 7560"/>
                  </a:gdLst>
                  <a:ahLst/>
                  <a:rect l="textAreaLeft" t="textAreaTop" r="textAreaRight" b="textAreaBottom"/>
                  <a:pathLst>
                    <a:path w="1392" h="1193">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81" name="Google Shape;7916;p56"/>
              <p:cNvGrpSpPr/>
              <p:nvPr/>
            </p:nvGrpSpPr>
            <p:grpSpPr>
              <a:xfrm>
                <a:off x="3597840" y="3377160"/>
                <a:ext cx="31680" cy="27000"/>
                <a:chOff x="3597840" y="3377160"/>
                <a:chExt cx="31680" cy="27000"/>
              </a:xfrm>
            </p:grpSpPr>
            <p:sp>
              <p:nvSpPr>
                <p:cNvPr id="7282" name="Google Shape;7917;p56"/>
                <p:cNvSpPr/>
                <p:nvPr/>
              </p:nvSpPr>
              <p:spPr>
                <a:xfrm>
                  <a:off x="3597840" y="337716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71" h="3649">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283" name="Google Shape;7918;p56"/>
                <p:cNvSpPr/>
                <p:nvPr/>
              </p:nvSpPr>
              <p:spPr>
                <a:xfrm>
                  <a:off x="3612240" y="338688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86" h="1187">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84" name="Google Shape;7919;p56"/>
              <p:cNvGrpSpPr/>
              <p:nvPr/>
            </p:nvGrpSpPr>
            <p:grpSpPr>
              <a:xfrm>
                <a:off x="3888000" y="3669840"/>
                <a:ext cx="31680" cy="27000"/>
                <a:chOff x="3888000" y="3669840"/>
                <a:chExt cx="31680" cy="27000"/>
              </a:xfrm>
            </p:grpSpPr>
            <p:sp>
              <p:nvSpPr>
                <p:cNvPr id="7285" name="Google Shape;7920;p56"/>
                <p:cNvSpPr/>
                <p:nvPr/>
              </p:nvSpPr>
              <p:spPr>
                <a:xfrm>
                  <a:off x="3888000" y="366984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71" h="3648">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286" name="Google Shape;7921;p56"/>
                <p:cNvSpPr/>
                <p:nvPr/>
              </p:nvSpPr>
              <p:spPr>
                <a:xfrm>
                  <a:off x="3902400" y="367956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98" h="1186">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87" name="Google Shape;7922;p56"/>
              <p:cNvGrpSpPr/>
              <p:nvPr/>
            </p:nvGrpSpPr>
            <p:grpSpPr>
              <a:xfrm>
                <a:off x="3818160" y="3481560"/>
                <a:ext cx="31680" cy="27000"/>
                <a:chOff x="3818160" y="3481560"/>
                <a:chExt cx="31680" cy="27000"/>
              </a:xfrm>
            </p:grpSpPr>
            <p:sp>
              <p:nvSpPr>
                <p:cNvPr id="7288" name="Google Shape;7923;p56"/>
                <p:cNvSpPr/>
                <p:nvPr/>
              </p:nvSpPr>
              <p:spPr>
                <a:xfrm>
                  <a:off x="3818160" y="348156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59" h="3658">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289" name="Google Shape;7924;p56"/>
                <p:cNvSpPr/>
                <p:nvPr/>
              </p:nvSpPr>
              <p:spPr>
                <a:xfrm>
                  <a:off x="3831120" y="3491280"/>
                  <a:ext cx="9000" cy="7560"/>
                </a:xfrm>
                <a:custGeom>
                  <a:avLst/>
                  <a:gdLst>
                    <a:gd name="textAreaLeft" fmla="*/ 0 w 9000"/>
                    <a:gd name="textAreaRight" fmla="*/ 10800 w 9000"/>
                    <a:gd name="textAreaTop" fmla="*/ 0 h 7560"/>
                    <a:gd name="textAreaBottom" fmla="*/ 9360 h 7560"/>
                  </a:gdLst>
                  <a:ahLst/>
                  <a:rect l="textAreaLeft" t="textAreaTop" r="textAreaRight" b="textAreaBottom"/>
                  <a:pathLst>
                    <a:path w="1393" h="1192">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90" name="Google Shape;7925;p56"/>
              <p:cNvGrpSpPr/>
              <p:nvPr/>
            </p:nvGrpSpPr>
            <p:grpSpPr>
              <a:xfrm>
                <a:off x="4278240" y="4120920"/>
                <a:ext cx="35640" cy="30240"/>
                <a:chOff x="4278240" y="4120920"/>
                <a:chExt cx="35640" cy="30240"/>
              </a:xfrm>
            </p:grpSpPr>
            <p:sp>
              <p:nvSpPr>
                <p:cNvPr id="7291" name="Google Shape;7926;p56"/>
                <p:cNvSpPr/>
                <p:nvPr/>
              </p:nvSpPr>
              <p:spPr>
                <a:xfrm>
                  <a:off x="4278240" y="4120920"/>
                  <a:ext cx="35640" cy="30240"/>
                </a:xfrm>
                <a:custGeom>
                  <a:avLst/>
                  <a:gdLst>
                    <a:gd name="textAreaLeft" fmla="*/ 0 w 35640"/>
                    <a:gd name="textAreaRight" fmla="*/ 37440 w 35640"/>
                    <a:gd name="textAreaTop" fmla="*/ 0 h 30240"/>
                    <a:gd name="textAreaBottom" fmla="*/ 32040 h 30240"/>
                  </a:gdLst>
                  <a:ahLst/>
                  <a:rect l="textAreaLeft" t="textAreaTop" r="textAreaRight" b="textAreaBottom"/>
                  <a:pathLst>
                    <a:path w="4767" h="4085">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000000"/>
                    </a:solidFill>
                    <a:latin typeface="Arial"/>
                  </a:endParaRPr>
                </a:p>
              </p:txBody>
            </p:sp>
            <p:sp>
              <p:nvSpPr>
                <p:cNvPr id="7292" name="Google Shape;7927;p56"/>
                <p:cNvSpPr/>
                <p:nvPr/>
              </p:nvSpPr>
              <p:spPr>
                <a:xfrm>
                  <a:off x="4290840" y="4130640"/>
                  <a:ext cx="13320" cy="11160"/>
                </a:xfrm>
                <a:custGeom>
                  <a:avLst/>
                  <a:gdLst>
                    <a:gd name="textAreaLeft" fmla="*/ 0 w 13320"/>
                    <a:gd name="textAreaRight" fmla="*/ 15120 w 13320"/>
                    <a:gd name="textAreaTop" fmla="*/ 0 h 11160"/>
                    <a:gd name="textAreaBottom" fmla="*/ 12960 h 11160"/>
                  </a:gdLst>
                  <a:ahLst/>
                  <a:rect l="textAreaLeft" t="textAreaTop" r="textAreaRight" b="textAreaBottom"/>
                  <a:pathLst>
                    <a:path w="1900" h="1629">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93" name="Google Shape;7928;p56"/>
              <p:cNvGrpSpPr/>
              <p:nvPr/>
            </p:nvGrpSpPr>
            <p:grpSpPr>
              <a:xfrm>
                <a:off x="4419720" y="3977280"/>
                <a:ext cx="31680" cy="27000"/>
                <a:chOff x="4419720" y="3977280"/>
                <a:chExt cx="31680" cy="27000"/>
              </a:xfrm>
            </p:grpSpPr>
            <p:sp>
              <p:nvSpPr>
                <p:cNvPr id="7294" name="Google Shape;7929;p56"/>
                <p:cNvSpPr/>
                <p:nvPr/>
              </p:nvSpPr>
              <p:spPr>
                <a:xfrm>
                  <a:off x="4419720" y="397728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59" h="3648">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295" name="Google Shape;7930;p56"/>
                <p:cNvSpPr/>
                <p:nvPr/>
              </p:nvSpPr>
              <p:spPr>
                <a:xfrm>
                  <a:off x="4432680" y="3987000"/>
                  <a:ext cx="9360" cy="7560"/>
                </a:xfrm>
                <a:custGeom>
                  <a:avLst/>
                  <a:gdLst>
                    <a:gd name="textAreaLeft" fmla="*/ 0 w 9360"/>
                    <a:gd name="textAreaRight" fmla="*/ 11160 w 9360"/>
                    <a:gd name="textAreaTop" fmla="*/ 0 h 7560"/>
                    <a:gd name="textAreaBottom" fmla="*/ 9360 h 7560"/>
                  </a:gdLst>
                  <a:ahLst/>
                  <a:rect l="textAreaLeft" t="textAreaTop" r="textAreaRight" b="textAreaBottom"/>
                  <a:pathLst>
                    <a:path w="1404" h="1195">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96" name="Google Shape;7931;p56"/>
              <p:cNvGrpSpPr/>
              <p:nvPr/>
            </p:nvGrpSpPr>
            <p:grpSpPr>
              <a:xfrm>
                <a:off x="4159080" y="4034520"/>
                <a:ext cx="31680" cy="27000"/>
                <a:chOff x="4159080" y="4034520"/>
                <a:chExt cx="31680" cy="27000"/>
              </a:xfrm>
            </p:grpSpPr>
            <p:sp>
              <p:nvSpPr>
                <p:cNvPr id="7297" name="Google Shape;7932;p56"/>
                <p:cNvSpPr/>
                <p:nvPr/>
              </p:nvSpPr>
              <p:spPr>
                <a:xfrm>
                  <a:off x="4159080" y="403452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59" h="3657">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298" name="Google Shape;7933;p56"/>
                <p:cNvSpPr/>
                <p:nvPr/>
              </p:nvSpPr>
              <p:spPr>
                <a:xfrm>
                  <a:off x="4173480" y="4044240"/>
                  <a:ext cx="7560" cy="7560"/>
                </a:xfrm>
                <a:custGeom>
                  <a:avLst/>
                  <a:gdLst>
                    <a:gd name="textAreaLeft" fmla="*/ 0 w 7560"/>
                    <a:gd name="textAreaRight" fmla="*/ 9360 w 7560"/>
                    <a:gd name="textAreaTop" fmla="*/ 0 h 7560"/>
                    <a:gd name="textAreaBottom" fmla="*/ 9360 h 7560"/>
                  </a:gdLst>
                  <a:ahLst/>
                  <a:rect l="textAreaLeft" t="textAreaTop" r="textAreaRight" b="textAreaBottom"/>
                  <a:pathLst>
                    <a:path w="1187" h="1199">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299" name="Google Shape;7934;p56"/>
              <p:cNvGrpSpPr/>
              <p:nvPr/>
            </p:nvGrpSpPr>
            <p:grpSpPr>
              <a:xfrm>
                <a:off x="4134960" y="3957120"/>
                <a:ext cx="31680" cy="27000"/>
                <a:chOff x="4134960" y="3957120"/>
                <a:chExt cx="31680" cy="27000"/>
              </a:xfrm>
            </p:grpSpPr>
            <p:sp>
              <p:nvSpPr>
                <p:cNvPr id="7300" name="Google Shape;7935;p56"/>
                <p:cNvSpPr/>
                <p:nvPr/>
              </p:nvSpPr>
              <p:spPr>
                <a:xfrm>
                  <a:off x="4134960" y="3957120"/>
                  <a:ext cx="31680" cy="27000"/>
                </a:xfrm>
                <a:custGeom>
                  <a:avLst/>
                  <a:gdLst>
                    <a:gd name="textAreaLeft" fmla="*/ 0 w 31680"/>
                    <a:gd name="textAreaRight" fmla="*/ 33480 w 31680"/>
                    <a:gd name="textAreaTop" fmla="*/ 0 h 27000"/>
                    <a:gd name="textAreaBottom" fmla="*/ 28800 h 27000"/>
                  </a:gdLst>
                  <a:ahLst/>
                  <a:rect l="textAreaLeft" t="textAreaTop" r="textAreaRight" b="textAreaBottom"/>
                  <a:pathLst>
                    <a:path w="4259" h="3658">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000000"/>
                    </a:solidFill>
                    <a:latin typeface="Arial"/>
                  </a:endParaRPr>
                </a:p>
              </p:txBody>
            </p:sp>
            <p:sp>
              <p:nvSpPr>
                <p:cNvPr id="7301" name="Google Shape;7936;p56"/>
                <p:cNvSpPr/>
                <p:nvPr/>
              </p:nvSpPr>
              <p:spPr>
                <a:xfrm>
                  <a:off x="4147920" y="3966840"/>
                  <a:ext cx="9000" cy="7560"/>
                </a:xfrm>
                <a:custGeom>
                  <a:avLst/>
                  <a:gdLst>
                    <a:gd name="textAreaLeft" fmla="*/ 0 w 9000"/>
                    <a:gd name="textAreaRight" fmla="*/ 10800 w 9000"/>
                    <a:gd name="textAreaTop" fmla="*/ 0 h 7560"/>
                    <a:gd name="textAreaBottom" fmla="*/ 9360 h 7560"/>
                  </a:gdLst>
                  <a:ahLst/>
                  <a:rect l="textAreaLeft" t="textAreaTop" r="textAreaRight" b="textAreaBottom"/>
                  <a:pathLst>
                    <a:path w="1393" h="11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02" name="Google Shape;7937;p56"/>
              <p:cNvGrpSpPr/>
              <p:nvPr/>
            </p:nvGrpSpPr>
            <p:grpSpPr>
              <a:xfrm>
                <a:off x="4193640" y="4184280"/>
                <a:ext cx="41760" cy="35640"/>
                <a:chOff x="4193640" y="4184280"/>
                <a:chExt cx="41760" cy="35640"/>
              </a:xfrm>
            </p:grpSpPr>
            <p:sp>
              <p:nvSpPr>
                <p:cNvPr id="7303" name="Google Shape;7938;p56"/>
                <p:cNvSpPr/>
                <p:nvPr/>
              </p:nvSpPr>
              <p:spPr>
                <a:xfrm>
                  <a:off x="4193640" y="4184280"/>
                  <a:ext cx="41760" cy="35640"/>
                </a:xfrm>
                <a:custGeom>
                  <a:avLst/>
                  <a:gdLst>
                    <a:gd name="textAreaLeft" fmla="*/ 0 w 41760"/>
                    <a:gd name="textAreaRight" fmla="*/ 43560 w 41760"/>
                    <a:gd name="textAreaTop" fmla="*/ 0 h 35640"/>
                    <a:gd name="textAreaBottom" fmla="*/ 37440 h 35640"/>
                  </a:gdLst>
                  <a:ahLst/>
                  <a:rect l="textAreaLeft" t="textAreaTop" r="textAreaRight" b="textAreaBottom"/>
                  <a:pathLst>
                    <a:path w="5541" h="4738">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000000"/>
                    </a:solidFill>
                    <a:latin typeface="Arial"/>
                  </a:endParaRPr>
                </a:p>
              </p:txBody>
            </p:sp>
            <p:sp>
              <p:nvSpPr>
                <p:cNvPr id="7304" name="Google Shape;7939;p56"/>
                <p:cNvSpPr/>
                <p:nvPr/>
              </p:nvSpPr>
              <p:spPr>
                <a:xfrm>
                  <a:off x="4206600" y="4194000"/>
                  <a:ext cx="19080" cy="16200"/>
                </a:xfrm>
                <a:custGeom>
                  <a:avLst/>
                  <a:gdLst>
                    <a:gd name="textAreaLeft" fmla="*/ 0 w 19080"/>
                    <a:gd name="textAreaRight" fmla="*/ 20880 w 19080"/>
                    <a:gd name="textAreaTop" fmla="*/ 0 h 16200"/>
                    <a:gd name="textAreaBottom" fmla="*/ 18000 h 16200"/>
                  </a:gdLst>
                  <a:ahLst/>
                  <a:rect l="textAreaLeft" t="textAreaTop" r="textAreaRight" b="textAreaBottom"/>
                  <a:pathLst>
                    <a:path w="2663" h="2282">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05" name="Google Shape;7940;p56"/>
              <p:cNvGrpSpPr/>
              <p:nvPr/>
            </p:nvGrpSpPr>
            <p:grpSpPr>
              <a:xfrm>
                <a:off x="4343760" y="3943800"/>
                <a:ext cx="41760" cy="35640"/>
                <a:chOff x="4343760" y="3943800"/>
                <a:chExt cx="41760" cy="35640"/>
              </a:xfrm>
            </p:grpSpPr>
            <p:sp>
              <p:nvSpPr>
                <p:cNvPr id="7306" name="Google Shape;7941;p56"/>
                <p:cNvSpPr/>
                <p:nvPr/>
              </p:nvSpPr>
              <p:spPr>
                <a:xfrm>
                  <a:off x="4343760" y="3943800"/>
                  <a:ext cx="41760" cy="35640"/>
                </a:xfrm>
                <a:custGeom>
                  <a:avLst/>
                  <a:gdLst>
                    <a:gd name="textAreaLeft" fmla="*/ 0 w 41760"/>
                    <a:gd name="textAreaRight" fmla="*/ 43560 w 41760"/>
                    <a:gd name="textAreaTop" fmla="*/ 0 h 35640"/>
                    <a:gd name="textAreaBottom" fmla="*/ 37440 h 35640"/>
                  </a:gdLst>
                  <a:ahLst/>
                  <a:rect l="textAreaLeft" t="textAreaTop" r="textAreaRight" b="textAreaBottom"/>
                  <a:pathLst>
                    <a:path w="5541" h="4744">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000000"/>
                    </a:solidFill>
                    <a:latin typeface="Arial"/>
                  </a:endParaRPr>
                </a:p>
              </p:txBody>
            </p:sp>
            <p:sp>
              <p:nvSpPr>
                <p:cNvPr id="7307" name="Google Shape;7942;p56"/>
                <p:cNvSpPr/>
                <p:nvPr/>
              </p:nvSpPr>
              <p:spPr>
                <a:xfrm>
                  <a:off x="4359600" y="3953520"/>
                  <a:ext cx="16200" cy="16200"/>
                </a:xfrm>
                <a:custGeom>
                  <a:avLst/>
                  <a:gdLst>
                    <a:gd name="textAreaLeft" fmla="*/ 0 w 16200"/>
                    <a:gd name="textAreaRight" fmla="*/ 18000 w 16200"/>
                    <a:gd name="textAreaTop" fmla="*/ 0 h 16200"/>
                    <a:gd name="textAreaBottom" fmla="*/ 18000 h 16200"/>
                  </a:gdLst>
                  <a:ahLst/>
                  <a:rect l="textAreaLeft" t="textAreaTop" r="textAreaRight" b="textAreaBottom"/>
                  <a:pathLst>
                    <a:path w="2275" h="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08" name="Google Shape;7943;p56"/>
              <p:cNvGrpSpPr/>
              <p:nvPr/>
            </p:nvGrpSpPr>
            <p:grpSpPr>
              <a:xfrm>
                <a:off x="4172400" y="3381840"/>
                <a:ext cx="29520" cy="25200"/>
                <a:chOff x="4172400" y="3381840"/>
                <a:chExt cx="29520" cy="25200"/>
              </a:xfrm>
            </p:grpSpPr>
            <p:sp>
              <p:nvSpPr>
                <p:cNvPr id="7309" name="Google Shape;7944;p56"/>
                <p:cNvSpPr/>
                <p:nvPr/>
              </p:nvSpPr>
              <p:spPr>
                <a:xfrm>
                  <a:off x="4172400" y="3381840"/>
                  <a:ext cx="29520" cy="25200"/>
                </a:xfrm>
                <a:custGeom>
                  <a:avLst/>
                  <a:gdLst>
                    <a:gd name="textAreaLeft" fmla="*/ 0 w 29520"/>
                    <a:gd name="textAreaRight" fmla="*/ 31320 w 29520"/>
                    <a:gd name="textAreaTop" fmla="*/ 0 h 25200"/>
                    <a:gd name="textAreaBottom" fmla="*/ 27000 h 25200"/>
                  </a:gdLst>
                  <a:ahLst/>
                  <a:rect l="textAreaLeft" t="textAreaTop" r="textAreaRight" b="textAreaBottom"/>
                  <a:pathLst>
                    <a:path w="4005" h="3433">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000000"/>
                    </a:solidFill>
                    <a:latin typeface="Arial"/>
                  </a:endParaRPr>
                </a:p>
              </p:txBody>
            </p:sp>
            <p:sp>
              <p:nvSpPr>
                <p:cNvPr id="7310" name="Google Shape;7945;p56"/>
                <p:cNvSpPr/>
                <p:nvPr/>
              </p:nvSpPr>
              <p:spPr>
                <a:xfrm>
                  <a:off x="4185360" y="3391200"/>
                  <a:ext cx="7200" cy="5760"/>
                </a:xfrm>
                <a:custGeom>
                  <a:avLst/>
                  <a:gdLst>
                    <a:gd name="textAreaLeft" fmla="*/ 0 w 7200"/>
                    <a:gd name="textAreaRight" fmla="*/ 9000 w 7200"/>
                    <a:gd name="textAreaTop" fmla="*/ 0 h 5760"/>
                    <a:gd name="textAreaBottom" fmla="*/ 7560 h 5760"/>
                  </a:gdLst>
                  <a:ahLst/>
                  <a:rect l="textAreaLeft" t="textAreaTop" r="textAreaRight" b="textAreaBottom"/>
                  <a:pathLst>
                    <a:path w="1126" h="967">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gr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7311" name="Google Shape;7950;p57"/>
          <p:cNvGrpSpPr/>
          <p:nvPr/>
        </p:nvGrpSpPr>
        <p:grpSpPr>
          <a:xfrm>
            <a:off x="2128320" y="3607920"/>
            <a:ext cx="1101240" cy="758520"/>
            <a:chOff x="2128320" y="3607920"/>
            <a:chExt cx="1101240" cy="758520"/>
          </a:xfrm>
        </p:grpSpPr>
        <p:grpSp>
          <p:nvGrpSpPr>
            <p:cNvPr id="7312" name="Google Shape;7951;p57"/>
            <p:cNvGrpSpPr/>
            <p:nvPr/>
          </p:nvGrpSpPr>
          <p:grpSpPr>
            <a:xfrm>
              <a:off x="2148480" y="3636360"/>
              <a:ext cx="1056240" cy="702000"/>
              <a:chOff x="2148480" y="3636360"/>
              <a:chExt cx="1056240" cy="702000"/>
            </a:xfrm>
          </p:grpSpPr>
          <p:sp>
            <p:nvSpPr>
              <p:cNvPr id="7313" name="Google Shape;7952;p57"/>
              <p:cNvSpPr/>
              <p:nvPr/>
            </p:nvSpPr>
            <p:spPr>
              <a:xfrm>
                <a:off x="2602800" y="4328640"/>
                <a:ext cx="260280" cy="9720"/>
              </a:xfrm>
              <a:custGeom>
                <a:avLst/>
                <a:gdLst>
                  <a:gd name="textAreaLeft" fmla="*/ 0 w 260280"/>
                  <a:gd name="textAreaRight" fmla="*/ 262080 w 260280"/>
                  <a:gd name="textAreaTop" fmla="*/ 0 h 9720"/>
                  <a:gd name="textAreaBottom" fmla="*/ 11520 h 9720"/>
                </a:gdLst>
                <a:ahLst/>
                <a:rect l="textAreaLeft" t="textAreaTop" r="textAreaRight" b="textAreaBottom"/>
                <a:pathLst>
                  <a:path w="106520" h="2706">
                    <a:moveTo>
                      <a:pt x="0" y="0"/>
                    </a:moveTo>
                    <a:lnTo>
                      <a:pt x="0" y="2705"/>
                    </a:lnTo>
                    <a:lnTo>
                      <a:pt x="106520" y="2705"/>
                    </a:lnTo>
                    <a:lnTo>
                      <a:pt x="106520" y="0"/>
                    </a:lnTo>
                    <a:close/>
                  </a:path>
                </a:pathLst>
              </a:custGeom>
              <a:solidFill>
                <a:srgbClr val="a5b7c6"/>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000000"/>
                  </a:solidFill>
                  <a:latin typeface="Arial"/>
                </a:endParaRPr>
              </a:p>
            </p:txBody>
          </p:sp>
          <p:sp>
            <p:nvSpPr>
              <p:cNvPr id="7314" name="Google Shape;7953;p57"/>
              <p:cNvSpPr/>
              <p:nvPr/>
            </p:nvSpPr>
            <p:spPr>
              <a:xfrm>
                <a:off x="2148480" y="4186800"/>
                <a:ext cx="537480" cy="151560"/>
              </a:xfrm>
              <a:custGeom>
                <a:avLst/>
                <a:gdLst>
                  <a:gd name="textAreaLeft" fmla="*/ 0 w 537480"/>
                  <a:gd name="textAreaRight" fmla="*/ 539280 w 537480"/>
                  <a:gd name="textAreaTop" fmla="*/ 0 h 151560"/>
                  <a:gd name="textAreaBottom" fmla="*/ 153360 h 151560"/>
                </a:gdLst>
                <a:ahLst/>
                <a:rect l="textAreaLeft" t="textAreaTop" r="textAreaRight" b="textAreaBottom"/>
                <a:pathLst>
                  <a:path w="128485" h="36518">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000000"/>
                  </a:solidFill>
                  <a:latin typeface="Arial"/>
                </a:endParaRPr>
              </a:p>
            </p:txBody>
          </p:sp>
          <p:sp>
            <p:nvSpPr>
              <p:cNvPr id="7315" name="Google Shape;7954;p57"/>
              <p:cNvSpPr/>
              <p:nvPr/>
            </p:nvSpPr>
            <p:spPr>
              <a:xfrm>
                <a:off x="2149560" y="3982320"/>
                <a:ext cx="210600" cy="147240"/>
              </a:xfrm>
              <a:custGeom>
                <a:avLst/>
                <a:gdLst>
                  <a:gd name="textAreaLeft" fmla="*/ 0 w 210600"/>
                  <a:gd name="textAreaRight" fmla="*/ 212400 w 210600"/>
                  <a:gd name="textAreaTop" fmla="*/ 0 h 147240"/>
                  <a:gd name="textAreaBottom" fmla="*/ 149040 h 147240"/>
                </a:gdLst>
                <a:ahLst/>
                <a:rect l="textAreaLeft" t="textAreaTop" r="textAreaRight" b="textAreaBottom"/>
                <a:pathLst>
                  <a:path w="50609" h="3548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w="0">
                <a:noFill/>
              </a:ln>
            </p:spPr>
            <p:style>
              <a:lnRef idx="0"/>
              <a:fillRef idx="0"/>
              <a:effectRef idx="0"/>
              <a:fontRef idx="minor"/>
            </p:style>
            <p:txBody>
              <a:bodyPr lIns="90000" rIns="90000" tIns="74520" bIns="74520" anchor="ctr">
                <a:noAutofit/>
              </a:bodyPr>
              <a:p>
                <a:pPr>
                  <a:lnSpc>
                    <a:spcPct val="100000"/>
                  </a:lnSpc>
                  <a:tabLst>
                    <a:tab algn="l" pos="0"/>
                  </a:tabLst>
                </a:pPr>
                <a:endParaRPr b="0" lang="en-US" sz="1400" spc="-1" strike="noStrike">
                  <a:solidFill>
                    <a:srgbClr val="000000"/>
                  </a:solidFill>
                  <a:latin typeface="Arial"/>
                </a:endParaRPr>
              </a:p>
            </p:txBody>
          </p:sp>
          <p:sp>
            <p:nvSpPr>
              <p:cNvPr id="7316" name="Google Shape;7955;p57"/>
              <p:cNvSpPr/>
              <p:nvPr/>
            </p:nvSpPr>
            <p:spPr>
              <a:xfrm>
                <a:off x="2421360" y="3840480"/>
                <a:ext cx="783360" cy="151560"/>
              </a:xfrm>
              <a:custGeom>
                <a:avLst/>
                <a:gdLst>
                  <a:gd name="textAreaLeft" fmla="*/ 0 w 783360"/>
                  <a:gd name="textAreaRight" fmla="*/ 785160 w 783360"/>
                  <a:gd name="textAreaTop" fmla="*/ 0 h 151560"/>
                  <a:gd name="textAreaBottom" fmla="*/ 153360 h 151560"/>
                </a:gdLst>
                <a:ahLst/>
                <a:rect l="textAreaLeft" t="textAreaTop" r="textAreaRight" b="textAreaBottom"/>
                <a:pathLst>
                  <a:path w="187100" h="36518">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000000"/>
                  </a:solidFill>
                  <a:latin typeface="Arial"/>
                </a:endParaRPr>
              </a:p>
            </p:txBody>
          </p:sp>
          <p:sp>
            <p:nvSpPr>
              <p:cNvPr id="7317" name="Google Shape;7956;p57"/>
              <p:cNvSpPr/>
              <p:nvPr/>
            </p:nvSpPr>
            <p:spPr>
              <a:xfrm>
                <a:off x="2840760" y="3636360"/>
                <a:ext cx="362160" cy="142200"/>
              </a:xfrm>
              <a:custGeom>
                <a:avLst/>
                <a:gdLst>
                  <a:gd name="textAreaLeft" fmla="*/ 0 w 362160"/>
                  <a:gd name="textAreaRight" fmla="*/ 363960 w 362160"/>
                  <a:gd name="textAreaTop" fmla="*/ 0 h 142200"/>
                  <a:gd name="textAreaBottom" fmla="*/ 144000 h 142200"/>
                </a:gdLst>
                <a:ahLst/>
                <a:rect l="textAreaLeft" t="textAreaTop" r="textAreaRight" b="textAreaBottom"/>
                <a:pathLst>
                  <a:path w="86774" h="34353">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000000"/>
                  </a:solidFill>
                  <a:latin typeface="Arial"/>
                </a:endParaRPr>
              </a:p>
            </p:txBody>
          </p:sp>
          <p:sp>
            <p:nvSpPr>
              <p:cNvPr id="7318" name="Google Shape;7957;p57"/>
              <p:cNvSpPr/>
              <p:nvPr/>
            </p:nvSpPr>
            <p:spPr>
              <a:xfrm>
                <a:off x="2175120" y="3636360"/>
                <a:ext cx="601200" cy="9720"/>
              </a:xfrm>
              <a:custGeom>
                <a:avLst/>
                <a:gdLst>
                  <a:gd name="textAreaLeft" fmla="*/ 0 w 601200"/>
                  <a:gd name="textAreaRight" fmla="*/ 603000 w 601200"/>
                  <a:gd name="textAreaTop" fmla="*/ 0 h 9720"/>
                  <a:gd name="textAreaBottom" fmla="*/ 11520 h 9720"/>
                </a:gdLst>
                <a:ahLst/>
                <a:rect l="textAreaLeft" t="textAreaTop" r="textAreaRight" b="textAreaBottom"/>
                <a:pathLst>
                  <a:path w="143713" h="2706">
                    <a:moveTo>
                      <a:pt x="0" y="0"/>
                    </a:moveTo>
                    <a:lnTo>
                      <a:pt x="0" y="2705"/>
                    </a:lnTo>
                    <a:lnTo>
                      <a:pt x="143712" y="2705"/>
                    </a:lnTo>
                    <a:lnTo>
                      <a:pt x="143712" y="0"/>
                    </a:lnTo>
                    <a:close/>
                  </a:path>
                </a:pathLst>
              </a:custGeom>
              <a:solidFill>
                <a:srgbClr val="a5b7c6"/>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000000"/>
                  </a:solidFill>
                  <a:latin typeface="Arial"/>
                </a:endParaRPr>
              </a:p>
            </p:txBody>
          </p:sp>
          <p:sp>
            <p:nvSpPr>
              <p:cNvPr id="7319" name="Google Shape;7958;p57"/>
              <p:cNvSpPr/>
              <p:nvPr/>
            </p:nvSpPr>
            <p:spPr>
              <a:xfrm>
                <a:off x="2923920" y="4328640"/>
                <a:ext cx="260280" cy="9720"/>
              </a:xfrm>
              <a:custGeom>
                <a:avLst/>
                <a:gdLst>
                  <a:gd name="textAreaLeft" fmla="*/ 0 w 260280"/>
                  <a:gd name="textAreaRight" fmla="*/ 262080 w 260280"/>
                  <a:gd name="textAreaTop" fmla="*/ 0 h 9720"/>
                  <a:gd name="textAreaBottom" fmla="*/ 11520 h 9720"/>
                </a:gdLst>
                <a:ahLst/>
                <a:rect l="textAreaLeft" t="textAreaTop" r="textAreaRight" b="textAreaBottom"/>
                <a:pathLst>
                  <a:path w="106520" h="2706">
                    <a:moveTo>
                      <a:pt x="0" y="0"/>
                    </a:moveTo>
                    <a:lnTo>
                      <a:pt x="0" y="2705"/>
                    </a:lnTo>
                    <a:lnTo>
                      <a:pt x="106520" y="2705"/>
                    </a:lnTo>
                    <a:lnTo>
                      <a:pt x="106520" y="0"/>
                    </a:lnTo>
                    <a:close/>
                  </a:path>
                </a:pathLst>
              </a:custGeom>
              <a:solidFill>
                <a:srgbClr val="a5b7c6"/>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7320" name="Google Shape;7959;p57"/>
            <p:cNvGrpSpPr/>
            <p:nvPr/>
          </p:nvGrpSpPr>
          <p:grpSpPr>
            <a:xfrm>
              <a:off x="2128320" y="3607920"/>
              <a:ext cx="1101240" cy="758520"/>
              <a:chOff x="2128320" y="3607920"/>
              <a:chExt cx="1101240" cy="758520"/>
            </a:xfrm>
          </p:grpSpPr>
          <p:sp>
            <p:nvSpPr>
              <p:cNvPr id="7321" name="Google Shape;7960;p57"/>
              <p:cNvSpPr/>
              <p:nvPr/>
            </p:nvSpPr>
            <p:spPr>
              <a:xfrm rot="5400000">
                <a:off x="2778120" y="3612240"/>
                <a:ext cx="66240" cy="57240"/>
              </a:xfrm>
              <a:custGeom>
                <a:avLst/>
                <a:gdLst>
                  <a:gd name="textAreaLeft" fmla="*/ 0 w 66240"/>
                  <a:gd name="textAreaRight" fmla="*/ 68040 w 66240"/>
                  <a:gd name="textAreaTop" fmla="*/ 0 h 57240"/>
                  <a:gd name="textAreaBottom" fmla="*/ 59040 h 5724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322" name="Google Shape;7961;p57"/>
              <p:cNvSpPr/>
              <p:nvPr/>
            </p:nvSpPr>
            <p:spPr>
              <a:xfrm rot="5400000">
                <a:off x="3167640" y="3778560"/>
                <a:ext cx="66240" cy="57240"/>
              </a:xfrm>
              <a:custGeom>
                <a:avLst/>
                <a:gdLst>
                  <a:gd name="textAreaLeft" fmla="*/ 0 w 66240"/>
                  <a:gd name="textAreaRight" fmla="*/ 68040 w 66240"/>
                  <a:gd name="textAreaTop" fmla="*/ 0 h 57240"/>
                  <a:gd name="textAreaBottom" fmla="*/ 59040 h 5724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323" name="Google Shape;7962;p57"/>
              <p:cNvSpPr/>
              <p:nvPr/>
            </p:nvSpPr>
            <p:spPr>
              <a:xfrm rot="5400000">
                <a:off x="2862000" y="4304520"/>
                <a:ext cx="66240" cy="57240"/>
              </a:xfrm>
              <a:custGeom>
                <a:avLst/>
                <a:gdLst>
                  <a:gd name="textAreaLeft" fmla="*/ 0 w 66240"/>
                  <a:gd name="textAreaRight" fmla="*/ 68040 w 66240"/>
                  <a:gd name="textAreaTop" fmla="*/ 0 h 57240"/>
                  <a:gd name="textAreaBottom" fmla="*/ 59040 h 5724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324" name="Google Shape;7963;p57"/>
              <p:cNvSpPr/>
              <p:nvPr/>
            </p:nvSpPr>
            <p:spPr>
              <a:xfrm rot="5400000">
                <a:off x="2123640" y="4128120"/>
                <a:ext cx="66240" cy="57240"/>
              </a:xfrm>
              <a:custGeom>
                <a:avLst/>
                <a:gdLst>
                  <a:gd name="textAreaLeft" fmla="*/ 0 w 66240"/>
                  <a:gd name="textAreaRight" fmla="*/ 68040 w 66240"/>
                  <a:gd name="textAreaTop" fmla="*/ 0 h 57240"/>
                  <a:gd name="textAreaBottom" fmla="*/ 59040 h 5724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7325" name="Google Shape;7964;p57"/>
              <p:cNvSpPr/>
              <p:nvPr/>
            </p:nvSpPr>
            <p:spPr>
              <a:xfrm rot="5400000">
                <a:off x="2358720" y="3956760"/>
                <a:ext cx="66240" cy="57240"/>
              </a:xfrm>
              <a:custGeom>
                <a:avLst/>
                <a:gdLst>
                  <a:gd name="textAreaLeft" fmla="*/ 0 w 66240"/>
                  <a:gd name="textAreaRight" fmla="*/ 68040 w 66240"/>
                  <a:gd name="textAreaTop" fmla="*/ 0 h 57240"/>
                  <a:gd name="textAreaBottom" fmla="*/ 59040 h 57240"/>
                </a:gdLst>
                <a:ah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noFill/>
              <a:ln w="9525">
                <a:solidFill>
                  <a:srgbClr val="869fb2"/>
                </a:solidFill>
                <a:round/>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326" name="Google Shape;7965;p57"/>
          <p:cNvGrpSpPr/>
          <p:nvPr/>
        </p:nvGrpSpPr>
        <p:grpSpPr>
          <a:xfrm>
            <a:off x="3530520" y="1496160"/>
            <a:ext cx="1563120" cy="707040"/>
            <a:chOff x="3530520" y="1496160"/>
            <a:chExt cx="1563120" cy="707040"/>
          </a:xfrm>
        </p:grpSpPr>
        <p:grpSp>
          <p:nvGrpSpPr>
            <p:cNvPr id="7327" name="Google Shape;7966;p57"/>
            <p:cNvGrpSpPr/>
            <p:nvPr/>
          </p:nvGrpSpPr>
          <p:grpSpPr>
            <a:xfrm>
              <a:off x="3720240" y="1857240"/>
              <a:ext cx="1373400" cy="1800"/>
              <a:chOff x="3720240" y="1857240"/>
              <a:chExt cx="1373400" cy="1800"/>
            </a:xfrm>
          </p:grpSpPr>
          <p:cxnSp>
            <p:nvCxnSpPr>
              <p:cNvPr id="7328" name="Google Shape;7967;p57"/>
              <p:cNvCxnSpPr/>
              <p:nvPr/>
            </p:nvCxnSpPr>
            <p:spPr>
              <a:xfrm>
                <a:off x="4440240" y="1857600"/>
                <a:ext cx="174960" cy="1800"/>
              </a:xfrm>
              <a:prstGeom prst="straightConnector1">
                <a:avLst/>
              </a:prstGeom>
              <a:ln w="9525">
                <a:solidFill>
                  <a:srgbClr val="a5b7c6"/>
                </a:solidFill>
                <a:round/>
              </a:ln>
            </p:spPr>
          </p:cxnSp>
          <p:cxnSp>
            <p:nvCxnSpPr>
              <p:cNvPr id="7329" name="Google Shape;7969;p57"/>
              <p:cNvCxnSpPr/>
              <p:nvPr/>
            </p:nvCxnSpPr>
            <p:spPr>
              <a:xfrm>
                <a:off x="4074840" y="1857240"/>
                <a:ext cx="174960" cy="1800"/>
              </a:xfrm>
              <a:prstGeom prst="straightConnector1">
                <a:avLst/>
              </a:prstGeom>
              <a:ln w="9525">
                <a:solidFill>
                  <a:srgbClr val="a5b7c6"/>
                </a:solidFill>
                <a:round/>
              </a:ln>
            </p:spPr>
          </p:cxnSp>
          <p:cxnSp>
            <p:nvCxnSpPr>
              <p:cNvPr id="7330" name="Google Shape;7970;p57"/>
              <p:cNvCxnSpPr/>
              <p:nvPr/>
            </p:nvCxnSpPr>
            <p:spPr>
              <a:xfrm>
                <a:off x="3720240" y="1857240"/>
                <a:ext cx="174960" cy="1800"/>
              </a:xfrm>
              <a:prstGeom prst="straightConnector1">
                <a:avLst/>
              </a:prstGeom>
              <a:ln w="9525">
                <a:solidFill>
                  <a:srgbClr val="a5b7c6"/>
                </a:solidFill>
                <a:round/>
              </a:ln>
            </p:spPr>
          </p:cxnSp>
          <p:cxnSp>
            <p:nvCxnSpPr>
              <p:cNvPr id="7331" name="Google Shape;7971;p57"/>
              <p:cNvCxnSpPr/>
              <p:nvPr/>
            </p:nvCxnSpPr>
            <p:spPr>
              <a:xfrm>
                <a:off x="4801320" y="1857600"/>
                <a:ext cx="292680" cy="1800"/>
              </a:xfrm>
              <a:prstGeom prst="straightConnector1">
                <a:avLst/>
              </a:prstGeom>
              <a:ln w="9525">
                <a:solidFill>
                  <a:srgbClr val="a5b7c6"/>
                </a:solidFill>
                <a:round/>
                <a:tailEnd len="med" type="triangle" w="med"/>
              </a:ln>
            </p:spPr>
          </p:cxnSp>
        </p:grpSp>
        <p:grpSp>
          <p:nvGrpSpPr>
            <p:cNvPr id="7332" name="Google Shape;7972;p57"/>
            <p:cNvGrpSpPr/>
            <p:nvPr/>
          </p:nvGrpSpPr>
          <p:grpSpPr>
            <a:xfrm>
              <a:off x="3567600" y="1496160"/>
              <a:ext cx="284760" cy="274320"/>
              <a:chOff x="3567600" y="1496160"/>
              <a:chExt cx="284760" cy="274320"/>
            </a:xfrm>
          </p:grpSpPr>
          <p:cxnSp>
            <p:nvCxnSpPr>
              <p:cNvPr id="7333" name="Google Shape;7973;p57"/>
              <p:cNvCxnSpPr/>
              <p:nvPr/>
            </p:nvCxnSpPr>
            <p:spPr>
              <a:xfrm flipV="1">
                <a:off x="3626280" y="1595880"/>
                <a:ext cx="1800" cy="174960"/>
              </a:xfrm>
              <a:prstGeom prst="straightConnector1">
                <a:avLst/>
              </a:prstGeom>
              <a:ln w="9525">
                <a:solidFill>
                  <a:srgbClr val="a5b7c6"/>
                </a:solidFill>
                <a:round/>
              </a:ln>
            </p:spPr>
          </p:cxnSp>
          <p:sp>
            <p:nvSpPr>
              <p:cNvPr id="7334" name="Google Shape;7974;p57"/>
              <p:cNvSpPr/>
              <p:nvPr/>
            </p:nvSpPr>
            <p:spPr>
              <a:xfrm>
                <a:off x="3567600" y="1496160"/>
                <a:ext cx="284760" cy="98280"/>
              </a:xfrm>
              <a:prstGeom prst="rect">
                <a:avLst/>
              </a:prstGeom>
              <a:noFill/>
              <a:ln w="9525">
                <a:solidFill>
                  <a:srgbClr val="5f7d95"/>
                </a:solidFill>
                <a:round/>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sp>
          <p:nvSpPr>
            <p:cNvPr id="7335" name="Google Shape;7975;p57"/>
            <p:cNvSpPr/>
            <p:nvPr/>
          </p:nvSpPr>
          <p:spPr>
            <a:xfrm>
              <a:off x="3530520" y="1771920"/>
              <a:ext cx="186120" cy="186120"/>
            </a:xfrm>
            <a:prstGeom prst="ellipse">
              <a:avLst/>
            </a:prstGeom>
            <a:noFill/>
            <a:ln w="9525">
              <a:solidFill>
                <a:srgbClr val="5f7d9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7336" name="Google Shape;7976;p57"/>
            <p:cNvSpPr/>
            <p:nvPr/>
          </p:nvSpPr>
          <p:spPr>
            <a:xfrm>
              <a:off x="3891600" y="1779120"/>
              <a:ext cx="186120" cy="186120"/>
            </a:xfrm>
            <a:prstGeom prst="ellipse">
              <a:avLst/>
            </a:prstGeom>
            <a:noFill/>
            <a:ln w="9525">
              <a:solidFill>
                <a:srgbClr val="5f7d9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grpSp>
          <p:nvGrpSpPr>
            <p:cNvPr id="7337" name="Google Shape;7977;p57"/>
            <p:cNvGrpSpPr/>
            <p:nvPr/>
          </p:nvGrpSpPr>
          <p:grpSpPr>
            <a:xfrm>
              <a:off x="3929040" y="1960560"/>
              <a:ext cx="284760" cy="240840"/>
              <a:chOff x="3929040" y="1960560"/>
              <a:chExt cx="284760" cy="240840"/>
            </a:xfrm>
          </p:grpSpPr>
          <p:cxnSp>
            <p:nvCxnSpPr>
              <p:cNvPr id="7338" name="Google Shape;7978;p57"/>
              <p:cNvCxnSpPr/>
              <p:nvPr/>
            </p:nvCxnSpPr>
            <p:spPr>
              <a:xfrm flipV="1">
                <a:off x="3988080" y="1960560"/>
                <a:ext cx="1800" cy="145800"/>
              </a:xfrm>
              <a:prstGeom prst="straightConnector1">
                <a:avLst/>
              </a:prstGeom>
              <a:ln w="9525">
                <a:solidFill>
                  <a:srgbClr val="a5b7c6"/>
                </a:solidFill>
                <a:round/>
              </a:ln>
            </p:spPr>
          </p:cxnSp>
          <p:sp>
            <p:nvSpPr>
              <p:cNvPr id="7339" name="Google Shape;7979;p57"/>
              <p:cNvSpPr/>
              <p:nvPr/>
            </p:nvSpPr>
            <p:spPr>
              <a:xfrm>
                <a:off x="3929040" y="2103120"/>
                <a:ext cx="284760" cy="98280"/>
              </a:xfrm>
              <a:prstGeom prst="rect">
                <a:avLst/>
              </a:prstGeom>
              <a:noFill/>
              <a:ln w="9525">
                <a:solidFill>
                  <a:srgbClr val="5f7d95"/>
                </a:solidFill>
                <a:round/>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40" name="Google Shape;7980;p57"/>
            <p:cNvGrpSpPr/>
            <p:nvPr/>
          </p:nvGrpSpPr>
          <p:grpSpPr>
            <a:xfrm>
              <a:off x="4290840" y="1496160"/>
              <a:ext cx="284760" cy="274320"/>
              <a:chOff x="4290840" y="1496160"/>
              <a:chExt cx="284760" cy="274320"/>
            </a:xfrm>
          </p:grpSpPr>
          <p:cxnSp>
            <p:nvCxnSpPr>
              <p:cNvPr id="7341" name="Google Shape;7981;p57"/>
              <p:cNvCxnSpPr/>
              <p:nvPr/>
            </p:nvCxnSpPr>
            <p:spPr>
              <a:xfrm flipV="1">
                <a:off x="4349880" y="1595880"/>
                <a:ext cx="1800" cy="174960"/>
              </a:xfrm>
              <a:prstGeom prst="straightConnector1">
                <a:avLst/>
              </a:prstGeom>
              <a:ln w="9525">
                <a:solidFill>
                  <a:srgbClr val="a5b7c6"/>
                </a:solidFill>
                <a:round/>
              </a:ln>
            </p:spPr>
          </p:cxnSp>
          <p:sp>
            <p:nvSpPr>
              <p:cNvPr id="7342" name="Google Shape;7982;p57"/>
              <p:cNvSpPr/>
              <p:nvPr/>
            </p:nvSpPr>
            <p:spPr>
              <a:xfrm>
                <a:off x="4290840" y="1496160"/>
                <a:ext cx="284760" cy="98280"/>
              </a:xfrm>
              <a:prstGeom prst="rect">
                <a:avLst/>
              </a:prstGeom>
              <a:noFill/>
              <a:ln w="9525">
                <a:solidFill>
                  <a:srgbClr val="5f7d95"/>
                </a:solidFill>
                <a:round/>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sp>
          <p:nvSpPr>
            <p:cNvPr id="7343" name="Google Shape;7983;p57"/>
            <p:cNvSpPr/>
            <p:nvPr/>
          </p:nvSpPr>
          <p:spPr>
            <a:xfrm>
              <a:off x="4252680" y="1771920"/>
              <a:ext cx="186120" cy="186120"/>
            </a:xfrm>
            <a:prstGeom prst="ellipse">
              <a:avLst/>
            </a:prstGeom>
            <a:noFill/>
            <a:ln w="9525">
              <a:solidFill>
                <a:srgbClr val="5f7d9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7344" name="Google Shape;7968;p57"/>
            <p:cNvSpPr/>
            <p:nvPr/>
          </p:nvSpPr>
          <p:spPr>
            <a:xfrm>
              <a:off x="4613760" y="1763640"/>
              <a:ext cx="186120" cy="186120"/>
            </a:xfrm>
            <a:prstGeom prst="ellipse">
              <a:avLst/>
            </a:prstGeom>
            <a:noFill/>
            <a:ln w="9525">
              <a:solidFill>
                <a:srgbClr val="5f7d95"/>
              </a:solidFill>
              <a:round/>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grpSp>
          <p:nvGrpSpPr>
            <p:cNvPr id="7345" name="Google Shape;7984;p57"/>
            <p:cNvGrpSpPr/>
            <p:nvPr/>
          </p:nvGrpSpPr>
          <p:grpSpPr>
            <a:xfrm>
              <a:off x="4657680" y="1959480"/>
              <a:ext cx="284760" cy="243720"/>
              <a:chOff x="4657680" y="1959480"/>
              <a:chExt cx="284760" cy="243720"/>
            </a:xfrm>
          </p:grpSpPr>
          <p:cxnSp>
            <p:nvCxnSpPr>
              <p:cNvPr id="7346" name="Google Shape;7985;p57"/>
              <p:cNvCxnSpPr/>
              <p:nvPr/>
            </p:nvCxnSpPr>
            <p:spPr>
              <a:xfrm flipV="1">
                <a:off x="4707360" y="1959480"/>
                <a:ext cx="1800" cy="146880"/>
              </a:xfrm>
              <a:prstGeom prst="straightConnector1">
                <a:avLst/>
              </a:prstGeom>
              <a:ln w="9525">
                <a:solidFill>
                  <a:srgbClr val="a5b7c6"/>
                </a:solidFill>
                <a:round/>
              </a:ln>
            </p:spPr>
          </p:cxnSp>
          <p:sp>
            <p:nvSpPr>
              <p:cNvPr id="7347" name="Google Shape;7986;p57"/>
              <p:cNvSpPr/>
              <p:nvPr/>
            </p:nvSpPr>
            <p:spPr>
              <a:xfrm>
                <a:off x="4657680" y="2104920"/>
                <a:ext cx="284760" cy="98280"/>
              </a:xfrm>
              <a:prstGeom prst="rect">
                <a:avLst/>
              </a:prstGeom>
              <a:noFill/>
              <a:ln w="9525">
                <a:solidFill>
                  <a:srgbClr val="5f7d95"/>
                </a:solidFill>
                <a:round/>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348" name="Google Shape;7987;p57"/>
          <p:cNvGrpSpPr/>
          <p:nvPr/>
        </p:nvGrpSpPr>
        <p:grpSpPr>
          <a:xfrm>
            <a:off x="3512520" y="2358000"/>
            <a:ext cx="1595520" cy="380160"/>
            <a:chOff x="3512520" y="2358000"/>
            <a:chExt cx="1595520" cy="380160"/>
          </a:xfrm>
        </p:grpSpPr>
        <p:grpSp>
          <p:nvGrpSpPr>
            <p:cNvPr id="7349" name="Google Shape;7988;p57"/>
            <p:cNvGrpSpPr/>
            <p:nvPr/>
          </p:nvGrpSpPr>
          <p:grpSpPr>
            <a:xfrm>
              <a:off x="3737880" y="2552760"/>
              <a:ext cx="1147320" cy="1440"/>
              <a:chOff x="3737880" y="2552760"/>
              <a:chExt cx="1147320" cy="1440"/>
            </a:xfrm>
          </p:grpSpPr>
          <p:cxnSp>
            <p:nvCxnSpPr>
              <p:cNvPr id="7350" name="Google Shape;7989;p57"/>
              <p:cNvCxnSpPr/>
              <p:nvPr/>
            </p:nvCxnSpPr>
            <p:spPr>
              <a:xfrm>
                <a:off x="4195080" y="2552760"/>
                <a:ext cx="233640" cy="1800"/>
              </a:xfrm>
              <a:prstGeom prst="straightConnector1">
                <a:avLst/>
              </a:prstGeom>
              <a:ln w="9525">
                <a:solidFill>
                  <a:srgbClr val="435d74"/>
                </a:solidFill>
                <a:round/>
              </a:ln>
            </p:spPr>
          </p:cxnSp>
          <p:cxnSp>
            <p:nvCxnSpPr>
              <p:cNvPr id="7351" name="Google Shape;7990;p57"/>
              <p:cNvCxnSpPr/>
              <p:nvPr/>
            </p:nvCxnSpPr>
            <p:spPr>
              <a:xfrm>
                <a:off x="4652280" y="2552760"/>
                <a:ext cx="233280" cy="1800"/>
              </a:xfrm>
              <a:prstGeom prst="straightConnector1">
                <a:avLst/>
              </a:prstGeom>
              <a:ln w="9525">
                <a:solidFill>
                  <a:srgbClr val="435d74"/>
                </a:solidFill>
                <a:round/>
              </a:ln>
            </p:spPr>
          </p:cxnSp>
          <p:cxnSp>
            <p:nvCxnSpPr>
              <p:cNvPr id="7352" name="Google Shape;7991;p57"/>
              <p:cNvCxnSpPr/>
              <p:nvPr/>
            </p:nvCxnSpPr>
            <p:spPr>
              <a:xfrm>
                <a:off x="3737880" y="2552760"/>
                <a:ext cx="233280" cy="1800"/>
              </a:xfrm>
              <a:prstGeom prst="straightConnector1">
                <a:avLst/>
              </a:prstGeom>
              <a:ln w="9525">
                <a:solidFill>
                  <a:srgbClr val="435d74"/>
                </a:solidFill>
                <a:round/>
              </a:ln>
            </p:spPr>
          </p:cxnSp>
        </p:grpSp>
        <p:grpSp>
          <p:nvGrpSpPr>
            <p:cNvPr id="7353" name="Google Shape;7994;p57"/>
            <p:cNvGrpSpPr/>
            <p:nvPr/>
          </p:nvGrpSpPr>
          <p:grpSpPr>
            <a:xfrm>
              <a:off x="3969720" y="2440080"/>
              <a:ext cx="224280" cy="298080"/>
              <a:chOff x="3969720" y="2440080"/>
              <a:chExt cx="224280" cy="298080"/>
            </a:xfrm>
          </p:grpSpPr>
          <p:cxnSp>
            <p:nvCxnSpPr>
              <p:cNvPr id="7354" name="Google Shape;7995;p57"/>
              <p:cNvCxnSpPr/>
              <p:nvPr/>
            </p:nvCxnSpPr>
            <p:spPr>
              <a:xfrm>
                <a:off x="4082040" y="2637000"/>
                <a:ext cx="1800" cy="101520"/>
              </a:xfrm>
              <a:prstGeom prst="straightConnector1">
                <a:avLst/>
              </a:prstGeom>
              <a:ln w="9525">
                <a:solidFill>
                  <a:srgbClr val="435d74"/>
                </a:solidFill>
                <a:round/>
              </a:ln>
            </p:spPr>
          </p:cxnSp>
          <p:sp>
            <p:nvSpPr>
              <p:cNvPr id="7355" name="Google Shape;7993;p57"/>
              <p:cNvSpPr/>
              <p:nvPr/>
            </p:nvSpPr>
            <p:spPr>
              <a:xfrm>
                <a:off x="3969720" y="2440080"/>
                <a:ext cx="224280" cy="224280"/>
              </a:xfrm>
              <a:prstGeom prst="ellipse">
                <a:avLst/>
              </a:prstGeom>
              <a:noFill/>
              <a:ln w="9525">
                <a:solidFill>
                  <a:srgbClr val="bac8d3"/>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7356" name="Google Shape;7996;p57"/>
              <p:cNvSpPr/>
              <p:nvPr/>
            </p:nvSpPr>
            <p:spPr>
              <a:xfrm>
                <a:off x="3998520" y="2468880"/>
                <a:ext cx="166680" cy="166680"/>
              </a:xfrm>
              <a:prstGeom prst="ellipse">
                <a:avLst/>
              </a:prstGeom>
              <a:noFill/>
              <a:ln w="9525">
                <a:solidFill>
                  <a:srgbClr val="435d74"/>
                </a:solidFill>
                <a:round/>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57" name="Google Shape;7997;p57"/>
            <p:cNvGrpSpPr/>
            <p:nvPr/>
          </p:nvGrpSpPr>
          <p:grpSpPr>
            <a:xfrm>
              <a:off x="4426920" y="2358000"/>
              <a:ext cx="223920" cy="306000"/>
              <a:chOff x="4426920" y="2358000"/>
              <a:chExt cx="223920" cy="306000"/>
            </a:xfrm>
          </p:grpSpPr>
          <p:cxnSp>
            <p:nvCxnSpPr>
              <p:cNvPr id="7358" name="Google Shape;7998;p57"/>
              <p:cNvCxnSpPr/>
              <p:nvPr/>
            </p:nvCxnSpPr>
            <p:spPr>
              <a:xfrm flipV="1">
                <a:off x="4539600" y="2358000"/>
                <a:ext cx="1800" cy="112680"/>
              </a:xfrm>
              <a:prstGeom prst="straightConnector1">
                <a:avLst/>
              </a:prstGeom>
              <a:ln w="9525">
                <a:solidFill>
                  <a:srgbClr val="435d74"/>
                </a:solidFill>
                <a:round/>
              </a:ln>
            </p:spPr>
          </p:cxnSp>
          <p:sp>
            <p:nvSpPr>
              <p:cNvPr id="7359" name="Google Shape;8000;p57"/>
              <p:cNvSpPr/>
              <p:nvPr/>
            </p:nvSpPr>
            <p:spPr>
              <a:xfrm>
                <a:off x="4426920" y="2440080"/>
                <a:ext cx="223920" cy="223920"/>
              </a:xfrm>
              <a:prstGeom prst="ellipse">
                <a:avLst/>
              </a:prstGeom>
              <a:noFill/>
              <a:ln w="9525">
                <a:solidFill>
                  <a:srgbClr val="bac8d3"/>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7360" name="Google Shape;7999;p57"/>
              <p:cNvSpPr/>
              <p:nvPr/>
            </p:nvSpPr>
            <p:spPr>
              <a:xfrm>
                <a:off x="4455720" y="2468880"/>
                <a:ext cx="166320" cy="166320"/>
              </a:xfrm>
              <a:prstGeom prst="ellipse">
                <a:avLst/>
              </a:prstGeom>
              <a:noFill/>
              <a:ln w="9525">
                <a:solidFill>
                  <a:srgbClr val="435d74"/>
                </a:solidFill>
                <a:round/>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61" name="Google Shape;8001;p57"/>
            <p:cNvGrpSpPr/>
            <p:nvPr/>
          </p:nvGrpSpPr>
          <p:grpSpPr>
            <a:xfrm>
              <a:off x="4884120" y="2440080"/>
              <a:ext cx="223920" cy="297720"/>
              <a:chOff x="4884120" y="2440080"/>
              <a:chExt cx="223920" cy="297720"/>
            </a:xfrm>
          </p:grpSpPr>
          <p:cxnSp>
            <p:nvCxnSpPr>
              <p:cNvPr id="7362" name="Google Shape;8002;p57"/>
              <p:cNvCxnSpPr/>
              <p:nvPr/>
            </p:nvCxnSpPr>
            <p:spPr>
              <a:xfrm>
                <a:off x="4996800" y="2637000"/>
                <a:ext cx="1800" cy="101160"/>
              </a:xfrm>
              <a:prstGeom prst="straightConnector1">
                <a:avLst/>
              </a:prstGeom>
              <a:ln w="9525">
                <a:solidFill>
                  <a:srgbClr val="435d74"/>
                </a:solidFill>
                <a:round/>
              </a:ln>
            </p:spPr>
          </p:cxnSp>
          <p:sp>
            <p:nvSpPr>
              <p:cNvPr id="7363" name="Google Shape;8003;p57"/>
              <p:cNvSpPr/>
              <p:nvPr/>
            </p:nvSpPr>
            <p:spPr>
              <a:xfrm>
                <a:off x="4884120" y="2440080"/>
                <a:ext cx="223920" cy="223920"/>
              </a:xfrm>
              <a:prstGeom prst="ellipse">
                <a:avLst/>
              </a:prstGeom>
              <a:noFill/>
              <a:ln w="9525">
                <a:solidFill>
                  <a:srgbClr val="bac8d3"/>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7364" name="Google Shape;8004;p57"/>
              <p:cNvSpPr/>
              <p:nvPr/>
            </p:nvSpPr>
            <p:spPr>
              <a:xfrm>
                <a:off x="4912920" y="2468880"/>
                <a:ext cx="166320" cy="166320"/>
              </a:xfrm>
              <a:prstGeom prst="ellipse">
                <a:avLst/>
              </a:prstGeom>
              <a:noFill/>
              <a:ln w="9525">
                <a:solidFill>
                  <a:srgbClr val="435d74"/>
                </a:solidFill>
                <a:round/>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65" name="Google Shape;8005;p57"/>
            <p:cNvGrpSpPr/>
            <p:nvPr/>
          </p:nvGrpSpPr>
          <p:grpSpPr>
            <a:xfrm>
              <a:off x="3512520" y="2440080"/>
              <a:ext cx="223920" cy="223920"/>
              <a:chOff x="3512520" y="2440080"/>
              <a:chExt cx="223920" cy="223920"/>
            </a:xfrm>
          </p:grpSpPr>
          <p:cxnSp>
            <p:nvCxnSpPr>
              <p:cNvPr id="7366" name="Google Shape;8006;p57"/>
              <p:cNvCxnSpPr/>
              <p:nvPr/>
            </p:nvCxnSpPr>
            <p:spPr>
              <a:xfrm flipV="1">
                <a:off x="3625200" y="2459880"/>
                <a:ext cx="1800" cy="10800"/>
              </a:xfrm>
              <a:prstGeom prst="straightConnector1">
                <a:avLst/>
              </a:prstGeom>
              <a:ln w="9525">
                <a:solidFill>
                  <a:srgbClr val="435d74"/>
                </a:solidFill>
                <a:round/>
              </a:ln>
            </p:spPr>
          </p:cxnSp>
          <p:sp>
            <p:nvSpPr>
              <p:cNvPr id="7367" name="Google Shape;7992;p57"/>
              <p:cNvSpPr/>
              <p:nvPr/>
            </p:nvSpPr>
            <p:spPr>
              <a:xfrm>
                <a:off x="3512520" y="2440080"/>
                <a:ext cx="223920" cy="223920"/>
              </a:xfrm>
              <a:prstGeom prst="ellipse">
                <a:avLst/>
              </a:prstGeom>
              <a:noFill/>
              <a:ln w="9525">
                <a:solidFill>
                  <a:srgbClr val="bac8d3"/>
                </a:solidFill>
                <a:round/>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7368" name="Google Shape;8007;p57"/>
              <p:cNvSpPr/>
              <p:nvPr/>
            </p:nvSpPr>
            <p:spPr>
              <a:xfrm>
                <a:off x="3541320" y="2469240"/>
                <a:ext cx="166320" cy="166320"/>
              </a:xfrm>
              <a:prstGeom prst="ellipse">
                <a:avLst/>
              </a:prstGeom>
              <a:noFill/>
              <a:ln w="9525">
                <a:solidFill>
                  <a:srgbClr val="435d74"/>
                </a:solidFill>
                <a:round/>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369" name="Google Shape;8008;p57"/>
          <p:cNvGrpSpPr/>
          <p:nvPr/>
        </p:nvGrpSpPr>
        <p:grpSpPr>
          <a:xfrm>
            <a:off x="6872760" y="1182240"/>
            <a:ext cx="1557720" cy="720720"/>
            <a:chOff x="6872760" y="1182240"/>
            <a:chExt cx="1557720" cy="720720"/>
          </a:xfrm>
        </p:grpSpPr>
        <p:cxnSp>
          <p:nvCxnSpPr>
            <p:cNvPr id="7370" name="Google Shape;8009;p57"/>
            <p:cNvCxnSpPr>
              <a:stCxn id="7371" idx="4"/>
              <a:endCxn id="7372" idx="0"/>
            </p:cNvCxnSpPr>
            <p:nvPr/>
          </p:nvCxnSpPr>
          <p:spPr>
            <a:xfrm>
              <a:off x="7018560" y="1473480"/>
              <a:ext cx="293400" cy="138600"/>
            </a:xfrm>
            <a:prstGeom prst="straightConnector1">
              <a:avLst/>
            </a:prstGeom>
            <a:ln w="9525">
              <a:solidFill>
                <a:srgbClr val="435d74"/>
              </a:solidFill>
              <a:round/>
            </a:ln>
          </p:spPr>
        </p:cxnSp>
        <p:cxnSp>
          <p:nvCxnSpPr>
            <p:cNvPr id="7373" name="Google Shape;8012;p57"/>
            <p:cNvCxnSpPr>
              <a:stCxn id="7372" idx="0"/>
              <a:endCxn id="7374" idx="4"/>
            </p:cNvCxnSpPr>
            <p:nvPr/>
          </p:nvCxnSpPr>
          <p:spPr>
            <a:xfrm flipV="1">
              <a:off x="7311600" y="1473480"/>
              <a:ext cx="340560" cy="138600"/>
            </a:xfrm>
            <a:prstGeom prst="straightConnector1">
              <a:avLst/>
            </a:prstGeom>
            <a:ln w="9525">
              <a:solidFill>
                <a:srgbClr val="435d74"/>
              </a:solidFill>
              <a:round/>
            </a:ln>
          </p:spPr>
        </p:cxnSp>
        <p:cxnSp>
          <p:nvCxnSpPr>
            <p:cNvPr id="7375" name="Google Shape;8014;p57"/>
            <p:cNvCxnSpPr>
              <a:stCxn id="7374" idx="4"/>
              <a:endCxn id="7376" idx="0"/>
            </p:cNvCxnSpPr>
            <p:nvPr/>
          </p:nvCxnSpPr>
          <p:spPr>
            <a:xfrm>
              <a:off x="7651800" y="1473480"/>
              <a:ext cx="340560" cy="138600"/>
            </a:xfrm>
            <a:prstGeom prst="straightConnector1">
              <a:avLst/>
            </a:prstGeom>
            <a:ln w="9525">
              <a:solidFill>
                <a:srgbClr val="435d74"/>
              </a:solidFill>
              <a:round/>
            </a:ln>
          </p:spPr>
        </p:cxnSp>
        <p:cxnSp>
          <p:nvCxnSpPr>
            <p:cNvPr id="7377" name="Google Shape;8016;p57"/>
            <p:cNvCxnSpPr>
              <a:stCxn id="7376" idx="0"/>
              <a:endCxn id="7378" idx="4"/>
            </p:cNvCxnSpPr>
            <p:nvPr/>
          </p:nvCxnSpPr>
          <p:spPr>
            <a:xfrm flipV="1">
              <a:off x="7992000" y="1473480"/>
              <a:ext cx="293400" cy="138600"/>
            </a:xfrm>
            <a:prstGeom prst="straightConnector1">
              <a:avLst/>
            </a:prstGeom>
            <a:ln w="9525">
              <a:solidFill>
                <a:srgbClr val="435d74"/>
              </a:solidFill>
              <a:round/>
            </a:ln>
          </p:spPr>
        </p:cxnSp>
        <p:sp>
          <p:nvSpPr>
            <p:cNvPr id="7378" name="Google Shape;8017;p57"/>
            <p:cNvSpPr/>
            <p:nvPr/>
          </p:nvSpPr>
          <p:spPr>
            <a:xfrm>
              <a:off x="8139240" y="1182240"/>
              <a:ext cx="291240" cy="29124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374" name="Google Shape;8013;p57"/>
            <p:cNvSpPr/>
            <p:nvPr/>
          </p:nvSpPr>
          <p:spPr>
            <a:xfrm>
              <a:off x="7506000" y="1182240"/>
              <a:ext cx="291240" cy="29124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371" name="Google Shape;8010;p57"/>
            <p:cNvSpPr/>
            <p:nvPr/>
          </p:nvSpPr>
          <p:spPr>
            <a:xfrm>
              <a:off x="6872760" y="1182240"/>
              <a:ext cx="291240" cy="29124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376" name="Google Shape;8015;p57"/>
            <p:cNvSpPr/>
            <p:nvPr/>
          </p:nvSpPr>
          <p:spPr>
            <a:xfrm>
              <a:off x="7846200" y="1611720"/>
              <a:ext cx="291240" cy="29124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sp>
          <p:nvSpPr>
            <p:cNvPr id="7372" name="Google Shape;8011;p57"/>
            <p:cNvSpPr/>
            <p:nvPr/>
          </p:nvSpPr>
          <p:spPr>
            <a:xfrm>
              <a:off x="7165800" y="1611720"/>
              <a:ext cx="291240" cy="29124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grpSp>
      <p:grpSp>
        <p:nvGrpSpPr>
          <p:cNvPr id="7379" name="Google Shape;8018;p57"/>
          <p:cNvGrpSpPr/>
          <p:nvPr/>
        </p:nvGrpSpPr>
        <p:grpSpPr>
          <a:xfrm>
            <a:off x="3526560" y="2891880"/>
            <a:ext cx="1568880" cy="292320"/>
            <a:chOff x="3526560" y="2891880"/>
            <a:chExt cx="1568880" cy="292320"/>
          </a:xfrm>
        </p:grpSpPr>
        <p:sp>
          <p:nvSpPr>
            <p:cNvPr id="7380" name="Google Shape;8019;p57"/>
            <p:cNvSpPr/>
            <p:nvPr/>
          </p:nvSpPr>
          <p:spPr>
            <a:xfrm>
              <a:off x="3526560" y="2891880"/>
              <a:ext cx="1568880" cy="292320"/>
            </a:xfrm>
            <a:custGeom>
              <a:avLst/>
              <a:gdLst>
                <a:gd name="textAreaLeft" fmla="*/ 0 w 1568880"/>
                <a:gd name="textAreaRight" fmla="*/ 1570680 w 1568880"/>
                <a:gd name="textAreaTop" fmla="*/ 0 h 292320"/>
                <a:gd name="textAreaBottom" fmla="*/ 294120 h 292320"/>
              </a:gdLst>
              <a:ahLst/>
              <a:rect l="textAreaLeft" t="textAreaTop" r="textAreaRight" b="textAreaBottom"/>
              <a:pathLst>
                <a:path w="42616" h="798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81" name="Google Shape;8020;p57"/>
            <p:cNvSpPr/>
            <p:nvPr/>
          </p:nvSpPr>
          <p:spPr>
            <a:xfrm>
              <a:off x="3554280" y="2908440"/>
              <a:ext cx="259920" cy="259920"/>
            </a:xfrm>
            <a:custGeom>
              <a:avLst/>
              <a:gdLst>
                <a:gd name="textAreaLeft" fmla="*/ 0 w 259920"/>
                <a:gd name="textAreaRight" fmla="*/ 261720 w 259920"/>
                <a:gd name="textAreaTop" fmla="*/ 0 h 259920"/>
                <a:gd name="textAreaBottom" fmla="*/ 261720 h 259920"/>
              </a:gdLst>
              <a:ahLst/>
              <a:rect l="textAreaLeft" t="textAreaTop" r="textAreaRight" b="textAreaBottom"/>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82" name="Google Shape;8021;p57"/>
            <p:cNvSpPr/>
            <p:nvPr/>
          </p:nvSpPr>
          <p:spPr>
            <a:xfrm>
              <a:off x="3975840" y="2908440"/>
              <a:ext cx="259920" cy="259920"/>
            </a:xfrm>
            <a:custGeom>
              <a:avLst/>
              <a:gdLst>
                <a:gd name="textAreaLeft" fmla="*/ 0 w 259920"/>
                <a:gd name="textAreaRight" fmla="*/ 261720 w 259920"/>
                <a:gd name="textAreaTop" fmla="*/ 0 h 259920"/>
                <a:gd name="textAreaBottom" fmla="*/ 261720 h 259920"/>
              </a:gdLst>
              <a:ahLst/>
              <a:rect l="textAreaLeft" t="textAreaTop" r="textAreaRight" b="textAreaBottom"/>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83" name="Google Shape;8022;p57"/>
            <p:cNvSpPr/>
            <p:nvPr/>
          </p:nvSpPr>
          <p:spPr>
            <a:xfrm>
              <a:off x="4397400" y="2908440"/>
              <a:ext cx="259920" cy="259920"/>
            </a:xfrm>
            <a:custGeom>
              <a:avLst/>
              <a:gdLst>
                <a:gd name="textAreaLeft" fmla="*/ 0 w 259920"/>
                <a:gd name="textAreaRight" fmla="*/ 261720 w 259920"/>
                <a:gd name="textAreaTop" fmla="*/ 0 h 259920"/>
                <a:gd name="textAreaBottom" fmla="*/ 261720 h 259920"/>
              </a:gdLst>
              <a:ahLst/>
              <a:rect l="textAreaLeft" t="textAreaTop" r="textAreaRight" b="textAreaBottom"/>
              <a:pathLst>
                <a:path w="7099" h="710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84" name="Google Shape;8023;p57"/>
            <p:cNvSpPr/>
            <p:nvPr/>
          </p:nvSpPr>
          <p:spPr>
            <a:xfrm>
              <a:off x="4818960" y="2908440"/>
              <a:ext cx="259920" cy="259920"/>
            </a:xfrm>
            <a:custGeom>
              <a:avLst/>
              <a:gdLst>
                <a:gd name="textAreaLeft" fmla="*/ 0 w 259920"/>
                <a:gd name="textAreaRight" fmla="*/ 261720 w 259920"/>
                <a:gd name="textAreaTop" fmla="*/ 0 h 259920"/>
                <a:gd name="textAreaBottom" fmla="*/ 261720 h 259920"/>
              </a:gdLst>
              <a:ahLst/>
              <a:rect l="textAreaLeft" t="textAreaTop" r="textAreaRight" b="textAreaBottom"/>
              <a:pathLst>
                <a:path w="7101" h="710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85" name="Google Shape;8024;p57"/>
          <p:cNvGrpSpPr/>
          <p:nvPr/>
        </p:nvGrpSpPr>
        <p:grpSpPr>
          <a:xfrm>
            <a:off x="6869520" y="2009520"/>
            <a:ext cx="1563840" cy="365040"/>
            <a:chOff x="6869520" y="2009520"/>
            <a:chExt cx="1563840" cy="365040"/>
          </a:xfrm>
        </p:grpSpPr>
        <p:sp>
          <p:nvSpPr>
            <p:cNvPr id="7386" name="Google Shape;8025;p57"/>
            <p:cNvSpPr/>
            <p:nvPr/>
          </p:nvSpPr>
          <p:spPr>
            <a:xfrm>
              <a:off x="8138160" y="2009520"/>
              <a:ext cx="222840" cy="192600"/>
            </a:xfrm>
            <a:custGeom>
              <a:avLst/>
              <a:gdLst>
                <a:gd name="textAreaLeft" fmla="*/ 0 w 222840"/>
                <a:gd name="textAreaRight" fmla="*/ 224640 w 222840"/>
                <a:gd name="textAreaTop" fmla="*/ 0 h 192600"/>
                <a:gd name="textAreaBottom" fmla="*/ 194400 h 192600"/>
              </a:gdLst>
              <a:ahLst/>
              <a:rect l="textAreaLeft" t="textAreaTop" r="textAreaRight" b="textAreaBottom"/>
              <a:pathLst>
                <a:path w="57767" h="50027">
                  <a:moveTo>
                    <a:pt x="14439" y="0"/>
                  </a:moveTo>
                  <a:lnTo>
                    <a:pt x="0" y="25014"/>
                  </a:lnTo>
                  <a:lnTo>
                    <a:pt x="14439" y="50027"/>
                  </a:lnTo>
                  <a:lnTo>
                    <a:pt x="43329" y="50027"/>
                  </a:lnTo>
                  <a:lnTo>
                    <a:pt x="57767" y="25014"/>
                  </a:lnTo>
                  <a:lnTo>
                    <a:pt x="43329"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87" name="Google Shape;8026;p57"/>
            <p:cNvSpPr/>
            <p:nvPr/>
          </p:nvSpPr>
          <p:spPr>
            <a:xfrm>
              <a:off x="7837920" y="2181600"/>
              <a:ext cx="222840" cy="192600"/>
            </a:xfrm>
            <a:custGeom>
              <a:avLst/>
              <a:gdLst>
                <a:gd name="textAreaLeft" fmla="*/ 0 w 222840"/>
                <a:gd name="textAreaRight" fmla="*/ 224640 w 222840"/>
                <a:gd name="textAreaTop" fmla="*/ 0 h 192600"/>
                <a:gd name="textAreaBottom" fmla="*/ 194400 h 192600"/>
              </a:gdLst>
              <a:ahLst/>
              <a:rect l="textAreaLeft" t="textAreaTop" r="textAreaRight" b="textAreaBottom"/>
              <a:pathLst>
                <a:path w="57768" h="50027">
                  <a:moveTo>
                    <a:pt x="14439" y="0"/>
                  </a:moveTo>
                  <a:lnTo>
                    <a:pt x="1" y="25013"/>
                  </a:lnTo>
                  <a:lnTo>
                    <a:pt x="14439" y="50027"/>
                  </a:lnTo>
                  <a:lnTo>
                    <a:pt x="43329" y="50027"/>
                  </a:lnTo>
                  <a:lnTo>
                    <a:pt x="57767" y="25013"/>
                  </a:lnTo>
                  <a:lnTo>
                    <a:pt x="43329"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88" name="Google Shape;8027;p57"/>
            <p:cNvSpPr/>
            <p:nvPr/>
          </p:nvSpPr>
          <p:spPr>
            <a:xfrm>
              <a:off x="6953040" y="2009520"/>
              <a:ext cx="222840" cy="192600"/>
            </a:xfrm>
            <a:custGeom>
              <a:avLst/>
              <a:gdLst>
                <a:gd name="textAreaLeft" fmla="*/ 0 w 222840"/>
                <a:gd name="textAreaRight" fmla="*/ 224640 w 222840"/>
                <a:gd name="textAreaTop" fmla="*/ 0 h 192600"/>
                <a:gd name="textAreaBottom" fmla="*/ 194400 h 192600"/>
              </a:gdLst>
              <a:ahLst/>
              <a:rect l="textAreaLeft" t="textAreaTop" r="textAreaRight" b="textAreaBottom"/>
              <a:pathLst>
                <a:path w="57768" h="50027">
                  <a:moveTo>
                    <a:pt x="14439" y="0"/>
                  </a:moveTo>
                  <a:lnTo>
                    <a:pt x="1" y="25013"/>
                  </a:lnTo>
                  <a:lnTo>
                    <a:pt x="14439" y="50027"/>
                  </a:lnTo>
                  <a:lnTo>
                    <a:pt x="43329" y="50027"/>
                  </a:lnTo>
                  <a:lnTo>
                    <a:pt x="57768" y="25013"/>
                  </a:lnTo>
                  <a:lnTo>
                    <a:pt x="43329"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89" name="Google Shape;8028;p57"/>
            <p:cNvSpPr/>
            <p:nvPr/>
          </p:nvSpPr>
          <p:spPr>
            <a:xfrm>
              <a:off x="7248960" y="2181960"/>
              <a:ext cx="222840" cy="192600"/>
            </a:xfrm>
            <a:custGeom>
              <a:avLst/>
              <a:gdLst>
                <a:gd name="textAreaLeft" fmla="*/ 0 w 222840"/>
                <a:gd name="textAreaRight" fmla="*/ 224640 w 222840"/>
                <a:gd name="textAreaTop" fmla="*/ 0 h 192600"/>
                <a:gd name="textAreaBottom" fmla="*/ 194400 h 192600"/>
              </a:gdLst>
              <a:ahLst/>
              <a:rect l="textAreaLeft" t="textAreaTop" r="textAreaRight" b="textAreaBottom"/>
              <a:pathLst>
                <a:path w="57780" h="50027">
                  <a:moveTo>
                    <a:pt x="14452" y="0"/>
                  </a:moveTo>
                  <a:lnTo>
                    <a:pt x="0" y="25013"/>
                  </a:lnTo>
                  <a:lnTo>
                    <a:pt x="14452" y="50027"/>
                  </a:lnTo>
                  <a:lnTo>
                    <a:pt x="43328" y="50027"/>
                  </a:lnTo>
                  <a:lnTo>
                    <a:pt x="57780" y="25013"/>
                  </a:lnTo>
                  <a:lnTo>
                    <a:pt x="43328"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90" name="Google Shape;8029;p57"/>
            <p:cNvSpPr/>
            <p:nvPr/>
          </p:nvSpPr>
          <p:spPr>
            <a:xfrm>
              <a:off x="7540920" y="2009520"/>
              <a:ext cx="222840" cy="192600"/>
            </a:xfrm>
            <a:custGeom>
              <a:avLst/>
              <a:gdLst>
                <a:gd name="textAreaLeft" fmla="*/ 0 w 222840"/>
                <a:gd name="textAreaRight" fmla="*/ 224640 w 222840"/>
                <a:gd name="textAreaTop" fmla="*/ 0 h 192600"/>
                <a:gd name="textAreaBottom" fmla="*/ 194400 h 192600"/>
              </a:gdLst>
              <a:ahLst/>
              <a:rect l="textAreaLeft" t="textAreaTop" r="textAreaRight" b="textAreaBottom"/>
              <a:pathLst>
                <a:path w="57767" h="50027">
                  <a:moveTo>
                    <a:pt x="14439" y="0"/>
                  </a:moveTo>
                  <a:lnTo>
                    <a:pt x="0" y="25013"/>
                  </a:lnTo>
                  <a:lnTo>
                    <a:pt x="14439" y="50027"/>
                  </a:lnTo>
                  <a:lnTo>
                    <a:pt x="43328" y="50027"/>
                  </a:lnTo>
                  <a:lnTo>
                    <a:pt x="57767" y="25013"/>
                  </a:lnTo>
                  <a:lnTo>
                    <a:pt x="43328"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91" name="Google Shape;8030;p57"/>
            <p:cNvSpPr/>
            <p:nvPr/>
          </p:nvSpPr>
          <p:spPr>
            <a:xfrm>
              <a:off x="6869520" y="2107080"/>
              <a:ext cx="1563840" cy="169920"/>
            </a:xfrm>
            <a:custGeom>
              <a:avLst/>
              <a:gdLst>
                <a:gd name="textAreaLeft" fmla="*/ 0 w 1563840"/>
                <a:gd name="textAreaRight" fmla="*/ 1565640 w 1563840"/>
                <a:gd name="textAreaTop" fmla="*/ 0 h 169920"/>
                <a:gd name="textAreaBottom" fmla="*/ 171720 h 169920"/>
              </a:gdLst>
              <a:ahLst/>
              <a:rect l="textAreaLeft" t="textAreaTop" r="textAreaRight" b="textAreaBottom"/>
              <a:pathLst>
                <a:path fill="none" w="285373" h="3131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a:solidFill>
                <a:srgbClr val="869fb2"/>
              </a:solidFill>
              <a:miter/>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392" name="Google Shape;8031;p57"/>
          <p:cNvGrpSpPr/>
          <p:nvPr/>
        </p:nvGrpSpPr>
        <p:grpSpPr>
          <a:xfrm>
            <a:off x="6854040" y="3158280"/>
            <a:ext cx="1595160" cy="664560"/>
            <a:chOff x="6854040" y="3158280"/>
            <a:chExt cx="1595160" cy="664560"/>
          </a:xfrm>
        </p:grpSpPr>
        <p:cxnSp>
          <p:nvCxnSpPr>
            <p:cNvPr id="7393" name="Google Shape;8032;p57"/>
            <p:cNvCxnSpPr/>
            <p:nvPr/>
          </p:nvCxnSpPr>
          <p:spPr>
            <a:xfrm>
              <a:off x="7065360" y="3654360"/>
              <a:ext cx="1800" cy="168840"/>
            </a:xfrm>
            <a:prstGeom prst="straightConnector1">
              <a:avLst/>
            </a:prstGeom>
            <a:ln w="9525">
              <a:solidFill>
                <a:srgbClr val="a5b7c6"/>
              </a:solidFill>
              <a:round/>
              <a:tailEnd len="med" type="diamond" w="med"/>
            </a:ln>
          </p:spPr>
        </p:cxnSp>
        <p:cxnSp>
          <p:nvCxnSpPr>
            <p:cNvPr id="7394" name="Google Shape;8033;p57"/>
            <p:cNvCxnSpPr/>
            <p:nvPr/>
          </p:nvCxnSpPr>
          <p:spPr>
            <a:xfrm>
              <a:off x="7848000" y="3654360"/>
              <a:ext cx="1800" cy="168840"/>
            </a:xfrm>
            <a:prstGeom prst="straightConnector1">
              <a:avLst/>
            </a:prstGeom>
            <a:ln w="9525">
              <a:solidFill>
                <a:srgbClr val="a5b7c6"/>
              </a:solidFill>
              <a:round/>
              <a:tailEnd len="med" type="diamond" w="med"/>
            </a:ln>
          </p:spPr>
        </p:cxnSp>
        <p:cxnSp>
          <p:nvCxnSpPr>
            <p:cNvPr id="7395" name="Google Shape;8034;p57"/>
            <p:cNvCxnSpPr/>
            <p:nvPr/>
          </p:nvCxnSpPr>
          <p:spPr>
            <a:xfrm flipV="1">
              <a:off x="8225640" y="3170520"/>
              <a:ext cx="1800" cy="168120"/>
            </a:xfrm>
            <a:prstGeom prst="straightConnector1">
              <a:avLst/>
            </a:prstGeom>
            <a:ln w="9525">
              <a:solidFill>
                <a:srgbClr val="a5b7c6"/>
              </a:solidFill>
              <a:round/>
              <a:tailEnd len="med" type="diamond" w="med"/>
            </a:ln>
          </p:spPr>
        </p:cxnSp>
        <p:cxnSp>
          <p:nvCxnSpPr>
            <p:cNvPr id="7396" name="Google Shape;8035;p57"/>
            <p:cNvCxnSpPr/>
            <p:nvPr/>
          </p:nvCxnSpPr>
          <p:spPr>
            <a:xfrm flipV="1">
              <a:off x="7456680" y="3158280"/>
              <a:ext cx="1800" cy="168840"/>
            </a:xfrm>
            <a:prstGeom prst="straightConnector1">
              <a:avLst/>
            </a:prstGeom>
            <a:ln w="9525">
              <a:solidFill>
                <a:srgbClr val="a5b7c6"/>
              </a:solidFill>
              <a:round/>
              <a:tailEnd len="med" type="diamond" w="med"/>
            </a:ln>
          </p:spPr>
        </p:cxnSp>
        <p:grpSp>
          <p:nvGrpSpPr>
            <p:cNvPr id="7397" name="Google Shape;8036;p57"/>
            <p:cNvGrpSpPr/>
            <p:nvPr/>
          </p:nvGrpSpPr>
          <p:grpSpPr>
            <a:xfrm>
              <a:off x="6854040" y="3308760"/>
              <a:ext cx="1595160" cy="368280"/>
              <a:chOff x="6854040" y="3308760"/>
              <a:chExt cx="1595160" cy="368280"/>
            </a:xfrm>
          </p:grpSpPr>
          <p:sp>
            <p:nvSpPr>
              <p:cNvPr id="7398" name="Google Shape;8037;p57"/>
              <p:cNvSpPr/>
              <p:nvPr/>
            </p:nvSpPr>
            <p:spPr>
              <a:xfrm>
                <a:off x="6854040" y="3308760"/>
                <a:ext cx="780120" cy="368280"/>
              </a:xfrm>
              <a:custGeom>
                <a:avLst/>
                <a:gdLst>
                  <a:gd name="textAreaLeft" fmla="*/ 0 w 780120"/>
                  <a:gd name="textAreaRight" fmla="*/ 781920 w 780120"/>
                  <a:gd name="textAreaTop" fmla="*/ 0 h 368280"/>
                  <a:gd name="textAreaBottom" fmla="*/ 370080 h 368280"/>
                </a:gdLst>
                <a:ahLst/>
                <a:rect l="textAreaLeft" t="textAreaTop" r="textAreaRight" b="textAreaBottom"/>
                <a:pathLst>
                  <a:path w="34368" h="16266">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399" name="Google Shape;8038;p57"/>
              <p:cNvSpPr/>
              <p:nvPr/>
            </p:nvSpPr>
            <p:spPr>
              <a:xfrm>
                <a:off x="7669080" y="3308760"/>
                <a:ext cx="780120" cy="368280"/>
              </a:xfrm>
              <a:custGeom>
                <a:avLst/>
                <a:gdLst>
                  <a:gd name="textAreaLeft" fmla="*/ 0 w 780120"/>
                  <a:gd name="textAreaRight" fmla="*/ 781920 w 780120"/>
                  <a:gd name="textAreaTop" fmla="*/ 0 h 368280"/>
                  <a:gd name="textAreaBottom" fmla="*/ 370080 h 368280"/>
                </a:gdLst>
                <a:ahLst/>
                <a:rect l="textAreaLeft" t="textAreaTop" r="textAreaRight" b="textAreaBottom"/>
                <a:pathLst>
                  <a:path w="34382" h="16266">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00" name="Google Shape;8039;p57"/>
              <p:cNvSpPr/>
              <p:nvPr/>
            </p:nvSpPr>
            <p:spPr>
              <a:xfrm>
                <a:off x="7278120" y="3308760"/>
                <a:ext cx="745560" cy="368280"/>
              </a:xfrm>
              <a:custGeom>
                <a:avLst/>
                <a:gdLst>
                  <a:gd name="textAreaLeft" fmla="*/ 0 w 745560"/>
                  <a:gd name="textAreaRight" fmla="*/ 747360 w 745560"/>
                  <a:gd name="textAreaTop" fmla="*/ 0 h 368280"/>
                  <a:gd name="textAreaBottom" fmla="*/ 370080 h 368280"/>
                </a:gdLst>
                <a:ahLst/>
                <a:rect l="textAreaLeft" t="textAreaTop" r="textAreaRight" b="textAreaBottom"/>
                <a:pathLst>
                  <a:path w="32852" h="16266">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401" name="Google Shape;8040;p57"/>
          <p:cNvGrpSpPr/>
          <p:nvPr/>
        </p:nvGrpSpPr>
        <p:grpSpPr>
          <a:xfrm>
            <a:off x="5375160" y="1179720"/>
            <a:ext cx="1366920" cy="1591920"/>
            <a:chOff x="5375160" y="1179720"/>
            <a:chExt cx="1366920" cy="1591920"/>
          </a:xfrm>
        </p:grpSpPr>
        <p:sp>
          <p:nvSpPr>
            <p:cNvPr id="7402" name="Google Shape;8041;p57"/>
            <p:cNvSpPr/>
            <p:nvPr/>
          </p:nvSpPr>
          <p:spPr>
            <a:xfrm>
              <a:off x="5375160" y="1179720"/>
              <a:ext cx="408600" cy="40860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03" name="Google Shape;8042;p57"/>
            <p:cNvSpPr/>
            <p:nvPr/>
          </p:nvSpPr>
          <p:spPr>
            <a:xfrm>
              <a:off x="6333480" y="1179720"/>
              <a:ext cx="408600" cy="40860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04" name="Google Shape;8043;p57"/>
            <p:cNvSpPr/>
            <p:nvPr/>
          </p:nvSpPr>
          <p:spPr>
            <a:xfrm>
              <a:off x="6333480" y="1773000"/>
              <a:ext cx="408600" cy="40860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7405" name="Google Shape;8044;p57"/>
            <p:cNvCxnSpPr>
              <a:stCxn id="7402" idx="1"/>
              <a:endCxn id="7403" idx="2"/>
            </p:cNvCxnSpPr>
            <p:nvPr/>
          </p:nvCxnSpPr>
          <p:spPr>
            <a:xfrm>
              <a:off x="5375160" y="1383840"/>
              <a:ext cx="1162800" cy="204840"/>
            </a:xfrm>
            <a:prstGeom prst="bentConnector4">
              <a:avLst>
                <a:gd name="adj1" fmla="val 32455"/>
                <a:gd name="adj2" fmla="val 100704"/>
              </a:avLst>
            </a:prstGeom>
            <a:ln w="9525">
              <a:solidFill>
                <a:srgbClr val="325d79"/>
              </a:solidFill>
              <a:round/>
            </a:ln>
          </p:spPr>
        </p:cxnSp>
        <p:cxnSp>
          <p:nvCxnSpPr>
            <p:cNvPr id="7406" name="Google Shape;8045;p57"/>
            <p:cNvCxnSpPr>
              <a:stCxn id="7403" idx="1"/>
              <a:endCxn id="7407" idx="0"/>
            </p:cNvCxnSpPr>
            <p:nvPr/>
          </p:nvCxnSpPr>
          <p:spPr>
            <a:xfrm flipV="1" rot="10800000">
              <a:off x="5578920" y="1383480"/>
              <a:ext cx="754560" cy="389520"/>
            </a:xfrm>
            <a:prstGeom prst="bentConnector2">
              <a:avLst/>
            </a:prstGeom>
            <a:ln w="9525">
              <a:solidFill>
                <a:srgbClr val="325d79"/>
              </a:solidFill>
              <a:round/>
            </a:ln>
          </p:spPr>
        </p:cxnSp>
        <p:cxnSp>
          <p:nvCxnSpPr>
            <p:cNvPr id="7408" name="Google Shape;8047;p57"/>
            <p:cNvCxnSpPr>
              <a:stCxn id="7407" idx="1"/>
              <a:endCxn id="7404" idx="2"/>
            </p:cNvCxnSpPr>
            <p:nvPr/>
          </p:nvCxnSpPr>
          <p:spPr>
            <a:xfrm>
              <a:off x="5375160" y="1977120"/>
              <a:ext cx="1162800" cy="204840"/>
            </a:xfrm>
            <a:prstGeom prst="bentConnector4">
              <a:avLst>
                <a:gd name="adj1" fmla="val 32455"/>
                <a:gd name="adj2" fmla="val 100704"/>
              </a:avLst>
            </a:prstGeom>
            <a:ln w="9525">
              <a:solidFill>
                <a:srgbClr val="325d79"/>
              </a:solidFill>
              <a:round/>
            </a:ln>
          </p:spPr>
        </p:cxnSp>
        <p:cxnSp>
          <p:nvCxnSpPr>
            <p:cNvPr id="7409" name="Google Shape;8048;p57"/>
            <p:cNvCxnSpPr>
              <a:stCxn id="7404" idx="1"/>
              <a:endCxn id="7410" idx="0"/>
            </p:cNvCxnSpPr>
            <p:nvPr/>
          </p:nvCxnSpPr>
          <p:spPr>
            <a:xfrm flipV="1" rot="10800000">
              <a:off x="5578920" y="1977120"/>
              <a:ext cx="754560" cy="386280"/>
            </a:xfrm>
            <a:prstGeom prst="bentConnector2">
              <a:avLst/>
            </a:prstGeom>
            <a:ln w="9525">
              <a:solidFill>
                <a:srgbClr val="325d79"/>
              </a:solidFill>
              <a:round/>
            </a:ln>
          </p:spPr>
        </p:cxnSp>
        <p:sp>
          <p:nvSpPr>
            <p:cNvPr id="7407" name="Google Shape;8046;p57"/>
            <p:cNvSpPr/>
            <p:nvPr/>
          </p:nvSpPr>
          <p:spPr>
            <a:xfrm>
              <a:off x="5375160" y="1773000"/>
              <a:ext cx="408600" cy="40860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10" name="Google Shape;8049;p57"/>
            <p:cNvSpPr/>
            <p:nvPr/>
          </p:nvSpPr>
          <p:spPr>
            <a:xfrm>
              <a:off x="5375160" y="2363040"/>
              <a:ext cx="408600" cy="40860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11" name="Google Shape;8050;p57"/>
            <p:cNvSpPr/>
            <p:nvPr/>
          </p:nvSpPr>
          <p:spPr>
            <a:xfrm>
              <a:off x="6333480" y="2363040"/>
              <a:ext cx="408600" cy="408600"/>
            </a:xfrm>
            <a:prstGeom prst="flowChartConnector">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7412" name="Google Shape;8051;p57"/>
            <p:cNvCxnSpPr>
              <a:endCxn id="7411" idx="2"/>
            </p:cNvCxnSpPr>
            <p:nvPr/>
          </p:nvCxnSpPr>
          <p:spPr>
            <a:xfrm flipH="1" rot="16200000">
              <a:off x="6058800" y="2292480"/>
              <a:ext cx="205200" cy="753120"/>
            </a:xfrm>
            <a:prstGeom prst="bentConnector3">
              <a:avLst>
                <a:gd name="adj1" fmla="val 50087"/>
              </a:avLst>
            </a:prstGeom>
            <a:ln w="9525">
              <a:solidFill>
                <a:srgbClr val="325d79"/>
              </a:solidFill>
              <a:round/>
            </a:ln>
          </p:spPr>
        </p:cxnSp>
      </p:grpSp>
      <p:grpSp>
        <p:nvGrpSpPr>
          <p:cNvPr id="7413" name="Google Shape;8052;p57"/>
          <p:cNvGrpSpPr/>
          <p:nvPr/>
        </p:nvGrpSpPr>
        <p:grpSpPr>
          <a:xfrm>
            <a:off x="3507480" y="1185840"/>
            <a:ext cx="1636200" cy="153000"/>
            <a:chOff x="3507480" y="1185840"/>
            <a:chExt cx="1636200" cy="153000"/>
          </a:xfrm>
        </p:grpSpPr>
        <p:sp>
          <p:nvSpPr>
            <p:cNvPr id="7414" name="Google Shape;8053;p57"/>
            <p:cNvSpPr/>
            <p:nvPr/>
          </p:nvSpPr>
          <p:spPr>
            <a:xfrm>
              <a:off x="3507480" y="1185840"/>
              <a:ext cx="376560" cy="153000"/>
            </a:xfrm>
            <a:custGeom>
              <a:avLst/>
              <a:gdLst>
                <a:gd name="textAreaLeft" fmla="*/ 0 w 376560"/>
                <a:gd name="textAreaRight" fmla="*/ 378360 w 376560"/>
                <a:gd name="textAreaTop" fmla="*/ 0 h 153000"/>
                <a:gd name="textAreaBottom" fmla="*/ 154800 h 153000"/>
              </a:gdLst>
              <a:ahLst/>
              <a:rect l="textAreaLeft" t="textAreaTop" r="textAreaRight" b="textAreaBottom"/>
              <a:pathLst>
                <a:path w="65726" h="26923">
                  <a:moveTo>
                    <a:pt x="0" y="0"/>
                  </a:moveTo>
                  <a:lnTo>
                    <a:pt x="10782" y="13477"/>
                  </a:lnTo>
                  <a:lnTo>
                    <a:pt x="0" y="26923"/>
                  </a:lnTo>
                  <a:lnTo>
                    <a:pt x="54943" y="26923"/>
                  </a:lnTo>
                  <a:lnTo>
                    <a:pt x="65725" y="13477"/>
                  </a:lnTo>
                  <a:lnTo>
                    <a:pt x="54943" y="0"/>
                  </a:lnTo>
                  <a:close/>
                </a:path>
              </a:pathLst>
            </a:custGeom>
            <a:noFill/>
            <a:ln w="9525">
              <a:solidFill>
                <a:srgbClr val="a5b7c5"/>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415" name="Google Shape;8054;p57"/>
            <p:cNvSpPr/>
            <p:nvPr/>
          </p:nvSpPr>
          <p:spPr>
            <a:xfrm>
              <a:off x="3822480" y="1185840"/>
              <a:ext cx="376560" cy="153000"/>
            </a:xfrm>
            <a:custGeom>
              <a:avLst/>
              <a:gdLst>
                <a:gd name="textAreaLeft" fmla="*/ 0 w 376560"/>
                <a:gd name="textAreaRight" fmla="*/ 378360 w 376560"/>
                <a:gd name="textAreaTop" fmla="*/ 0 h 153000"/>
                <a:gd name="textAreaBottom" fmla="*/ 154800 h 153000"/>
              </a:gdLst>
              <a:ah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noFill/>
            <a:ln w="9525">
              <a:solidFill>
                <a:srgbClr val="445d73"/>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416" name="Google Shape;8055;p57"/>
            <p:cNvSpPr/>
            <p:nvPr/>
          </p:nvSpPr>
          <p:spPr>
            <a:xfrm>
              <a:off x="4137120" y="1185840"/>
              <a:ext cx="376560" cy="153000"/>
            </a:xfrm>
            <a:custGeom>
              <a:avLst/>
              <a:gdLst>
                <a:gd name="textAreaLeft" fmla="*/ 0 w 376560"/>
                <a:gd name="textAreaRight" fmla="*/ 378360 w 376560"/>
                <a:gd name="textAreaTop" fmla="*/ 0 h 153000"/>
                <a:gd name="textAreaBottom" fmla="*/ 154800 h 153000"/>
              </a:gdLst>
              <a:ah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noFill/>
            <a:ln w="9525">
              <a:solidFill>
                <a:srgbClr val="667e92"/>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417" name="Google Shape;8056;p57"/>
            <p:cNvSpPr/>
            <p:nvPr/>
          </p:nvSpPr>
          <p:spPr>
            <a:xfrm>
              <a:off x="4767120" y="1185840"/>
              <a:ext cx="376560" cy="153000"/>
            </a:xfrm>
            <a:custGeom>
              <a:avLst/>
              <a:gdLst>
                <a:gd name="textAreaLeft" fmla="*/ 0 w 376560"/>
                <a:gd name="textAreaRight" fmla="*/ 378360 w 376560"/>
                <a:gd name="textAreaTop" fmla="*/ 0 h 153000"/>
                <a:gd name="textAreaBottom" fmla="*/ 154800 h 153000"/>
              </a:gdLst>
              <a:ah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noFill/>
            <a:ln w="9525">
              <a:solidFill>
                <a:srgbClr val="869fb1"/>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7418" name="Google Shape;8057;p57"/>
            <p:cNvSpPr/>
            <p:nvPr/>
          </p:nvSpPr>
          <p:spPr>
            <a:xfrm>
              <a:off x="4452120" y="1185840"/>
              <a:ext cx="376560" cy="153000"/>
            </a:xfrm>
            <a:custGeom>
              <a:avLst/>
              <a:gdLst>
                <a:gd name="textAreaLeft" fmla="*/ 0 w 376560"/>
                <a:gd name="textAreaRight" fmla="*/ 378360 w 376560"/>
                <a:gd name="textAreaTop" fmla="*/ 0 h 153000"/>
                <a:gd name="textAreaBottom" fmla="*/ 154800 h 153000"/>
              </a:gdLst>
              <a:ahLst/>
              <a:rect l="textAreaLeft" t="textAreaTop" r="textAreaRight" b="textAreaBottom"/>
              <a:pathLst>
                <a:path w="65726" h="26923">
                  <a:moveTo>
                    <a:pt x="1" y="0"/>
                  </a:moveTo>
                  <a:lnTo>
                    <a:pt x="10751" y="13477"/>
                  </a:lnTo>
                  <a:lnTo>
                    <a:pt x="1" y="26923"/>
                  </a:lnTo>
                  <a:lnTo>
                    <a:pt x="54944" y="26923"/>
                  </a:lnTo>
                  <a:lnTo>
                    <a:pt x="65726" y="13477"/>
                  </a:lnTo>
                  <a:lnTo>
                    <a:pt x="54944" y="0"/>
                  </a:lnTo>
                  <a:close/>
                </a:path>
              </a:pathLst>
            </a:custGeom>
            <a:noFill/>
            <a:ln w="9525">
              <a:solidFill>
                <a:srgbClr val="a5b7c5"/>
              </a:solidFill>
              <a:round/>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19" name="Google Shape;8058;p57"/>
          <p:cNvGrpSpPr/>
          <p:nvPr/>
        </p:nvGrpSpPr>
        <p:grpSpPr>
          <a:xfrm>
            <a:off x="746280" y="1507680"/>
            <a:ext cx="2475000" cy="90000"/>
            <a:chOff x="746280" y="1507680"/>
            <a:chExt cx="2475000" cy="90000"/>
          </a:xfrm>
        </p:grpSpPr>
        <p:sp>
          <p:nvSpPr>
            <p:cNvPr id="7420" name="Google Shape;8059;p57"/>
            <p:cNvSpPr/>
            <p:nvPr/>
          </p:nvSpPr>
          <p:spPr>
            <a:xfrm>
              <a:off x="746280" y="1507680"/>
              <a:ext cx="90000" cy="9000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421" name="Google Shape;8060;p57"/>
            <p:cNvSpPr/>
            <p:nvPr/>
          </p:nvSpPr>
          <p:spPr>
            <a:xfrm>
              <a:off x="1961640" y="1507680"/>
              <a:ext cx="90000" cy="9000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422" name="Google Shape;8061;p57"/>
            <p:cNvSpPr/>
            <p:nvPr/>
          </p:nvSpPr>
          <p:spPr>
            <a:xfrm>
              <a:off x="3131280" y="1507680"/>
              <a:ext cx="90000" cy="9000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423" name="Google Shape;8062;p57"/>
            <p:cNvSpPr/>
            <p:nvPr/>
          </p:nvSpPr>
          <p:spPr>
            <a:xfrm>
              <a:off x="1346760" y="1507680"/>
              <a:ext cx="90000" cy="9000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7424" name="Google Shape;8063;p57"/>
            <p:cNvSpPr/>
            <p:nvPr/>
          </p:nvSpPr>
          <p:spPr>
            <a:xfrm>
              <a:off x="2548440" y="1507680"/>
              <a:ext cx="90000" cy="90000"/>
            </a:xfrm>
            <a:prstGeom prst="diamond">
              <a:avLst/>
            </a:prstGeom>
            <a:noFill/>
            <a:ln w="9525">
              <a:solidFill>
                <a:srgbClr val="374957"/>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cxnSp>
          <p:nvCxnSpPr>
            <p:cNvPr id="7425" name="Google Shape;8064;p57"/>
            <p:cNvCxnSpPr/>
            <p:nvPr/>
          </p:nvCxnSpPr>
          <p:spPr>
            <a:xfrm>
              <a:off x="883800" y="1553040"/>
              <a:ext cx="409680" cy="1800"/>
            </a:xfrm>
            <a:prstGeom prst="straightConnector1">
              <a:avLst/>
            </a:prstGeom>
            <a:ln w="9525">
              <a:solidFill>
                <a:srgbClr val="5f7d95"/>
              </a:solidFill>
              <a:round/>
            </a:ln>
          </p:spPr>
        </p:cxnSp>
        <p:cxnSp>
          <p:nvCxnSpPr>
            <p:cNvPr id="7426" name="Google Shape;8065;p57"/>
            <p:cNvCxnSpPr/>
            <p:nvPr/>
          </p:nvCxnSpPr>
          <p:spPr>
            <a:xfrm>
              <a:off x="1493640" y="1553040"/>
              <a:ext cx="409680" cy="1800"/>
            </a:xfrm>
            <a:prstGeom prst="straightConnector1">
              <a:avLst/>
            </a:prstGeom>
            <a:ln w="9525">
              <a:solidFill>
                <a:srgbClr val="5f7d95"/>
              </a:solidFill>
              <a:round/>
            </a:ln>
          </p:spPr>
        </p:cxnSp>
        <p:cxnSp>
          <p:nvCxnSpPr>
            <p:cNvPr id="7427" name="Google Shape;8066;p57"/>
            <p:cNvCxnSpPr/>
            <p:nvPr/>
          </p:nvCxnSpPr>
          <p:spPr>
            <a:xfrm>
              <a:off x="2103480" y="1553040"/>
              <a:ext cx="409680" cy="1800"/>
            </a:xfrm>
            <a:prstGeom prst="straightConnector1">
              <a:avLst/>
            </a:prstGeom>
            <a:ln w="9525">
              <a:solidFill>
                <a:srgbClr val="5f7d95"/>
              </a:solidFill>
              <a:round/>
            </a:ln>
          </p:spPr>
        </p:cxnSp>
        <p:cxnSp>
          <p:nvCxnSpPr>
            <p:cNvPr id="7428" name="Google Shape;8067;p57"/>
            <p:cNvCxnSpPr/>
            <p:nvPr/>
          </p:nvCxnSpPr>
          <p:spPr>
            <a:xfrm>
              <a:off x="2676960" y="1553040"/>
              <a:ext cx="409680" cy="1800"/>
            </a:xfrm>
            <a:prstGeom prst="straightConnector1">
              <a:avLst/>
            </a:prstGeom>
            <a:ln w="9525">
              <a:solidFill>
                <a:srgbClr val="5f7d95"/>
              </a:solidFill>
              <a:round/>
            </a:ln>
          </p:spPr>
        </p:cxnSp>
      </p:grpSp>
      <p:grpSp>
        <p:nvGrpSpPr>
          <p:cNvPr id="7429" name="Google Shape;8068;p57"/>
          <p:cNvGrpSpPr/>
          <p:nvPr/>
        </p:nvGrpSpPr>
        <p:grpSpPr>
          <a:xfrm>
            <a:off x="732600" y="2742840"/>
            <a:ext cx="1450800" cy="650520"/>
            <a:chOff x="732600" y="2742840"/>
            <a:chExt cx="1450800" cy="650520"/>
          </a:xfrm>
        </p:grpSpPr>
        <p:cxnSp>
          <p:nvCxnSpPr>
            <p:cNvPr id="7430" name="Google Shape;8069;p57"/>
            <p:cNvCxnSpPr>
              <a:stCxn id="7431" idx="2"/>
              <a:endCxn id="7432" idx="0"/>
            </p:cNvCxnSpPr>
            <p:nvPr/>
          </p:nvCxnSpPr>
          <p:spPr>
            <a:xfrm flipH="1" rot="16200000">
              <a:off x="1580400" y="2747160"/>
              <a:ext cx="135000" cy="380160"/>
            </a:xfrm>
            <a:prstGeom prst="bentConnector3">
              <a:avLst>
                <a:gd name="adj1" fmla="val 100267"/>
              </a:avLst>
            </a:prstGeom>
            <a:ln w="9525">
              <a:solidFill>
                <a:srgbClr val="c2c2c2"/>
              </a:solidFill>
              <a:round/>
            </a:ln>
          </p:spPr>
        </p:cxnSp>
        <p:cxnSp>
          <p:nvCxnSpPr>
            <p:cNvPr id="7433" name="Google Shape;8072;p57"/>
            <p:cNvCxnSpPr>
              <a:stCxn id="7434" idx="0"/>
              <a:endCxn id="7431" idx="2"/>
            </p:cNvCxnSpPr>
            <p:nvPr/>
          </p:nvCxnSpPr>
          <p:spPr>
            <a:xfrm flipH="1" flipV="1" rot="5400000">
              <a:off x="1200600" y="2747520"/>
              <a:ext cx="135000" cy="380160"/>
            </a:xfrm>
            <a:prstGeom prst="bentConnector3">
              <a:avLst>
                <a:gd name="adj1" fmla="val 98663"/>
              </a:avLst>
            </a:prstGeom>
            <a:ln w="9525">
              <a:solidFill>
                <a:srgbClr val="c2c2c2"/>
              </a:solidFill>
              <a:round/>
            </a:ln>
          </p:spPr>
        </p:cxnSp>
        <p:cxnSp>
          <p:nvCxnSpPr>
            <p:cNvPr id="7435" name="Google Shape;8074;p57"/>
            <p:cNvCxnSpPr>
              <a:stCxn id="7434" idx="2"/>
              <a:endCxn id="7436" idx="0"/>
            </p:cNvCxnSpPr>
            <p:nvPr/>
          </p:nvCxnSpPr>
          <p:spPr>
            <a:xfrm flipH="1" rot="16200000">
              <a:off x="1101240" y="3108240"/>
              <a:ext cx="135000" cy="181440"/>
            </a:xfrm>
            <a:prstGeom prst="bentConnector3">
              <a:avLst>
                <a:gd name="adj1" fmla="val 100267"/>
              </a:avLst>
            </a:prstGeom>
            <a:ln w="9525">
              <a:solidFill>
                <a:srgbClr val="c2c2c2"/>
              </a:solidFill>
              <a:round/>
            </a:ln>
          </p:spPr>
        </p:cxnSp>
        <p:cxnSp>
          <p:nvCxnSpPr>
            <p:cNvPr id="7437" name="Google Shape;8076;p57"/>
            <p:cNvCxnSpPr>
              <a:stCxn id="7438" idx="0"/>
              <a:endCxn id="7434" idx="2"/>
            </p:cNvCxnSpPr>
            <p:nvPr/>
          </p:nvCxnSpPr>
          <p:spPr>
            <a:xfrm flipH="1" flipV="1" rot="5400000">
              <a:off x="920160" y="3108240"/>
              <a:ext cx="135000" cy="181800"/>
            </a:xfrm>
            <a:prstGeom prst="bentConnector3">
              <a:avLst>
                <a:gd name="adj1" fmla="val 98930"/>
              </a:avLst>
            </a:prstGeom>
            <a:ln w="9525">
              <a:solidFill>
                <a:srgbClr val="c2c2c2"/>
              </a:solidFill>
              <a:round/>
            </a:ln>
          </p:spPr>
        </p:cxnSp>
        <p:cxnSp>
          <p:nvCxnSpPr>
            <p:cNvPr id="7439" name="Google Shape;8078;p57"/>
            <p:cNvCxnSpPr>
              <a:stCxn id="7432" idx="2"/>
              <a:endCxn id="7440" idx="0"/>
            </p:cNvCxnSpPr>
            <p:nvPr/>
          </p:nvCxnSpPr>
          <p:spPr>
            <a:xfrm flipH="1" rot="16200000">
              <a:off x="1861200" y="3108240"/>
              <a:ext cx="135000" cy="181800"/>
            </a:xfrm>
            <a:prstGeom prst="bentConnector3">
              <a:avLst>
                <a:gd name="adj1" fmla="val 100534"/>
              </a:avLst>
            </a:prstGeom>
            <a:ln w="9525">
              <a:solidFill>
                <a:srgbClr val="c2c2c2"/>
              </a:solidFill>
              <a:round/>
            </a:ln>
          </p:spPr>
        </p:cxnSp>
        <p:cxnSp>
          <p:nvCxnSpPr>
            <p:cNvPr id="7441" name="Google Shape;8080;p57"/>
            <p:cNvCxnSpPr>
              <a:stCxn id="7442" idx="0"/>
              <a:endCxn id="7432" idx="2"/>
            </p:cNvCxnSpPr>
            <p:nvPr/>
          </p:nvCxnSpPr>
          <p:spPr>
            <a:xfrm flipH="1" flipV="1" rot="5400000">
              <a:off x="1679760" y="3108240"/>
              <a:ext cx="135000" cy="181800"/>
            </a:xfrm>
            <a:prstGeom prst="bentConnector3">
              <a:avLst>
                <a:gd name="adj1" fmla="val 98930"/>
              </a:avLst>
            </a:prstGeom>
            <a:ln w="9525">
              <a:solidFill>
                <a:srgbClr val="c2c2c2"/>
              </a:solidFill>
              <a:round/>
            </a:ln>
          </p:spPr>
        </p:cxnSp>
        <p:sp>
          <p:nvSpPr>
            <p:cNvPr id="7438" name="Google Shape;8077;p57"/>
            <p:cNvSpPr/>
            <p:nvPr/>
          </p:nvSpPr>
          <p:spPr>
            <a:xfrm>
              <a:off x="732600" y="3266280"/>
              <a:ext cx="328320" cy="127080"/>
            </a:xfrm>
            <a:prstGeom prst="roundRect">
              <a:avLst>
                <a:gd name="adj" fmla="val 50000"/>
              </a:avLst>
            </a:prstGeom>
            <a:noFill/>
            <a:ln w="9525">
              <a:solidFill>
                <a:srgbClr val="cfd9e0"/>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436" name="Google Shape;8075;p57"/>
            <p:cNvSpPr/>
            <p:nvPr/>
          </p:nvSpPr>
          <p:spPr>
            <a:xfrm>
              <a:off x="1095120" y="3266280"/>
              <a:ext cx="328320" cy="127080"/>
            </a:xfrm>
            <a:prstGeom prst="roundRect">
              <a:avLst>
                <a:gd name="adj" fmla="val 50000"/>
              </a:avLst>
            </a:prstGeom>
            <a:noFill/>
            <a:ln w="9525">
              <a:solidFill>
                <a:srgbClr val="cfd9e0"/>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442" name="Google Shape;8081;p57"/>
            <p:cNvSpPr/>
            <p:nvPr/>
          </p:nvSpPr>
          <p:spPr>
            <a:xfrm>
              <a:off x="1492200" y="3266280"/>
              <a:ext cx="328320" cy="127080"/>
            </a:xfrm>
            <a:prstGeom prst="roundRect">
              <a:avLst>
                <a:gd name="adj" fmla="val 50000"/>
              </a:avLst>
            </a:prstGeom>
            <a:noFill/>
            <a:ln w="9525">
              <a:solidFill>
                <a:srgbClr val="cfd9e0"/>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440" name="Google Shape;8079;p57"/>
            <p:cNvSpPr/>
            <p:nvPr/>
          </p:nvSpPr>
          <p:spPr>
            <a:xfrm>
              <a:off x="1855080" y="3266280"/>
              <a:ext cx="328320" cy="127080"/>
            </a:xfrm>
            <a:prstGeom prst="roundRect">
              <a:avLst>
                <a:gd name="adj" fmla="val 50000"/>
              </a:avLst>
            </a:prstGeom>
            <a:noFill/>
            <a:ln w="9525">
              <a:solidFill>
                <a:srgbClr val="cfd9e0"/>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432" name="Google Shape;8071;p57"/>
            <p:cNvSpPr/>
            <p:nvPr/>
          </p:nvSpPr>
          <p:spPr>
            <a:xfrm>
              <a:off x="1673640" y="3004560"/>
              <a:ext cx="328320" cy="127080"/>
            </a:xfrm>
            <a:prstGeom prst="roundRect">
              <a:avLst>
                <a:gd name="adj" fmla="val 50000"/>
              </a:avLst>
            </a:prstGeom>
            <a:noFill/>
            <a:ln w="9525">
              <a:solidFill>
                <a:srgbClr val="869fb1"/>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434" name="Google Shape;8073;p57"/>
            <p:cNvSpPr/>
            <p:nvPr/>
          </p:nvSpPr>
          <p:spPr>
            <a:xfrm>
              <a:off x="914040" y="3004560"/>
              <a:ext cx="328320" cy="127080"/>
            </a:xfrm>
            <a:prstGeom prst="roundRect">
              <a:avLst>
                <a:gd name="adj" fmla="val 50000"/>
              </a:avLst>
            </a:prstGeom>
            <a:noFill/>
            <a:ln w="9525">
              <a:solidFill>
                <a:srgbClr val="869fb1"/>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US" sz="1400" spc="-1" strike="noStrike">
                <a:solidFill>
                  <a:srgbClr val="ffffff"/>
                </a:solidFill>
                <a:latin typeface="Arial"/>
              </a:endParaRPr>
            </a:p>
          </p:txBody>
        </p:sp>
        <p:sp>
          <p:nvSpPr>
            <p:cNvPr id="7431" name="Google Shape;8070;p57"/>
            <p:cNvSpPr/>
            <p:nvPr/>
          </p:nvSpPr>
          <p:spPr>
            <a:xfrm>
              <a:off x="1293840" y="2742840"/>
              <a:ext cx="328320" cy="127080"/>
            </a:xfrm>
            <a:prstGeom prst="roundRect">
              <a:avLst>
                <a:gd name="adj" fmla="val 50000"/>
              </a:avLst>
            </a:prstGeom>
            <a:noFill/>
            <a:ln w="9525">
              <a:solidFill>
                <a:srgbClr val="667e92"/>
              </a:solidFill>
              <a:round/>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43" name="Google Shape;8082;p57"/>
          <p:cNvGrpSpPr/>
          <p:nvPr/>
        </p:nvGrpSpPr>
        <p:grpSpPr>
          <a:xfrm>
            <a:off x="732600" y="1178640"/>
            <a:ext cx="2516760" cy="209160"/>
            <a:chOff x="732600" y="1178640"/>
            <a:chExt cx="2516760" cy="209160"/>
          </a:xfrm>
        </p:grpSpPr>
        <p:grpSp>
          <p:nvGrpSpPr>
            <p:cNvPr id="7444" name="Google Shape;8083;p57"/>
            <p:cNvGrpSpPr/>
            <p:nvPr/>
          </p:nvGrpSpPr>
          <p:grpSpPr>
            <a:xfrm>
              <a:off x="1920960" y="1178640"/>
              <a:ext cx="603000" cy="125640"/>
              <a:chOff x="1920960" y="1178640"/>
              <a:chExt cx="603000" cy="125640"/>
            </a:xfrm>
          </p:grpSpPr>
          <p:sp>
            <p:nvSpPr>
              <p:cNvPr id="7445" name="Google Shape;8084;p57"/>
              <p:cNvSpPr/>
              <p:nvPr/>
            </p:nvSpPr>
            <p:spPr>
              <a:xfrm>
                <a:off x="1933200" y="1262880"/>
                <a:ext cx="590760" cy="38520"/>
              </a:xfrm>
              <a:prstGeom prst="rect">
                <a:avLst/>
              </a:prstGeom>
              <a:noFill/>
              <a:ln w="9525">
                <a:solidFill>
                  <a:srgbClr val="bac8d3"/>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nvGrpSpPr>
              <p:cNvPr id="7446" name="Google Shape;8085;p57"/>
              <p:cNvGrpSpPr/>
              <p:nvPr/>
            </p:nvGrpSpPr>
            <p:grpSpPr>
              <a:xfrm>
                <a:off x="1920960" y="1178640"/>
                <a:ext cx="26280" cy="125640"/>
                <a:chOff x="1920960" y="1178640"/>
                <a:chExt cx="26280" cy="125640"/>
              </a:xfrm>
            </p:grpSpPr>
            <p:cxnSp>
              <p:nvCxnSpPr>
                <p:cNvPr id="7447" name="Google Shape;8086;p57"/>
                <p:cNvCxnSpPr/>
                <p:nvPr/>
              </p:nvCxnSpPr>
              <p:spPr>
                <a:xfrm>
                  <a:off x="1934640" y="1194120"/>
                  <a:ext cx="1800" cy="110520"/>
                </a:xfrm>
                <a:prstGeom prst="straightConnector1">
                  <a:avLst/>
                </a:prstGeom>
                <a:ln w="9525">
                  <a:solidFill>
                    <a:srgbClr val="667e92"/>
                  </a:solidFill>
                  <a:round/>
                </a:ln>
              </p:spPr>
            </p:cxnSp>
            <p:sp>
              <p:nvSpPr>
                <p:cNvPr id="7448" name="Google Shape;8087;p57"/>
                <p:cNvSpPr/>
                <p:nvPr/>
              </p:nvSpPr>
              <p:spPr>
                <a:xfrm>
                  <a:off x="1920960" y="1178640"/>
                  <a:ext cx="26280" cy="2628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grpSp>
        <p:cxnSp>
          <p:nvCxnSpPr>
            <p:cNvPr id="7449" name="Google Shape;8088;p57"/>
            <p:cNvCxnSpPr/>
            <p:nvPr/>
          </p:nvCxnSpPr>
          <p:spPr>
            <a:xfrm>
              <a:off x="3236760" y="1194120"/>
              <a:ext cx="1800" cy="110520"/>
            </a:xfrm>
            <a:prstGeom prst="straightConnector1">
              <a:avLst/>
            </a:prstGeom>
            <a:ln w="9525">
              <a:solidFill>
                <a:srgbClr val="667e92"/>
              </a:solidFill>
              <a:round/>
            </a:ln>
          </p:spPr>
        </p:cxnSp>
        <p:sp>
          <p:nvSpPr>
            <p:cNvPr id="7450" name="Google Shape;8089;p57"/>
            <p:cNvSpPr/>
            <p:nvPr/>
          </p:nvSpPr>
          <p:spPr>
            <a:xfrm>
              <a:off x="3223080" y="1178640"/>
              <a:ext cx="26280" cy="2628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nvGrpSpPr>
            <p:cNvPr id="7451" name="Google Shape;8090;p57"/>
            <p:cNvGrpSpPr/>
            <p:nvPr/>
          </p:nvGrpSpPr>
          <p:grpSpPr>
            <a:xfrm>
              <a:off x="732600" y="1178640"/>
              <a:ext cx="606240" cy="125640"/>
              <a:chOff x="732600" y="1178640"/>
              <a:chExt cx="606240" cy="125640"/>
            </a:xfrm>
          </p:grpSpPr>
          <p:grpSp>
            <p:nvGrpSpPr>
              <p:cNvPr id="7452" name="Google Shape;8091;p57"/>
              <p:cNvGrpSpPr/>
              <p:nvPr/>
            </p:nvGrpSpPr>
            <p:grpSpPr>
              <a:xfrm>
                <a:off x="732600" y="1178640"/>
                <a:ext cx="26280" cy="125640"/>
                <a:chOff x="732600" y="1178640"/>
                <a:chExt cx="26280" cy="125640"/>
              </a:xfrm>
            </p:grpSpPr>
            <p:cxnSp>
              <p:nvCxnSpPr>
                <p:cNvPr id="7453" name="Google Shape;8092;p57"/>
                <p:cNvCxnSpPr/>
                <p:nvPr/>
              </p:nvCxnSpPr>
              <p:spPr>
                <a:xfrm>
                  <a:off x="746280" y="1194120"/>
                  <a:ext cx="1800" cy="110520"/>
                </a:xfrm>
                <a:prstGeom prst="straightConnector1">
                  <a:avLst/>
                </a:prstGeom>
                <a:ln w="9525">
                  <a:solidFill>
                    <a:srgbClr val="667e92"/>
                  </a:solidFill>
                  <a:round/>
                </a:ln>
              </p:spPr>
            </p:cxnSp>
            <p:sp>
              <p:nvSpPr>
                <p:cNvPr id="7454" name="Google Shape;8093;p57"/>
                <p:cNvSpPr/>
                <p:nvPr/>
              </p:nvSpPr>
              <p:spPr>
                <a:xfrm>
                  <a:off x="732600" y="1178640"/>
                  <a:ext cx="26280" cy="2628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sp>
            <p:nvSpPr>
              <p:cNvPr id="7455" name="Google Shape;8094;p57"/>
              <p:cNvSpPr/>
              <p:nvPr/>
            </p:nvSpPr>
            <p:spPr>
              <a:xfrm>
                <a:off x="748080" y="1263240"/>
                <a:ext cx="590760" cy="38520"/>
              </a:xfrm>
              <a:prstGeom prst="rect">
                <a:avLst/>
              </a:prstGeom>
              <a:noFill/>
              <a:ln w="9525">
                <a:solidFill>
                  <a:srgbClr val="bac8d3"/>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56" name="Google Shape;8095;p57"/>
            <p:cNvGrpSpPr/>
            <p:nvPr/>
          </p:nvGrpSpPr>
          <p:grpSpPr>
            <a:xfrm>
              <a:off x="1329480" y="1263240"/>
              <a:ext cx="601920" cy="124560"/>
              <a:chOff x="1329480" y="1263240"/>
              <a:chExt cx="601920" cy="124560"/>
            </a:xfrm>
          </p:grpSpPr>
          <p:grpSp>
            <p:nvGrpSpPr>
              <p:cNvPr id="7457" name="Google Shape;8096;p57"/>
              <p:cNvGrpSpPr/>
              <p:nvPr/>
            </p:nvGrpSpPr>
            <p:grpSpPr>
              <a:xfrm>
                <a:off x="1329480" y="1263240"/>
                <a:ext cx="26280" cy="124560"/>
                <a:chOff x="1329480" y="1263240"/>
                <a:chExt cx="26280" cy="124560"/>
              </a:xfrm>
            </p:grpSpPr>
            <p:cxnSp>
              <p:nvCxnSpPr>
                <p:cNvPr id="7458" name="Google Shape;8097;p57"/>
                <p:cNvCxnSpPr/>
                <p:nvPr/>
              </p:nvCxnSpPr>
              <p:spPr>
                <a:xfrm flipV="1">
                  <a:off x="1341720" y="1263240"/>
                  <a:ext cx="1800" cy="110520"/>
                </a:xfrm>
                <a:prstGeom prst="straightConnector1">
                  <a:avLst/>
                </a:prstGeom>
                <a:ln w="9525">
                  <a:solidFill>
                    <a:srgbClr val="667e92"/>
                  </a:solidFill>
                  <a:round/>
                </a:ln>
              </p:spPr>
            </p:cxnSp>
            <p:sp>
              <p:nvSpPr>
                <p:cNvPr id="7459" name="Google Shape;8098;p57"/>
                <p:cNvSpPr/>
                <p:nvPr/>
              </p:nvSpPr>
              <p:spPr>
                <a:xfrm rot="10800000">
                  <a:off x="1329480" y="1361520"/>
                  <a:ext cx="26280" cy="2628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sp>
            <p:nvSpPr>
              <p:cNvPr id="7460" name="Google Shape;8099;p57"/>
              <p:cNvSpPr/>
              <p:nvPr/>
            </p:nvSpPr>
            <p:spPr>
              <a:xfrm>
                <a:off x="1340640" y="1263240"/>
                <a:ext cx="590760" cy="38520"/>
              </a:xfrm>
              <a:prstGeom prst="rect">
                <a:avLst/>
              </a:prstGeom>
              <a:noFill/>
              <a:ln w="9525">
                <a:solidFill>
                  <a:srgbClr val="869fb2"/>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61" name="Google Shape;8100;p57"/>
            <p:cNvGrpSpPr/>
            <p:nvPr/>
          </p:nvGrpSpPr>
          <p:grpSpPr>
            <a:xfrm>
              <a:off x="2513160" y="1263240"/>
              <a:ext cx="721800" cy="124560"/>
              <a:chOff x="2513160" y="1263240"/>
              <a:chExt cx="721800" cy="124560"/>
            </a:xfrm>
          </p:grpSpPr>
          <p:grpSp>
            <p:nvGrpSpPr>
              <p:cNvPr id="7462" name="Google Shape;8101;p57"/>
              <p:cNvGrpSpPr/>
              <p:nvPr/>
            </p:nvGrpSpPr>
            <p:grpSpPr>
              <a:xfrm>
                <a:off x="2513160" y="1263240"/>
                <a:ext cx="26280" cy="124560"/>
                <a:chOff x="2513160" y="1263240"/>
                <a:chExt cx="26280" cy="124560"/>
              </a:xfrm>
            </p:grpSpPr>
            <p:cxnSp>
              <p:nvCxnSpPr>
                <p:cNvPr id="7463" name="Google Shape;8102;p57"/>
                <p:cNvCxnSpPr/>
                <p:nvPr/>
              </p:nvCxnSpPr>
              <p:spPr>
                <a:xfrm flipV="1">
                  <a:off x="2525040" y="1263240"/>
                  <a:ext cx="1800" cy="110520"/>
                </a:xfrm>
                <a:prstGeom prst="straightConnector1">
                  <a:avLst/>
                </a:prstGeom>
                <a:ln w="9525">
                  <a:solidFill>
                    <a:srgbClr val="667e92"/>
                  </a:solidFill>
                  <a:round/>
                </a:ln>
              </p:spPr>
            </p:cxnSp>
            <p:sp>
              <p:nvSpPr>
                <p:cNvPr id="7464" name="Google Shape;8103;p57"/>
                <p:cNvSpPr/>
                <p:nvPr/>
              </p:nvSpPr>
              <p:spPr>
                <a:xfrm rot="10800000">
                  <a:off x="2513160" y="1361520"/>
                  <a:ext cx="26280" cy="26280"/>
                </a:xfrm>
                <a:prstGeom prst="ellipse">
                  <a:avLst/>
                </a:prstGeom>
                <a:solidFill>
                  <a:srgbClr val="667e92"/>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sp>
            <p:nvSpPr>
              <p:cNvPr id="7465" name="Google Shape;8104;p57"/>
              <p:cNvSpPr/>
              <p:nvPr/>
            </p:nvSpPr>
            <p:spPr>
              <a:xfrm>
                <a:off x="2525760" y="1263240"/>
                <a:ext cx="709200" cy="38520"/>
              </a:xfrm>
              <a:prstGeom prst="rect">
                <a:avLst/>
              </a:prstGeom>
              <a:noFill/>
              <a:ln w="9525">
                <a:solidFill>
                  <a:srgbClr val="869fb2"/>
                </a:solidFill>
                <a:round/>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466" name="Google Shape;8105;p57"/>
          <p:cNvGrpSpPr/>
          <p:nvPr/>
        </p:nvGrpSpPr>
        <p:grpSpPr>
          <a:xfrm>
            <a:off x="3525480" y="3875040"/>
            <a:ext cx="1566000" cy="489960"/>
            <a:chOff x="3525480" y="3875040"/>
            <a:chExt cx="1566000" cy="489960"/>
          </a:xfrm>
        </p:grpSpPr>
        <p:grpSp>
          <p:nvGrpSpPr>
            <p:cNvPr id="7467" name="Google Shape;8106;p57"/>
            <p:cNvGrpSpPr/>
            <p:nvPr/>
          </p:nvGrpSpPr>
          <p:grpSpPr>
            <a:xfrm>
              <a:off x="4689360" y="3875040"/>
              <a:ext cx="402120" cy="489960"/>
              <a:chOff x="4689360" y="3875040"/>
              <a:chExt cx="402120" cy="489960"/>
            </a:xfrm>
          </p:grpSpPr>
          <p:sp>
            <p:nvSpPr>
              <p:cNvPr id="7468" name="Google Shape;8107;p57"/>
              <p:cNvSpPr/>
              <p:nvPr/>
            </p:nvSpPr>
            <p:spPr>
              <a:xfrm>
                <a:off x="4754160" y="3940200"/>
                <a:ext cx="272520" cy="272520"/>
              </a:xfrm>
              <a:custGeom>
                <a:avLst/>
                <a:gdLst>
                  <a:gd name="textAreaLeft" fmla="*/ 0 w 272520"/>
                  <a:gd name="textAreaRight" fmla="*/ 274320 w 272520"/>
                  <a:gd name="textAreaTop" fmla="*/ 0 h 272520"/>
                  <a:gd name="textAreaBottom" fmla="*/ 274320 h 272520"/>
                </a:gdLst>
                <a:ahLst/>
                <a:rect l="textAreaLeft" t="textAreaTop" r="textAreaRight" b="textAreaBottom"/>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69" name="Google Shape;8108;p57"/>
              <p:cNvSpPr/>
              <p:nvPr/>
            </p:nvSpPr>
            <p:spPr>
              <a:xfrm>
                <a:off x="4689360" y="3875040"/>
                <a:ext cx="402120" cy="470160"/>
              </a:xfrm>
              <a:custGeom>
                <a:avLst/>
                <a:gdLst>
                  <a:gd name="textAreaLeft" fmla="*/ 0 w 402120"/>
                  <a:gd name="textAreaRight" fmla="*/ 403920 w 402120"/>
                  <a:gd name="textAreaTop" fmla="*/ 0 h 470160"/>
                  <a:gd name="textAreaBottom" fmla="*/ 471960 h 470160"/>
                </a:gdLst>
                <a:ahLst/>
                <a:rect l="textAreaLeft" t="textAreaTop" r="textAreaRight" b="textAreaBottom"/>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7470" name="Google Shape;8109;p57"/>
              <p:cNvSpPr/>
              <p:nvPr/>
            </p:nvSpPr>
            <p:spPr>
              <a:xfrm>
                <a:off x="4835880" y="4302720"/>
                <a:ext cx="109800" cy="62280"/>
              </a:xfrm>
              <a:custGeom>
                <a:avLst/>
                <a:gdLst>
                  <a:gd name="textAreaLeft" fmla="*/ 0 w 109800"/>
                  <a:gd name="textAreaRight" fmla="*/ 111600 w 109800"/>
                  <a:gd name="textAreaTop" fmla="*/ 0 h 62280"/>
                  <a:gd name="textAreaBottom" fmla="*/ 64080 h 62280"/>
                </a:gdLst>
                <a:ahLst/>
                <a:rect l="textAreaLeft" t="textAreaTop" r="textAreaRight" b="textAreaBottom"/>
                <a:pathLst>
                  <a:path w="12035" h="6932">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7471" name="Google Shape;8110;p57"/>
            <p:cNvGrpSpPr/>
            <p:nvPr/>
          </p:nvGrpSpPr>
          <p:grpSpPr>
            <a:xfrm>
              <a:off x="4301280" y="3875040"/>
              <a:ext cx="402120" cy="489960"/>
              <a:chOff x="4301280" y="3875040"/>
              <a:chExt cx="402120" cy="489960"/>
            </a:xfrm>
          </p:grpSpPr>
          <p:sp>
            <p:nvSpPr>
              <p:cNvPr id="7472" name="Google Shape;8111;p57"/>
              <p:cNvSpPr/>
              <p:nvPr/>
            </p:nvSpPr>
            <p:spPr>
              <a:xfrm>
                <a:off x="4366080" y="3940200"/>
                <a:ext cx="272520" cy="272520"/>
              </a:xfrm>
              <a:custGeom>
                <a:avLst/>
                <a:gdLst>
                  <a:gd name="textAreaLeft" fmla="*/ 0 w 272520"/>
                  <a:gd name="textAreaRight" fmla="*/ 274320 w 272520"/>
                  <a:gd name="textAreaTop" fmla="*/ 0 h 272520"/>
                  <a:gd name="textAreaBottom" fmla="*/ 274320 h 272520"/>
                </a:gdLst>
                <a:ahLst/>
                <a:rect l="textAreaLeft" t="textAreaTop" r="textAreaRight" b="textAreaBottom"/>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73" name="Google Shape;8112;p57"/>
              <p:cNvSpPr/>
              <p:nvPr/>
            </p:nvSpPr>
            <p:spPr>
              <a:xfrm>
                <a:off x="4301280" y="3875040"/>
                <a:ext cx="402120" cy="470160"/>
              </a:xfrm>
              <a:custGeom>
                <a:avLst/>
                <a:gdLst>
                  <a:gd name="textAreaLeft" fmla="*/ 0 w 402120"/>
                  <a:gd name="textAreaRight" fmla="*/ 403920 w 402120"/>
                  <a:gd name="textAreaTop" fmla="*/ 0 h 470160"/>
                  <a:gd name="textAreaBottom" fmla="*/ 471960 h 470160"/>
                </a:gdLst>
                <a:ahLst/>
                <a:rect l="textAreaLeft" t="textAreaTop" r="textAreaRight" b="textAreaBottom"/>
                <a:pathLst>
                  <a:path w="43631" h="50958">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74" name="Google Shape;8113;p57"/>
              <p:cNvSpPr/>
              <p:nvPr/>
            </p:nvSpPr>
            <p:spPr>
              <a:xfrm>
                <a:off x="4447800" y="4302720"/>
                <a:ext cx="109800" cy="62280"/>
              </a:xfrm>
              <a:custGeom>
                <a:avLst/>
                <a:gdLst>
                  <a:gd name="textAreaLeft" fmla="*/ 0 w 109800"/>
                  <a:gd name="textAreaRight" fmla="*/ 111600 w 109800"/>
                  <a:gd name="textAreaTop" fmla="*/ 0 h 62280"/>
                  <a:gd name="textAreaBottom" fmla="*/ 64080 h 62280"/>
                </a:gdLst>
                <a:ahLst/>
                <a:rect l="textAreaLeft" t="textAreaTop" r="textAreaRight" b="textAreaBottom"/>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75" name="Google Shape;8114;p57"/>
            <p:cNvGrpSpPr/>
            <p:nvPr/>
          </p:nvGrpSpPr>
          <p:grpSpPr>
            <a:xfrm>
              <a:off x="3913560" y="3875040"/>
              <a:ext cx="402120" cy="489960"/>
              <a:chOff x="3913560" y="3875040"/>
              <a:chExt cx="402120" cy="489960"/>
            </a:xfrm>
          </p:grpSpPr>
          <p:sp>
            <p:nvSpPr>
              <p:cNvPr id="7476" name="Google Shape;8115;p57"/>
              <p:cNvSpPr/>
              <p:nvPr/>
            </p:nvSpPr>
            <p:spPr>
              <a:xfrm>
                <a:off x="3978360" y="3940200"/>
                <a:ext cx="272520" cy="272520"/>
              </a:xfrm>
              <a:custGeom>
                <a:avLst/>
                <a:gdLst>
                  <a:gd name="textAreaLeft" fmla="*/ 0 w 272520"/>
                  <a:gd name="textAreaRight" fmla="*/ 274320 w 272520"/>
                  <a:gd name="textAreaTop" fmla="*/ 0 h 272520"/>
                  <a:gd name="textAreaBottom" fmla="*/ 274320 h 272520"/>
                </a:gdLst>
                <a:ahLst/>
                <a:rect l="textAreaLeft" t="textAreaTop" r="textAreaRight" b="textAreaBottom"/>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77" name="Google Shape;8116;p57"/>
              <p:cNvSpPr/>
              <p:nvPr/>
            </p:nvSpPr>
            <p:spPr>
              <a:xfrm>
                <a:off x="3913560" y="3875040"/>
                <a:ext cx="402120" cy="470160"/>
              </a:xfrm>
              <a:custGeom>
                <a:avLst/>
                <a:gdLst>
                  <a:gd name="textAreaLeft" fmla="*/ 0 w 402120"/>
                  <a:gd name="textAreaRight" fmla="*/ 403920 w 402120"/>
                  <a:gd name="textAreaTop" fmla="*/ 0 h 470160"/>
                  <a:gd name="textAreaBottom" fmla="*/ 471960 h 470160"/>
                </a:gdLst>
                <a:ahLst/>
                <a:rect l="textAreaLeft" t="textAreaTop" r="textAreaRight" b="textAreaBottom"/>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78" name="Google Shape;8117;p57"/>
              <p:cNvSpPr/>
              <p:nvPr/>
            </p:nvSpPr>
            <p:spPr>
              <a:xfrm>
                <a:off x="4060080" y="4302720"/>
                <a:ext cx="109800" cy="62280"/>
              </a:xfrm>
              <a:custGeom>
                <a:avLst/>
                <a:gdLst>
                  <a:gd name="textAreaLeft" fmla="*/ 0 w 109800"/>
                  <a:gd name="textAreaRight" fmla="*/ 111600 w 109800"/>
                  <a:gd name="textAreaTop" fmla="*/ 0 h 62280"/>
                  <a:gd name="textAreaBottom" fmla="*/ 64080 h 62280"/>
                </a:gdLst>
                <a:ahLst/>
                <a:rect l="textAreaLeft" t="textAreaTop" r="textAreaRight" b="textAreaBottom"/>
                <a:pathLst>
                  <a:path w="12034" h="6932">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79" name="Google Shape;8118;p57"/>
            <p:cNvGrpSpPr/>
            <p:nvPr/>
          </p:nvGrpSpPr>
          <p:grpSpPr>
            <a:xfrm>
              <a:off x="3525480" y="3875040"/>
              <a:ext cx="402120" cy="489960"/>
              <a:chOff x="3525480" y="3875040"/>
              <a:chExt cx="402120" cy="489960"/>
            </a:xfrm>
          </p:grpSpPr>
          <p:sp>
            <p:nvSpPr>
              <p:cNvPr id="7480" name="Google Shape;8119;p57"/>
              <p:cNvSpPr/>
              <p:nvPr/>
            </p:nvSpPr>
            <p:spPr>
              <a:xfrm>
                <a:off x="3590280" y="3940200"/>
                <a:ext cx="272520" cy="272520"/>
              </a:xfrm>
              <a:custGeom>
                <a:avLst/>
                <a:gdLst>
                  <a:gd name="textAreaLeft" fmla="*/ 0 w 272520"/>
                  <a:gd name="textAreaRight" fmla="*/ 274320 w 272520"/>
                  <a:gd name="textAreaTop" fmla="*/ 0 h 272520"/>
                  <a:gd name="textAreaBottom" fmla="*/ 274320 h 272520"/>
                </a:gdLst>
                <a:ahLst/>
                <a:rect l="textAreaLeft" t="textAreaTop" r="textAreaRight" b="textAreaBottom"/>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81" name="Google Shape;8120;p57"/>
              <p:cNvSpPr/>
              <p:nvPr/>
            </p:nvSpPr>
            <p:spPr>
              <a:xfrm>
                <a:off x="3525480" y="3875040"/>
                <a:ext cx="402120" cy="470160"/>
              </a:xfrm>
              <a:custGeom>
                <a:avLst/>
                <a:gdLst>
                  <a:gd name="textAreaLeft" fmla="*/ 0 w 402120"/>
                  <a:gd name="textAreaRight" fmla="*/ 403920 w 402120"/>
                  <a:gd name="textAreaTop" fmla="*/ 0 h 470160"/>
                  <a:gd name="textAreaBottom" fmla="*/ 471960 h 470160"/>
                </a:gdLst>
                <a:ahLst/>
                <a:rect l="textAreaLeft" t="textAreaTop" r="textAreaRight" b="textAreaBottom"/>
                <a:pathLst>
                  <a:path w="43630" h="50958">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82" name="Google Shape;8121;p57"/>
              <p:cNvSpPr/>
              <p:nvPr/>
            </p:nvSpPr>
            <p:spPr>
              <a:xfrm>
                <a:off x="3672000" y="4302720"/>
                <a:ext cx="109800" cy="62280"/>
              </a:xfrm>
              <a:custGeom>
                <a:avLst/>
                <a:gdLst>
                  <a:gd name="textAreaLeft" fmla="*/ 0 w 109800"/>
                  <a:gd name="textAreaRight" fmla="*/ 111600 w 109800"/>
                  <a:gd name="textAreaTop" fmla="*/ 0 h 62280"/>
                  <a:gd name="textAreaBottom" fmla="*/ 64080 h 62280"/>
                </a:gdLst>
                <a:ahLst/>
                <a:rect l="textAreaLeft" t="textAreaTop" r="textAreaRight" b="textAreaBottom"/>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483" name="Google Shape;8122;p57"/>
          <p:cNvGrpSpPr/>
          <p:nvPr/>
        </p:nvGrpSpPr>
        <p:grpSpPr>
          <a:xfrm>
            <a:off x="3486240" y="3355560"/>
            <a:ext cx="1614960" cy="344520"/>
            <a:chOff x="3486240" y="3355560"/>
            <a:chExt cx="1614960" cy="344520"/>
          </a:xfrm>
        </p:grpSpPr>
        <p:sp>
          <p:nvSpPr>
            <p:cNvPr id="7484" name="Google Shape;8123;p57"/>
            <p:cNvSpPr/>
            <p:nvPr/>
          </p:nvSpPr>
          <p:spPr>
            <a:xfrm>
              <a:off x="3533040" y="3417480"/>
              <a:ext cx="250560" cy="250560"/>
            </a:xfrm>
            <a:custGeom>
              <a:avLst/>
              <a:gdLst>
                <a:gd name="textAreaLeft" fmla="*/ 0 w 250560"/>
                <a:gd name="textAreaRight" fmla="*/ 252360 w 250560"/>
                <a:gd name="textAreaTop" fmla="*/ 0 h 250560"/>
                <a:gd name="textAreaBottom" fmla="*/ 252360 h 25056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85" name="Google Shape;8124;p57"/>
            <p:cNvSpPr/>
            <p:nvPr/>
          </p:nvSpPr>
          <p:spPr>
            <a:xfrm>
              <a:off x="4439160" y="3528720"/>
              <a:ext cx="344520" cy="171360"/>
            </a:xfrm>
            <a:custGeom>
              <a:avLst/>
              <a:gdLst>
                <a:gd name="textAreaLeft" fmla="*/ 0 w 344520"/>
                <a:gd name="textAreaRight" fmla="*/ 346320 w 344520"/>
                <a:gd name="textAreaTop" fmla="*/ 0 h 171360"/>
                <a:gd name="textAreaBottom" fmla="*/ 173160 h 171360"/>
              </a:gdLst>
              <a:ahLst/>
              <a:rect l="textAreaLeft" t="textAreaTop" r="textAreaRight" b="textAreaBottom"/>
              <a:pathLst>
                <a:path w="7904" h="3951">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a:solidFill>
                <a:srgbClr val="a5b7c5"/>
              </a:solidFill>
              <a:round/>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7486" name="Google Shape;8125;p57"/>
            <p:cNvSpPr/>
            <p:nvPr/>
          </p:nvSpPr>
          <p:spPr>
            <a:xfrm>
              <a:off x="4121640" y="3355560"/>
              <a:ext cx="344520" cy="171360"/>
            </a:xfrm>
            <a:custGeom>
              <a:avLst/>
              <a:gdLst>
                <a:gd name="textAreaLeft" fmla="*/ 0 w 344520"/>
                <a:gd name="textAreaRight" fmla="*/ 346320 w 344520"/>
                <a:gd name="textAreaTop" fmla="*/ 0 h 171360"/>
                <a:gd name="textAreaBottom" fmla="*/ 173160 h 171360"/>
              </a:gdLst>
              <a:ahLst/>
              <a:rect l="textAreaLeft" t="textAreaTop" r="textAreaRight" b="textAreaBottom"/>
              <a:pathLst>
                <a:path w="7902" h="3951">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a:solidFill>
                <a:srgbClr val="869fb1"/>
              </a:solidFill>
              <a:round/>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7487" name="Google Shape;8126;p57"/>
            <p:cNvSpPr/>
            <p:nvPr/>
          </p:nvSpPr>
          <p:spPr>
            <a:xfrm>
              <a:off x="3486240" y="3355560"/>
              <a:ext cx="344880" cy="171720"/>
            </a:xfrm>
            <a:custGeom>
              <a:avLst/>
              <a:gdLst>
                <a:gd name="textAreaLeft" fmla="*/ 0 w 344880"/>
                <a:gd name="textAreaRight" fmla="*/ 346680 w 344880"/>
                <a:gd name="textAreaTop" fmla="*/ 0 h 171720"/>
                <a:gd name="textAreaBottom" fmla="*/ 173520 h 171720"/>
              </a:gdLst>
              <a:ahLst/>
              <a:rect l="textAreaLeft" t="textAreaTop" r="textAreaRight" b="textAreaBottom"/>
              <a:pathLst>
                <a:path w="7910" h="3964">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a:solidFill>
                <a:srgbClr val="869fb2"/>
              </a:solidFill>
              <a:round/>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7488" name="Google Shape;8127;p57"/>
            <p:cNvSpPr/>
            <p:nvPr/>
          </p:nvSpPr>
          <p:spPr>
            <a:xfrm>
              <a:off x="3804120" y="3528720"/>
              <a:ext cx="344520" cy="171360"/>
            </a:xfrm>
            <a:custGeom>
              <a:avLst/>
              <a:gdLst>
                <a:gd name="textAreaLeft" fmla="*/ 0 w 344520"/>
                <a:gd name="textAreaRight" fmla="*/ 346320 w 344520"/>
                <a:gd name="textAreaTop" fmla="*/ 0 h 171360"/>
                <a:gd name="textAreaBottom" fmla="*/ 173160 h 171360"/>
              </a:gdLst>
              <a:ahLst/>
              <a:rect l="textAreaLeft" t="textAreaTop" r="textAreaRight" b="textAreaBottom"/>
              <a:pathLst>
                <a:path w="7904" h="3951">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a:solidFill>
                <a:srgbClr val="cfd9e0"/>
              </a:solidFill>
              <a:round/>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7489" name="Google Shape;8128;p57"/>
            <p:cNvSpPr/>
            <p:nvPr/>
          </p:nvSpPr>
          <p:spPr>
            <a:xfrm>
              <a:off x="4756320" y="3355560"/>
              <a:ext cx="344880" cy="171720"/>
            </a:xfrm>
            <a:custGeom>
              <a:avLst/>
              <a:gdLst>
                <a:gd name="textAreaLeft" fmla="*/ 0 w 344880"/>
                <a:gd name="textAreaRight" fmla="*/ 346680 w 344880"/>
                <a:gd name="textAreaTop" fmla="*/ 0 h 171720"/>
                <a:gd name="textAreaBottom" fmla="*/ 173520 h 171720"/>
              </a:gdLst>
              <a:ahLst/>
              <a:rect l="textAreaLeft" t="textAreaTop" r="textAreaRight" b="textAreaBottom"/>
              <a:pathLst>
                <a:path w="7910" h="3964">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a:solidFill>
                <a:srgbClr val="667e92"/>
              </a:solidFill>
              <a:round/>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7490" name="Google Shape;8129;p57"/>
            <p:cNvSpPr/>
            <p:nvPr/>
          </p:nvSpPr>
          <p:spPr>
            <a:xfrm>
              <a:off x="3850920" y="3382920"/>
              <a:ext cx="250560" cy="250560"/>
            </a:xfrm>
            <a:custGeom>
              <a:avLst/>
              <a:gdLst>
                <a:gd name="textAreaLeft" fmla="*/ 0 w 250560"/>
                <a:gd name="textAreaRight" fmla="*/ 252360 w 250560"/>
                <a:gd name="textAreaTop" fmla="*/ 0 h 250560"/>
                <a:gd name="textAreaBottom" fmla="*/ 252360 h 25056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91" name="Google Shape;8130;p57"/>
            <p:cNvSpPr/>
            <p:nvPr/>
          </p:nvSpPr>
          <p:spPr>
            <a:xfrm>
              <a:off x="4169160" y="3417480"/>
              <a:ext cx="250560" cy="250560"/>
            </a:xfrm>
            <a:custGeom>
              <a:avLst/>
              <a:gdLst>
                <a:gd name="textAreaLeft" fmla="*/ 0 w 250560"/>
                <a:gd name="textAreaRight" fmla="*/ 252360 w 250560"/>
                <a:gd name="textAreaTop" fmla="*/ 0 h 250560"/>
                <a:gd name="textAreaBottom" fmla="*/ 252360 h 25056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92" name="Google Shape;8131;p57"/>
            <p:cNvSpPr/>
            <p:nvPr/>
          </p:nvSpPr>
          <p:spPr>
            <a:xfrm>
              <a:off x="4487040" y="3382920"/>
              <a:ext cx="250560" cy="250560"/>
            </a:xfrm>
            <a:custGeom>
              <a:avLst/>
              <a:gdLst>
                <a:gd name="textAreaLeft" fmla="*/ 0 w 250560"/>
                <a:gd name="textAreaRight" fmla="*/ 252360 w 250560"/>
                <a:gd name="textAreaTop" fmla="*/ 0 h 250560"/>
                <a:gd name="textAreaBottom" fmla="*/ 252360 h 25056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493" name="Google Shape;8132;p57"/>
            <p:cNvSpPr/>
            <p:nvPr/>
          </p:nvSpPr>
          <p:spPr>
            <a:xfrm>
              <a:off x="4806720" y="3417480"/>
              <a:ext cx="250560" cy="250560"/>
            </a:xfrm>
            <a:custGeom>
              <a:avLst/>
              <a:gdLst>
                <a:gd name="textAreaLeft" fmla="*/ 0 w 250560"/>
                <a:gd name="textAreaRight" fmla="*/ 252360 w 250560"/>
                <a:gd name="textAreaTop" fmla="*/ 0 h 250560"/>
                <a:gd name="textAreaBottom" fmla="*/ 252360 h 25056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d7dfe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494" name="Google Shape;8133;p57"/>
          <p:cNvGrpSpPr/>
          <p:nvPr/>
        </p:nvGrpSpPr>
        <p:grpSpPr>
          <a:xfrm>
            <a:off x="764280" y="3641760"/>
            <a:ext cx="1294200" cy="644400"/>
            <a:chOff x="764280" y="3641760"/>
            <a:chExt cx="1294200" cy="644400"/>
          </a:xfrm>
        </p:grpSpPr>
        <p:sp>
          <p:nvSpPr>
            <p:cNvPr id="7495" name="Google Shape;8134;p57"/>
            <p:cNvSpPr/>
            <p:nvPr/>
          </p:nvSpPr>
          <p:spPr>
            <a:xfrm>
              <a:off x="1508040" y="4072320"/>
              <a:ext cx="128880" cy="166320"/>
            </a:xfrm>
            <a:custGeom>
              <a:avLst/>
              <a:gdLst>
                <a:gd name="textAreaLeft" fmla="*/ 0 w 128880"/>
                <a:gd name="textAreaRight" fmla="*/ 130680 w 128880"/>
                <a:gd name="textAreaTop" fmla="*/ 0 h 166320"/>
                <a:gd name="textAreaBottom" fmla="*/ 168120 h 166320"/>
              </a:gdLst>
              <a:ahLst/>
              <a:rect l="textAreaLeft" t="textAreaTop" r="textAreaRight" b="textAreaBottom"/>
              <a:pathLst>
                <a:path fill="none" w="28816" h="37079">
                  <a:moveTo>
                    <a:pt x="28815" y="37078"/>
                  </a:moveTo>
                  <a:lnTo>
                    <a:pt x="17922" y="37078"/>
                  </a:lnTo>
                  <a:cubicBezTo>
                    <a:pt x="14829" y="37078"/>
                    <a:pt x="14212" y="33613"/>
                    <a:pt x="14212" y="33613"/>
                  </a:cubicBezTo>
                  <a:lnTo>
                    <a:pt x="14212" y="10631"/>
                  </a:lnTo>
                  <a:lnTo>
                    <a:pt x="0" y="10631"/>
                  </a:lnTo>
                  <a:lnTo>
                    <a:pt x="0" y="1"/>
                  </a:lnTo>
                </a:path>
              </a:pathLst>
            </a:custGeom>
            <a:noFill/>
            <a:ln cap="rnd" w="9525">
              <a:solidFill>
                <a:srgbClr val="cfd9e0"/>
              </a:solidFill>
              <a:round/>
            </a:ln>
          </p:spPr>
          <p:style>
            <a:lnRef idx="0"/>
            <a:fillRef idx="0"/>
            <a:effectRef idx="0"/>
            <a:fontRef idx="minor"/>
          </p:style>
          <p:txBody>
            <a:bodyPr lIns="90000" rIns="90000" tIns="83880" bIns="83880" anchor="ctr">
              <a:noAutofit/>
            </a:bodyPr>
            <a:p>
              <a:pPr>
                <a:lnSpc>
                  <a:spcPct val="100000"/>
                </a:lnSpc>
                <a:tabLst>
                  <a:tab algn="l" pos="0"/>
                </a:tabLst>
              </a:pPr>
              <a:endParaRPr b="0" lang="en-US" sz="1400" spc="-1" strike="noStrike">
                <a:solidFill>
                  <a:srgbClr val="ffffff"/>
                </a:solidFill>
                <a:latin typeface="Arial"/>
              </a:endParaRPr>
            </a:p>
          </p:txBody>
        </p:sp>
        <p:sp>
          <p:nvSpPr>
            <p:cNvPr id="7496" name="Google Shape;8135;p57"/>
            <p:cNvSpPr/>
            <p:nvPr/>
          </p:nvSpPr>
          <p:spPr>
            <a:xfrm>
              <a:off x="1807200" y="4240440"/>
              <a:ext cx="163800" cy="360"/>
            </a:xfrm>
            <a:custGeom>
              <a:avLst/>
              <a:gdLst>
                <a:gd name="textAreaLeft" fmla="*/ 0 w 163800"/>
                <a:gd name="textAreaRight" fmla="*/ 165600 w 163800"/>
                <a:gd name="textAreaTop" fmla="*/ 0 h 360"/>
                <a:gd name="textAreaBottom" fmla="*/ 11520 h 360"/>
              </a:gdLst>
              <a:ahLst/>
              <a:rect l="textAreaLeft" t="textAreaTop" r="textAreaRight" b="textAreaBottom"/>
              <a:pathLst>
                <a:path fill="none" w="36535" h="1">
                  <a:moveTo>
                    <a:pt x="1" y="0"/>
                  </a:moveTo>
                  <a:lnTo>
                    <a:pt x="36535" y="0"/>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497" name="Google Shape;8136;p57"/>
            <p:cNvSpPr/>
            <p:nvPr/>
          </p:nvSpPr>
          <p:spPr>
            <a:xfrm>
              <a:off x="1639080" y="4190760"/>
              <a:ext cx="166680" cy="95400"/>
            </a:xfrm>
            <a:custGeom>
              <a:avLst/>
              <a:gdLst>
                <a:gd name="textAreaLeft" fmla="*/ 0 w 166680"/>
                <a:gd name="textAreaRight" fmla="*/ 168480 w 166680"/>
                <a:gd name="textAreaTop" fmla="*/ 0 h 95400"/>
                <a:gd name="textAreaBottom" fmla="*/ 97200 h 95400"/>
              </a:gdLst>
              <a:ahLst/>
              <a:rect l="textAreaLeft" t="textAreaTop" r="textAreaRight" b="textAreaBottom"/>
              <a:pathLst>
                <a:path w="37118" h="2144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498" name="Google Shape;8137;p57"/>
            <p:cNvSpPr/>
            <p:nvPr/>
          </p:nvSpPr>
          <p:spPr>
            <a:xfrm>
              <a:off x="1189080" y="3969000"/>
              <a:ext cx="78120" cy="360"/>
            </a:xfrm>
            <a:custGeom>
              <a:avLst/>
              <a:gdLst>
                <a:gd name="textAreaLeft" fmla="*/ 0 w 78120"/>
                <a:gd name="textAreaRight" fmla="*/ 79920 w 78120"/>
                <a:gd name="textAreaTop" fmla="*/ 0 h 360"/>
                <a:gd name="textAreaBottom" fmla="*/ 11520 h 360"/>
              </a:gdLst>
              <a:ahLst/>
              <a:rect l="textAreaLeft" t="textAreaTop" r="textAreaRight" b="textAreaBottom"/>
              <a:pathLst>
                <a:path fill="none" w="17599" h="1">
                  <a:moveTo>
                    <a:pt x="17598" y="0"/>
                  </a:moveTo>
                  <a:lnTo>
                    <a:pt x="1" y="0"/>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499" name="Google Shape;8138;p57"/>
            <p:cNvSpPr/>
            <p:nvPr/>
          </p:nvSpPr>
          <p:spPr>
            <a:xfrm>
              <a:off x="784800" y="3866400"/>
              <a:ext cx="156960" cy="360"/>
            </a:xfrm>
            <a:custGeom>
              <a:avLst/>
              <a:gdLst>
                <a:gd name="textAreaLeft" fmla="*/ 0 w 156960"/>
                <a:gd name="textAreaRight" fmla="*/ 158760 w 156960"/>
                <a:gd name="textAreaTop" fmla="*/ 0 h 360"/>
                <a:gd name="textAreaBottom" fmla="*/ 11520 h 360"/>
              </a:gdLst>
              <a:ahLst/>
              <a:rect l="textAreaLeft" t="textAreaTop" r="textAreaRight" b="textAreaBottom"/>
              <a:pathLst>
                <a:path fill="none" w="35018" h="1">
                  <a:moveTo>
                    <a:pt x="35017" y="1"/>
                  </a:moveTo>
                  <a:lnTo>
                    <a:pt x="1"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500" name="Google Shape;8139;p57"/>
            <p:cNvSpPr/>
            <p:nvPr/>
          </p:nvSpPr>
          <p:spPr>
            <a:xfrm>
              <a:off x="1104480" y="3866400"/>
              <a:ext cx="79920" cy="203760"/>
            </a:xfrm>
            <a:custGeom>
              <a:avLst/>
              <a:gdLst>
                <a:gd name="textAreaLeft" fmla="*/ 0 w 79920"/>
                <a:gd name="textAreaRight" fmla="*/ 81720 w 79920"/>
                <a:gd name="textAreaTop" fmla="*/ 0 h 203760"/>
                <a:gd name="textAreaBottom" fmla="*/ 205560 h 203760"/>
              </a:gdLst>
              <a:ahLst/>
              <a:rect l="textAreaLeft" t="textAreaTop" r="textAreaRight" b="textAreaBottom"/>
              <a:pathLst>
                <a:path fill="none" w="18044" h="4533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01" name="Google Shape;8140;p57"/>
            <p:cNvSpPr/>
            <p:nvPr/>
          </p:nvSpPr>
          <p:spPr>
            <a:xfrm>
              <a:off x="784800" y="4071960"/>
              <a:ext cx="149400" cy="360"/>
            </a:xfrm>
            <a:custGeom>
              <a:avLst/>
              <a:gdLst>
                <a:gd name="textAreaLeft" fmla="*/ 0 w 149400"/>
                <a:gd name="textAreaRight" fmla="*/ 151200 w 149400"/>
                <a:gd name="textAreaTop" fmla="*/ 0 h 360"/>
                <a:gd name="textAreaBottom" fmla="*/ 11520 h 360"/>
              </a:gdLst>
              <a:ahLst/>
              <a:rect l="textAreaLeft" t="textAreaTop" r="textAreaRight" b="textAreaBottom"/>
              <a:pathLst>
                <a:path fill="none" w="33303" h="1">
                  <a:moveTo>
                    <a:pt x="1" y="1"/>
                  </a:moveTo>
                  <a:lnTo>
                    <a:pt x="33303"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502" name="Google Shape;8141;p57"/>
            <p:cNvSpPr/>
            <p:nvPr/>
          </p:nvSpPr>
          <p:spPr>
            <a:xfrm>
              <a:off x="936000" y="4015080"/>
              <a:ext cx="166680" cy="95400"/>
            </a:xfrm>
            <a:custGeom>
              <a:avLst/>
              <a:gdLst>
                <a:gd name="textAreaLeft" fmla="*/ 0 w 166680"/>
                <a:gd name="textAreaRight" fmla="*/ 168480 w 166680"/>
                <a:gd name="textAreaTop" fmla="*/ 0 h 95400"/>
                <a:gd name="textAreaBottom" fmla="*/ 97200 h 95400"/>
              </a:gdLst>
              <a:ahLst/>
              <a:rect l="textAreaLeft" t="textAreaTop" r="textAreaRight" b="textAreaBottom"/>
              <a:pathLst>
                <a:path w="37119" h="21444">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503" name="Google Shape;8142;p57"/>
            <p:cNvSpPr/>
            <p:nvPr/>
          </p:nvSpPr>
          <p:spPr>
            <a:xfrm>
              <a:off x="943560" y="3826440"/>
              <a:ext cx="166680" cy="95400"/>
            </a:xfrm>
            <a:custGeom>
              <a:avLst/>
              <a:gdLst>
                <a:gd name="textAreaLeft" fmla="*/ 0 w 166680"/>
                <a:gd name="textAreaRight" fmla="*/ 168480 w 166680"/>
                <a:gd name="textAreaTop" fmla="*/ 0 h 95400"/>
                <a:gd name="textAreaBottom" fmla="*/ 97200 h 95400"/>
              </a:gdLst>
              <a:ahLst/>
              <a:rect l="textAreaLeft" t="textAreaTop" r="textAreaRight" b="textAreaBottom"/>
              <a:pathLst>
                <a:path w="37118" h="21447">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504" name="Google Shape;8143;p57"/>
            <p:cNvSpPr/>
            <p:nvPr/>
          </p:nvSpPr>
          <p:spPr>
            <a:xfrm>
              <a:off x="1555560" y="3969000"/>
              <a:ext cx="78120" cy="360"/>
            </a:xfrm>
            <a:custGeom>
              <a:avLst/>
              <a:gdLst>
                <a:gd name="textAreaLeft" fmla="*/ 0 w 78120"/>
                <a:gd name="textAreaRight" fmla="*/ 79920 w 78120"/>
                <a:gd name="textAreaTop" fmla="*/ 0 h 360"/>
                <a:gd name="textAreaBottom" fmla="*/ 11520 h 360"/>
              </a:gdLst>
              <a:ahLst/>
              <a:rect l="textAreaLeft" t="textAreaTop" r="textAreaRight" b="textAreaBottom"/>
              <a:pathLst>
                <a:path fill="none" w="17599" h="1">
                  <a:moveTo>
                    <a:pt x="1" y="0"/>
                  </a:moveTo>
                  <a:lnTo>
                    <a:pt x="17598" y="0"/>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505" name="Google Shape;8144;p57"/>
            <p:cNvSpPr/>
            <p:nvPr/>
          </p:nvSpPr>
          <p:spPr>
            <a:xfrm>
              <a:off x="1888200" y="3866400"/>
              <a:ext cx="146520" cy="360"/>
            </a:xfrm>
            <a:custGeom>
              <a:avLst/>
              <a:gdLst>
                <a:gd name="textAreaLeft" fmla="*/ 0 w 146520"/>
                <a:gd name="textAreaRight" fmla="*/ 148320 w 146520"/>
                <a:gd name="textAreaTop" fmla="*/ 0 h 360"/>
                <a:gd name="textAreaBottom" fmla="*/ 11520 h 360"/>
              </a:gdLst>
              <a:ahLst/>
              <a:rect l="textAreaLeft" t="textAreaTop" r="textAreaRight" b="textAreaBottom"/>
              <a:pathLst>
                <a:path fill="none" w="32723" h="1">
                  <a:moveTo>
                    <a:pt x="1" y="1"/>
                  </a:moveTo>
                  <a:lnTo>
                    <a:pt x="32723"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506" name="Google Shape;8145;p57"/>
            <p:cNvSpPr/>
            <p:nvPr/>
          </p:nvSpPr>
          <p:spPr>
            <a:xfrm>
              <a:off x="1635480" y="3866400"/>
              <a:ext cx="82800" cy="203760"/>
            </a:xfrm>
            <a:custGeom>
              <a:avLst/>
              <a:gdLst>
                <a:gd name="textAreaLeft" fmla="*/ 0 w 82800"/>
                <a:gd name="textAreaRight" fmla="*/ 84600 w 82800"/>
                <a:gd name="textAreaTop" fmla="*/ 0 h 203760"/>
                <a:gd name="textAreaBottom" fmla="*/ 205560 h 203760"/>
              </a:gdLst>
              <a:ahLst/>
              <a:rect l="textAreaLeft" t="textAreaTop" r="textAreaRight" b="textAreaBottom"/>
              <a:pathLst>
                <a:path fill="none" w="18623" h="4533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07" name="Google Shape;8146;p57"/>
            <p:cNvSpPr/>
            <p:nvPr/>
          </p:nvSpPr>
          <p:spPr>
            <a:xfrm>
              <a:off x="1888200" y="4071960"/>
              <a:ext cx="146520" cy="360"/>
            </a:xfrm>
            <a:custGeom>
              <a:avLst/>
              <a:gdLst>
                <a:gd name="textAreaLeft" fmla="*/ 0 w 146520"/>
                <a:gd name="textAreaRight" fmla="*/ 148320 w 146520"/>
                <a:gd name="textAreaTop" fmla="*/ 0 h 360"/>
                <a:gd name="textAreaBottom" fmla="*/ 11520 h 360"/>
              </a:gdLst>
              <a:ahLst/>
              <a:rect l="textAreaLeft" t="textAreaTop" r="textAreaRight" b="textAreaBottom"/>
              <a:pathLst>
                <a:path fill="none" w="32723" h="1">
                  <a:moveTo>
                    <a:pt x="32723" y="1"/>
                  </a:moveTo>
                  <a:lnTo>
                    <a:pt x="1"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508" name="Google Shape;8147;p57"/>
            <p:cNvSpPr/>
            <p:nvPr/>
          </p:nvSpPr>
          <p:spPr>
            <a:xfrm>
              <a:off x="1719360" y="3826440"/>
              <a:ext cx="166680" cy="95400"/>
            </a:xfrm>
            <a:custGeom>
              <a:avLst/>
              <a:gdLst>
                <a:gd name="textAreaLeft" fmla="*/ 0 w 166680"/>
                <a:gd name="textAreaRight" fmla="*/ 168480 w 166680"/>
                <a:gd name="textAreaTop" fmla="*/ 0 h 95400"/>
                <a:gd name="textAreaBottom" fmla="*/ 97200 h 95400"/>
              </a:gdLst>
              <a:ahLst/>
              <a:rect l="textAreaLeft" t="textAreaTop" r="textAreaRight" b="textAreaBottom"/>
              <a:pathLst>
                <a:path w="37115" h="21447">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509" name="Google Shape;8148;p57"/>
            <p:cNvSpPr/>
            <p:nvPr/>
          </p:nvSpPr>
          <p:spPr>
            <a:xfrm>
              <a:off x="1720080" y="4015080"/>
              <a:ext cx="166680" cy="95400"/>
            </a:xfrm>
            <a:custGeom>
              <a:avLst/>
              <a:gdLst>
                <a:gd name="textAreaLeft" fmla="*/ 0 w 166680"/>
                <a:gd name="textAreaRight" fmla="*/ 168480 w 166680"/>
                <a:gd name="textAreaTop" fmla="*/ 0 h 95400"/>
                <a:gd name="textAreaBottom" fmla="*/ 97200 h 95400"/>
              </a:gdLst>
              <a:ahLst/>
              <a:rect l="textAreaLeft" t="textAreaTop" r="textAreaRight" b="textAreaBottom"/>
              <a:pathLst>
                <a:path w="37119" h="21444">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510" name="Google Shape;8149;p57"/>
            <p:cNvSpPr/>
            <p:nvPr/>
          </p:nvSpPr>
          <p:spPr>
            <a:xfrm>
              <a:off x="1269360" y="3823920"/>
              <a:ext cx="284760" cy="284760"/>
            </a:xfrm>
            <a:custGeom>
              <a:avLst/>
              <a:gdLst>
                <a:gd name="textAreaLeft" fmla="*/ 0 w 284760"/>
                <a:gd name="textAreaRight" fmla="*/ 286560 w 284760"/>
                <a:gd name="textAreaTop" fmla="*/ 0 h 284760"/>
                <a:gd name="textAreaBottom" fmla="*/ 286560 h 284760"/>
              </a:gdLst>
              <a:ahLst/>
              <a:rect l="textAreaLeft" t="textAreaTop" r="textAreaRight" b="textAreaBottom"/>
              <a:pathLst>
                <a:path fill="none" w="63165" h="63161">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a:solidFill>
                <a:srgbClr val="cfd9e0"/>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11" name="Google Shape;8150;p57"/>
            <p:cNvSpPr/>
            <p:nvPr/>
          </p:nvSpPr>
          <p:spPr>
            <a:xfrm>
              <a:off x="1177560" y="3689280"/>
              <a:ext cx="136800" cy="174240"/>
            </a:xfrm>
            <a:custGeom>
              <a:avLst/>
              <a:gdLst>
                <a:gd name="textAreaLeft" fmla="*/ 0 w 136800"/>
                <a:gd name="textAreaRight" fmla="*/ 138600 w 136800"/>
                <a:gd name="textAreaTop" fmla="*/ 0 h 174240"/>
                <a:gd name="textAreaBottom" fmla="*/ 176040 h 174240"/>
              </a:gdLst>
              <a:ahLst/>
              <a:rect l="textAreaLeft" t="textAreaTop" r="textAreaRight" b="textAreaBottom"/>
              <a:pathLst>
                <a:path fill="none" w="30556" h="38848">
                  <a:moveTo>
                    <a:pt x="1" y="1"/>
                  </a:moveTo>
                  <a:lnTo>
                    <a:pt x="12633" y="1"/>
                  </a:lnTo>
                  <a:cubicBezTo>
                    <a:pt x="15723" y="1"/>
                    <a:pt x="16343" y="3466"/>
                    <a:pt x="16343" y="3466"/>
                  </a:cubicBezTo>
                  <a:lnTo>
                    <a:pt x="16343" y="26448"/>
                  </a:lnTo>
                  <a:lnTo>
                    <a:pt x="30556" y="26448"/>
                  </a:lnTo>
                  <a:lnTo>
                    <a:pt x="30556" y="38848"/>
                  </a:lnTo>
                </a:path>
              </a:pathLst>
            </a:custGeom>
            <a:noFill/>
            <a:ln cap="rnd" w="9525">
              <a:solidFill>
                <a:srgbClr val="cfd9e0"/>
              </a:solidFill>
              <a:round/>
            </a:ln>
          </p:spPr>
          <p:style>
            <a:lnRef idx="0"/>
            <a:fillRef idx="0"/>
            <a:effectRef idx="0"/>
            <a:fontRef idx="minor"/>
          </p:style>
          <p:txBody>
            <a:bodyPr lIns="90000" rIns="90000" tIns="87840" bIns="87840" anchor="ctr">
              <a:noAutofit/>
            </a:bodyPr>
            <a:p>
              <a:pPr>
                <a:lnSpc>
                  <a:spcPct val="100000"/>
                </a:lnSpc>
                <a:tabLst>
                  <a:tab algn="l" pos="0"/>
                </a:tabLst>
              </a:pPr>
              <a:endParaRPr b="0" lang="en-US" sz="1400" spc="-1" strike="noStrike">
                <a:solidFill>
                  <a:srgbClr val="ffffff"/>
                </a:solidFill>
                <a:latin typeface="Arial"/>
              </a:endParaRPr>
            </a:p>
          </p:txBody>
        </p:sp>
        <p:sp>
          <p:nvSpPr>
            <p:cNvPr id="7512" name="Google Shape;8151;p57"/>
            <p:cNvSpPr/>
            <p:nvPr/>
          </p:nvSpPr>
          <p:spPr>
            <a:xfrm>
              <a:off x="842760" y="3689280"/>
              <a:ext cx="164520" cy="360"/>
            </a:xfrm>
            <a:custGeom>
              <a:avLst/>
              <a:gdLst>
                <a:gd name="textAreaLeft" fmla="*/ 0 w 164520"/>
                <a:gd name="textAreaRight" fmla="*/ 166320 w 164520"/>
                <a:gd name="textAreaTop" fmla="*/ 0 h 360"/>
                <a:gd name="textAreaBottom" fmla="*/ 11520 h 360"/>
              </a:gdLst>
              <a:ahLst/>
              <a:rect l="textAreaLeft" t="textAreaTop" r="textAreaRight" b="textAreaBottom"/>
              <a:pathLst>
                <a:path fill="none" w="36648" h="1">
                  <a:moveTo>
                    <a:pt x="36648" y="1"/>
                  </a:moveTo>
                  <a:lnTo>
                    <a:pt x="1"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513" name="Google Shape;8152;p57"/>
            <p:cNvSpPr/>
            <p:nvPr/>
          </p:nvSpPr>
          <p:spPr>
            <a:xfrm>
              <a:off x="1009080" y="3641760"/>
              <a:ext cx="166680" cy="95400"/>
            </a:xfrm>
            <a:custGeom>
              <a:avLst/>
              <a:gdLst>
                <a:gd name="textAreaLeft" fmla="*/ 0 w 166680"/>
                <a:gd name="textAreaRight" fmla="*/ 168480 w 166680"/>
                <a:gd name="textAreaTop" fmla="*/ 0 h 95400"/>
                <a:gd name="textAreaBottom" fmla="*/ 97200 h 95400"/>
              </a:gdLst>
              <a:ahLst/>
              <a:rect l="textAreaLeft" t="textAreaTop" r="textAreaRight" b="textAreaBottom"/>
              <a:pathLst>
                <a:path w="37119" h="21448">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514" name="Google Shape;8153;p57"/>
            <p:cNvSpPr/>
            <p:nvPr/>
          </p:nvSpPr>
          <p:spPr>
            <a:xfrm>
              <a:off x="1177560" y="4084560"/>
              <a:ext cx="136800" cy="154080"/>
            </a:xfrm>
            <a:custGeom>
              <a:avLst/>
              <a:gdLst>
                <a:gd name="textAreaLeft" fmla="*/ 0 w 136800"/>
                <a:gd name="textAreaRight" fmla="*/ 138600 w 136800"/>
                <a:gd name="textAreaTop" fmla="*/ 0 h 154080"/>
                <a:gd name="textAreaBottom" fmla="*/ 155880 h 154080"/>
              </a:gdLst>
              <a:ahLst/>
              <a:rect l="textAreaLeft" t="textAreaTop" r="textAreaRight" b="textAreaBottom"/>
              <a:pathLst>
                <a:path fill="none" w="30534" h="34405">
                  <a:moveTo>
                    <a:pt x="0" y="34404"/>
                  </a:moveTo>
                  <a:lnTo>
                    <a:pt x="12611" y="34404"/>
                  </a:lnTo>
                  <a:cubicBezTo>
                    <a:pt x="15705" y="34404"/>
                    <a:pt x="16325" y="30939"/>
                    <a:pt x="16325" y="30939"/>
                  </a:cubicBezTo>
                  <a:lnTo>
                    <a:pt x="16325" y="7957"/>
                  </a:lnTo>
                  <a:lnTo>
                    <a:pt x="30534" y="7957"/>
                  </a:lnTo>
                  <a:lnTo>
                    <a:pt x="30534" y="1"/>
                  </a:lnTo>
                </a:path>
              </a:pathLst>
            </a:custGeom>
            <a:noFill/>
            <a:ln cap="rnd" w="9525">
              <a:solidFill>
                <a:srgbClr val="cfd9e0"/>
              </a:solidFill>
              <a:round/>
            </a:ln>
          </p:spPr>
          <p:style>
            <a:lnRef idx="0"/>
            <a:fillRef idx="0"/>
            <a:effectRef idx="0"/>
            <a:fontRef idx="minor"/>
          </p:style>
          <p:txBody>
            <a:bodyPr lIns="90000" rIns="90000" tIns="77760" bIns="77760" anchor="ctr">
              <a:noAutofit/>
            </a:bodyPr>
            <a:p>
              <a:pPr>
                <a:lnSpc>
                  <a:spcPct val="100000"/>
                </a:lnSpc>
                <a:tabLst>
                  <a:tab algn="l" pos="0"/>
                </a:tabLst>
              </a:pPr>
              <a:endParaRPr b="0" lang="en-US" sz="1400" spc="-1" strike="noStrike">
                <a:solidFill>
                  <a:srgbClr val="ffffff"/>
                </a:solidFill>
                <a:latin typeface="Arial"/>
              </a:endParaRPr>
            </a:p>
          </p:txBody>
        </p:sp>
        <p:sp>
          <p:nvSpPr>
            <p:cNvPr id="7515" name="Google Shape;8154;p57"/>
            <p:cNvSpPr/>
            <p:nvPr/>
          </p:nvSpPr>
          <p:spPr>
            <a:xfrm>
              <a:off x="842760" y="4240440"/>
              <a:ext cx="164520" cy="360"/>
            </a:xfrm>
            <a:custGeom>
              <a:avLst/>
              <a:gdLst>
                <a:gd name="textAreaLeft" fmla="*/ 0 w 164520"/>
                <a:gd name="textAreaRight" fmla="*/ 166320 w 164520"/>
                <a:gd name="textAreaTop" fmla="*/ 0 h 360"/>
                <a:gd name="textAreaBottom" fmla="*/ 11520 h 360"/>
              </a:gdLst>
              <a:ahLst/>
              <a:rect l="textAreaLeft" t="textAreaTop" r="textAreaRight" b="textAreaBottom"/>
              <a:pathLst>
                <a:path fill="none" w="36648" h="1">
                  <a:moveTo>
                    <a:pt x="36648" y="0"/>
                  </a:moveTo>
                  <a:lnTo>
                    <a:pt x="1" y="0"/>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516" name="Google Shape;8155;p57"/>
            <p:cNvSpPr/>
            <p:nvPr/>
          </p:nvSpPr>
          <p:spPr>
            <a:xfrm>
              <a:off x="1009080" y="4190760"/>
              <a:ext cx="166680" cy="95400"/>
            </a:xfrm>
            <a:custGeom>
              <a:avLst/>
              <a:gdLst>
                <a:gd name="textAreaLeft" fmla="*/ 0 w 166680"/>
                <a:gd name="textAreaRight" fmla="*/ 168480 w 166680"/>
                <a:gd name="textAreaTop" fmla="*/ 0 h 95400"/>
                <a:gd name="textAreaBottom" fmla="*/ 97200 h 95400"/>
              </a:gdLst>
              <a:ahLst/>
              <a:rect l="textAreaLeft" t="textAreaTop" r="textAreaRight" b="textAreaBottom"/>
              <a:pathLst>
                <a:path w="37119" h="21448">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7517" name="Google Shape;8156;p57"/>
            <p:cNvSpPr/>
            <p:nvPr/>
          </p:nvSpPr>
          <p:spPr>
            <a:xfrm>
              <a:off x="1513440" y="3689280"/>
              <a:ext cx="130680" cy="174240"/>
            </a:xfrm>
            <a:custGeom>
              <a:avLst/>
              <a:gdLst>
                <a:gd name="textAreaLeft" fmla="*/ 0 w 130680"/>
                <a:gd name="textAreaRight" fmla="*/ 132480 w 130680"/>
                <a:gd name="textAreaTop" fmla="*/ 0 h 174240"/>
                <a:gd name="textAreaBottom" fmla="*/ 176040 h 174240"/>
              </a:gdLst>
              <a:ahLst/>
              <a:rect l="textAreaLeft" t="textAreaTop" r="textAreaRight" b="textAreaBottom"/>
              <a:pathLst>
                <a:path fill="none" w="29210" h="38848">
                  <a:moveTo>
                    <a:pt x="29209" y="1"/>
                  </a:moveTo>
                  <a:lnTo>
                    <a:pt x="17922" y="1"/>
                  </a:lnTo>
                  <a:cubicBezTo>
                    <a:pt x="14829" y="1"/>
                    <a:pt x="14209" y="3466"/>
                    <a:pt x="14209" y="3466"/>
                  </a:cubicBezTo>
                  <a:lnTo>
                    <a:pt x="14209" y="26448"/>
                  </a:lnTo>
                  <a:lnTo>
                    <a:pt x="0" y="26448"/>
                  </a:lnTo>
                  <a:lnTo>
                    <a:pt x="0" y="38848"/>
                  </a:lnTo>
                </a:path>
              </a:pathLst>
            </a:custGeom>
            <a:noFill/>
            <a:ln cap="rnd" w="9525">
              <a:solidFill>
                <a:srgbClr val="cfd9e0"/>
              </a:solidFill>
              <a:round/>
            </a:ln>
          </p:spPr>
          <p:style>
            <a:lnRef idx="0"/>
            <a:fillRef idx="0"/>
            <a:effectRef idx="0"/>
            <a:fontRef idx="minor"/>
          </p:style>
          <p:txBody>
            <a:bodyPr lIns="90000" rIns="90000" tIns="87840" bIns="87840" anchor="ctr">
              <a:noAutofit/>
            </a:bodyPr>
            <a:p>
              <a:pPr>
                <a:lnSpc>
                  <a:spcPct val="100000"/>
                </a:lnSpc>
                <a:tabLst>
                  <a:tab algn="l" pos="0"/>
                </a:tabLst>
              </a:pPr>
              <a:endParaRPr b="0" lang="en-US" sz="1400" spc="-1" strike="noStrike">
                <a:solidFill>
                  <a:srgbClr val="ffffff"/>
                </a:solidFill>
                <a:latin typeface="Arial"/>
              </a:endParaRPr>
            </a:p>
          </p:txBody>
        </p:sp>
        <p:sp>
          <p:nvSpPr>
            <p:cNvPr id="7518" name="Google Shape;8157;p57"/>
            <p:cNvSpPr/>
            <p:nvPr/>
          </p:nvSpPr>
          <p:spPr>
            <a:xfrm>
              <a:off x="1814400" y="3689280"/>
              <a:ext cx="156960" cy="360"/>
            </a:xfrm>
            <a:custGeom>
              <a:avLst/>
              <a:gdLst>
                <a:gd name="textAreaLeft" fmla="*/ 0 w 156960"/>
                <a:gd name="textAreaRight" fmla="*/ 158760 w 156960"/>
                <a:gd name="textAreaTop" fmla="*/ 0 h 360"/>
                <a:gd name="textAreaBottom" fmla="*/ 11520 h 360"/>
              </a:gdLst>
              <a:ahLst/>
              <a:rect l="textAreaLeft" t="textAreaTop" r="textAreaRight" b="textAreaBottom"/>
              <a:pathLst>
                <a:path fill="none" w="34959" h="1">
                  <a:moveTo>
                    <a:pt x="1" y="1"/>
                  </a:moveTo>
                  <a:lnTo>
                    <a:pt x="34959" y="1"/>
                  </a:lnTo>
                </a:path>
              </a:pathLst>
            </a:custGeom>
            <a:noFill/>
            <a:ln cap="rnd" w="9525">
              <a:solidFill>
                <a:srgbClr val="cfd9e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7519" name="Google Shape;8158;p57"/>
            <p:cNvSpPr/>
            <p:nvPr/>
          </p:nvSpPr>
          <p:spPr>
            <a:xfrm>
              <a:off x="1645920" y="3641760"/>
              <a:ext cx="166680" cy="95400"/>
            </a:xfrm>
            <a:custGeom>
              <a:avLst/>
              <a:gdLst>
                <a:gd name="textAreaLeft" fmla="*/ 0 w 166680"/>
                <a:gd name="textAreaRight" fmla="*/ 168480 w 166680"/>
                <a:gd name="textAreaTop" fmla="*/ 0 h 95400"/>
                <a:gd name="textAreaBottom" fmla="*/ 97200 h 95400"/>
              </a:gdLst>
              <a:ahLst/>
              <a:rect l="textAreaLeft" t="textAreaTop" r="textAreaRight" b="textAreaBottom"/>
              <a:pathLst>
                <a:path w="37118" h="2144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a:solidFill>
                <a:srgbClr val="cfd9e0"/>
              </a:solidFill>
              <a:miter/>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grpSp>
          <p:nvGrpSpPr>
            <p:cNvPr id="7520" name="Google Shape;8159;p57"/>
            <p:cNvGrpSpPr/>
            <p:nvPr/>
          </p:nvGrpSpPr>
          <p:grpSpPr>
            <a:xfrm>
              <a:off x="1305720" y="3852360"/>
              <a:ext cx="212400" cy="228960"/>
              <a:chOff x="1305720" y="3852360"/>
              <a:chExt cx="212400" cy="228960"/>
            </a:xfrm>
          </p:grpSpPr>
          <p:sp>
            <p:nvSpPr>
              <p:cNvPr id="7521" name="Google Shape;8160;p57"/>
              <p:cNvSpPr/>
              <p:nvPr/>
            </p:nvSpPr>
            <p:spPr>
              <a:xfrm>
                <a:off x="1305720" y="3852360"/>
                <a:ext cx="100080" cy="228960"/>
              </a:xfrm>
              <a:custGeom>
                <a:avLst/>
                <a:gdLst>
                  <a:gd name="textAreaLeft" fmla="*/ 0 w 100080"/>
                  <a:gd name="textAreaRight" fmla="*/ 101880 w 100080"/>
                  <a:gd name="textAreaTop" fmla="*/ 0 h 228960"/>
                  <a:gd name="textAreaBottom" fmla="*/ 230760 h 228960"/>
                </a:gdLst>
                <a:ahLst/>
                <a:rect l="textAreaLeft" t="textAreaTop" r="textAreaRight" b="textAreaBottom"/>
                <a:pathLst>
                  <a:path fill="none" w="22486" h="50901">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a:solidFill>
                  <a:srgbClr val="e4e9e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22" name="Google Shape;8161;p57"/>
              <p:cNvSpPr/>
              <p:nvPr/>
            </p:nvSpPr>
            <p:spPr>
              <a:xfrm>
                <a:off x="1365480" y="3915000"/>
                <a:ext cx="39960" cy="51120"/>
              </a:xfrm>
              <a:custGeom>
                <a:avLst/>
                <a:gdLst>
                  <a:gd name="textAreaLeft" fmla="*/ 0 w 39960"/>
                  <a:gd name="textAreaRight" fmla="*/ 41760 w 39960"/>
                  <a:gd name="textAreaTop" fmla="*/ 0 h 51120"/>
                  <a:gd name="textAreaBottom" fmla="*/ 52920 h 51120"/>
                </a:gdLst>
                <a:ahLst/>
                <a:rect l="textAreaLeft" t="textAreaTop" r="textAreaRight" b="textAreaBottom"/>
                <a:pathLst>
                  <a:path fill="none" w="9233" h="11642">
                    <a:moveTo>
                      <a:pt x="9233" y="1"/>
                    </a:moveTo>
                    <a:cubicBezTo>
                      <a:pt x="9233" y="1"/>
                      <a:pt x="0" y="570"/>
                      <a:pt x="2586" y="11641"/>
                    </a:cubicBezTo>
                  </a:path>
                </a:pathLst>
              </a:custGeom>
              <a:noFill/>
              <a:ln cap="rnd" w="9525">
                <a:solidFill>
                  <a:srgbClr val="ffffff"/>
                </a:solidFill>
                <a:round/>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523" name="Google Shape;8162;p57"/>
              <p:cNvSpPr/>
              <p:nvPr/>
            </p:nvSpPr>
            <p:spPr>
              <a:xfrm>
                <a:off x="1380240" y="3884040"/>
                <a:ext cx="25560" cy="24120"/>
              </a:xfrm>
              <a:custGeom>
                <a:avLst/>
                <a:gdLst>
                  <a:gd name="textAreaLeft" fmla="*/ 0 w 25560"/>
                  <a:gd name="textAreaRight" fmla="*/ 27360 w 25560"/>
                  <a:gd name="textAreaTop" fmla="*/ 0 h 24120"/>
                  <a:gd name="textAreaBottom" fmla="*/ 25920 h 24120"/>
                </a:gdLst>
                <a:ahLst/>
                <a:rect l="textAreaLeft" t="textAreaTop" r="textAreaRight" b="textAreaBottom"/>
                <a:pathLst>
                  <a:path fill="none" w="6024" h="5680">
                    <a:moveTo>
                      <a:pt x="1" y="1795"/>
                    </a:moveTo>
                    <a:cubicBezTo>
                      <a:pt x="1" y="1795"/>
                      <a:pt x="6023" y="0"/>
                      <a:pt x="6023" y="5680"/>
                    </a:cubicBezTo>
                  </a:path>
                </a:pathLst>
              </a:custGeom>
              <a:noFill/>
              <a:ln cap="rnd" w="9525">
                <a:solidFill>
                  <a:srgbClr val="ffffff"/>
                </a:solidFill>
                <a:round/>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524" name="Google Shape;8163;p57"/>
              <p:cNvSpPr/>
              <p:nvPr/>
            </p:nvSpPr>
            <p:spPr>
              <a:xfrm>
                <a:off x="1352880" y="3888000"/>
                <a:ext cx="7200" cy="20160"/>
              </a:xfrm>
              <a:custGeom>
                <a:avLst/>
                <a:gdLst>
                  <a:gd name="textAreaLeft" fmla="*/ 0 w 7200"/>
                  <a:gd name="textAreaRight" fmla="*/ 9000 w 7200"/>
                  <a:gd name="textAreaTop" fmla="*/ 0 h 20160"/>
                  <a:gd name="textAreaBottom" fmla="*/ 21960 h 20160"/>
                </a:gdLst>
                <a:ahLst/>
                <a:rect l="textAreaLeft" t="textAreaTop" r="textAreaRight" b="textAreaBottom"/>
                <a:pathLst>
                  <a:path fill="none" w="1979" h="4809">
                    <a:moveTo>
                      <a:pt x="1" y="1"/>
                    </a:moveTo>
                    <a:cubicBezTo>
                      <a:pt x="1" y="1"/>
                      <a:pt x="1" y="2730"/>
                      <a:pt x="1978" y="4809"/>
                    </a:cubicBezTo>
                  </a:path>
                </a:pathLst>
              </a:custGeom>
              <a:noFill/>
              <a:ln cap="rnd" w="9525">
                <a:solidFill>
                  <a:srgbClr val="ffffff"/>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525" name="Google Shape;8164;p57"/>
              <p:cNvSpPr/>
              <p:nvPr/>
            </p:nvSpPr>
            <p:spPr>
              <a:xfrm>
                <a:off x="1317600" y="3917520"/>
                <a:ext cx="51840" cy="13680"/>
              </a:xfrm>
              <a:custGeom>
                <a:avLst/>
                <a:gdLst>
                  <a:gd name="textAreaLeft" fmla="*/ 0 w 51840"/>
                  <a:gd name="textAreaRight" fmla="*/ 53640 w 51840"/>
                  <a:gd name="textAreaTop" fmla="*/ 0 h 13680"/>
                  <a:gd name="textAreaBottom" fmla="*/ 15480 h 13680"/>
                </a:gdLst>
                <a:ahLst/>
                <a:rect l="textAreaLeft" t="textAreaTop" r="textAreaRight" b="textAreaBottom"/>
                <a:pathLst>
                  <a:path fill="none" w="11784" h="3433">
                    <a:moveTo>
                      <a:pt x="1" y="2663"/>
                    </a:moveTo>
                    <a:cubicBezTo>
                      <a:pt x="3364" y="0"/>
                      <a:pt x="6622" y="3433"/>
                      <a:pt x="6622" y="3433"/>
                    </a:cubicBezTo>
                    <a:cubicBezTo>
                      <a:pt x="6622" y="3433"/>
                      <a:pt x="7307" y="387"/>
                      <a:pt x="11783" y="1653"/>
                    </a:cubicBezTo>
                  </a:path>
                </a:pathLst>
              </a:custGeom>
              <a:noFill/>
              <a:ln cap="rnd" w="9525">
                <a:solidFill>
                  <a:srgbClr val="ffffff"/>
                </a:solidFill>
                <a:round/>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526" name="Google Shape;8165;p57"/>
              <p:cNvSpPr/>
              <p:nvPr/>
            </p:nvSpPr>
            <p:spPr>
              <a:xfrm>
                <a:off x="1329120" y="3972600"/>
                <a:ext cx="26280" cy="50400"/>
              </a:xfrm>
              <a:custGeom>
                <a:avLst/>
                <a:gdLst>
                  <a:gd name="textAreaLeft" fmla="*/ 0 w 26280"/>
                  <a:gd name="textAreaRight" fmla="*/ 28080 w 26280"/>
                  <a:gd name="textAreaTop" fmla="*/ 0 h 50400"/>
                  <a:gd name="textAreaBottom" fmla="*/ 52200 h 50400"/>
                </a:gdLst>
                <a:ahLst/>
                <a:rect l="textAreaLeft" t="textAreaTop" r="textAreaRight" b="textAreaBottom"/>
                <a:pathLst>
                  <a:path fill="none" w="6202" h="11474">
                    <a:moveTo>
                      <a:pt x="22" y="11474"/>
                    </a:moveTo>
                    <a:cubicBezTo>
                      <a:pt x="22" y="11474"/>
                      <a:pt x="0" y="5735"/>
                      <a:pt x="4440" y="6297"/>
                    </a:cubicBezTo>
                    <a:cubicBezTo>
                      <a:pt x="4440" y="6297"/>
                      <a:pt x="2134" y="3149"/>
                      <a:pt x="6202" y="1"/>
                    </a:cubicBezTo>
                  </a:path>
                </a:pathLst>
              </a:custGeom>
              <a:noFill/>
              <a:ln cap="rnd" w="9525">
                <a:solidFill>
                  <a:srgbClr val="ffffff"/>
                </a:solidFill>
                <a:round/>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7527" name="Google Shape;8166;p57"/>
              <p:cNvSpPr/>
              <p:nvPr/>
            </p:nvSpPr>
            <p:spPr>
              <a:xfrm>
                <a:off x="1344600" y="4024440"/>
                <a:ext cx="10800" cy="30600"/>
              </a:xfrm>
              <a:custGeom>
                <a:avLst/>
                <a:gdLst>
                  <a:gd name="textAreaLeft" fmla="*/ 0 w 10800"/>
                  <a:gd name="textAreaRight" fmla="*/ 12600 w 10800"/>
                  <a:gd name="textAreaTop" fmla="*/ 0 h 30600"/>
                  <a:gd name="textAreaBottom" fmla="*/ 32400 h 30600"/>
                </a:gdLst>
                <a:ahLst/>
                <a:rect l="textAreaLeft" t="textAreaTop" r="textAreaRight" b="textAreaBottom"/>
                <a:pathLst>
                  <a:path fill="none" w="2751" h="7151">
                    <a:moveTo>
                      <a:pt x="2751" y="1"/>
                    </a:moveTo>
                    <a:cubicBezTo>
                      <a:pt x="2751" y="1"/>
                      <a:pt x="0" y="2963"/>
                      <a:pt x="1806" y="7151"/>
                    </a:cubicBezTo>
                  </a:path>
                </a:pathLst>
              </a:custGeom>
              <a:noFill/>
              <a:ln cap="rnd" w="9525">
                <a:solidFill>
                  <a:srgbClr val="ffffff"/>
                </a:solidFill>
                <a:round/>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7528" name="Google Shape;8167;p57"/>
              <p:cNvSpPr/>
              <p:nvPr/>
            </p:nvSpPr>
            <p:spPr>
              <a:xfrm>
                <a:off x="1371240" y="4022280"/>
                <a:ext cx="34560" cy="19800"/>
              </a:xfrm>
              <a:custGeom>
                <a:avLst/>
                <a:gdLst>
                  <a:gd name="textAreaLeft" fmla="*/ 0 w 34560"/>
                  <a:gd name="textAreaRight" fmla="*/ 36360 w 34560"/>
                  <a:gd name="textAreaTop" fmla="*/ 0 h 19800"/>
                  <a:gd name="textAreaBottom" fmla="*/ 21600 h 19800"/>
                </a:gdLst>
                <a:ahLst/>
                <a:rect l="textAreaLeft" t="textAreaTop" r="textAreaRight" b="textAreaBottom"/>
                <a:pathLst>
                  <a:path fill="none" w="8001" h="4802">
                    <a:moveTo>
                      <a:pt x="8000" y="512"/>
                    </a:moveTo>
                    <a:cubicBezTo>
                      <a:pt x="3783" y="1"/>
                      <a:pt x="1978" y="4087"/>
                      <a:pt x="1978" y="4087"/>
                    </a:cubicBezTo>
                    <a:cubicBezTo>
                      <a:pt x="1978" y="4087"/>
                      <a:pt x="858" y="3598"/>
                      <a:pt x="0" y="4802"/>
                    </a:cubicBezTo>
                  </a:path>
                </a:pathLst>
              </a:custGeom>
              <a:noFill/>
              <a:ln cap="rnd" w="9525">
                <a:solidFill>
                  <a:srgbClr val="ffffff"/>
                </a:solidFill>
                <a:round/>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529" name="Google Shape;8168;p57"/>
              <p:cNvSpPr/>
              <p:nvPr/>
            </p:nvSpPr>
            <p:spPr>
              <a:xfrm>
                <a:off x="1343160" y="3950280"/>
                <a:ext cx="30240" cy="16200"/>
              </a:xfrm>
              <a:custGeom>
                <a:avLst/>
                <a:gdLst>
                  <a:gd name="textAreaLeft" fmla="*/ 0 w 30240"/>
                  <a:gd name="textAreaRight" fmla="*/ 32040 w 30240"/>
                  <a:gd name="textAreaTop" fmla="*/ 0 h 16200"/>
                  <a:gd name="textAreaBottom" fmla="*/ 18000 h 16200"/>
                </a:gdLst>
                <a:ahLst/>
                <a:rect l="textAreaLeft" t="textAreaTop" r="textAreaRight" b="textAreaBottom"/>
                <a:pathLst>
                  <a:path fill="none" w="7071" h="3959">
                    <a:moveTo>
                      <a:pt x="7070" y="1"/>
                    </a:moveTo>
                    <a:cubicBezTo>
                      <a:pt x="7070" y="1"/>
                      <a:pt x="2802" y="3959"/>
                      <a:pt x="1" y="1"/>
                    </a:cubicBezTo>
                  </a:path>
                </a:pathLst>
              </a:custGeom>
              <a:noFill/>
              <a:ln cap="rnd" w="9525">
                <a:solidFill>
                  <a:srgbClr val="ffffff"/>
                </a:solidFill>
                <a:round/>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7530" name="Google Shape;8169;p57"/>
              <p:cNvSpPr/>
              <p:nvPr/>
            </p:nvSpPr>
            <p:spPr>
              <a:xfrm>
                <a:off x="1375200" y="3982680"/>
                <a:ext cx="30240" cy="14040"/>
              </a:xfrm>
              <a:custGeom>
                <a:avLst/>
                <a:gdLst>
                  <a:gd name="textAreaLeft" fmla="*/ 0 w 30240"/>
                  <a:gd name="textAreaRight" fmla="*/ 32040 w 30240"/>
                  <a:gd name="textAreaTop" fmla="*/ 0 h 14040"/>
                  <a:gd name="textAreaBottom" fmla="*/ 15840 h 14040"/>
                </a:gdLst>
                <a:ahLst/>
                <a:rect l="textAreaLeft" t="textAreaTop" r="textAreaRight" b="textAreaBottom"/>
                <a:pathLst>
                  <a:path fill="none" w="7078" h="3489">
                    <a:moveTo>
                      <a:pt x="0" y="1125"/>
                    </a:moveTo>
                    <a:cubicBezTo>
                      <a:pt x="0" y="1125"/>
                      <a:pt x="4411" y="1"/>
                      <a:pt x="7077" y="3488"/>
                    </a:cubicBezTo>
                  </a:path>
                </a:pathLst>
              </a:custGeom>
              <a:noFill/>
              <a:ln cap="rnd" w="9525">
                <a:solidFill>
                  <a:srgbClr val="ffffff"/>
                </a:solidFill>
                <a:round/>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531" name="Google Shape;8170;p57"/>
              <p:cNvSpPr/>
              <p:nvPr/>
            </p:nvSpPr>
            <p:spPr>
              <a:xfrm>
                <a:off x="1416960" y="3915000"/>
                <a:ext cx="39960" cy="51120"/>
              </a:xfrm>
              <a:custGeom>
                <a:avLst/>
                <a:gdLst>
                  <a:gd name="textAreaLeft" fmla="*/ 0 w 39960"/>
                  <a:gd name="textAreaRight" fmla="*/ 41760 w 39960"/>
                  <a:gd name="textAreaTop" fmla="*/ 0 h 51120"/>
                  <a:gd name="textAreaBottom" fmla="*/ 52920 h 51120"/>
                </a:gdLst>
                <a:ahLst/>
                <a:rect l="textAreaLeft" t="textAreaTop" r="textAreaRight" b="textAreaBottom"/>
                <a:pathLst>
                  <a:path fill="none" w="9230" h="11642">
                    <a:moveTo>
                      <a:pt x="0" y="1"/>
                    </a:moveTo>
                    <a:cubicBezTo>
                      <a:pt x="0" y="1"/>
                      <a:pt x="9229" y="570"/>
                      <a:pt x="6647" y="11641"/>
                    </a:cubicBezTo>
                  </a:path>
                </a:pathLst>
              </a:custGeom>
              <a:noFill/>
              <a:ln w="9525">
                <a:solidFill>
                  <a:srgbClr val="40566d"/>
                </a:solidFill>
                <a:miter/>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7532" name="Google Shape;8171;p57"/>
              <p:cNvSpPr/>
              <p:nvPr/>
            </p:nvSpPr>
            <p:spPr>
              <a:xfrm>
                <a:off x="1417320" y="3884040"/>
                <a:ext cx="25560" cy="24120"/>
              </a:xfrm>
              <a:custGeom>
                <a:avLst/>
                <a:gdLst>
                  <a:gd name="textAreaLeft" fmla="*/ 0 w 25560"/>
                  <a:gd name="textAreaRight" fmla="*/ 27360 w 25560"/>
                  <a:gd name="textAreaTop" fmla="*/ 0 h 24120"/>
                  <a:gd name="textAreaBottom" fmla="*/ 25920 h 24120"/>
                </a:gdLst>
                <a:ahLst/>
                <a:rect l="textAreaLeft" t="textAreaTop" r="textAreaRight" b="textAreaBottom"/>
                <a:pathLst>
                  <a:path fill="none" w="6023" h="5680">
                    <a:moveTo>
                      <a:pt x="6023" y="1795"/>
                    </a:moveTo>
                    <a:cubicBezTo>
                      <a:pt x="6023" y="1795"/>
                      <a:pt x="0" y="0"/>
                      <a:pt x="0" y="5680"/>
                    </a:cubicBezTo>
                  </a:path>
                </a:pathLst>
              </a:custGeom>
              <a:noFill/>
              <a:ln w="9525">
                <a:solidFill>
                  <a:srgbClr val="40566d"/>
                </a:solidFill>
                <a:miter/>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7533" name="Google Shape;8172;p57"/>
              <p:cNvSpPr/>
              <p:nvPr/>
            </p:nvSpPr>
            <p:spPr>
              <a:xfrm>
                <a:off x="1462680" y="3888000"/>
                <a:ext cx="7200" cy="20160"/>
              </a:xfrm>
              <a:custGeom>
                <a:avLst/>
                <a:gdLst>
                  <a:gd name="textAreaLeft" fmla="*/ 0 w 7200"/>
                  <a:gd name="textAreaRight" fmla="*/ 9000 w 7200"/>
                  <a:gd name="textAreaTop" fmla="*/ 0 h 20160"/>
                  <a:gd name="textAreaBottom" fmla="*/ 21960 h 20160"/>
                </a:gdLst>
                <a:ahLst/>
                <a:rect l="textAreaLeft" t="textAreaTop" r="textAreaRight" b="textAreaBottom"/>
                <a:pathLst>
                  <a:path fill="none" w="1975" h="4809">
                    <a:moveTo>
                      <a:pt x="1975" y="1"/>
                    </a:moveTo>
                    <a:cubicBezTo>
                      <a:pt x="1975" y="1"/>
                      <a:pt x="1975" y="2730"/>
                      <a:pt x="1" y="4809"/>
                    </a:cubicBezTo>
                  </a:path>
                </a:pathLst>
              </a:custGeom>
              <a:noFill/>
              <a:ln w="9525">
                <a:solidFill>
                  <a:srgbClr val="40566d"/>
                </a:solidFill>
                <a:miter/>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534" name="Google Shape;8173;p57"/>
              <p:cNvSpPr/>
              <p:nvPr/>
            </p:nvSpPr>
            <p:spPr>
              <a:xfrm>
                <a:off x="1467360" y="3972600"/>
                <a:ext cx="26280" cy="50400"/>
              </a:xfrm>
              <a:custGeom>
                <a:avLst/>
                <a:gdLst>
                  <a:gd name="textAreaLeft" fmla="*/ 0 w 26280"/>
                  <a:gd name="textAreaRight" fmla="*/ 28080 w 26280"/>
                  <a:gd name="textAreaTop" fmla="*/ 0 h 50400"/>
                  <a:gd name="textAreaBottom" fmla="*/ 52200 h 50400"/>
                </a:gdLst>
                <a:ahLst/>
                <a:rect l="textAreaLeft" t="textAreaTop" r="textAreaRight" b="textAreaBottom"/>
                <a:pathLst>
                  <a:path fill="none" w="6203" h="11474">
                    <a:moveTo>
                      <a:pt x="6181" y="11474"/>
                    </a:moveTo>
                    <a:cubicBezTo>
                      <a:pt x="6181" y="11474"/>
                      <a:pt x="6202" y="5735"/>
                      <a:pt x="1767" y="6297"/>
                    </a:cubicBezTo>
                    <a:cubicBezTo>
                      <a:pt x="1767" y="6297"/>
                      <a:pt x="4068" y="3149"/>
                      <a:pt x="1" y="1"/>
                    </a:cubicBezTo>
                  </a:path>
                </a:pathLst>
              </a:custGeom>
              <a:noFill/>
              <a:ln w="9525">
                <a:solidFill>
                  <a:srgbClr val="40566d"/>
                </a:solidFill>
                <a:miter/>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7535" name="Google Shape;8174;p57"/>
              <p:cNvSpPr/>
              <p:nvPr/>
            </p:nvSpPr>
            <p:spPr>
              <a:xfrm>
                <a:off x="1467360" y="4024440"/>
                <a:ext cx="10800" cy="30600"/>
              </a:xfrm>
              <a:custGeom>
                <a:avLst/>
                <a:gdLst>
                  <a:gd name="textAreaLeft" fmla="*/ 0 w 10800"/>
                  <a:gd name="textAreaRight" fmla="*/ 12600 w 10800"/>
                  <a:gd name="textAreaTop" fmla="*/ 0 h 30600"/>
                  <a:gd name="textAreaBottom" fmla="*/ 32400 h 30600"/>
                </a:gdLst>
                <a:ahLst/>
                <a:rect l="textAreaLeft" t="textAreaTop" r="textAreaRight" b="textAreaBottom"/>
                <a:pathLst>
                  <a:path fill="none" w="2748" h="7151">
                    <a:moveTo>
                      <a:pt x="0" y="1"/>
                    </a:moveTo>
                    <a:cubicBezTo>
                      <a:pt x="0" y="1"/>
                      <a:pt x="2747" y="2963"/>
                      <a:pt x="942" y="7151"/>
                    </a:cubicBezTo>
                  </a:path>
                </a:pathLst>
              </a:custGeom>
              <a:noFill/>
              <a:ln w="9525">
                <a:solidFill>
                  <a:srgbClr val="40566d"/>
                </a:solidFill>
                <a:miter/>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7536" name="Google Shape;8175;p57"/>
              <p:cNvSpPr/>
              <p:nvPr/>
            </p:nvSpPr>
            <p:spPr>
              <a:xfrm>
                <a:off x="1417320" y="4022280"/>
                <a:ext cx="34560" cy="19800"/>
              </a:xfrm>
              <a:custGeom>
                <a:avLst/>
                <a:gdLst>
                  <a:gd name="textAreaLeft" fmla="*/ 0 w 34560"/>
                  <a:gd name="textAreaRight" fmla="*/ 36360 w 34560"/>
                  <a:gd name="textAreaTop" fmla="*/ 0 h 19800"/>
                  <a:gd name="textAreaBottom" fmla="*/ 21600 h 19800"/>
                </a:gdLst>
                <a:ahLst/>
                <a:rect l="textAreaLeft" t="textAreaTop" r="textAreaRight" b="textAreaBottom"/>
                <a:pathLst>
                  <a:path fill="none" w="8004" h="4802">
                    <a:moveTo>
                      <a:pt x="0" y="512"/>
                    </a:moveTo>
                    <a:cubicBezTo>
                      <a:pt x="4217" y="1"/>
                      <a:pt x="6023" y="4087"/>
                      <a:pt x="6023" y="4087"/>
                    </a:cubicBezTo>
                    <a:cubicBezTo>
                      <a:pt x="6023" y="4087"/>
                      <a:pt x="7143" y="3598"/>
                      <a:pt x="8004" y="4802"/>
                    </a:cubicBezTo>
                  </a:path>
                </a:pathLst>
              </a:custGeom>
              <a:noFill/>
              <a:ln w="9525">
                <a:solidFill>
                  <a:srgbClr val="40566d"/>
                </a:solidFill>
                <a:miter/>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7537" name="Google Shape;8176;p57"/>
              <p:cNvSpPr/>
              <p:nvPr/>
            </p:nvSpPr>
            <p:spPr>
              <a:xfrm>
                <a:off x="1449360" y="3950280"/>
                <a:ext cx="30240" cy="16200"/>
              </a:xfrm>
              <a:custGeom>
                <a:avLst/>
                <a:gdLst>
                  <a:gd name="textAreaLeft" fmla="*/ 0 w 30240"/>
                  <a:gd name="textAreaRight" fmla="*/ 32040 w 30240"/>
                  <a:gd name="textAreaTop" fmla="*/ 0 h 16200"/>
                  <a:gd name="textAreaBottom" fmla="*/ 18000 h 16200"/>
                </a:gdLst>
                <a:ahLst/>
                <a:rect l="textAreaLeft" t="textAreaTop" r="textAreaRight" b="textAreaBottom"/>
                <a:pathLst>
                  <a:path fill="none" w="7071" h="3959">
                    <a:moveTo>
                      <a:pt x="1" y="1"/>
                    </a:moveTo>
                    <a:cubicBezTo>
                      <a:pt x="1" y="1"/>
                      <a:pt x="4265" y="3959"/>
                      <a:pt x="7070" y="1"/>
                    </a:cubicBezTo>
                  </a:path>
                </a:pathLst>
              </a:custGeom>
              <a:noFill/>
              <a:ln w="9525">
                <a:solidFill>
                  <a:srgbClr val="40566d"/>
                </a:solidFill>
                <a:miter/>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7538" name="Google Shape;8177;p57"/>
              <p:cNvSpPr/>
              <p:nvPr/>
            </p:nvSpPr>
            <p:spPr>
              <a:xfrm>
                <a:off x="1417320" y="3982680"/>
                <a:ext cx="30240" cy="14040"/>
              </a:xfrm>
              <a:custGeom>
                <a:avLst/>
                <a:gdLst>
                  <a:gd name="textAreaLeft" fmla="*/ 0 w 30240"/>
                  <a:gd name="textAreaRight" fmla="*/ 32040 w 30240"/>
                  <a:gd name="textAreaTop" fmla="*/ 0 h 14040"/>
                  <a:gd name="textAreaBottom" fmla="*/ 15840 h 14040"/>
                </a:gdLst>
                <a:ahLst/>
                <a:rect l="textAreaLeft" t="textAreaTop" r="textAreaRight" b="textAreaBottom"/>
                <a:pathLst>
                  <a:path fill="none" w="7081" h="3489">
                    <a:moveTo>
                      <a:pt x="7081" y="1125"/>
                    </a:moveTo>
                    <a:cubicBezTo>
                      <a:pt x="7081" y="1125"/>
                      <a:pt x="2670" y="1"/>
                      <a:pt x="0" y="3488"/>
                    </a:cubicBezTo>
                  </a:path>
                </a:pathLst>
              </a:custGeom>
              <a:noFill/>
              <a:ln w="9525">
                <a:solidFill>
                  <a:srgbClr val="40566d"/>
                </a:solidFill>
                <a:miter/>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539" name="Google Shape;8178;p57"/>
              <p:cNvSpPr/>
              <p:nvPr/>
            </p:nvSpPr>
            <p:spPr>
              <a:xfrm>
                <a:off x="1453320" y="3917520"/>
                <a:ext cx="51480" cy="13680"/>
              </a:xfrm>
              <a:custGeom>
                <a:avLst/>
                <a:gdLst>
                  <a:gd name="textAreaLeft" fmla="*/ 0 w 51480"/>
                  <a:gd name="textAreaRight" fmla="*/ 53280 w 51480"/>
                  <a:gd name="textAreaTop" fmla="*/ 0 h 13680"/>
                  <a:gd name="textAreaBottom" fmla="*/ 15480 h 13680"/>
                </a:gdLst>
                <a:ahLst/>
                <a:rect l="textAreaLeft" t="textAreaTop" r="textAreaRight" b="textAreaBottom"/>
                <a:pathLst>
                  <a:path fill="none" w="11780" h="3433">
                    <a:moveTo>
                      <a:pt x="11780" y="2663"/>
                    </a:moveTo>
                    <a:cubicBezTo>
                      <a:pt x="8420" y="0"/>
                      <a:pt x="5162" y="3433"/>
                      <a:pt x="5162" y="3433"/>
                    </a:cubicBezTo>
                    <a:cubicBezTo>
                      <a:pt x="5162" y="3433"/>
                      <a:pt x="4473" y="387"/>
                      <a:pt x="1" y="1653"/>
                    </a:cubicBezTo>
                  </a:path>
                </a:pathLst>
              </a:custGeom>
              <a:noFill/>
              <a:ln w="9525">
                <a:solidFill>
                  <a:srgbClr val="40566d"/>
                </a:solidFill>
                <a:miter/>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7540" name="Google Shape;8179;p57"/>
              <p:cNvSpPr/>
              <p:nvPr/>
            </p:nvSpPr>
            <p:spPr>
              <a:xfrm>
                <a:off x="1418040" y="3852360"/>
                <a:ext cx="100080" cy="228960"/>
              </a:xfrm>
              <a:custGeom>
                <a:avLst/>
                <a:gdLst>
                  <a:gd name="textAreaLeft" fmla="*/ 0 w 100080"/>
                  <a:gd name="textAreaRight" fmla="*/ 101880 w 100080"/>
                  <a:gd name="textAreaTop" fmla="*/ 0 h 228960"/>
                  <a:gd name="textAreaBottom" fmla="*/ 230760 h 228960"/>
                </a:gdLst>
                <a:ahLst/>
                <a:rect l="textAreaLeft" t="textAreaTop" r="textAreaRight" b="textAreaBottom"/>
                <a:pathLst>
                  <a:path fill="none" w="22483" h="50901">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a:solidFill>
                  <a:srgbClr val="40566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7541" name="Google Shape;8180;p57"/>
            <p:cNvSpPr/>
            <p:nvPr/>
          </p:nvSpPr>
          <p:spPr>
            <a:xfrm>
              <a:off x="1972080" y="422748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4" h="5351">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542" name="Google Shape;8181;p57"/>
            <p:cNvSpPr/>
            <p:nvPr/>
          </p:nvSpPr>
          <p:spPr>
            <a:xfrm>
              <a:off x="1496520" y="406008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0" h="5349">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43" name="Google Shape;8182;p57"/>
            <p:cNvSpPr/>
            <p:nvPr/>
          </p:nvSpPr>
          <p:spPr>
            <a:xfrm>
              <a:off x="1173240" y="395496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1" h="5349">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44" name="Google Shape;8183;p57"/>
            <p:cNvSpPr/>
            <p:nvPr/>
          </p:nvSpPr>
          <p:spPr>
            <a:xfrm>
              <a:off x="764280" y="405720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0" h="535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545" name="Google Shape;8184;p57"/>
            <p:cNvSpPr/>
            <p:nvPr/>
          </p:nvSpPr>
          <p:spPr>
            <a:xfrm>
              <a:off x="764280" y="385452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0" h="535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46" name="Google Shape;8185;p57"/>
            <p:cNvSpPr/>
            <p:nvPr/>
          </p:nvSpPr>
          <p:spPr>
            <a:xfrm>
              <a:off x="1622520" y="395496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0" h="5349">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47" name="Google Shape;8186;p57"/>
            <p:cNvSpPr/>
            <p:nvPr/>
          </p:nvSpPr>
          <p:spPr>
            <a:xfrm>
              <a:off x="821520" y="3677760"/>
              <a:ext cx="22320" cy="22320"/>
            </a:xfrm>
            <a:custGeom>
              <a:avLst/>
              <a:gdLst>
                <a:gd name="textAreaLeft" fmla="*/ 0 w 22320"/>
                <a:gd name="textAreaRight" fmla="*/ 24120 w 22320"/>
                <a:gd name="textAreaTop" fmla="*/ 0 h 22320"/>
                <a:gd name="textAreaBottom" fmla="*/ 24120 h 22320"/>
              </a:gdLst>
              <a:ahLst/>
              <a:rect l="textAreaLeft" t="textAreaTop" r="textAreaRight" b="textAreaBottom"/>
              <a:pathLst>
                <a:path w="5349" h="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48" name="Google Shape;8187;p57"/>
            <p:cNvSpPr/>
            <p:nvPr/>
          </p:nvSpPr>
          <p:spPr>
            <a:xfrm>
              <a:off x="1303200" y="385344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5" h="5351">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49" name="Google Shape;8188;p57"/>
            <p:cNvSpPr/>
            <p:nvPr/>
          </p:nvSpPr>
          <p:spPr>
            <a:xfrm>
              <a:off x="1303200" y="406008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5" h="5351">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50" name="Google Shape;8189;p57"/>
            <p:cNvSpPr/>
            <p:nvPr/>
          </p:nvSpPr>
          <p:spPr>
            <a:xfrm>
              <a:off x="821520" y="422748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0" h="5351">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51" name="Google Shape;8190;p57"/>
            <p:cNvSpPr/>
            <p:nvPr/>
          </p:nvSpPr>
          <p:spPr>
            <a:xfrm>
              <a:off x="1972080" y="367776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4" h="5349">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52" name="Google Shape;8191;p57"/>
            <p:cNvSpPr/>
            <p:nvPr/>
          </p:nvSpPr>
          <p:spPr>
            <a:xfrm>
              <a:off x="1499040" y="385344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0" h="535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000000"/>
                </a:solidFill>
                <a:latin typeface="Arial"/>
              </a:endParaRPr>
            </a:p>
          </p:txBody>
        </p:sp>
        <p:sp>
          <p:nvSpPr>
            <p:cNvPr id="7553" name="Google Shape;8192;p57"/>
            <p:cNvSpPr/>
            <p:nvPr/>
          </p:nvSpPr>
          <p:spPr>
            <a:xfrm>
              <a:off x="2035080" y="385164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0" h="5351">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7554" name="Google Shape;8193;p57"/>
            <p:cNvSpPr/>
            <p:nvPr/>
          </p:nvSpPr>
          <p:spPr>
            <a:xfrm>
              <a:off x="2035080" y="4057200"/>
              <a:ext cx="23400" cy="22320"/>
            </a:xfrm>
            <a:custGeom>
              <a:avLst/>
              <a:gdLst>
                <a:gd name="textAreaLeft" fmla="*/ 0 w 23400"/>
                <a:gd name="textAreaRight" fmla="*/ 25200 w 23400"/>
                <a:gd name="textAreaTop" fmla="*/ 0 h 22320"/>
                <a:gd name="textAreaBottom" fmla="*/ 24120 h 22320"/>
              </a:gdLst>
              <a:ahLst/>
              <a:rect l="textAreaLeft" t="textAreaTop" r="textAreaRight" b="textAreaBottom"/>
              <a:pathLst>
                <a:path w="5560" h="5349">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55" name="Google Shape;8194;p57"/>
          <p:cNvGrpSpPr/>
          <p:nvPr/>
        </p:nvGrpSpPr>
        <p:grpSpPr>
          <a:xfrm>
            <a:off x="5353920" y="4063680"/>
            <a:ext cx="1413000" cy="162000"/>
            <a:chOff x="5353920" y="4063680"/>
            <a:chExt cx="1413000" cy="162000"/>
          </a:xfrm>
        </p:grpSpPr>
        <p:sp>
          <p:nvSpPr>
            <p:cNvPr id="7556" name="Google Shape;8195;p57"/>
            <p:cNvSpPr/>
            <p:nvPr/>
          </p:nvSpPr>
          <p:spPr>
            <a:xfrm rot="5400000">
              <a:off x="6056640" y="3362040"/>
              <a:ext cx="8640" cy="1411560"/>
            </a:xfrm>
            <a:custGeom>
              <a:avLst/>
              <a:gdLst>
                <a:gd name="textAreaLeft" fmla="*/ 0 w 8640"/>
                <a:gd name="textAreaRight" fmla="*/ 10440 w 8640"/>
                <a:gd name="textAreaTop" fmla="*/ 0 h 1411560"/>
                <a:gd name="textAreaBottom" fmla="*/ 1413360 h 1411560"/>
              </a:gdLst>
              <a:ahLst/>
              <a:rect l="textAreaLeft" t="textAreaTop" r="textAreaRight" b="textAreaBottom"/>
              <a:pathLst>
                <a:path w="95" h="18328">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557" name="Google Shape;8196;p57"/>
            <p:cNvSpPr/>
            <p:nvPr/>
          </p:nvSpPr>
          <p:spPr>
            <a:xfrm rot="5400000">
              <a:off x="6683400" y="4142160"/>
              <a:ext cx="161640" cy="5400"/>
            </a:xfrm>
            <a:custGeom>
              <a:avLst/>
              <a:gdLst>
                <a:gd name="textAreaLeft" fmla="*/ 0 w 161640"/>
                <a:gd name="textAreaRight" fmla="*/ 163440 w 161640"/>
                <a:gd name="textAreaTop" fmla="*/ 0 h 5400"/>
                <a:gd name="textAreaBottom" fmla="*/ 7200 h 5400"/>
              </a:gdLst>
              <a:ahLst/>
              <a:rect l="textAreaLeft" t="textAreaTop" r="textAreaRight" b="textAreaBottom"/>
              <a:pathLst>
                <a:path w="1472" h="88">
                  <a:moveTo>
                    <a:pt x="65" y="1"/>
                  </a:moveTo>
                  <a:cubicBezTo>
                    <a:pt x="0" y="1"/>
                    <a:pt x="0" y="87"/>
                    <a:pt x="65" y="87"/>
                  </a:cubicBezTo>
                  <a:lnTo>
                    <a:pt x="1414" y="87"/>
                  </a:lnTo>
                  <a:cubicBezTo>
                    <a:pt x="1472" y="87"/>
                    <a:pt x="1472" y="1"/>
                    <a:pt x="141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58" name="Google Shape;8197;p57"/>
            <p:cNvSpPr/>
            <p:nvPr/>
          </p:nvSpPr>
          <p:spPr>
            <a:xfrm rot="5400000">
              <a:off x="6679800" y="4100400"/>
              <a:ext cx="75240" cy="5400"/>
            </a:xfrm>
            <a:custGeom>
              <a:avLst/>
              <a:gdLst>
                <a:gd name="textAreaLeft" fmla="*/ 0 w 75240"/>
                <a:gd name="textAreaRight" fmla="*/ 77040 w 75240"/>
                <a:gd name="textAreaTop" fmla="*/ 0 h 5400"/>
                <a:gd name="textAreaBottom" fmla="*/ 7200 h 5400"/>
              </a:gdLst>
              <a:ahLst/>
              <a:rect l="textAreaLeft" t="textAreaTop" r="textAreaRight" b="textAreaBottom"/>
              <a:pathLst>
                <a:path w="694" h="88">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59" name="Google Shape;8198;p57"/>
            <p:cNvSpPr/>
            <p:nvPr/>
          </p:nvSpPr>
          <p:spPr>
            <a:xfrm rot="5400000">
              <a:off x="6632640" y="4100400"/>
              <a:ext cx="75240" cy="5400"/>
            </a:xfrm>
            <a:custGeom>
              <a:avLst/>
              <a:gdLst>
                <a:gd name="textAreaLeft" fmla="*/ 0 w 75240"/>
                <a:gd name="textAreaRight" fmla="*/ 77040 w 75240"/>
                <a:gd name="textAreaTop" fmla="*/ 0 h 5400"/>
                <a:gd name="textAreaBottom" fmla="*/ 7200 h 5400"/>
              </a:gdLst>
              <a:ahLst/>
              <a:rect l="textAreaLeft" t="textAreaTop" r="textAreaRight" b="textAreaBottom"/>
              <a:pathLst>
                <a:path w="694" h="87">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60" name="Google Shape;8199;p57"/>
            <p:cNvSpPr/>
            <p:nvPr/>
          </p:nvSpPr>
          <p:spPr>
            <a:xfrm rot="5400000">
              <a:off x="6544080" y="4142160"/>
              <a:ext cx="158760" cy="5400"/>
            </a:xfrm>
            <a:custGeom>
              <a:avLst/>
              <a:gdLst>
                <a:gd name="textAreaLeft" fmla="*/ 0 w 158760"/>
                <a:gd name="textAreaRight" fmla="*/ 160560 w 158760"/>
                <a:gd name="textAreaTop" fmla="*/ 0 h 5400"/>
                <a:gd name="textAreaBottom" fmla="*/ 7200 h 5400"/>
              </a:gdLst>
              <a:ahLst/>
              <a:rect l="textAreaLeft" t="textAreaTop" r="textAreaRight" b="textAreaBottom"/>
              <a:pathLst>
                <a:path w="1444" h="87">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61" name="Google Shape;8200;p57"/>
            <p:cNvSpPr/>
            <p:nvPr/>
          </p:nvSpPr>
          <p:spPr>
            <a:xfrm rot="5400000">
              <a:off x="6537240" y="4100400"/>
              <a:ext cx="78480" cy="5400"/>
            </a:xfrm>
            <a:custGeom>
              <a:avLst/>
              <a:gdLst>
                <a:gd name="textAreaLeft" fmla="*/ 0 w 78480"/>
                <a:gd name="textAreaRight" fmla="*/ 80280 w 78480"/>
                <a:gd name="textAreaTop" fmla="*/ 0 h 5400"/>
                <a:gd name="textAreaBottom" fmla="*/ 7200 h 5400"/>
              </a:gdLst>
              <a:ahLst/>
              <a:rect l="textAreaLeft" t="textAreaTop" r="textAreaRight" b="textAreaBottom"/>
              <a:pathLst>
                <a:path w="722" h="88">
                  <a:moveTo>
                    <a:pt x="65" y="1"/>
                  </a:moveTo>
                  <a:cubicBezTo>
                    <a:pt x="0" y="1"/>
                    <a:pt x="0" y="87"/>
                    <a:pt x="65" y="87"/>
                  </a:cubicBezTo>
                  <a:lnTo>
                    <a:pt x="664" y="87"/>
                  </a:lnTo>
                  <a:cubicBezTo>
                    <a:pt x="722" y="87"/>
                    <a:pt x="722" y="1"/>
                    <a:pt x="664"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62" name="Google Shape;8201;p57"/>
            <p:cNvSpPr/>
            <p:nvPr/>
          </p:nvSpPr>
          <p:spPr>
            <a:xfrm rot="5400000">
              <a:off x="6491880" y="4100400"/>
              <a:ext cx="75240" cy="5400"/>
            </a:xfrm>
            <a:custGeom>
              <a:avLst/>
              <a:gdLst>
                <a:gd name="textAreaLeft" fmla="*/ 0 w 75240"/>
                <a:gd name="textAreaRight" fmla="*/ 77040 w 75240"/>
                <a:gd name="textAreaTop" fmla="*/ 0 h 5400"/>
                <a:gd name="textAreaBottom" fmla="*/ 7200 h 5400"/>
              </a:gdLst>
              <a:ahLst/>
              <a:rect l="textAreaLeft" t="textAreaTop" r="textAreaRight" b="textAreaBottom"/>
              <a:pathLst>
                <a:path w="694" h="88">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63" name="Google Shape;8202;p57"/>
            <p:cNvSpPr/>
            <p:nvPr/>
          </p:nvSpPr>
          <p:spPr>
            <a:xfrm rot="5400000">
              <a:off x="6402960" y="4141800"/>
              <a:ext cx="158760" cy="6120"/>
            </a:xfrm>
            <a:custGeom>
              <a:avLst/>
              <a:gdLst>
                <a:gd name="textAreaLeft" fmla="*/ 0 w 158760"/>
                <a:gd name="textAreaRight" fmla="*/ 160560 w 158760"/>
                <a:gd name="textAreaTop" fmla="*/ 0 h 6120"/>
                <a:gd name="textAreaBottom" fmla="*/ 7920 h 6120"/>
              </a:gdLst>
              <a:ahLst/>
              <a:rect l="textAreaLeft" t="textAreaTop" r="textAreaRight" b="textAreaBottom"/>
              <a:pathLst>
                <a:path w="1444" h="95">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64" name="Google Shape;8203;p57"/>
            <p:cNvSpPr/>
            <p:nvPr/>
          </p:nvSpPr>
          <p:spPr>
            <a:xfrm rot="5400000">
              <a:off x="6395760" y="4100040"/>
              <a:ext cx="78480" cy="6120"/>
            </a:xfrm>
            <a:custGeom>
              <a:avLst/>
              <a:gdLst>
                <a:gd name="textAreaLeft" fmla="*/ 0 w 78480"/>
                <a:gd name="textAreaRight" fmla="*/ 80280 w 78480"/>
                <a:gd name="textAreaTop" fmla="*/ 0 h 6120"/>
                <a:gd name="textAreaBottom" fmla="*/ 7920 h 6120"/>
              </a:gdLst>
              <a:ahLst/>
              <a:rect l="textAreaLeft" t="textAreaTop" r="textAreaRight" b="textAreaBottom"/>
              <a:pathLst>
                <a:path w="722" h="95">
                  <a:moveTo>
                    <a:pt x="65" y="0"/>
                  </a:moveTo>
                  <a:cubicBezTo>
                    <a:pt x="0" y="0"/>
                    <a:pt x="0" y="94"/>
                    <a:pt x="65" y="94"/>
                  </a:cubicBezTo>
                  <a:lnTo>
                    <a:pt x="664" y="94"/>
                  </a:lnTo>
                  <a:cubicBezTo>
                    <a:pt x="722" y="94"/>
                    <a:pt x="722" y="0"/>
                    <a:pt x="664"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65" name="Google Shape;8204;p57"/>
            <p:cNvSpPr/>
            <p:nvPr/>
          </p:nvSpPr>
          <p:spPr>
            <a:xfrm rot="5400000">
              <a:off x="6348960" y="4100040"/>
              <a:ext cx="78480" cy="6120"/>
            </a:xfrm>
            <a:custGeom>
              <a:avLst/>
              <a:gdLst>
                <a:gd name="textAreaLeft" fmla="*/ 0 w 78480"/>
                <a:gd name="textAreaRight" fmla="*/ 80280 w 78480"/>
                <a:gd name="textAreaTop" fmla="*/ 0 h 6120"/>
                <a:gd name="textAreaBottom" fmla="*/ 7920 h 6120"/>
              </a:gdLst>
              <a:ahLst/>
              <a:rect l="textAreaLeft" t="textAreaTop" r="textAreaRight" b="textAreaBottom"/>
              <a:pathLst>
                <a:path w="722" h="94">
                  <a:moveTo>
                    <a:pt x="65" y="0"/>
                  </a:moveTo>
                  <a:cubicBezTo>
                    <a:pt x="0" y="0"/>
                    <a:pt x="0" y="94"/>
                    <a:pt x="65" y="94"/>
                  </a:cubicBezTo>
                  <a:lnTo>
                    <a:pt x="664" y="94"/>
                  </a:lnTo>
                  <a:cubicBezTo>
                    <a:pt x="722" y="94"/>
                    <a:pt x="722" y="0"/>
                    <a:pt x="664"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66" name="Google Shape;8205;p57"/>
            <p:cNvSpPr/>
            <p:nvPr/>
          </p:nvSpPr>
          <p:spPr>
            <a:xfrm rot="5400000">
              <a:off x="6262560" y="4142160"/>
              <a:ext cx="158760" cy="5400"/>
            </a:xfrm>
            <a:custGeom>
              <a:avLst/>
              <a:gdLst>
                <a:gd name="textAreaLeft" fmla="*/ 0 w 158760"/>
                <a:gd name="textAreaRight" fmla="*/ 160560 w 158760"/>
                <a:gd name="textAreaTop" fmla="*/ 0 h 5400"/>
                <a:gd name="textAreaBottom" fmla="*/ 7200 h 5400"/>
              </a:gdLst>
              <a:ahLst/>
              <a:rect l="textAreaLeft" t="textAreaTop" r="textAreaRight" b="textAreaBottom"/>
              <a:pathLst>
                <a:path w="1444" h="88">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67" name="Google Shape;8206;p57"/>
            <p:cNvSpPr/>
            <p:nvPr/>
          </p:nvSpPr>
          <p:spPr>
            <a:xfrm rot="5400000">
              <a:off x="6257160" y="4100040"/>
              <a:ext cx="75240" cy="6120"/>
            </a:xfrm>
            <a:custGeom>
              <a:avLst/>
              <a:gdLst>
                <a:gd name="textAreaLeft" fmla="*/ 0 w 75240"/>
                <a:gd name="textAreaRight" fmla="*/ 77040 w 75240"/>
                <a:gd name="textAreaTop" fmla="*/ 0 h 6120"/>
                <a:gd name="textAreaBottom" fmla="*/ 7920 h 6120"/>
              </a:gdLst>
              <a:ahLst/>
              <a:rect l="textAreaLeft" t="textAreaTop" r="textAreaRight" b="textAreaBottom"/>
              <a:pathLst>
                <a:path w="694" h="95">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68" name="Google Shape;8207;p57"/>
            <p:cNvSpPr/>
            <p:nvPr/>
          </p:nvSpPr>
          <p:spPr>
            <a:xfrm rot="5400000">
              <a:off x="6208200" y="4100040"/>
              <a:ext cx="78480" cy="6120"/>
            </a:xfrm>
            <a:custGeom>
              <a:avLst/>
              <a:gdLst>
                <a:gd name="textAreaLeft" fmla="*/ 0 w 78480"/>
                <a:gd name="textAreaRight" fmla="*/ 80280 w 78480"/>
                <a:gd name="textAreaTop" fmla="*/ 0 h 6120"/>
                <a:gd name="textAreaBottom" fmla="*/ 7920 h 6120"/>
              </a:gdLst>
              <a:ahLst/>
              <a:rect l="textAreaLeft" t="textAreaTop" r="textAreaRight" b="textAreaBottom"/>
              <a:pathLst>
                <a:path w="722" h="95">
                  <a:moveTo>
                    <a:pt x="65" y="0"/>
                  </a:moveTo>
                  <a:cubicBezTo>
                    <a:pt x="0" y="0"/>
                    <a:pt x="0" y="94"/>
                    <a:pt x="65" y="94"/>
                  </a:cubicBezTo>
                  <a:lnTo>
                    <a:pt x="664" y="94"/>
                  </a:lnTo>
                  <a:cubicBezTo>
                    <a:pt x="722" y="94"/>
                    <a:pt x="722" y="0"/>
                    <a:pt x="664"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69" name="Google Shape;8208;p57"/>
            <p:cNvSpPr/>
            <p:nvPr/>
          </p:nvSpPr>
          <p:spPr>
            <a:xfrm rot="5400000">
              <a:off x="6121440" y="4141800"/>
              <a:ext cx="158760" cy="6120"/>
            </a:xfrm>
            <a:custGeom>
              <a:avLst/>
              <a:gdLst>
                <a:gd name="textAreaLeft" fmla="*/ 0 w 158760"/>
                <a:gd name="textAreaRight" fmla="*/ 160560 w 158760"/>
                <a:gd name="textAreaTop" fmla="*/ 0 h 6120"/>
                <a:gd name="textAreaBottom" fmla="*/ 7920 h 6120"/>
              </a:gdLst>
              <a:ahLst/>
              <a:rect l="textAreaLeft" t="textAreaTop" r="textAreaRight" b="textAreaBottom"/>
              <a:pathLst>
                <a:path w="1444" h="9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0" name="Google Shape;8209;p57"/>
            <p:cNvSpPr/>
            <p:nvPr/>
          </p:nvSpPr>
          <p:spPr>
            <a:xfrm rot="5400000">
              <a:off x="6116400" y="4100040"/>
              <a:ext cx="75240" cy="6120"/>
            </a:xfrm>
            <a:custGeom>
              <a:avLst/>
              <a:gdLst>
                <a:gd name="textAreaLeft" fmla="*/ 0 w 75240"/>
                <a:gd name="textAreaRight" fmla="*/ 77040 w 75240"/>
                <a:gd name="textAreaTop" fmla="*/ 0 h 6120"/>
                <a:gd name="textAreaBottom" fmla="*/ 7920 h 6120"/>
              </a:gdLst>
              <a:ahLst/>
              <a:rect l="textAreaLeft" t="textAreaTop" r="textAreaRight" b="textAreaBottom"/>
              <a:pathLst>
                <a:path w="694" h="95">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1" name="Google Shape;8210;p57"/>
            <p:cNvSpPr/>
            <p:nvPr/>
          </p:nvSpPr>
          <p:spPr>
            <a:xfrm rot="5400000">
              <a:off x="6069240" y="4100040"/>
              <a:ext cx="75240" cy="6120"/>
            </a:xfrm>
            <a:custGeom>
              <a:avLst/>
              <a:gdLst>
                <a:gd name="textAreaLeft" fmla="*/ 0 w 75240"/>
                <a:gd name="textAreaRight" fmla="*/ 77040 w 75240"/>
                <a:gd name="textAreaTop" fmla="*/ 0 h 6120"/>
                <a:gd name="textAreaBottom" fmla="*/ 7920 h 6120"/>
              </a:gdLst>
              <a:ahLst/>
              <a:rect l="textAreaLeft" t="textAreaTop" r="textAreaRight" b="textAreaBottom"/>
              <a:pathLst>
                <a:path w="694" h="95">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2" name="Google Shape;8211;p57"/>
            <p:cNvSpPr/>
            <p:nvPr/>
          </p:nvSpPr>
          <p:spPr>
            <a:xfrm rot="5400000">
              <a:off x="5979240" y="4141800"/>
              <a:ext cx="161640" cy="6120"/>
            </a:xfrm>
            <a:custGeom>
              <a:avLst/>
              <a:gdLst>
                <a:gd name="textAreaLeft" fmla="*/ 0 w 161640"/>
                <a:gd name="textAreaRight" fmla="*/ 163440 w 161640"/>
                <a:gd name="textAreaTop" fmla="*/ 0 h 6120"/>
                <a:gd name="textAreaBottom" fmla="*/ 7920 h 6120"/>
              </a:gdLst>
              <a:ahLst/>
              <a:rect l="textAreaLeft" t="textAreaTop" r="textAreaRight" b="textAreaBottom"/>
              <a:pathLst>
                <a:path w="1472" h="95">
                  <a:moveTo>
                    <a:pt x="65" y="1"/>
                  </a:moveTo>
                  <a:cubicBezTo>
                    <a:pt x="0" y="1"/>
                    <a:pt x="0" y="94"/>
                    <a:pt x="65" y="94"/>
                  </a:cubicBezTo>
                  <a:lnTo>
                    <a:pt x="1414" y="94"/>
                  </a:lnTo>
                  <a:cubicBezTo>
                    <a:pt x="1472" y="94"/>
                    <a:pt x="1472" y="1"/>
                    <a:pt x="1414"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3" name="Google Shape;8212;p57"/>
            <p:cNvSpPr/>
            <p:nvPr/>
          </p:nvSpPr>
          <p:spPr>
            <a:xfrm rot="5400000">
              <a:off x="5975640" y="4100040"/>
              <a:ext cx="75240" cy="6120"/>
            </a:xfrm>
            <a:custGeom>
              <a:avLst/>
              <a:gdLst>
                <a:gd name="textAreaLeft" fmla="*/ 0 w 75240"/>
                <a:gd name="textAreaRight" fmla="*/ 77040 w 75240"/>
                <a:gd name="textAreaTop" fmla="*/ 0 h 6120"/>
                <a:gd name="textAreaBottom" fmla="*/ 7920 h 6120"/>
              </a:gdLst>
              <a:ahLst/>
              <a:rect l="textAreaLeft" t="textAreaTop" r="textAreaRight" b="textAreaBottom"/>
              <a:pathLst>
                <a:path w="694" h="95">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4" name="Google Shape;8213;p57"/>
            <p:cNvSpPr/>
            <p:nvPr/>
          </p:nvSpPr>
          <p:spPr>
            <a:xfrm rot="5400000">
              <a:off x="5928480" y="4100040"/>
              <a:ext cx="75240" cy="6120"/>
            </a:xfrm>
            <a:custGeom>
              <a:avLst/>
              <a:gdLst>
                <a:gd name="textAreaLeft" fmla="*/ 0 w 75240"/>
                <a:gd name="textAreaRight" fmla="*/ 77040 w 75240"/>
                <a:gd name="textAreaTop" fmla="*/ 0 h 6120"/>
                <a:gd name="textAreaBottom" fmla="*/ 7920 h 6120"/>
              </a:gdLst>
              <a:ahLst/>
              <a:rect l="textAreaLeft" t="textAreaTop" r="textAreaRight" b="textAreaBottom"/>
              <a:pathLst>
                <a:path w="694" h="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5" name="Google Shape;8214;p57"/>
            <p:cNvSpPr/>
            <p:nvPr/>
          </p:nvSpPr>
          <p:spPr>
            <a:xfrm rot="5400000">
              <a:off x="5839920" y="4141800"/>
              <a:ext cx="158760" cy="6120"/>
            </a:xfrm>
            <a:custGeom>
              <a:avLst/>
              <a:gdLst>
                <a:gd name="textAreaLeft" fmla="*/ 0 w 158760"/>
                <a:gd name="textAreaRight" fmla="*/ 160560 w 158760"/>
                <a:gd name="textAreaTop" fmla="*/ 0 h 6120"/>
                <a:gd name="textAreaBottom" fmla="*/ 7920 h 6120"/>
              </a:gdLst>
              <a:ahLst/>
              <a:rect l="textAreaLeft" t="textAreaTop" r="textAreaRight" b="textAreaBottom"/>
              <a:pathLst>
                <a:path w="1444" h="95">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6" name="Google Shape;8215;p57"/>
            <p:cNvSpPr/>
            <p:nvPr/>
          </p:nvSpPr>
          <p:spPr>
            <a:xfrm rot="5400000">
              <a:off x="5833080" y="4100040"/>
              <a:ext cx="78480" cy="6120"/>
            </a:xfrm>
            <a:custGeom>
              <a:avLst/>
              <a:gdLst>
                <a:gd name="textAreaLeft" fmla="*/ 0 w 78480"/>
                <a:gd name="textAreaRight" fmla="*/ 80280 w 78480"/>
                <a:gd name="textAreaTop" fmla="*/ 0 h 6120"/>
                <a:gd name="textAreaBottom" fmla="*/ 7920 h 6120"/>
              </a:gdLst>
              <a:ahLst/>
              <a:rect l="textAreaLeft" t="textAreaTop" r="textAreaRight" b="textAreaBottom"/>
              <a:pathLst>
                <a:path w="722" h="95">
                  <a:moveTo>
                    <a:pt x="65" y="1"/>
                  </a:moveTo>
                  <a:cubicBezTo>
                    <a:pt x="0" y="1"/>
                    <a:pt x="0" y="94"/>
                    <a:pt x="65" y="94"/>
                  </a:cubicBezTo>
                  <a:lnTo>
                    <a:pt x="664" y="94"/>
                  </a:lnTo>
                  <a:cubicBezTo>
                    <a:pt x="722" y="94"/>
                    <a:pt x="722" y="1"/>
                    <a:pt x="664"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7" name="Google Shape;8216;p57"/>
            <p:cNvSpPr/>
            <p:nvPr/>
          </p:nvSpPr>
          <p:spPr>
            <a:xfrm rot="5400000">
              <a:off x="5787720" y="4100040"/>
              <a:ext cx="75240" cy="6120"/>
            </a:xfrm>
            <a:custGeom>
              <a:avLst/>
              <a:gdLst>
                <a:gd name="textAreaLeft" fmla="*/ 0 w 75240"/>
                <a:gd name="textAreaRight" fmla="*/ 77040 w 75240"/>
                <a:gd name="textAreaTop" fmla="*/ 0 h 6120"/>
                <a:gd name="textAreaBottom" fmla="*/ 7920 h 6120"/>
              </a:gdLst>
              <a:ahLst/>
              <a:rect l="textAreaLeft" t="textAreaTop" r="textAreaRight" b="textAreaBottom"/>
              <a:pathLst>
                <a:path w="694" h="95">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8" name="Google Shape;8217;p57"/>
            <p:cNvSpPr/>
            <p:nvPr/>
          </p:nvSpPr>
          <p:spPr>
            <a:xfrm rot="5400000">
              <a:off x="5699160" y="4141800"/>
              <a:ext cx="158760" cy="6120"/>
            </a:xfrm>
            <a:custGeom>
              <a:avLst/>
              <a:gdLst>
                <a:gd name="textAreaLeft" fmla="*/ 0 w 158760"/>
                <a:gd name="textAreaRight" fmla="*/ 160560 w 158760"/>
                <a:gd name="textAreaTop" fmla="*/ 0 h 6120"/>
                <a:gd name="textAreaBottom" fmla="*/ 7920 h 6120"/>
              </a:gdLst>
              <a:ahLst/>
              <a:rect l="textAreaLeft" t="textAreaTop" r="textAreaRight" b="textAreaBottom"/>
              <a:pathLst>
                <a:path w="1444" h="9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79" name="Google Shape;8218;p57"/>
            <p:cNvSpPr/>
            <p:nvPr/>
          </p:nvSpPr>
          <p:spPr>
            <a:xfrm rot="5400000">
              <a:off x="5693760" y="4100400"/>
              <a:ext cx="75240" cy="5400"/>
            </a:xfrm>
            <a:custGeom>
              <a:avLst/>
              <a:gdLst>
                <a:gd name="textAreaLeft" fmla="*/ 0 w 75240"/>
                <a:gd name="textAreaRight" fmla="*/ 77040 w 75240"/>
                <a:gd name="textAreaTop" fmla="*/ 0 h 5400"/>
                <a:gd name="textAreaBottom" fmla="*/ 7200 h 5400"/>
              </a:gdLst>
              <a:ahLst/>
              <a:rect l="textAreaLeft" t="textAreaTop" r="textAreaRight" b="textAreaBottom"/>
              <a:pathLst>
                <a:path w="694" h="87">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80" name="Google Shape;8219;p57"/>
            <p:cNvSpPr/>
            <p:nvPr/>
          </p:nvSpPr>
          <p:spPr>
            <a:xfrm rot="5400000">
              <a:off x="5644800" y="4100400"/>
              <a:ext cx="78480" cy="5400"/>
            </a:xfrm>
            <a:custGeom>
              <a:avLst/>
              <a:gdLst>
                <a:gd name="textAreaLeft" fmla="*/ 0 w 78480"/>
                <a:gd name="textAreaRight" fmla="*/ 80280 w 78480"/>
                <a:gd name="textAreaTop" fmla="*/ 0 h 5400"/>
                <a:gd name="textAreaBottom" fmla="*/ 7200 h 5400"/>
              </a:gdLst>
              <a:ahLst/>
              <a:rect l="textAreaLeft" t="textAreaTop" r="textAreaRight" b="textAreaBottom"/>
              <a:pathLst>
                <a:path w="722" h="87">
                  <a:moveTo>
                    <a:pt x="65" y="0"/>
                  </a:moveTo>
                  <a:cubicBezTo>
                    <a:pt x="0" y="0"/>
                    <a:pt x="0" y="87"/>
                    <a:pt x="65" y="87"/>
                  </a:cubicBezTo>
                  <a:lnTo>
                    <a:pt x="664" y="87"/>
                  </a:lnTo>
                  <a:cubicBezTo>
                    <a:pt x="722" y="87"/>
                    <a:pt x="722" y="0"/>
                    <a:pt x="66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81" name="Google Shape;8220;p57"/>
            <p:cNvSpPr/>
            <p:nvPr/>
          </p:nvSpPr>
          <p:spPr>
            <a:xfrm rot="5400000">
              <a:off x="5558040" y="4142160"/>
              <a:ext cx="158760" cy="5400"/>
            </a:xfrm>
            <a:custGeom>
              <a:avLst/>
              <a:gdLst>
                <a:gd name="textAreaLeft" fmla="*/ 0 w 158760"/>
                <a:gd name="textAreaRight" fmla="*/ 160560 w 158760"/>
                <a:gd name="textAreaTop" fmla="*/ 0 h 5400"/>
                <a:gd name="textAreaBottom" fmla="*/ 7200 h 5400"/>
              </a:gdLst>
              <a:ahLst/>
              <a:rect l="textAreaLeft" t="textAreaTop" r="textAreaRight" b="textAreaBottom"/>
              <a:pathLst>
                <a:path w="1444" h="88">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82" name="Google Shape;8221;p57"/>
            <p:cNvSpPr/>
            <p:nvPr/>
          </p:nvSpPr>
          <p:spPr>
            <a:xfrm rot="5400000">
              <a:off x="5552640" y="4100040"/>
              <a:ext cx="75240" cy="6120"/>
            </a:xfrm>
            <a:custGeom>
              <a:avLst/>
              <a:gdLst>
                <a:gd name="textAreaLeft" fmla="*/ 0 w 75240"/>
                <a:gd name="textAreaRight" fmla="*/ 77040 w 75240"/>
                <a:gd name="textAreaTop" fmla="*/ 0 h 6120"/>
                <a:gd name="textAreaBottom" fmla="*/ 7920 h 6120"/>
              </a:gdLst>
              <a:ahLst/>
              <a:rect l="textAreaLeft" t="textAreaTop" r="textAreaRight" b="textAreaBottom"/>
              <a:pathLst>
                <a:path w="694" h="95">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7583" name="Google Shape;8222;p57"/>
            <p:cNvSpPr/>
            <p:nvPr/>
          </p:nvSpPr>
          <p:spPr>
            <a:xfrm rot="5400000">
              <a:off x="5506200" y="4100400"/>
              <a:ext cx="75240" cy="5400"/>
            </a:xfrm>
            <a:custGeom>
              <a:avLst/>
              <a:gdLst>
                <a:gd name="textAreaLeft" fmla="*/ 0 w 75240"/>
                <a:gd name="textAreaRight" fmla="*/ 77040 w 75240"/>
                <a:gd name="textAreaTop" fmla="*/ 0 h 5400"/>
                <a:gd name="textAreaBottom" fmla="*/ 7200 h 5400"/>
              </a:gdLst>
              <a:ahLst/>
              <a:rect l="textAreaLeft" t="textAreaTop" r="textAreaRight" b="textAreaBottom"/>
              <a:pathLst>
                <a:path w="694" h="87">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84" name="Google Shape;8223;p57"/>
            <p:cNvSpPr/>
            <p:nvPr/>
          </p:nvSpPr>
          <p:spPr>
            <a:xfrm rot="5400000">
              <a:off x="5415840" y="4142160"/>
              <a:ext cx="161640" cy="5400"/>
            </a:xfrm>
            <a:custGeom>
              <a:avLst/>
              <a:gdLst>
                <a:gd name="textAreaLeft" fmla="*/ 0 w 161640"/>
                <a:gd name="textAreaRight" fmla="*/ 163440 w 161640"/>
                <a:gd name="textAreaTop" fmla="*/ 0 h 5400"/>
                <a:gd name="textAreaBottom" fmla="*/ 7200 h 5400"/>
              </a:gdLst>
              <a:ahLst/>
              <a:rect l="textAreaLeft" t="textAreaTop" r="textAreaRight" b="textAreaBottom"/>
              <a:pathLst>
                <a:path w="1472" h="87">
                  <a:moveTo>
                    <a:pt x="65" y="0"/>
                  </a:moveTo>
                  <a:cubicBezTo>
                    <a:pt x="0" y="0"/>
                    <a:pt x="0" y="87"/>
                    <a:pt x="65" y="87"/>
                  </a:cubicBezTo>
                  <a:lnTo>
                    <a:pt x="1414" y="87"/>
                  </a:lnTo>
                  <a:cubicBezTo>
                    <a:pt x="1472" y="87"/>
                    <a:pt x="1472" y="0"/>
                    <a:pt x="1414"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85" name="Google Shape;8224;p57"/>
            <p:cNvSpPr/>
            <p:nvPr/>
          </p:nvSpPr>
          <p:spPr>
            <a:xfrm rot="5400000">
              <a:off x="5412240" y="4100400"/>
              <a:ext cx="75240" cy="5400"/>
            </a:xfrm>
            <a:custGeom>
              <a:avLst/>
              <a:gdLst>
                <a:gd name="textAreaLeft" fmla="*/ 0 w 75240"/>
                <a:gd name="textAreaRight" fmla="*/ 77040 w 75240"/>
                <a:gd name="textAreaTop" fmla="*/ 0 h 5400"/>
                <a:gd name="textAreaBottom" fmla="*/ 7200 h 5400"/>
              </a:gdLst>
              <a:ahLst/>
              <a:rect l="textAreaLeft" t="textAreaTop" r="textAreaRight" b="textAreaBottom"/>
              <a:pathLst>
                <a:path w="694" h="88">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86" name="Google Shape;8225;p57"/>
            <p:cNvSpPr/>
            <p:nvPr/>
          </p:nvSpPr>
          <p:spPr>
            <a:xfrm rot="5400000">
              <a:off x="5365440" y="4100400"/>
              <a:ext cx="75240" cy="5400"/>
            </a:xfrm>
            <a:custGeom>
              <a:avLst/>
              <a:gdLst>
                <a:gd name="textAreaLeft" fmla="*/ 0 w 75240"/>
                <a:gd name="textAreaRight" fmla="*/ 77040 w 75240"/>
                <a:gd name="textAreaTop" fmla="*/ 0 h 5400"/>
                <a:gd name="textAreaBottom" fmla="*/ 7200 h 5400"/>
              </a:gdLst>
              <a:ahLst/>
              <a:rect l="textAreaLeft" t="textAreaTop" r="textAreaRight" b="textAreaBottom"/>
              <a:pathLst>
                <a:path w="694" h="88">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7587" name="Google Shape;8226;p57"/>
            <p:cNvSpPr/>
            <p:nvPr/>
          </p:nvSpPr>
          <p:spPr>
            <a:xfrm rot="5400000">
              <a:off x="5277240" y="4141440"/>
              <a:ext cx="158760" cy="5400"/>
            </a:xfrm>
            <a:custGeom>
              <a:avLst/>
              <a:gdLst>
                <a:gd name="textAreaLeft" fmla="*/ 0 w 158760"/>
                <a:gd name="textAreaRight" fmla="*/ 160560 w 158760"/>
                <a:gd name="textAreaTop" fmla="*/ 0 h 5400"/>
                <a:gd name="textAreaBottom" fmla="*/ 7200 h 5400"/>
              </a:gdLst>
              <a:ahLst/>
              <a:rect l="textAreaLeft" t="textAreaTop" r="textAreaRight" b="textAreaBottom"/>
              <a:pathLst>
                <a:path w="1444" h="88">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88" name="Google Shape;8227;p57"/>
          <p:cNvGrpSpPr/>
          <p:nvPr/>
        </p:nvGrpSpPr>
        <p:grpSpPr>
          <a:xfrm>
            <a:off x="5349600" y="3025080"/>
            <a:ext cx="1420560" cy="23040"/>
            <a:chOff x="5349600" y="3025080"/>
            <a:chExt cx="1420560" cy="23040"/>
          </a:xfrm>
        </p:grpSpPr>
        <p:cxnSp>
          <p:nvCxnSpPr>
            <p:cNvPr id="7589" name="Google Shape;8228;p57"/>
            <p:cNvCxnSpPr/>
            <p:nvPr/>
          </p:nvCxnSpPr>
          <p:spPr>
            <a:xfrm>
              <a:off x="5349600" y="3038760"/>
              <a:ext cx="1420920" cy="1800"/>
            </a:xfrm>
            <a:prstGeom prst="straightConnector1">
              <a:avLst/>
            </a:prstGeom>
            <a:ln w="9525">
              <a:solidFill>
                <a:srgbClr val="5f7d95"/>
              </a:solidFill>
              <a:round/>
              <a:headEnd len="med" type="oval" w="med"/>
              <a:tailEnd len="med" type="oval" w="med"/>
            </a:ln>
          </p:spPr>
        </p:cxnSp>
        <p:sp>
          <p:nvSpPr>
            <p:cNvPr id="7590" name="Google Shape;8229;p57"/>
            <p:cNvSpPr/>
            <p:nvPr/>
          </p:nvSpPr>
          <p:spPr>
            <a:xfrm flipV="1">
              <a:off x="5587560" y="3025080"/>
              <a:ext cx="23040" cy="2304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591" name="Google Shape;8230;p57"/>
            <p:cNvSpPr/>
            <p:nvPr/>
          </p:nvSpPr>
          <p:spPr>
            <a:xfrm flipV="1">
              <a:off x="5824080" y="3025080"/>
              <a:ext cx="23040" cy="2304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592" name="Google Shape;8231;p57"/>
            <p:cNvSpPr/>
            <p:nvPr/>
          </p:nvSpPr>
          <p:spPr>
            <a:xfrm flipV="1">
              <a:off x="6033960" y="3025080"/>
              <a:ext cx="23040" cy="2304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593" name="Google Shape;8232;p57"/>
            <p:cNvSpPr/>
            <p:nvPr/>
          </p:nvSpPr>
          <p:spPr>
            <a:xfrm flipV="1">
              <a:off x="6273360" y="3025080"/>
              <a:ext cx="23040" cy="2304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7594" name="Google Shape;8233;p57"/>
            <p:cNvSpPr/>
            <p:nvPr/>
          </p:nvSpPr>
          <p:spPr>
            <a:xfrm flipV="1">
              <a:off x="6518880" y="3025080"/>
              <a:ext cx="23040" cy="23040"/>
            </a:xfrm>
            <a:prstGeom prst="ellipse">
              <a:avLst/>
            </a:prstGeom>
            <a:solidFill>
              <a:srgbClr val="5f7d95"/>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595" name="Google Shape;8234;p57"/>
          <p:cNvGrpSpPr/>
          <p:nvPr/>
        </p:nvGrpSpPr>
        <p:grpSpPr>
          <a:xfrm>
            <a:off x="5361120" y="3399480"/>
            <a:ext cx="1397880" cy="386640"/>
            <a:chOff x="5361120" y="3399480"/>
            <a:chExt cx="1397880" cy="386640"/>
          </a:xfrm>
        </p:grpSpPr>
        <p:cxnSp>
          <p:nvCxnSpPr>
            <p:cNvPr id="7596" name="Google Shape;8235;p57"/>
            <p:cNvCxnSpPr/>
            <p:nvPr/>
          </p:nvCxnSpPr>
          <p:spPr>
            <a:xfrm>
              <a:off x="5826600" y="3527640"/>
              <a:ext cx="471960" cy="1800"/>
            </a:xfrm>
            <a:prstGeom prst="straightConnector1">
              <a:avLst/>
            </a:prstGeom>
            <a:ln w="9525">
              <a:solidFill>
                <a:srgbClr val="435d74"/>
              </a:solidFill>
              <a:round/>
              <a:headEnd len="med" type="oval" w="med"/>
              <a:tailEnd len="med" type="oval" w="med"/>
            </a:ln>
          </p:spPr>
        </p:cxnSp>
        <p:cxnSp>
          <p:nvCxnSpPr>
            <p:cNvPr id="7597" name="Google Shape;8236;p57"/>
            <p:cNvCxnSpPr/>
            <p:nvPr/>
          </p:nvCxnSpPr>
          <p:spPr>
            <a:xfrm>
              <a:off x="6054840" y="3784680"/>
              <a:ext cx="596160" cy="1800"/>
            </a:xfrm>
            <a:prstGeom prst="straightConnector1">
              <a:avLst/>
            </a:prstGeom>
            <a:ln w="9525">
              <a:solidFill>
                <a:srgbClr val="435d74"/>
              </a:solidFill>
              <a:round/>
              <a:headEnd len="med" type="oval" w="med"/>
              <a:tailEnd len="med" type="oval" w="med"/>
            </a:ln>
          </p:spPr>
        </p:cxnSp>
        <p:grpSp>
          <p:nvGrpSpPr>
            <p:cNvPr id="7598" name="Google Shape;8237;p57"/>
            <p:cNvGrpSpPr/>
            <p:nvPr/>
          </p:nvGrpSpPr>
          <p:grpSpPr>
            <a:xfrm>
              <a:off x="5362200" y="3606480"/>
              <a:ext cx="1396800" cy="75240"/>
              <a:chOff x="5362200" y="3606480"/>
              <a:chExt cx="1396800" cy="75240"/>
            </a:xfrm>
          </p:grpSpPr>
          <p:cxnSp>
            <p:nvCxnSpPr>
              <p:cNvPr id="7599" name="Google Shape;8238;p57"/>
              <p:cNvCxnSpPr/>
              <p:nvPr/>
            </p:nvCxnSpPr>
            <p:spPr>
              <a:xfrm>
                <a:off x="6757560" y="3606480"/>
                <a:ext cx="1800" cy="75600"/>
              </a:xfrm>
              <a:prstGeom prst="straightConnector1">
                <a:avLst/>
              </a:prstGeom>
              <a:ln w="9525">
                <a:solidFill>
                  <a:srgbClr val="5f7d95"/>
                </a:solidFill>
                <a:round/>
              </a:ln>
            </p:spPr>
          </p:cxnSp>
          <p:cxnSp>
            <p:nvCxnSpPr>
              <p:cNvPr id="7600" name="Google Shape;8239;p57"/>
              <p:cNvCxnSpPr/>
              <p:nvPr/>
            </p:nvCxnSpPr>
            <p:spPr>
              <a:xfrm>
                <a:off x="5362200" y="3643200"/>
                <a:ext cx="1396800" cy="1800"/>
              </a:xfrm>
              <a:prstGeom prst="straightConnector1">
                <a:avLst/>
              </a:prstGeom>
              <a:ln w="9525">
                <a:solidFill>
                  <a:srgbClr val="5f7d95"/>
                </a:solidFill>
                <a:round/>
              </a:ln>
            </p:spPr>
          </p:cxnSp>
          <p:cxnSp>
            <p:nvCxnSpPr>
              <p:cNvPr id="7601" name="Google Shape;8240;p57"/>
              <p:cNvCxnSpPr/>
              <p:nvPr/>
            </p:nvCxnSpPr>
            <p:spPr>
              <a:xfrm>
                <a:off x="5593320" y="3606480"/>
                <a:ext cx="1800" cy="75600"/>
              </a:xfrm>
              <a:prstGeom prst="straightConnector1">
                <a:avLst/>
              </a:prstGeom>
              <a:ln w="9525">
                <a:solidFill>
                  <a:srgbClr val="5f7d95"/>
                </a:solidFill>
                <a:round/>
              </a:ln>
            </p:spPr>
          </p:cxnSp>
          <p:cxnSp>
            <p:nvCxnSpPr>
              <p:cNvPr id="7602" name="Google Shape;8241;p57"/>
              <p:cNvCxnSpPr/>
              <p:nvPr/>
            </p:nvCxnSpPr>
            <p:spPr>
              <a:xfrm>
                <a:off x="5362560" y="3606480"/>
                <a:ext cx="1800" cy="75600"/>
              </a:xfrm>
              <a:prstGeom prst="straightConnector1">
                <a:avLst/>
              </a:prstGeom>
              <a:ln w="9525">
                <a:solidFill>
                  <a:srgbClr val="5f7d95"/>
                </a:solidFill>
                <a:round/>
              </a:ln>
            </p:spPr>
          </p:cxnSp>
          <p:cxnSp>
            <p:nvCxnSpPr>
              <p:cNvPr id="7603" name="Google Shape;8242;p57"/>
              <p:cNvCxnSpPr/>
              <p:nvPr/>
            </p:nvCxnSpPr>
            <p:spPr>
              <a:xfrm>
                <a:off x="5825880" y="3606480"/>
                <a:ext cx="1800" cy="75600"/>
              </a:xfrm>
              <a:prstGeom prst="straightConnector1">
                <a:avLst/>
              </a:prstGeom>
              <a:ln w="9525">
                <a:solidFill>
                  <a:srgbClr val="5f7d95"/>
                </a:solidFill>
                <a:round/>
              </a:ln>
            </p:spPr>
          </p:cxnSp>
          <p:cxnSp>
            <p:nvCxnSpPr>
              <p:cNvPr id="7604" name="Google Shape;8243;p57"/>
              <p:cNvCxnSpPr/>
              <p:nvPr/>
            </p:nvCxnSpPr>
            <p:spPr>
              <a:xfrm>
                <a:off x="6057000" y="3606480"/>
                <a:ext cx="1800" cy="75600"/>
              </a:xfrm>
              <a:prstGeom prst="straightConnector1">
                <a:avLst/>
              </a:prstGeom>
              <a:ln w="9525">
                <a:solidFill>
                  <a:srgbClr val="5f7d95"/>
                </a:solidFill>
                <a:round/>
              </a:ln>
            </p:spPr>
          </p:cxnSp>
          <p:cxnSp>
            <p:nvCxnSpPr>
              <p:cNvPr id="7605" name="Google Shape;8244;p57"/>
              <p:cNvCxnSpPr/>
              <p:nvPr/>
            </p:nvCxnSpPr>
            <p:spPr>
              <a:xfrm>
                <a:off x="6291000" y="3606480"/>
                <a:ext cx="1800" cy="75600"/>
              </a:xfrm>
              <a:prstGeom prst="straightConnector1">
                <a:avLst/>
              </a:prstGeom>
              <a:ln w="9525">
                <a:solidFill>
                  <a:srgbClr val="5f7d95"/>
                </a:solidFill>
                <a:round/>
              </a:ln>
            </p:spPr>
          </p:cxnSp>
          <p:cxnSp>
            <p:nvCxnSpPr>
              <p:cNvPr id="7606" name="Google Shape;8245;p57"/>
              <p:cNvCxnSpPr/>
              <p:nvPr/>
            </p:nvCxnSpPr>
            <p:spPr>
              <a:xfrm>
                <a:off x="6524280" y="3606480"/>
                <a:ext cx="1800" cy="75600"/>
              </a:xfrm>
              <a:prstGeom prst="straightConnector1">
                <a:avLst/>
              </a:prstGeom>
              <a:ln w="9525">
                <a:solidFill>
                  <a:srgbClr val="5f7d95"/>
                </a:solidFill>
                <a:round/>
              </a:ln>
            </p:spPr>
          </p:cxnSp>
        </p:grpSp>
        <p:cxnSp>
          <p:nvCxnSpPr>
            <p:cNvPr id="7607" name="Google Shape;8246;p57"/>
            <p:cNvCxnSpPr/>
            <p:nvPr/>
          </p:nvCxnSpPr>
          <p:spPr>
            <a:xfrm>
              <a:off x="5361120" y="3399480"/>
              <a:ext cx="470160" cy="1800"/>
            </a:xfrm>
            <a:prstGeom prst="straightConnector1">
              <a:avLst/>
            </a:prstGeom>
            <a:ln w="9525">
              <a:solidFill>
                <a:srgbClr val="435d74"/>
              </a:solidFill>
              <a:round/>
              <a:headEnd len="med" type="oval" w="med"/>
              <a:tailEnd len="med" type="oval" w="med"/>
            </a:ln>
          </p:spPr>
        </p:cxnSp>
      </p:grpSp>
      <p:grpSp>
        <p:nvGrpSpPr>
          <p:cNvPr id="7608" name="Google Shape;8247;p57"/>
          <p:cNvGrpSpPr/>
          <p:nvPr/>
        </p:nvGrpSpPr>
        <p:grpSpPr>
          <a:xfrm>
            <a:off x="2047320" y="1818360"/>
            <a:ext cx="1180440" cy="660240"/>
            <a:chOff x="2047320" y="1818360"/>
            <a:chExt cx="1180440" cy="660240"/>
          </a:xfrm>
        </p:grpSpPr>
        <p:grpSp>
          <p:nvGrpSpPr>
            <p:cNvPr id="7609" name="Google Shape;8248;p57"/>
            <p:cNvGrpSpPr/>
            <p:nvPr/>
          </p:nvGrpSpPr>
          <p:grpSpPr>
            <a:xfrm>
              <a:off x="2745720" y="1833480"/>
              <a:ext cx="467280" cy="249840"/>
              <a:chOff x="2745720" y="1833480"/>
              <a:chExt cx="467280" cy="249840"/>
            </a:xfrm>
          </p:grpSpPr>
          <p:grpSp>
            <p:nvGrpSpPr>
              <p:cNvPr id="7610" name="Google Shape;8249;p57"/>
              <p:cNvGrpSpPr/>
              <p:nvPr/>
            </p:nvGrpSpPr>
            <p:grpSpPr>
              <a:xfrm>
                <a:off x="2956680" y="1869480"/>
                <a:ext cx="256320" cy="213840"/>
                <a:chOff x="2956680" y="1869480"/>
                <a:chExt cx="256320" cy="213840"/>
              </a:xfrm>
            </p:grpSpPr>
            <p:cxnSp>
              <p:nvCxnSpPr>
                <p:cNvPr id="7611" name="Google Shape;8250;p57"/>
                <p:cNvCxnSpPr/>
                <p:nvPr/>
              </p:nvCxnSpPr>
              <p:spPr>
                <a:xfrm flipH="1" rot="16200000">
                  <a:off x="2956680" y="1869120"/>
                  <a:ext cx="182160" cy="182160"/>
                </a:xfrm>
                <a:prstGeom prst="bentConnector3">
                  <a:avLst>
                    <a:gd name="adj1" fmla="val 50099"/>
                  </a:avLst>
                </a:prstGeom>
                <a:ln w="9525">
                  <a:solidFill>
                    <a:srgbClr val="869fb2"/>
                  </a:solidFill>
                  <a:round/>
                </a:ln>
              </p:spPr>
            </p:cxnSp>
            <p:sp>
              <p:nvSpPr>
                <p:cNvPr id="7612" name="Google Shape;8251;p57"/>
                <p:cNvSpPr/>
                <p:nvPr/>
              </p:nvSpPr>
              <p:spPr>
                <a:xfrm>
                  <a:off x="3134520" y="2010600"/>
                  <a:ext cx="78480" cy="72720"/>
                </a:xfrm>
                <a:custGeom>
                  <a:avLst/>
                  <a:gdLst>
                    <a:gd name="textAreaLeft" fmla="*/ 0 w 78480"/>
                    <a:gd name="textAreaRight" fmla="*/ 80280 w 78480"/>
                    <a:gd name="textAreaTop" fmla="*/ 0 h 72720"/>
                    <a:gd name="textAreaBottom" fmla="*/ 74520 h 72720"/>
                  </a:gdLst>
                  <a:ahLst/>
                  <a:rect l="textAreaLeft" t="textAreaTop" r="textAreaRight" b="textAreaBottom"/>
                  <a:pathLst>
                    <a:path w="11576" h="1074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13" name="Google Shape;8252;p57"/>
              <p:cNvGrpSpPr/>
              <p:nvPr/>
            </p:nvGrpSpPr>
            <p:grpSpPr>
              <a:xfrm>
                <a:off x="2745720" y="1833480"/>
                <a:ext cx="461520" cy="72720"/>
                <a:chOff x="2745720" y="1833480"/>
                <a:chExt cx="461520" cy="72720"/>
              </a:xfrm>
            </p:grpSpPr>
            <p:cxnSp>
              <p:nvCxnSpPr>
                <p:cNvPr id="7614" name="Google Shape;8253;p57"/>
                <p:cNvCxnSpPr/>
                <p:nvPr/>
              </p:nvCxnSpPr>
              <p:spPr>
                <a:xfrm>
                  <a:off x="2745720" y="1869840"/>
                  <a:ext cx="392760" cy="2520"/>
                </a:xfrm>
                <a:prstGeom prst="bentConnector3">
                  <a:avLst>
                    <a:gd name="adj1" fmla="val 50000"/>
                  </a:avLst>
                </a:prstGeom>
                <a:ln w="9525">
                  <a:solidFill>
                    <a:srgbClr val="869fb2"/>
                  </a:solidFill>
                  <a:round/>
                </a:ln>
              </p:spPr>
            </p:cxnSp>
            <p:sp>
              <p:nvSpPr>
                <p:cNvPr id="7615" name="Google Shape;8254;p57"/>
                <p:cNvSpPr/>
                <p:nvPr/>
              </p:nvSpPr>
              <p:spPr>
                <a:xfrm>
                  <a:off x="3128760" y="1833480"/>
                  <a:ext cx="78480" cy="72720"/>
                </a:xfrm>
                <a:custGeom>
                  <a:avLst/>
                  <a:gdLst>
                    <a:gd name="textAreaLeft" fmla="*/ 0 w 78480"/>
                    <a:gd name="textAreaRight" fmla="*/ 80280 w 78480"/>
                    <a:gd name="textAreaTop" fmla="*/ 0 h 72720"/>
                    <a:gd name="textAreaBottom" fmla="*/ 74520 h 72720"/>
                  </a:gdLst>
                  <a:ahLst/>
                  <a:rect l="textAreaLeft" t="textAreaTop" r="textAreaRight" b="textAreaBottom"/>
                  <a:pathLst>
                    <a:path w="11576" h="10754">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616" name="Google Shape;8255;p57"/>
            <p:cNvGrpSpPr/>
            <p:nvPr/>
          </p:nvGrpSpPr>
          <p:grpSpPr>
            <a:xfrm>
              <a:off x="2047320" y="1818360"/>
              <a:ext cx="1180440" cy="660240"/>
              <a:chOff x="2047320" y="1818360"/>
              <a:chExt cx="1180440" cy="660240"/>
            </a:xfrm>
          </p:grpSpPr>
          <p:grpSp>
            <p:nvGrpSpPr>
              <p:cNvPr id="7617" name="Google Shape;8256;p57"/>
              <p:cNvGrpSpPr/>
              <p:nvPr/>
            </p:nvGrpSpPr>
            <p:grpSpPr>
              <a:xfrm>
                <a:off x="2740680" y="2199960"/>
                <a:ext cx="487080" cy="265680"/>
                <a:chOff x="2740680" y="2199960"/>
                <a:chExt cx="487080" cy="265680"/>
              </a:xfrm>
            </p:grpSpPr>
            <p:grpSp>
              <p:nvGrpSpPr>
                <p:cNvPr id="7618" name="Google Shape;8257;p57"/>
                <p:cNvGrpSpPr/>
                <p:nvPr/>
              </p:nvGrpSpPr>
              <p:grpSpPr>
                <a:xfrm>
                  <a:off x="2740680" y="2392920"/>
                  <a:ext cx="461880" cy="72720"/>
                  <a:chOff x="2740680" y="2392920"/>
                  <a:chExt cx="461880" cy="72720"/>
                </a:xfrm>
              </p:grpSpPr>
              <p:cxnSp>
                <p:nvCxnSpPr>
                  <p:cNvPr id="7619" name="Google Shape;8258;p57"/>
                  <p:cNvCxnSpPr/>
                  <p:nvPr/>
                </p:nvCxnSpPr>
                <p:spPr>
                  <a:xfrm>
                    <a:off x="2740680" y="2430000"/>
                    <a:ext cx="392400" cy="2520"/>
                  </a:xfrm>
                  <a:prstGeom prst="bentConnector3">
                    <a:avLst>
                      <a:gd name="adj1" fmla="val 50045"/>
                    </a:avLst>
                  </a:prstGeom>
                  <a:ln w="9525">
                    <a:solidFill>
                      <a:srgbClr val="869fb2"/>
                    </a:solidFill>
                    <a:round/>
                  </a:ln>
                </p:spPr>
              </p:cxnSp>
              <p:sp>
                <p:nvSpPr>
                  <p:cNvPr id="7620" name="Google Shape;8259;p57"/>
                  <p:cNvSpPr/>
                  <p:nvPr/>
                </p:nvSpPr>
                <p:spPr>
                  <a:xfrm>
                    <a:off x="3124080" y="2392920"/>
                    <a:ext cx="78480" cy="72720"/>
                  </a:xfrm>
                  <a:custGeom>
                    <a:avLst/>
                    <a:gdLst>
                      <a:gd name="textAreaLeft" fmla="*/ 0 w 78480"/>
                      <a:gd name="textAreaRight" fmla="*/ 80280 w 78480"/>
                      <a:gd name="textAreaTop" fmla="*/ 0 h 72720"/>
                      <a:gd name="textAreaBottom" fmla="*/ 74520 h 72720"/>
                    </a:gdLst>
                    <a:ahLst/>
                    <a:rect l="textAreaLeft" t="textAreaTop" r="textAreaRight" b="textAreaBottom"/>
                    <a:pathLst>
                      <a:path w="11576" h="10777">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21" name="Google Shape;8260;p57"/>
                <p:cNvGrpSpPr/>
                <p:nvPr/>
              </p:nvGrpSpPr>
              <p:grpSpPr>
                <a:xfrm>
                  <a:off x="2951640" y="2199960"/>
                  <a:ext cx="276120" cy="231480"/>
                  <a:chOff x="2951640" y="2199960"/>
                  <a:chExt cx="276120" cy="231480"/>
                </a:xfrm>
              </p:grpSpPr>
              <p:cxnSp>
                <p:nvCxnSpPr>
                  <p:cNvPr id="7622" name="Google Shape;8261;p57"/>
                  <p:cNvCxnSpPr/>
                  <p:nvPr/>
                </p:nvCxnSpPr>
                <p:spPr>
                  <a:xfrm flipV="1">
                    <a:off x="2951640" y="2238840"/>
                    <a:ext cx="207360" cy="192960"/>
                  </a:xfrm>
                  <a:prstGeom prst="bentConnector3">
                    <a:avLst>
                      <a:gd name="adj1" fmla="val 50086"/>
                    </a:avLst>
                  </a:prstGeom>
                  <a:ln w="9525">
                    <a:solidFill>
                      <a:srgbClr val="869fb2"/>
                    </a:solidFill>
                    <a:round/>
                  </a:ln>
                </p:spPr>
              </p:cxnSp>
              <p:sp>
                <p:nvSpPr>
                  <p:cNvPr id="7623" name="Google Shape;8262;p57"/>
                  <p:cNvSpPr/>
                  <p:nvPr/>
                </p:nvSpPr>
                <p:spPr>
                  <a:xfrm>
                    <a:off x="3149280" y="2199960"/>
                    <a:ext cx="78480" cy="72720"/>
                  </a:xfrm>
                  <a:custGeom>
                    <a:avLst/>
                    <a:gdLst>
                      <a:gd name="textAreaLeft" fmla="*/ 0 w 78480"/>
                      <a:gd name="textAreaRight" fmla="*/ 80280 w 78480"/>
                      <a:gd name="textAreaTop" fmla="*/ 0 h 72720"/>
                      <a:gd name="textAreaBottom" fmla="*/ 74520 h 72720"/>
                    </a:gdLst>
                    <a:ahLst/>
                    <a:rect l="textAreaLeft" t="textAreaTop" r="textAreaRight" b="textAreaBottom"/>
                    <a:pathLst>
                      <a:path w="11576" h="10753">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a:solidFill>
                      <a:srgbClr val="869fb1"/>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624" name="Google Shape;8263;p57"/>
              <p:cNvGrpSpPr/>
              <p:nvPr/>
            </p:nvGrpSpPr>
            <p:grpSpPr>
              <a:xfrm>
                <a:off x="2047320" y="1818360"/>
                <a:ext cx="703800" cy="660240"/>
                <a:chOff x="2047320" y="1818360"/>
                <a:chExt cx="703800" cy="660240"/>
              </a:xfrm>
            </p:grpSpPr>
            <p:sp>
              <p:nvSpPr>
                <p:cNvPr id="7625" name="Google Shape;8264;p57"/>
                <p:cNvSpPr/>
                <p:nvPr/>
              </p:nvSpPr>
              <p:spPr>
                <a:xfrm>
                  <a:off x="2047320" y="2090160"/>
                  <a:ext cx="137160" cy="137520"/>
                </a:xfrm>
                <a:custGeom>
                  <a:avLst/>
                  <a:gdLst>
                    <a:gd name="textAreaLeft" fmla="*/ 0 w 137160"/>
                    <a:gd name="textAreaRight" fmla="*/ 138960 w 137160"/>
                    <a:gd name="textAreaTop" fmla="*/ 0 h 137520"/>
                    <a:gd name="textAreaBottom" fmla="*/ 139320 h 13752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869fb1"/>
                  </a:solidFill>
                  <a:round/>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grpSp>
              <p:nvGrpSpPr>
                <p:cNvPr id="7626" name="Google Shape;8265;p57"/>
                <p:cNvGrpSpPr/>
                <p:nvPr/>
              </p:nvGrpSpPr>
              <p:grpSpPr>
                <a:xfrm>
                  <a:off x="2180160" y="1818360"/>
                  <a:ext cx="570960" cy="344160"/>
                  <a:chOff x="2180160" y="1818360"/>
                  <a:chExt cx="570960" cy="344160"/>
                </a:xfrm>
              </p:grpSpPr>
              <p:cxnSp>
                <p:nvCxnSpPr>
                  <p:cNvPr id="7627" name="Google Shape;8266;p57"/>
                  <p:cNvCxnSpPr/>
                  <p:nvPr/>
                </p:nvCxnSpPr>
                <p:spPr>
                  <a:xfrm flipV="1">
                    <a:off x="2180160" y="1870560"/>
                    <a:ext cx="474120" cy="292320"/>
                  </a:xfrm>
                  <a:prstGeom prst="bentConnector3">
                    <a:avLst>
                      <a:gd name="adj1" fmla="val 50000"/>
                    </a:avLst>
                  </a:prstGeom>
                  <a:ln w="9525">
                    <a:solidFill>
                      <a:srgbClr val="bac8d3"/>
                    </a:solidFill>
                    <a:round/>
                  </a:ln>
                </p:spPr>
              </p:cxnSp>
              <p:sp>
                <p:nvSpPr>
                  <p:cNvPr id="7628" name="Google Shape;8267;p57"/>
                  <p:cNvSpPr/>
                  <p:nvPr/>
                </p:nvSpPr>
                <p:spPr>
                  <a:xfrm>
                    <a:off x="2646720" y="1818360"/>
                    <a:ext cx="104400" cy="101160"/>
                  </a:xfrm>
                  <a:custGeom>
                    <a:avLst/>
                    <a:gdLst>
                      <a:gd name="textAreaLeft" fmla="*/ 0 w 104400"/>
                      <a:gd name="textAreaRight" fmla="*/ 106200 w 104400"/>
                      <a:gd name="textAreaTop" fmla="*/ 0 h 101160"/>
                      <a:gd name="textAreaBottom" fmla="*/ 102960 h 101160"/>
                    </a:gdLst>
                    <a:ahLst/>
                    <a:rect l="textAreaLeft" t="textAreaTop" r="textAreaRight" b="textAreaBottom"/>
                    <a:pathLst>
                      <a:path w="15345" h="14873">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a:solidFill>
                      <a:srgbClr val="869fb1"/>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29" name="Google Shape;8268;p57"/>
                <p:cNvGrpSpPr/>
                <p:nvPr/>
              </p:nvGrpSpPr>
              <p:grpSpPr>
                <a:xfrm>
                  <a:off x="2181240" y="2160720"/>
                  <a:ext cx="565200" cy="317880"/>
                  <a:chOff x="2181240" y="2160720"/>
                  <a:chExt cx="565200" cy="317880"/>
                </a:xfrm>
              </p:grpSpPr>
              <p:cxnSp>
                <p:nvCxnSpPr>
                  <p:cNvPr id="7630" name="Google Shape;8269;p57"/>
                  <p:cNvCxnSpPr/>
                  <p:nvPr/>
                </p:nvCxnSpPr>
                <p:spPr>
                  <a:xfrm>
                    <a:off x="2181240" y="2160720"/>
                    <a:ext cx="469440" cy="271440"/>
                  </a:xfrm>
                  <a:prstGeom prst="bentConnector3">
                    <a:avLst>
                      <a:gd name="adj1" fmla="val 50038"/>
                    </a:avLst>
                  </a:prstGeom>
                  <a:ln w="9525">
                    <a:solidFill>
                      <a:srgbClr val="bac8d3"/>
                    </a:solidFill>
                    <a:round/>
                  </a:ln>
                </p:spPr>
              </p:cxnSp>
              <p:sp>
                <p:nvSpPr>
                  <p:cNvPr id="7631" name="Google Shape;8270;p57"/>
                  <p:cNvSpPr/>
                  <p:nvPr/>
                </p:nvSpPr>
                <p:spPr>
                  <a:xfrm>
                    <a:off x="2642040" y="2377440"/>
                    <a:ext cx="104400" cy="101160"/>
                  </a:xfrm>
                  <a:custGeom>
                    <a:avLst/>
                    <a:gdLst>
                      <a:gd name="textAreaLeft" fmla="*/ 0 w 104400"/>
                      <a:gd name="textAreaRight" fmla="*/ 106200 w 104400"/>
                      <a:gd name="textAreaTop" fmla="*/ 0 h 101160"/>
                      <a:gd name="textAreaBottom" fmla="*/ 102960 h 101160"/>
                    </a:gdLst>
                    <a:ahLst/>
                    <a:rect l="textAreaLeft" t="textAreaTop" r="textAreaRight" b="textAreaBottom"/>
                    <a:pathLst>
                      <a:path w="15346" h="14873">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a:solidFill>
                      <a:srgbClr val="869fb1"/>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grpSp>
      </p:grpSp>
      <p:grpSp>
        <p:nvGrpSpPr>
          <p:cNvPr id="7632" name="Google Shape;8271;p57"/>
          <p:cNvGrpSpPr/>
          <p:nvPr/>
        </p:nvGrpSpPr>
        <p:grpSpPr>
          <a:xfrm>
            <a:off x="732600" y="1766160"/>
            <a:ext cx="960480" cy="808200"/>
            <a:chOff x="732600" y="1766160"/>
            <a:chExt cx="960480" cy="808200"/>
          </a:xfrm>
        </p:grpSpPr>
        <p:grpSp>
          <p:nvGrpSpPr>
            <p:cNvPr id="7633" name="Google Shape;8272;p57"/>
            <p:cNvGrpSpPr/>
            <p:nvPr/>
          </p:nvGrpSpPr>
          <p:grpSpPr>
            <a:xfrm>
              <a:off x="732600" y="1908360"/>
              <a:ext cx="337320" cy="523080"/>
              <a:chOff x="732600" y="1908360"/>
              <a:chExt cx="337320" cy="523080"/>
            </a:xfrm>
          </p:grpSpPr>
          <p:sp>
            <p:nvSpPr>
              <p:cNvPr id="7634" name="Google Shape;8273;p57"/>
              <p:cNvSpPr/>
              <p:nvPr/>
            </p:nvSpPr>
            <p:spPr>
              <a:xfrm>
                <a:off x="732600" y="2109960"/>
                <a:ext cx="119880" cy="120240"/>
              </a:xfrm>
              <a:custGeom>
                <a:avLst/>
                <a:gdLst>
                  <a:gd name="textAreaLeft" fmla="*/ 0 w 119880"/>
                  <a:gd name="textAreaRight" fmla="*/ 121680 w 119880"/>
                  <a:gd name="textAreaTop" fmla="*/ 0 h 120240"/>
                  <a:gd name="textAreaBottom" fmla="*/ 122040 h 12024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869fb2"/>
                </a:solidFill>
                <a:round/>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7635" name="Google Shape;8274;p57"/>
              <p:cNvSpPr/>
              <p:nvPr/>
            </p:nvSpPr>
            <p:spPr>
              <a:xfrm>
                <a:off x="906120" y="2170440"/>
                <a:ext cx="150480" cy="243360"/>
              </a:xfrm>
              <a:custGeom>
                <a:avLst/>
                <a:gdLst>
                  <a:gd name="textAreaLeft" fmla="*/ 0 w 150480"/>
                  <a:gd name="textAreaRight" fmla="*/ 152280 w 150480"/>
                  <a:gd name="textAreaTop" fmla="*/ 0 h 243360"/>
                  <a:gd name="textAreaBottom" fmla="*/ 245160 h 243360"/>
                </a:gdLst>
                <a:ahLst/>
                <a:rect l="textAreaLeft" t="textAreaTop" r="textAreaRight" b="textAreaBottom"/>
                <a:pathLst>
                  <a:path fill="none" w="25153" h="40463">
                    <a:moveTo>
                      <a:pt x="25152" y="40463"/>
                    </a:moveTo>
                    <a:cubicBezTo>
                      <a:pt x="19315" y="40463"/>
                      <a:pt x="14378" y="32724"/>
                      <a:pt x="12777" y="22150"/>
                    </a:cubicBezTo>
                    <a:lnTo>
                      <a:pt x="12810" y="22350"/>
                    </a:lnTo>
                    <a:cubicBezTo>
                      <a:pt x="10542" y="7606"/>
                      <a:pt x="6372" y="1"/>
                      <a:pt x="1" y="1"/>
                    </a:cubicBezTo>
                    <a:lnTo>
                      <a:pt x="1" y="1"/>
                    </a:lnTo>
                  </a:path>
                </a:pathLst>
              </a:custGeom>
              <a:noFill/>
              <a:ln cap="rnd" w="9525">
                <a:solidFill>
                  <a:srgbClr val="435d74"/>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36" name="Google Shape;8275;p57"/>
              <p:cNvSpPr/>
              <p:nvPr/>
            </p:nvSpPr>
            <p:spPr>
              <a:xfrm>
                <a:off x="906120" y="1925640"/>
                <a:ext cx="150480" cy="243360"/>
              </a:xfrm>
              <a:custGeom>
                <a:avLst/>
                <a:gdLst>
                  <a:gd name="textAreaLeft" fmla="*/ 0 w 150480"/>
                  <a:gd name="textAreaRight" fmla="*/ 152280 w 150480"/>
                  <a:gd name="textAreaTop" fmla="*/ 0 h 243360"/>
                  <a:gd name="textAreaBottom" fmla="*/ 245160 h 243360"/>
                </a:gdLst>
                <a:ahLst/>
                <a:rect l="textAreaLeft" t="textAreaTop" r="textAreaRight" b="textAreaBottom"/>
                <a:pathLst>
                  <a:path fill="none" w="25153" h="40463">
                    <a:moveTo>
                      <a:pt x="25152" y="0"/>
                    </a:moveTo>
                    <a:cubicBezTo>
                      <a:pt x="19315" y="0"/>
                      <a:pt x="14378" y="7706"/>
                      <a:pt x="12777" y="18313"/>
                    </a:cubicBezTo>
                    <a:lnTo>
                      <a:pt x="12810" y="18113"/>
                    </a:lnTo>
                    <a:cubicBezTo>
                      <a:pt x="10542" y="32857"/>
                      <a:pt x="6372" y="40462"/>
                      <a:pt x="1" y="40462"/>
                    </a:cubicBezTo>
                    <a:lnTo>
                      <a:pt x="1" y="40462"/>
                    </a:lnTo>
                  </a:path>
                </a:pathLst>
              </a:custGeom>
              <a:noFill/>
              <a:ln cap="rnd" w="9525">
                <a:solidFill>
                  <a:srgbClr val="435d74"/>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37" name="Google Shape;8276;p57"/>
              <p:cNvSpPr/>
              <p:nvPr/>
            </p:nvSpPr>
            <p:spPr>
              <a:xfrm>
                <a:off x="896040" y="2152080"/>
                <a:ext cx="35280" cy="35280"/>
              </a:xfrm>
              <a:custGeom>
                <a:avLst/>
                <a:gdLst>
                  <a:gd name="textAreaLeft" fmla="*/ 0 w 35280"/>
                  <a:gd name="textAreaRight" fmla="*/ 37080 w 35280"/>
                  <a:gd name="textAreaTop" fmla="*/ 0 h 35280"/>
                  <a:gd name="textAreaBottom" fmla="*/ 37080 h 35280"/>
                </a:gdLst>
                <a:ahLst/>
                <a:rect l="textAreaLeft" t="textAreaTop" r="textAreaRight" b="textAreaBottom"/>
                <a:pathLst>
                  <a:path w="6105" h="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000000"/>
                  </a:solidFill>
                  <a:latin typeface="Arial"/>
                </a:endParaRPr>
              </a:p>
            </p:txBody>
          </p:sp>
          <p:sp>
            <p:nvSpPr>
              <p:cNvPr id="7638" name="Google Shape;8277;p57"/>
              <p:cNvSpPr/>
              <p:nvPr/>
            </p:nvSpPr>
            <p:spPr>
              <a:xfrm>
                <a:off x="1045800" y="2398320"/>
                <a:ext cx="24120" cy="33120"/>
              </a:xfrm>
              <a:custGeom>
                <a:avLst/>
                <a:gdLst>
                  <a:gd name="textAreaLeft" fmla="*/ 0 w 24120"/>
                  <a:gd name="textAreaRight" fmla="*/ 25920 w 24120"/>
                  <a:gd name="textAreaTop" fmla="*/ 0 h 33120"/>
                  <a:gd name="textAreaBottom" fmla="*/ 34920 h 33120"/>
                </a:gdLst>
                <a:ahLst/>
                <a:rect l="textAreaLeft" t="textAreaTop" r="textAreaRight" b="textAreaBottom"/>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639" name="Google Shape;8278;p57"/>
              <p:cNvSpPr/>
              <p:nvPr/>
            </p:nvSpPr>
            <p:spPr>
              <a:xfrm>
                <a:off x="1045800" y="1908360"/>
                <a:ext cx="24120" cy="33120"/>
              </a:xfrm>
              <a:custGeom>
                <a:avLst/>
                <a:gdLst>
                  <a:gd name="textAreaLeft" fmla="*/ 0 w 24120"/>
                  <a:gd name="textAreaRight" fmla="*/ 25920 w 24120"/>
                  <a:gd name="textAreaTop" fmla="*/ 0 h 33120"/>
                  <a:gd name="textAreaBottom" fmla="*/ 34920 h 33120"/>
                </a:gdLst>
                <a:ahLst/>
                <a:rect l="textAreaLeft" t="textAreaTop" r="textAreaRight" b="textAreaBottom"/>
                <a:pathLst>
                  <a:path w="4304" h="5778">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7640" name="Google Shape;8279;p57"/>
            <p:cNvGrpSpPr/>
            <p:nvPr/>
          </p:nvGrpSpPr>
          <p:grpSpPr>
            <a:xfrm>
              <a:off x="1184760" y="2256480"/>
              <a:ext cx="508320" cy="317880"/>
              <a:chOff x="1184760" y="2256480"/>
              <a:chExt cx="508320" cy="317880"/>
            </a:xfrm>
          </p:grpSpPr>
          <p:sp>
            <p:nvSpPr>
              <p:cNvPr id="7641" name="Google Shape;8280;p57"/>
              <p:cNvSpPr/>
              <p:nvPr/>
            </p:nvSpPr>
            <p:spPr>
              <a:xfrm>
                <a:off x="1184760" y="2367360"/>
                <a:ext cx="94680" cy="94680"/>
              </a:xfrm>
              <a:custGeom>
                <a:avLst/>
                <a:gdLst>
                  <a:gd name="textAreaLeft" fmla="*/ 0 w 94680"/>
                  <a:gd name="textAreaRight" fmla="*/ 96480 w 94680"/>
                  <a:gd name="textAreaTop" fmla="*/ 0 h 94680"/>
                  <a:gd name="textAreaBottom" fmla="*/ 96480 h 9468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grpSp>
            <p:nvGrpSpPr>
              <p:cNvPr id="7642" name="Google Shape;8281;p57"/>
              <p:cNvGrpSpPr/>
              <p:nvPr/>
            </p:nvGrpSpPr>
            <p:grpSpPr>
              <a:xfrm>
                <a:off x="1414440" y="2256480"/>
                <a:ext cx="278640" cy="317880"/>
                <a:chOff x="1414440" y="2256480"/>
                <a:chExt cx="278640" cy="317880"/>
              </a:xfrm>
            </p:grpSpPr>
            <p:grpSp>
              <p:nvGrpSpPr>
                <p:cNvPr id="7643" name="Google Shape;8282;p57"/>
                <p:cNvGrpSpPr/>
                <p:nvPr/>
              </p:nvGrpSpPr>
              <p:grpSpPr>
                <a:xfrm>
                  <a:off x="1414440" y="2275200"/>
                  <a:ext cx="169200" cy="279000"/>
                  <a:chOff x="1414440" y="2275200"/>
                  <a:chExt cx="169200" cy="279000"/>
                </a:xfrm>
              </p:grpSpPr>
              <p:sp>
                <p:nvSpPr>
                  <p:cNvPr id="7644" name="Google Shape;8283;p57"/>
                  <p:cNvSpPr/>
                  <p:nvPr/>
                </p:nvSpPr>
                <p:spPr>
                  <a:xfrm>
                    <a:off x="1419840" y="2415600"/>
                    <a:ext cx="75960" cy="66240"/>
                  </a:xfrm>
                  <a:custGeom>
                    <a:avLst/>
                    <a:gdLst>
                      <a:gd name="textAreaLeft" fmla="*/ 0 w 75960"/>
                      <a:gd name="textAreaRight" fmla="*/ 77760 w 75960"/>
                      <a:gd name="textAreaTop" fmla="*/ 0 h 66240"/>
                      <a:gd name="textAreaBottom" fmla="*/ 68040 h 66240"/>
                    </a:gdLst>
                    <a:ahLst/>
                    <a:rect l="textAreaLeft" t="textAreaTop" r="textAreaRight" b="textAreaBottom"/>
                    <a:pathLst>
                      <a:path fill="none" w="12810" h="11209">
                        <a:moveTo>
                          <a:pt x="1" y="0"/>
                        </a:moveTo>
                        <a:lnTo>
                          <a:pt x="1" y="0"/>
                        </a:lnTo>
                        <a:cubicBezTo>
                          <a:pt x="6372" y="0"/>
                          <a:pt x="10542" y="3803"/>
                          <a:pt x="12810" y="11208"/>
                        </a:cubicBezTo>
                      </a:path>
                    </a:pathLst>
                  </a:custGeom>
                  <a:noFill/>
                  <a:ln cap="rnd" w="9525">
                    <a:solidFill>
                      <a:srgbClr val="5f7d9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645" name="Google Shape;8284;p57"/>
                  <p:cNvSpPr/>
                  <p:nvPr/>
                </p:nvSpPr>
                <p:spPr>
                  <a:xfrm>
                    <a:off x="1497240" y="2292480"/>
                    <a:ext cx="73080" cy="53640"/>
                  </a:xfrm>
                  <a:custGeom>
                    <a:avLst/>
                    <a:gdLst>
                      <a:gd name="textAreaLeft" fmla="*/ 0 w 73080"/>
                      <a:gd name="textAreaRight" fmla="*/ 74880 w 73080"/>
                      <a:gd name="textAreaTop" fmla="*/ 0 h 53640"/>
                      <a:gd name="textAreaBottom" fmla="*/ 55440 h 53640"/>
                    </a:gdLst>
                    <a:ahLst/>
                    <a:rect l="textAreaLeft" t="textAreaTop" r="textAreaRight" b="textAreaBottom"/>
                    <a:pathLst>
                      <a:path fill="none" w="12377" h="9174">
                        <a:moveTo>
                          <a:pt x="1" y="9174"/>
                        </a:moveTo>
                        <a:cubicBezTo>
                          <a:pt x="1635" y="3870"/>
                          <a:pt x="6539" y="0"/>
                          <a:pt x="12376" y="0"/>
                        </a:cubicBezTo>
                      </a:path>
                    </a:pathLst>
                  </a:custGeom>
                  <a:noFill/>
                  <a:ln cap="rnd" w="9525">
                    <a:solidFill>
                      <a:srgbClr val="5f7d95"/>
                    </a:solidFill>
                    <a:miter/>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7646" name="Google Shape;8285;p57"/>
                  <p:cNvSpPr/>
                  <p:nvPr/>
                </p:nvSpPr>
                <p:spPr>
                  <a:xfrm>
                    <a:off x="1497240" y="2482920"/>
                    <a:ext cx="73080" cy="53640"/>
                  </a:xfrm>
                  <a:custGeom>
                    <a:avLst/>
                    <a:gdLst>
                      <a:gd name="textAreaLeft" fmla="*/ 0 w 73080"/>
                      <a:gd name="textAreaRight" fmla="*/ 74880 w 73080"/>
                      <a:gd name="textAreaTop" fmla="*/ 0 h 53640"/>
                      <a:gd name="textAreaBottom" fmla="*/ 55440 h 53640"/>
                    </a:gdLst>
                    <a:ahLst/>
                    <a:rect l="textAreaLeft" t="textAreaTop" r="textAreaRight" b="textAreaBottom"/>
                    <a:pathLst>
                      <a:path fill="none" w="12377" h="9175">
                        <a:moveTo>
                          <a:pt x="1" y="1"/>
                        </a:moveTo>
                        <a:cubicBezTo>
                          <a:pt x="1635" y="5305"/>
                          <a:pt x="6539" y="9174"/>
                          <a:pt x="12376" y="9174"/>
                        </a:cubicBezTo>
                      </a:path>
                    </a:pathLst>
                  </a:custGeom>
                  <a:noFill/>
                  <a:ln cap="rnd" w="9525">
                    <a:solidFill>
                      <a:srgbClr val="5f7d95"/>
                    </a:solidFill>
                    <a:miter/>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7647" name="Google Shape;8286;p57"/>
                  <p:cNvSpPr/>
                  <p:nvPr/>
                </p:nvSpPr>
                <p:spPr>
                  <a:xfrm>
                    <a:off x="1419840" y="2347920"/>
                    <a:ext cx="75960" cy="65880"/>
                  </a:xfrm>
                  <a:custGeom>
                    <a:avLst/>
                    <a:gdLst>
                      <a:gd name="textAreaLeft" fmla="*/ 0 w 75960"/>
                      <a:gd name="textAreaRight" fmla="*/ 77760 w 75960"/>
                      <a:gd name="textAreaTop" fmla="*/ 0 h 65880"/>
                      <a:gd name="textAreaBottom" fmla="*/ 67680 h 65880"/>
                    </a:gdLst>
                    <a:ahLst/>
                    <a:rect l="textAreaLeft" t="textAreaTop" r="textAreaRight" b="textAreaBottom"/>
                    <a:pathLst>
                      <a:path fill="none" w="12810" h="11175">
                        <a:moveTo>
                          <a:pt x="1" y="11175"/>
                        </a:moveTo>
                        <a:cubicBezTo>
                          <a:pt x="6539" y="11175"/>
                          <a:pt x="10275" y="7105"/>
                          <a:pt x="12810" y="0"/>
                        </a:cubicBezTo>
                      </a:path>
                    </a:pathLst>
                  </a:custGeom>
                  <a:noFill/>
                  <a:ln cap="rnd" w="9525">
                    <a:solidFill>
                      <a:srgbClr val="5f7d9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648" name="Google Shape;8287;p57"/>
                  <p:cNvSpPr/>
                  <p:nvPr/>
                </p:nvSpPr>
                <p:spPr>
                  <a:xfrm>
                    <a:off x="1414440" y="2397240"/>
                    <a:ext cx="37080" cy="34920"/>
                  </a:xfrm>
                  <a:custGeom>
                    <a:avLst/>
                    <a:gdLst>
                      <a:gd name="textAreaLeft" fmla="*/ 0 w 37080"/>
                      <a:gd name="textAreaRight" fmla="*/ 38880 w 37080"/>
                      <a:gd name="textAreaTop" fmla="*/ 0 h 34920"/>
                      <a:gd name="textAreaBottom" fmla="*/ 36720 h 34920"/>
                    </a:gdLst>
                    <a:ahLst/>
                    <a:rect l="textAreaLeft" t="textAreaTop" r="textAreaRight" b="textAreaBottom"/>
                    <a:pathLst>
                      <a:path w="6439" h="6082">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000000"/>
                      </a:solidFill>
                      <a:latin typeface="Arial"/>
                    </a:endParaRPr>
                  </a:p>
                </p:txBody>
              </p:sp>
              <p:sp>
                <p:nvSpPr>
                  <p:cNvPr id="7649" name="Google Shape;8288;p57"/>
                  <p:cNvSpPr/>
                  <p:nvPr/>
                </p:nvSpPr>
                <p:spPr>
                  <a:xfrm>
                    <a:off x="1559520" y="2521080"/>
                    <a:ext cx="24120" cy="33120"/>
                  </a:xfrm>
                  <a:custGeom>
                    <a:avLst/>
                    <a:gdLst>
                      <a:gd name="textAreaLeft" fmla="*/ 0 w 24120"/>
                      <a:gd name="textAreaRight" fmla="*/ 25920 w 24120"/>
                      <a:gd name="textAreaTop" fmla="*/ 0 h 33120"/>
                      <a:gd name="textAreaBottom" fmla="*/ 34920 h 33120"/>
                    </a:gdLst>
                    <a:ahLst/>
                    <a:rect l="textAreaLeft" t="textAreaTop" r="textAreaRight" b="textAreaBottom"/>
                    <a:pathLst>
                      <a:path w="4304" h="5785">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650" name="Google Shape;8289;p57"/>
                  <p:cNvSpPr/>
                  <p:nvPr/>
                </p:nvSpPr>
                <p:spPr>
                  <a:xfrm>
                    <a:off x="1559520" y="2275200"/>
                    <a:ext cx="24120" cy="33120"/>
                  </a:xfrm>
                  <a:custGeom>
                    <a:avLst/>
                    <a:gdLst>
                      <a:gd name="textAreaLeft" fmla="*/ 0 w 24120"/>
                      <a:gd name="textAreaRight" fmla="*/ 25920 w 24120"/>
                      <a:gd name="textAreaTop" fmla="*/ 0 h 33120"/>
                      <a:gd name="textAreaBottom" fmla="*/ 34920 h 33120"/>
                    </a:gdLst>
                    <a:ahLst/>
                    <a:rect l="textAreaLeft" t="textAreaTop" r="textAreaRight" b="textAreaBottom"/>
                    <a:pathLst>
                      <a:path w="4304" h="579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grpSp>
            <p:sp>
              <p:nvSpPr>
                <p:cNvPr id="7651" name="Google Shape;8290;p57"/>
                <p:cNvSpPr/>
                <p:nvPr/>
              </p:nvSpPr>
              <p:spPr>
                <a:xfrm>
                  <a:off x="1620000" y="2500920"/>
                  <a:ext cx="73080" cy="73440"/>
                </a:xfrm>
                <a:custGeom>
                  <a:avLst/>
                  <a:gdLst>
                    <a:gd name="textAreaLeft" fmla="*/ 0 w 73080"/>
                    <a:gd name="textAreaRight" fmla="*/ 74880 w 73080"/>
                    <a:gd name="textAreaTop" fmla="*/ 0 h 73440"/>
                    <a:gd name="textAreaBottom" fmla="*/ 75240 h 7344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7652" name="Google Shape;8291;p57"/>
                <p:cNvSpPr/>
                <p:nvPr/>
              </p:nvSpPr>
              <p:spPr>
                <a:xfrm>
                  <a:off x="1620000" y="2256480"/>
                  <a:ext cx="73080" cy="73440"/>
                </a:xfrm>
                <a:custGeom>
                  <a:avLst/>
                  <a:gdLst>
                    <a:gd name="textAreaLeft" fmla="*/ 0 w 73080"/>
                    <a:gd name="textAreaRight" fmla="*/ 74880 w 73080"/>
                    <a:gd name="textAreaTop" fmla="*/ 0 h 73440"/>
                    <a:gd name="textAreaBottom" fmla="*/ 75240 h 7344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653" name="Google Shape;8292;p57"/>
            <p:cNvGrpSpPr/>
            <p:nvPr/>
          </p:nvGrpSpPr>
          <p:grpSpPr>
            <a:xfrm>
              <a:off x="1184760" y="1766160"/>
              <a:ext cx="508320" cy="317880"/>
              <a:chOff x="1184760" y="1766160"/>
              <a:chExt cx="508320" cy="317880"/>
            </a:xfrm>
          </p:grpSpPr>
          <p:sp>
            <p:nvSpPr>
              <p:cNvPr id="7654" name="Google Shape;8293;p57"/>
              <p:cNvSpPr/>
              <p:nvPr/>
            </p:nvSpPr>
            <p:spPr>
              <a:xfrm>
                <a:off x="1184760" y="1877400"/>
                <a:ext cx="94680" cy="94680"/>
              </a:xfrm>
              <a:custGeom>
                <a:avLst/>
                <a:gdLst>
                  <a:gd name="textAreaLeft" fmla="*/ 0 w 94680"/>
                  <a:gd name="textAreaRight" fmla="*/ 96480 w 94680"/>
                  <a:gd name="textAreaTop" fmla="*/ 0 h 94680"/>
                  <a:gd name="textAreaBottom" fmla="*/ 96480 h 9468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grpSp>
            <p:nvGrpSpPr>
              <p:cNvPr id="7655" name="Google Shape;8294;p57"/>
              <p:cNvGrpSpPr/>
              <p:nvPr/>
            </p:nvGrpSpPr>
            <p:grpSpPr>
              <a:xfrm>
                <a:off x="1414440" y="1766160"/>
                <a:ext cx="278640" cy="317880"/>
                <a:chOff x="1414440" y="1766160"/>
                <a:chExt cx="278640" cy="317880"/>
              </a:xfrm>
            </p:grpSpPr>
            <p:grpSp>
              <p:nvGrpSpPr>
                <p:cNvPr id="7656" name="Google Shape;8295;p57"/>
                <p:cNvGrpSpPr/>
                <p:nvPr/>
              </p:nvGrpSpPr>
              <p:grpSpPr>
                <a:xfrm>
                  <a:off x="1414440" y="1785240"/>
                  <a:ext cx="169200" cy="279000"/>
                  <a:chOff x="1414440" y="1785240"/>
                  <a:chExt cx="169200" cy="279000"/>
                </a:xfrm>
              </p:grpSpPr>
              <p:sp>
                <p:nvSpPr>
                  <p:cNvPr id="7657" name="Google Shape;8296;p57"/>
                  <p:cNvSpPr/>
                  <p:nvPr/>
                </p:nvSpPr>
                <p:spPr>
                  <a:xfrm>
                    <a:off x="1419840" y="1925640"/>
                    <a:ext cx="75960" cy="66240"/>
                  </a:xfrm>
                  <a:custGeom>
                    <a:avLst/>
                    <a:gdLst>
                      <a:gd name="textAreaLeft" fmla="*/ 0 w 75960"/>
                      <a:gd name="textAreaRight" fmla="*/ 77760 w 75960"/>
                      <a:gd name="textAreaTop" fmla="*/ 0 h 66240"/>
                      <a:gd name="textAreaBottom" fmla="*/ 68040 h 66240"/>
                    </a:gdLst>
                    <a:ahLst/>
                    <a:rect l="textAreaLeft" t="textAreaTop" r="textAreaRight" b="textAreaBottom"/>
                    <a:pathLst>
                      <a:path fill="none" w="12810" h="11209">
                        <a:moveTo>
                          <a:pt x="1" y="0"/>
                        </a:moveTo>
                        <a:lnTo>
                          <a:pt x="1" y="0"/>
                        </a:lnTo>
                        <a:cubicBezTo>
                          <a:pt x="6372" y="0"/>
                          <a:pt x="10542" y="3803"/>
                          <a:pt x="12810" y="11208"/>
                        </a:cubicBezTo>
                      </a:path>
                    </a:pathLst>
                  </a:custGeom>
                  <a:noFill/>
                  <a:ln cap="rnd" w="9525">
                    <a:solidFill>
                      <a:srgbClr val="5f7d9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658" name="Google Shape;8297;p57"/>
                  <p:cNvSpPr/>
                  <p:nvPr/>
                </p:nvSpPr>
                <p:spPr>
                  <a:xfrm>
                    <a:off x="1497240" y="1802880"/>
                    <a:ext cx="73080" cy="54000"/>
                  </a:xfrm>
                  <a:custGeom>
                    <a:avLst/>
                    <a:gdLst>
                      <a:gd name="textAreaLeft" fmla="*/ 0 w 73080"/>
                      <a:gd name="textAreaRight" fmla="*/ 74880 w 73080"/>
                      <a:gd name="textAreaTop" fmla="*/ 0 h 54000"/>
                      <a:gd name="textAreaBottom" fmla="*/ 55800 h 54000"/>
                    </a:gdLst>
                    <a:ahLst/>
                    <a:rect l="textAreaLeft" t="textAreaTop" r="textAreaRight" b="textAreaBottom"/>
                    <a:pathLst>
                      <a:path fill="none" w="12377" h="9208">
                        <a:moveTo>
                          <a:pt x="1" y="9207"/>
                        </a:moveTo>
                        <a:cubicBezTo>
                          <a:pt x="1635" y="3870"/>
                          <a:pt x="6539" y="1"/>
                          <a:pt x="12376" y="1"/>
                        </a:cubicBezTo>
                      </a:path>
                    </a:pathLst>
                  </a:custGeom>
                  <a:noFill/>
                  <a:ln cap="rnd" w="9525">
                    <a:solidFill>
                      <a:srgbClr val="5f7d95"/>
                    </a:solidFill>
                    <a:miter/>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7659" name="Google Shape;8298;p57"/>
                  <p:cNvSpPr/>
                  <p:nvPr/>
                </p:nvSpPr>
                <p:spPr>
                  <a:xfrm>
                    <a:off x="1497240" y="1992960"/>
                    <a:ext cx="73080" cy="53640"/>
                  </a:xfrm>
                  <a:custGeom>
                    <a:avLst/>
                    <a:gdLst>
                      <a:gd name="textAreaLeft" fmla="*/ 0 w 73080"/>
                      <a:gd name="textAreaRight" fmla="*/ 74880 w 73080"/>
                      <a:gd name="textAreaTop" fmla="*/ 0 h 53640"/>
                      <a:gd name="textAreaBottom" fmla="*/ 55440 h 53640"/>
                    </a:gdLst>
                    <a:ahLst/>
                    <a:rect l="textAreaLeft" t="textAreaTop" r="textAreaRight" b="textAreaBottom"/>
                    <a:pathLst>
                      <a:path fill="none" w="12377" h="9174">
                        <a:moveTo>
                          <a:pt x="1" y="0"/>
                        </a:moveTo>
                        <a:cubicBezTo>
                          <a:pt x="1635" y="5304"/>
                          <a:pt x="6539" y="9173"/>
                          <a:pt x="12376" y="9173"/>
                        </a:cubicBezTo>
                      </a:path>
                    </a:pathLst>
                  </a:custGeom>
                  <a:noFill/>
                  <a:ln cap="rnd" w="9525">
                    <a:solidFill>
                      <a:srgbClr val="5f7d95"/>
                    </a:solidFill>
                    <a:miter/>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7660" name="Google Shape;8299;p57"/>
                  <p:cNvSpPr/>
                  <p:nvPr/>
                </p:nvSpPr>
                <p:spPr>
                  <a:xfrm>
                    <a:off x="1419840" y="1858320"/>
                    <a:ext cx="75960" cy="65880"/>
                  </a:xfrm>
                  <a:custGeom>
                    <a:avLst/>
                    <a:gdLst>
                      <a:gd name="textAreaLeft" fmla="*/ 0 w 75960"/>
                      <a:gd name="textAreaRight" fmla="*/ 77760 w 75960"/>
                      <a:gd name="textAreaTop" fmla="*/ 0 h 65880"/>
                      <a:gd name="textAreaBottom" fmla="*/ 67680 h 65880"/>
                    </a:gdLst>
                    <a:ahLst/>
                    <a:rect l="textAreaLeft" t="textAreaTop" r="textAreaRight" b="textAreaBottom"/>
                    <a:pathLst>
                      <a:path fill="none" w="12810" h="11143">
                        <a:moveTo>
                          <a:pt x="1" y="11142"/>
                        </a:moveTo>
                        <a:cubicBezTo>
                          <a:pt x="6539" y="11142"/>
                          <a:pt x="10275" y="7106"/>
                          <a:pt x="12810" y="1"/>
                        </a:cubicBezTo>
                      </a:path>
                    </a:pathLst>
                  </a:custGeom>
                  <a:noFill/>
                  <a:ln cap="rnd" w="9525">
                    <a:solidFill>
                      <a:srgbClr val="5f7d95"/>
                    </a:solidFill>
                    <a:miter/>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7661" name="Google Shape;8300;p57"/>
                  <p:cNvSpPr/>
                  <p:nvPr/>
                </p:nvSpPr>
                <p:spPr>
                  <a:xfrm>
                    <a:off x="1414440" y="1907280"/>
                    <a:ext cx="37080" cy="35280"/>
                  </a:xfrm>
                  <a:custGeom>
                    <a:avLst/>
                    <a:gdLst>
                      <a:gd name="textAreaLeft" fmla="*/ 0 w 37080"/>
                      <a:gd name="textAreaRight" fmla="*/ 38880 w 37080"/>
                      <a:gd name="textAreaTop" fmla="*/ 0 h 35280"/>
                      <a:gd name="textAreaBottom" fmla="*/ 37080 h 35280"/>
                    </a:gdLst>
                    <a:ahLst/>
                    <a:rect l="textAreaLeft" t="textAreaTop" r="textAreaRight" b="textAreaBottom"/>
                    <a:pathLst>
                      <a:path w="6439" h="6116">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000000"/>
                      </a:solidFill>
                      <a:latin typeface="Arial"/>
                    </a:endParaRPr>
                  </a:p>
                </p:txBody>
              </p:sp>
              <p:sp>
                <p:nvSpPr>
                  <p:cNvPr id="7662" name="Google Shape;8301;p57"/>
                  <p:cNvSpPr/>
                  <p:nvPr/>
                </p:nvSpPr>
                <p:spPr>
                  <a:xfrm>
                    <a:off x="1559520" y="2031120"/>
                    <a:ext cx="24120" cy="33120"/>
                  </a:xfrm>
                  <a:custGeom>
                    <a:avLst/>
                    <a:gdLst>
                      <a:gd name="textAreaLeft" fmla="*/ 0 w 24120"/>
                      <a:gd name="textAreaRight" fmla="*/ 25920 w 24120"/>
                      <a:gd name="textAreaTop" fmla="*/ 0 h 33120"/>
                      <a:gd name="textAreaBottom" fmla="*/ 34920 h 33120"/>
                    </a:gdLst>
                    <a:ahLst/>
                    <a:rect l="textAreaLeft" t="textAreaTop" r="textAreaRight" b="textAreaBottom"/>
                    <a:pathLst>
                      <a:path w="4304" h="5778">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663" name="Google Shape;8302;p57"/>
                  <p:cNvSpPr/>
                  <p:nvPr/>
                </p:nvSpPr>
                <p:spPr>
                  <a:xfrm>
                    <a:off x="1559520" y="1785240"/>
                    <a:ext cx="24120" cy="33120"/>
                  </a:xfrm>
                  <a:custGeom>
                    <a:avLst/>
                    <a:gdLst>
                      <a:gd name="textAreaLeft" fmla="*/ 0 w 24120"/>
                      <a:gd name="textAreaRight" fmla="*/ 25920 w 24120"/>
                      <a:gd name="textAreaTop" fmla="*/ 0 h 33120"/>
                      <a:gd name="textAreaBottom" fmla="*/ 34920 h 33120"/>
                    </a:gdLst>
                    <a:ahLst/>
                    <a:rect l="textAreaLeft" t="textAreaTop" r="textAreaRight" b="textAreaBottom"/>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grpSp>
            <p:sp>
              <p:nvSpPr>
                <p:cNvPr id="7664" name="Google Shape;8303;p57"/>
                <p:cNvSpPr/>
                <p:nvPr/>
              </p:nvSpPr>
              <p:spPr>
                <a:xfrm>
                  <a:off x="1620000" y="2010600"/>
                  <a:ext cx="73080" cy="73440"/>
                </a:xfrm>
                <a:custGeom>
                  <a:avLst/>
                  <a:gdLst>
                    <a:gd name="textAreaLeft" fmla="*/ 0 w 73080"/>
                    <a:gd name="textAreaRight" fmla="*/ 74880 w 73080"/>
                    <a:gd name="textAreaTop" fmla="*/ 0 h 73440"/>
                    <a:gd name="textAreaBottom" fmla="*/ 75240 h 7344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7665" name="Google Shape;8304;p57"/>
                <p:cNvSpPr/>
                <p:nvPr/>
              </p:nvSpPr>
              <p:spPr>
                <a:xfrm>
                  <a:off x="1620000" y="1766160"/>
                  <a:ext cx="73080" cy="73440"/>
                </a:xfrm>
                <a:custGeom>
                  <a:avLst/>
                  <a:gdLst>
                    <a:gd name="textAreaLeft" fmla="*/ 0 w 73080"/>
                    <a:gd name="textAreaRight" fmla="*/ 74880 w 73080"/>
                    <a:gd name="textAreaTop" fmla="*/ 0 h 73440"/>
                    <a:gd name="textAreaBottom" fmla="*/ 75240 h 73440"/>
                  </a:gdLst>
                  <a:ah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a:solidFill>
                    <a:srgbClr val="e3e9ed"/>
                  </a:solidFill>
                  <a:round/>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grpSp>
        </p:grpSp>
      </p:grpSp>
      <p:grpSp>
        <p:nvGrpSpPr>
          <p:cNvPr id="7666" name="Google Shape;8305;p57"/>
          <p:cNvGrpSpPr/>
          <p:nvPr/>
        </p:nvGrpSpPr>
        <p:grpSpPr>
          <a:xfrm>
            <a:off x="6841080" y="2533680"/>
            <a:ext cx="1623960" cy="550440"/>
            <a:chOff x="6841080" y="2533680"/>
            <a:chExt cx="1623960" cy="550440"/>
          </a:xfrm>
        </p:grpSpPr>
        <p:sp>
          <p:nvSpPr>
            <p:cNvPr id="7667" name="Google Shape;8306;p57"/>
            <p:cNvSpPr/>
            <p:nvPr/>
          </p:nvSpPr>
          <p:spPr>
            <a:xfrm>
              <a:off x="7130160" y="2847600"/>
              <a:ext cx="464040" cy="236520"/>
            </a:xfrm>
            <a:custGeom>
              <a:avLst/>
              <a:gdLst>
                <a:gd name="textAreaLeft" fmla="*/ 0 w 464040"/>
                <a:gd name="textAreaRight" fmla="*/ 465840 w 464040"/>
                <a:gd name="textAreaTop" fmla="*/ 0 h 236520"/>
                <a:gd name="textAreaBottom" fmla="*/ 238320 h 236520"/>
              </a:gdLst>
              <a:ahLst/>
              <a:rect l="textAreaLeft" t="textAreaTop" r="textAreaRight" b="textAreaBottom"/>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68" name="Google Shape;8307;p57"/>
            <p:cNvSpPr/>
            <p:nvPr/>
          </p:nvSpPr>
          <p:spPr>
            <a:xfrm>
              <a:off x="7705440" y="2847600"/>
              <a:ext cx="464040" cy="236520"/>
            </a:xfrm>
            <a:custGeom>
              <a:avLst/>
              <a:gdLst>
                <a:gd name="textAreaLeft" fmla="*/ 0 w 464040"/>
                <a:gd name="textAreaRight" fmla="*/ 465840 w 464040"/>
                <a:gd name="textAreaTop" fmla="*/ 0 h 236520"/>
                <a:gd name="textAreaBottom" fmla="*/ 238320 h 236520"/>
              </a:gdLst>
              <a:ahLst/>
              <a:rect l="textAreaLeft" t="textAreaTop" r="textAreaRight" b="textAreaBottom"/>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69" name="Google Shape;8308;p57"/>
            <p:cNvSpPr/>
            <p:nvPr/>
          </p:nvSpPr>
          <p:spPr>
            <a:xfrm>
              <a:off x="6842520" y="2534760"/>
              <a:ext cx="470160" cy="236880"/>
            </a:xfrm>
            <a:custGeom>
              <a:avLst/>
              <a:gdLst>
                <a:gd name="textAreaLeft" fmla="*/ 0 w 470160"/>
                <a:gd name="textAreaRight" fmla="*/ 471960 w 470160"/>
                <a:gd name="textAreaTop" fmla="*/ 0 h 236880"/>
                <a:gd name="textAreaBottom" fmla="*/ 238680 h 236880"/>
              </a:gdLst>
              <a:ahLst/>
              <a:rect l="textAreaLeft" t="textAreaTop" r="textAreaRight" b="textAreaBottom"/>
              <a:pathLst>
                <a:path w="12652" h="6393">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70" name="Google Shape;8309;p57"/>
            <p:cNvSpPr/>
            <p:nvPr/>
          </p:nvSpPr>
          <p:spPr>
            <a:xfrm>
              <a:off x="7408080" y="2533680"/>
              <a:ext cx="470160" cy="236520"/>
            </a:xfrm>
            <a:custGeom>
              <a:avLst/>
              <a:gdLst>
                <a:gd name="textAreaLeft" fmla="*/ 0 w 470160"/>
                <a:gd name="textAreaRight" fmla="*/ 471960 w 470160"/>
                <a:gd name="textAreaTop" fmla="*/ 0 h 236520"/>
                <a:gd name="textAreaBottom" fmla="*/ 238320 h 236520"/>
              </a:gdLst>
              <a:ahLst/>
              <a:rect l="textAreaLeft" t="textAreaTop" r="textAreaRight" b="textAreaBottom"/>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71" name="Google Shape;8310;p57"/>
            <p:cNvSpPr/>
            <p:nvPr/>
          </p:nvSpPr>
          <p:spPr>
            <a:xfrm>
              <a:off x="7983360" y="2533680"/>
              <a:ext cx="470160" cy="236520"/>
            </a:xfrm>
            <a:custGeom>
              <a:avLst/>
              <a:gdLst>
                <a:gd name="textAreaLeft" fmla="*/ 0 w 470160"/>
                <a:gd name="textAreaRight" fmla="*/ 471960 w 470160"/>
                <a:gd name="textAreaTop" fmla="*/ 0 h 236520"/>
                <a:gd name="textAreaBottom" fmla="*/ 238320 h 236520"/>
              </a:gdLst>
              <a:ahLst/>
              <a:rect l="textAreaLeft" t="textAreaTop" r="textAreaRight" b="textAreaBottom"/>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7672" name="Google Shape;8311;p57"/>
            <p:cNvCxnSpPr/>
            <p:nvPr/>
          </p:nvCxnSpPr>
          <p:spPr>
            <a:xfrm>
              <a:off x="6841080" y="2810880"/>
              <a:ext cx="1624320" cy="1800"/>
            </a:xfrm>
            <a:prstGeom prst="straightConnector1">
              <a:avLst/>
            </a:prstGeom>
            <a:ln w="9525">
              <a:solidFill>
                <a:srgbClr val="869fb2"/>
              </a:solidFill>
              <a:round/>
            </a:ln>
          </p:spPr>
        </p:cxnSp>
      </p:grpSp>
      <p:grpSp>
        <p:nvGrpSpPr>
          <p:cNvPr id="7673" name="Google Shape;8312;p57"/>
          <p:cNvGrpSpPr/>
          <p:nvPr/>
        </p:nvGrpSpPr>
        <p:grpSpPr>
          <a:xfrm>
            <a:off x="6860880" y="3907440"/>
            <a:ext cx="1584360" cy="477360"/>
            <a:chOff x="6860880" y="3907440"/>
            <a:chExt cx="1584360" cy="477360"/>
          </a:xfrm>
        </p:grpSpPr>
        <p:cxnSp>
          <p:nvCxnSpPr>
            <p:cNvPr id="7674" name="Google Shape;8313;p57"/>
            <p:cNvCxnSpPr/>
            <p:nvPr/>
          </p:nvCxnSpPr>
          <p:spPr>
            <a:xfrm flipV="1">
              <a:off x="7049880" y="4100400"/>
              <a:ext cx="1800" cy="186840"/>
            </a:xfrm>
            <a:prstGeom prst="straightConnector1">
              <a:avLst/>
            </a:prstGeom>
            <a:ln w="19050">
              <a:solidFill>
                <a:srgbClr val="5f7d95"/>
              </a:solidFill>
              <a:round/>
            </a:ln>
          </p:spPr>
        </p:cxnSp>
        <p:cxnSp>
          <p:nvCxnSpPr>
            <p:cNvPr id="7675" name="Google Shape;8314;p57"/>
            <p:cNvCxnSpPr/>
            <p:nvPr/>
          </p:nvCxnSpPr>
          <p:spPr>
            <a:xfrm>
              <a:off x="7466040" y="4196520"/>
              <a:ext cx="1800" cy="188640"/>
            </a:xfrm>
            <a:prstGeom prst="straightConnector1">
              <a:avLst/>
            </a:prstGeom>
            <a:ln w="19050">
              <a:solidFill>
                <a:srgbClr val="5f7d95"/>
              </a:solidFill>
              <a:round/>
            </a:ln>
          </p:spPr>
        </p:cxnSp>
        <p:cxnSp>
          <p:nvCxnSpPr>
            <p:cNvPr id="7676" name="Google Shape;8315;p57"/>
            <p:cNvCxnSpPr/>
            <p:nvPr/>
          </p:nvCxnSpPr>
          <p:spPr>
            <a:xfrm flipV="1">
              <a:off x="7889040" y="3907440"/>
              <a:ext cx="1800" cy="187200"/>
            </a:xfrm>
            <a:prstGeom prst="straightConnector1">
              <a:avLst/>
            </a:prstGeom>
            <a:ln w="19050">
              <a:solidFill>
                <a:srgbClr val="5f7d95"/>
              </a:solidFill>
              <a:round/>
            </a:ln>
          </p:spPr>
        </p:cxnSp>
        <p:cxnSp>
          <p:nvCxnSpPr>
            <p:cNvPr id="7677" name="Google Shape;8316;p57"/>
            <p:cNvCxnSpPr/>
            <p:nvPr/>
          </p:nvCxnSpPr>
          <p:spPr>
            <a:xfrm>
              <a:off x="8313840" y="3997080"/>
              <a:ext cx="1800" cy="198720"/>
            </a:xfrm>
            <a:prstGeom prst="straightConnector1">
              <a:avLst/>
            </a:prstGeom>
            <a:ln w="19050">
              <a:solidFill>
                <a:srgbClr val="5f7d95"/>
              </a:solidFill>
              <a:round/>
            </a:ln>
          </p:spPr>
        </p:cxnSp>
        <p:cxnSp>
          <p:nvCxnSpPr>
            <p:cNvPr id="7678" name="Google Shape;8317;p57"/>
            <p:cNvCxnSpPr/>
            <p:nvPr/>
          </p:nvCxnSpPr>
          <p:spPr>
            <a:xfrm flipH="1">
              <a:off x="6860880" y="3961440"/>
              <a:ext cx="1584720" cy="378720"/>
            </a:xfrm>
            <a:prstGeom prst="straightConnector1">
              <a:avLst/>
            </a:prstGeom>
            <a:ln w="19050">
              <a:solidFill>
                <a:srgbClr val="435d74"/>
              </a:solidFill>
              <a:round/>
            </a:ln>
          </p:spPr>
        </p:cxnSp>
      </p:grpSp>
      <p:grpSp>
        <p:nvGrpSpPr>
          <p:cNvPr id="7679" name="Google Shape;8318;p57"/>
          <p:cNvGrpSpPr/>
          <p:nvPr/>
        </p:nvGrpSpPr>
        <p:grpSpPr>
          <a:xfrm>
            <a:off x="2364480" y="2669040"/>
            <a:ext cx="834480" cy="822600"/>
            <a:chOff x="2364480" y="2669040"/>
            <a:chExt cx="834480" cy="822600"/>
          </a:xfrm>
        </p:grpSpPr>
        <p:grpSp>
          <p:nvGrpSpPr>
            <p:cNvPr id="7680" name="Google Shape;8319;p57"/>
            <p:cNvGrpSpPr/>
            <p:nvPr/>
          </p:nvGrpSpPr>
          <p:grpSpPr>
            <a:xfrm>
              <a:off x="2470320" y="2963160"/>
              <a:ext cx="623160" cy="234720"/>
              <a:chOff x="2470320" y="2963160"/>
              <a:chExt cx="623160" cy="234720"/>
            </a:xfrm>
          </p:grpSpPr>
          <p:sp>
            <p:nvSpPr>
              <p:cNvPr id="7681" name="Google Shape;8320;p57"/>
              <p:cNvSpPr/>
              <p:nvPr/>
            </p:nvSpPr>
            <p:spPr>
              <a:xfrm>
                <a:off x="2509920" y="2995920"/>
                <a:ext cx="543960" cy="168840"/>
              </a:xfrm>
              <a:custGeom>
                <a:avLst/>
                <a:gdLst>
                  <a:gd name="textAreaLeft" fmla="*/ 0 w 543960"/>
                  <a:gd name="textAreaRight" fmla="*/ 545760 w 543960"/>
                  <a:gd name="textAreaTop" fmla="*/ 0 h 168840"/>
                  <a:gd name="textAreaBottom" fmla="*/ 170640 h 168840"/>
                </a:gdLst>
                <a:ahLst/>
                <a:rect l="textAreaLeft" t="textAreaTop" r="textAreaRight" b="textAreaBottom"/>
                <a:pathLst>
                  <a:path w="116549" h="36397">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a:solidFill>
                  <a:srgbClr val="a5b7c6"/>
                </a:solidFill>
                <a:round/>
              </a:ln>
            </p:spPr>
            <p:style>
              <a:lnRef idx="0"/>
              <a:fillRef idx="0"/>
              <a:effectRef idx="0"/>
              <a:fontRef idx="minor"/>
            </p:style>
            <p:txBody>
              <a:bodyPr lIns="90000" rIns="90000"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7682" name="Google Shape;8321;p57"/>
              <p:cNvSpPr/>
              <p:nvPr/>
            </p:nvSpPr>
            <p:spPr>
              <a:xfrm>
                <a:off x="2876040" y="2963160"/>
                <a:ext cx="217440" cy="234720"/>
              </a:xfrm>
              <a:custGeom>
                <a:avLst/>
                <a:gdLst>
                  <a:gd name="textAreaLeft" fmla="*/ 0 w 217440"/>
                  <a:gd name="textAreaRight" fmla="*/ 219240 w 217440"/>
                  <a:gd name="textAreaTop" fmla="*/ 0 h 234720"/>
                  <a:gd name="textAreaBottom" fmla="*/ 236520 h 234720"/>
                </a:gdLst>
                <a:ahLst/>
                <a:rect l="textAreaLeft" t="textAreaTop" r="textAreaRight" b="textAreaBottom"/>
                <a:pathLst>
                  <a:path w="46777" h="5046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83" name="Google Shape;8322;p57"/>
              <p:cNvSpPr/>
              <p:nvPr/>
            </p:nvSpPr>
            <p:spPr>
              <a:xfrm>
                <a:off x="2470320" y="2963160"/>
                <a:ext cx="217440" cy="234720"/>
              </a:xfrm>
              <a:custGeom>
                <a:avLst/>
                <a:gdLst>
                  <a:gd name="textAreaLeft" fmla="*/ 0 w 217440"/>
                  <a:gd name="textAreaRight" fmla="*/ 219240 w 217440"/>
                  <a:gd name="textAreaTop" fmla="*/ 0 h 234720"/>
                  <a:gd name="textAreaBottom" fmla="*/ 236520 h 234720"/>
                </a:gdLst>
                <a:ahLst/>
                <a:rect l="textAreaLeft" t="textAreaTop" r="textAreaRight" b="textAreaBottom"/>
                <a:pathLst>
                  <a:path w="46773" h="50467">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84" name="Google Shape;8323;p57"/>
            <p:cNvGrpSpPr/>
            <p:nvPr/>
          </p:nvGrpSpPr>
          <p:grpSpPr>
            <a:xfrm>
              <a:off x="2364480" y="2669040"/>
              <a:ext cx="834480" cy="303480"/>
              <a:chOff x="2364480" y="2669040"/>
              <a:chExt cx="834480" cy="303480"/>
            </a:xfrm>
          </p:grpSpPr>
          <p:grpSp>
            <p:nvGrpSpPr>
              <p:cNvPr id="7685" name="Google Shape;8324;p57"/>
              <p:cNvGrpSpPr/>
              <p:nvPr/>
            </p:nvGrpSpPr>
            <p:grpSpPr>
              <a:xfrm>
                <a:off x="2364480" y="2669040"/>
                <a:ext cx="372600" cy="303480"/>
                <a:chOff x="2364480" y="2669040"/>
                <a:chExt cx="372600" cy="303480"/>
              </a:xfrm>
            </p:grpSpPr>
            <p:grpSp>
              <p:nvGrpSpPr>
                <p:cNvPr id="7686" name="Google Shape;8325;p57"/>
                <p:cNvGrpSpPr/>
                <p:nvPr/>
              </p:nvGrpSpPr>
              <p:grpSpPr>
                <a:xfrm>
                  <a:off x="2472120" y="2873160"/>
                  <a:ext cx="264960" cy="99360"/>
                  <a:chOff x="2472120" y="2873160"/>
                  <a:chExt cx="264960" cy="99360"/>
                </a:xfrm>
              </p:grpSpPr>
              <p:sp>
                <p:nvSpPr>
                  <p:cNvPr id="7687" name="Google Shape;8326;p57"/>
                  <p:cNvSpPr/>
                  <p:nvPr/>
                </p:nvSpPr>
                <p:spPr>
                  <a:xfrm>
                    <a:off x="2478600" y="2880000"/>
                    <a:ext cx="251280" cy="85680"/>
                  </a:xfrm>
                  <a:custGeom>
                    <a:avLst/>
                    <a:gdLst>
                      <a:gd name="textAreaLeft" fmla="*/ 0 w 251280"/>
                      <a:gd name="textAreaRight" fmla="*/ 253080 w 251280"/>
                      <a:gd name="textAreaTop" fmla="*/ 0 h 85680"/>
                      <a:gd name="textAreaBottom" fmla="*/ 87480 h 85680"/>
                    </a:gdLst>
                    <a:ahLst/>
                    <a:rect l="textAreaLeft" t="textAreaTop" r="textAreaRight" b="textAreaBottom"/>
                    <a:pathLst>
                      <a:path w="54066" h="18698">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688" name="Google Shape;8327;p57"/>
                  <p:cNvSpPr/>
                  <p:nvPr/>
                </p:nvSpPr>
                <p:spPr>
                  <a:xfrm>
                    <a:off x="2472120" y="287316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4" h="3373">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689" name="Google Shape;8328;p57"/>
                  <p:cNvSpPr/>
                  <p:nvPr/>
                </p:nvSpPr>
                <p:spPr>
                  <a:xfrm>
                    <a:off x="2723040" y="295848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2" h="3373">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90" name="Google Shape;8329;p57"/>
                <p:cNvGrpSpPr/>
                <p:nvPr/>
              </p:nvGrpSpPr>
              <p:grpSpPr>
                <a:xfrm>
                  <a:off x="2364480" y="2669040"/>
                  <a:ext cx="228960" cy="185400"/>
                  <a:chOff x="2364480" y="2669040"/>
                  <a:chExt cx="228960" cy="185400"/>
                </a:xfrm>
              </p:grpSpPr>
              <p:sp>
                <p:nvSpPr>
                  <p:cNvPr id="7691" name="Google Shape;8330;p57"/>
                  <p:cNvSpPr/>
                  <p:nvPr/>
                </p:nvSpPr>
                <p:spPr>
                  <a:xfrm>
                    <a:off x="2364480" y="2669040"/>
                    <a:ext cx="228960" cy="185400"/>
                  </a:xfrm>
                  <a:custGeom>
                    <a:avLst/>
                    <a:gdLst>
                      <a:gd name="textAreaLeft" fmla="*/ 0 w 228960"/>
                      <a:gd name="textAreaRight" fmla="*/ 230760 w 228960"/>
                      <a:gd name="textAreaTop" fmla="*/ 0 h 185400"/>
                      <a:gd name="textAreaBottom" fmla="*/ 187200 h 185400"/>
                    </a:gdLst>
                    <a:ahLst/>
                    <a:rect l="textAreaLeft" t="textAreaTop" r="textAreaRight" b="textAreaBottom"/>
                    <a:pathLst>
                      <a:path w="49279" h="3999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692" name="Google Shape;8331;p57"/>
                  <p:cNvSpPr/>
                  <p:nvPr/>
                </p:nvSpPr>
                <p:spPr>
                  <a:xfrm>
                    <a:off x="2406600" y="2761920"/>
                    <a:ext cx="142560" cy="360"/>
                  </a:xfrm>
                  <a:custGeom>
                    <a:avLst/>
                    <a:gdLst>
                      <a:gd name="textAreaLeft" fmla="*/ 0 w 142560"/>
                      <a:gd name="textAreaRight" fmla="*/ 144360 w 142560"/>
                      <a:gd name="textAreaTop" fmla="*/ 0 h 360"/>
                      <a:gd name="textAreaBottom" fmla="*/ 8640 h 360"/>
                    </a:gdLst>
                    <a:ahLst/>
                    <a:rect l="textAreaLeft" t="textAreaTop" r="textAreaRight" b="textAreaBottom"/>
                    <a:pathLst>
                      <a:path w="30824" h="243">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7693" name="Google Shape;8332;p57"/>
              <p:cNvGrpSpPr/>
              <p:nvPr/>
            </p:nvGrpSpPr>
            <p:grpSpPr>
              <a:xfrm>
                <a:off x="2667240" y="2669040"/>
                <a:ext cx="228960" cy="303480"/>
                <a:chOff x="2667240" y="2669040"/>
                <a:chExt cx="228960" cy="303480"/>
              </a:xfrm>
            </p:grpSpPr>
            <p:grpSp>
              <p:nvGrpSpPr>
                <p:cNvPr id="7694" name="Google Shape;8333;p57"/>
                <p:cNvGrpSpPr/>
                <p:nvPr/>
              </p:nvGrpSpPr>
              <p:grpSpPr>
                <a:xfrm>
                  <a:off x="2774880" y="2873160"/>
                  <a:ext cx="14040" cy="99360"/>
                  <a:chOff x="2774880" y="2873160"/>
                  <a:chExt cx="14040" cy="99360"/>
                </a:xfrm>
              </p:grpSpPr>
              <p:sp>
                <p:nvSpPr>
                  <p:cNvPr id="7695" name="Google Shape;8334;p57"/>
                  <p:cNvSpPr/>
                  <p:nvPr/>
                </p:nvSpPr>
                <p:spPr>
                  <a:xfrm>
                    <a:off x="2781360" y="2880000"/>
                    <a:ext cx="360" cy="85680"/>
                  </a:xfrm>
                  <a:custGeom>
                    <a:avLst/>
                    <a:gdLst>
                      <a:gd name="textAreaLeft" fmla="*/ 0 w 360"/>
                      <a:gd name="textAreaRight" fmla="*/ 2160 w 360"/>
                      <a:gd name="textAreaTop" fmla="*/ 0 h 85680"/>
                      <a:gd name="textAreaBottom" fmla="*/ 87480 h 85680"/>
                    </a:gdLst>
                    <a:ahLst/>
                    <a:rect l="textAreaLeft" t="textAreaTop" r="textAreaRight" b="textAreaBottom"/>
                    <a:pathLst>
                      <a:path w="486" h="1869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696" name="Google Shape;8335;p57"/>
                  <p:cNvSpPr/>
                  <p:nvPr/>
                </p:nvSpPr>
                <p:spPr>
                  <a:xfrm>
                    <a:off x="2774880" y="287316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3" h="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697" name="Google Shape;8336;p57"/>
                  <p:cNvSpPr/>
                  <p:nvPr/>
                </p:nvSpPr>
                <p:spPr>
                  <a:xfrm>
                    <a:off x="2774880" y="295848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3" h="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698" name="Google Shape;8337;p57"/>
                <p:cNvGrpSpPr/>
                <p:nvPr/>
              </p:nvGrpSpPr>
              <p:grpSpPr>
                <a:xfrm>
                  <a:off x="2667240" y="2669040"/>
                  <a:ext cx="228960" cy="185400"/>
                  <a:chOff x="2667240" y="2669040"/>
                  <a:chExt cx="228960" cy="185400"/>
                </a:xfrm>
              </p:grpSpPr>
              <p:sp>
                <p:nvSpPr>
                  <p:cNvPr id="7699" name="Google Shape;8338;p57"/>
                  <p:cNvSpPr/>
                  <p:nvPr/>
                </p:nvSpPr>
                <p:spPr>
                  <a:xfrm>
                    <a:off x="2667240" y="2669040"/>
                    <a:ext cx="228960" cy="185400"/>
                  </a:xfrm>
                  <a:custGeom>
                    <a:avLst/>
                    <a:gdLst>
                      <a:gd name="textAreaLeft" fmla="*/ 0 w 228960"/>
                      <a:gd name="textAreaRight" fmla="*/ 230760 w 228960"/>
                      <a:gd name="textAreaTop" fmla="*/ 0 h 185400"/>
                      <a:gd name="textAreaBottom" fmla="*/ 187200 h 185400"/>
                    </a:gdLst>
                    <a:ahLst/>
                    <a:rect l="textAreaLeft" t="textAreaTop" r="textAreaRight" b="textAreaBottom"/>
                    <a:pathLst>
                      <a:path w="49277" h="3999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00" name="Google Shape;8339;p57"/>
                  <p:cNvSpPr/>
                  <p:nvPr/>
                </p:nvSpPr>
                <p:spPr>
                  <a:xfrm>
                    <a:off x="2709720" y="2761920"/>
                    <a:ext cx="142560" cy="360"/>
                  </a:xfrm>
                  <a:custGeom>
                    <a:avLst/>
                    <a:gdLst>
                      <a:gd name="textAreaLeft" fmla="*/ 0 w 142560"/>
                      <a:gd name="textAreaRight" fmla="*/ 144360 w 142560"/>
                      <a:gd name="textAreaTop" fmla="*/ 0 h 360"/>
                      <a:gd name="textAreaBottom" fmla="*/ 8640 h 360"/>
                    </a:gdLst>
                    <a:ahLst/>
                    <a:rect l="textAreaLeft" t="textAreaTop" r="textAreaRight" b="textAreaBottom"/>
                    <a:pathLst>
                      <a:path w="30823" h="24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7701" name="Google Shape;8340;p57"/>
              <p:cNvGrpSpPr/>
              <p:nvPr/>
            </p:nvGrpSpPr>
            <p:grpSpPr>
              <a:xfrm>
                <a:off x="2826720" y="2669040"/>
                <a:ext cx="372240" cy="303480"/>
                <a:chOff x="2826720" y="2669040"/>
                <a:chExt cx="372240" cy="303480"/>
              </a:xfrm>
            </p:grpSpPr>
            <p:grpSp>
              <p:nvGrpSpPr>
                <p:cNvPr id="7702" name="Google Shape;8341;p57"/>
                <p:cNvGrpSpPr/>
                <p:nvPr/>
              </p:nvGrpSpPr>
              <p:grpSpPr>
                <a:xfrm>
                  <a:off x="2826720" y="2873160"/>
                  <a:ext cx="264960" cy="99360"/>
                  <a:chOff x="2826720" y="2873160"/>
                  <a:chExt cx="264960" cy="99360"/>
                </a:xfrm>
              </p:grpSpPr>
              <p:sp>
                <p:nvSpPr>
                  <p:cNvPr id="7703" name="Google Shape;8342;p57"/>
                  <p:cNvSpPr/>
                  <p:nvPr/>
                </p:nvSpPr>
                <p:spPr>
                  <a:xfrm>
                    <a:off x="2833200" y="2880000"/>
                    <a:ext cx="251280" cy="85680"/>
                  </a:xfrm>
                  <a:custGeom>
                    <a:avLst/>
                    <a:gdLst>
                      <a:gd name="textAreaLeft" fmla="*/ 0 w 251280"/>
                      <a:gd name="textAreaRight" fmla="*/ 253080 w 251280"/>
                      <a:gd name="textAreaTop" fmla="*/ 0 h 85680"/>
                      <a:gd name="textAreaBottom" fmla="*/ 87480 h 85680"/>
                    </a:gdLst>
                    <a:ahLst/>
                    <a:rect l="textAreaLeft" t="textAreaTop" r="textAreaRight" b="textAreaBottom"/>
                    <a:pathLst>
                      <a:path w="54063" h="18698">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704" name="Google Shape;8343;p57"/>
                  <p:cNvSpPr/>
                  <p:nvPr/>
                </p:nvSpPr>
                <p:spPr>
                  <a:xfrm>
                    <a:off x="3077640" y="287316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4" h="3373">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705" name="Google Shape;8344;p57"/>
                  <p:cNvSpPr/>
                  <p:nvPr/>
                </p:nvSpPr>
                <p:spPr>
                  <a:xfrm>
                    <a:off x="2826720" y="295848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2" h="3373">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06" name="Google Shape;8345;p57"/>
                <p:cNvGrpSpPr/>
                <p:nvPr/>
              </p:nvGrpSpPr>
              <p:grpSpPr>
                <a:xfrm>
                  <a:off x="2970000" y="2669040"/>
                  <a:ext cx="228960" cy="185400"/>
                  <a:chOff x="2970000" y="2669040"/>
                  <a:chExt cx="228960" cy="185400"/>
                </a:xfrm>
              </p:grpSpPr>
              <p:sp>
                <p:nvSpPr>
                  <p:cNvPr id="7707" name="Google Shape;8346;p57"/>
                  <p:cNvSpPr/>
                  <p:nvPr/>
                </p:nvSpPr>
                <p:spPr>
                  <a:xfrm>
                    <a:off x="2970000" y="2669040"/>
                    <a:ext cx="228960" cy="185400"/>
                  </a:xfrm>
                  <a:custGeom>
                    <a:avLst/>
                    <a:gdLst>
                      <a:gd name="textAreaLeft" fmla="*/ 0 w 228960"/>
                      <a:gd name="textAreaRight" fmla="*/ 230760 w 228960"/>
                      <a:gd name="textAreaTop" fmla="*/ 0 h 185400"/>
                      <a:gd name="textAreaBottom" fmla="*/ 187200 h 185400"/>
                    </a:gdLst>
                    <a:ahLst/>
                    <a:rect l="textAreaLeft" t="textAreaTop" r="textAreaRight" b="textAreaBottom"/>
                    <a:pathLst>
                      <a:path w="49279" h="3999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08" name="Google Shape;8347;p57"/>
                  <p:cNvSpPr/>
                  <p:nvPr/>
                </p:nvSpPr>
                <p:spPr>
                  <a:xfrm>
                    <a:off x="3013920" y="2761920"/>
                    <a:ext cx="142560" cy="360"/>
                  </a:xfrm>
                  <a:custGeom>
                    <a:avLst/>
                    <a:gdLst>
                      <a:gd name="textAreaLeft" fmla="*/ 0 w 142560"/>
                      <a:gd name="textAreaRight" fmla="*/ 144360 w 142560"/>
                      <a:gd name="textAreaTop" fmla="*/ 0 h 360"/>
                      <a:gd name="textAreaBottom" fmla="*/ 8640 h 360"/>
                    </a:gdLst>
                    <a:ahLst/>
                    <a:rect l="textAreaLeft" t="textAreaTop" r="textAreaRight" b="textAreaBottom"/>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grpSp>
          <p:nvGrpSpPr>
            <p:cNvPr id="7709" name="Google Shape;8348;p57"/>
            <p:cNvGrpSpPr/>
            <p:nvPr/>
          </p:nvGrpSpPr>
          <p:grpSpPr>
            <a:xfrm>
              <a:off x="2364480" y="3188160"/>
              <a:ext cx="834480" cy="303480"/>
              <a:chOff x="2364480" y="3188160"/>
              <a:chExt cx="834480" cy="303480"/>
            </a:xfrm>
          </p:grpSpPr>
          <p:grpSp>
            <p:nvGrpSpPr>
              <p:cNvPr id="7710" name="Google Shape;8349;p57"/>
              <p:cNvGrpSpPr/>
              <p:nvPr/>
            </p:nvGrpSpPr>
            <p:grpSpPr>
              <a:xfrm>
                <a:off x="2667240" y="3188160"/>
                <a:ext cx="228960" cy="303480"/>
                <a:chOff x="2667240" y="3188160"/>
                <a:chExt cx="228960" cy="303480"/>
              </a:xfrm>
            </p:grpSpPr>
            <p:grpSp>
              <p:nvGrpSpPr>
                <p:cNvPr id="7711" name="Google Shape;8350;p57"/>
                <p:cNvGrpSpPr/>
                <p:nvPr/>
              </p:nvGrpSpPr>
              <p:grpSpPr>
                <a:xfrm>
                  <a:off x="2774880" y="3188160"/>
                  <a:ext cx="14040" cy="99000"/>
                  <a:chOff x="2774880" y="3188160"/>
                  <a:chExt cx="14040" cy="99000"/>
                </a:xfrm>
              </p:grpSpPr>
              <p:sp>
                <p:nvSpPr>
                  <p:cNvPr id="7712" name="Google Shape;8351;p57"/>
                  <p:cNvSpPr/>
                  <p:nvPr/>
                </p:nvSpPr>
                <p:spPr>
                  <a:xfrm>
                    <a:off x="2781360" y="3194640"/>
                    <a:ext cx="360" cy="85680"/>
                  </a:xfrm>
                  <a:custGeom>
                    <a:avLst/>
                    <a:gdLst>
                      <a:gd name="textAreaLeft" fmla="*/ 0 w 360"/>
                      <a:gd name="textAreaRight" fmla="*/ 2160 w 360"/>
                      <a:gd name="textAreaTop" fmla="*/ 0 h 85680"/>
                      <a:gd name="textAreaBottom" fmla="*/ 87480 h 85680"/>
                    </a:gdLst>
                    <a:ahLst/>
                    <a:rect l="textAreaLeft" t="textAreaTop" r="textAreaRight" b="textAreaBottom"/>
                    <a:pathLst>
                      <a:path w="486" h="18697">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713" name="Google Shape;8352;p57"/>
                  <p:cNvSpPr/>
                  <p:nvPr/>
                </p:nvSpPr>
                <p:spPr>
                  <a:xfrm>
                    <a:off x="2774880" y="327312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3" h="3374">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714" name="Google Shape;8353;p57"/>
                  <p:cNvSpPr/>
                  <p:nvPr/>
                </p:nvSpPr>
                <p:spPr>
                  <a:xfrm>
                    <a:off x="2774880" y="318816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3" h="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15" name="Google Shape;8354;p57"/>
                <p:cNvGrpSpPr/>
                <p:nvPr/>
              </p:nvGrpSpPr>
              <p:grpSpPr>
                <a:xfrm>
                  <a:off x="2667240" y="3306240"/>
                  <a:ext cx="228960" cy="185400"/>
                  <a:chOff x="2667240" y="3306240"/>
                  <a:chExt cx="228960" cy="185400"/>
                </a:xfrm>
              </p:grpSpPr>
              <p:sp>
                <p:nvSpPr>
                  <p:cNvPr id="7716" name="Google Shape;8355;p57"/>
                  <p:cNvSpPr/>
                  <p:nvPr/>
                </p:nvSpPr>
                <p:spPr>
                  <a:xfrm>
                    <a:off x="2667240" y="3306240"/>
                    <a:ext cx="228960" cy="185400"/>
                  </a:xfrm>
                  <a:custGeom>
                    <a:avLst/>
                    <a:gdLst>
                      <a:gd name="textAreaLeft" fmla="*/ 0 w 228960"/>
                      <a:gd name="textAreaRight" fmla="*/ 230760 w 228960"/>
                      <a:gd name="textAreaTop" fmla="*/ 0 h 185400"/>
                      <a:gd name="textAreaBottom" fmla="*/ 187200 h 185400"/>
                    </a:gdLst>
                    <a:ahLst/>
                    <a:rect l="textAreaLeft" t="textAreaTop" r="textAreaRight" b="textAreaBottom"/>
                    <a:pathLst>
                      <a:path w="49277" h="39988">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17" name="Google Shape;8356;p57"/>
                  <p:cNvSpPr/>
                  <p:nvPr/>
                </p:nvSpPr>
                <p:spPr>
                  <a:xfrm>
                    <a:off x="2709720" y="3399120"/>
                    <a:ext cx="142560" cy="360"/>
                  </a:xfrm>
                  <a:custGeom>
                    <a:avLst/>
                    <a:gdLst>
                      <a:gd name="textAreaLeft" fmla="*/ 0 w 142560"/>
                      <a:gd name="textAreaRight" fmla="*/ 144360 w 142560"/>
                      <a:gd name="textAreaTop" fmla="*/ 0 h 360"/>
                      <a:gd name="textAreaBottom" fmla="*/ 8640 h 360"/>
                    </a:gdLst>
                    <a:ahLst/>
                    <a:rect l="textAreaLeft" t="textAreaTop" r="textAreaRight" b="textAreaBottom"/>
                    <a:pathLst>
                      <a:path w="30825" h="243">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7718" name="Google Shape;8357;p57"/>
              <p:cNvGrpSpPr/>
              <p:nvPr/>
            </p:nvGrpSpPr>
            <p:grpSpPr>
              <a:xfrm>
                <a:off x="2364480" y="3188160"/>
                <a:ext cx="372600" cy="303480"/>
                <a:chOff x="2364480" y="3188160"/>
                <a:chExt cx="372600" cy="303480"/>
              </a:xfrm>
            </p:grpSpPr>
            <p:grpSp>
              <p:nvGrpSpPr>
                <p:cNvPr id="7719" name="Google Shape;8358;p57"/>
                <p:cNvGrpSpPr/>
                <p:nvPr/>
              </p:nvGrpSpPr>
              <p:grpSpPr>
                <a:xfrm>
                  <a:off x="2472120" y="3188160"/>
                  <a:ext cx="264960" cy="99000"/>
                  <a:chOff x="2472120" y="3188160"/>
                  <a:chExt cx="264960" cy="99000"/>
                </a:xfrm>
              </p:grpSpPr>
              <p:sp>
                <p:nvSpPr>
                  <p:cNvPr id="7720" name="Google Shape;8359;p57"/>
                  <p:cNvSpPr/>
                  <p:nvPr/>
                </p:nvSpPr>
                <p:spPr>
                  <a:xfrm>
                    <a:off x="2478600" y="3194640"/>
                    <a:ext cx="251280" cy="85680"/>
                  </a:xfrm>
                  <a:custGeom>
                    <a:avLst/>
                    <a:gdLst>
                      <a:gd name="textAreaLeft" fmla="*/ 0 w 251280"/>
                      <a:gd name="textAreaRight" fmla="*/ 253080 w 251280"/>
                      <a:gd name="textAreaTop" fmla="*/ 0 h 85680"/>
                      <a:gd name="textAreaBottom" fmla="*/ 87480 h 85680"/>
                    </a:gdLst>
                    <a:ahLst/>
                    <a:rect l="textAreaLeft" t="textAreaTop" r="textAreaRight" b="textAreaBottom"/>
                    <a:pathLst>
                      <a:path w="54064" h="18698">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721" name="Google Shape;8360;p57"/>
                  <p:cNvSpPr/>
                  <p:nvPr/>
                </p:nvSpPr>
                <p:spPr>
                  <a:xfrm>
                    <a:off x="2472120" y="327312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4" h="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722" name="Google Shape;8361;p57"/>
                  <p:cNvSpPr/>
                  <p:nvPr/>
                </p:nvSpPr>
                <p:spPr>
                  <a:xfrm>
                    <a:off x="2723040" y="318816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2" h="3373">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23" name="Google Shape;8362;p57"/>
                <p:cNvGrpSpPr/>
                <p:nvPr/>
              </p:nvGrpSpPr>
              <p:grpSpPr>
                <a:xfrm>
                  <a:off x="2364480" y="3306240"/>
                  <a:ext cx="228960" cy="185400"/>
                  <a:chOff x="2364480" y="3306240"/>
                  <a:chExt cx="228960" cy="185400"/>
                </a:xfrm>
              </p:grpSpPr>
              <p:sp>
                <p:nvSpPr>
                  <p:cNvPr id="7724" name="Google Shape;8363;p57"/>
                  <p:cNvSpPr/>
                  <p:nvPr/>
                </p:nvSpPr>
                <p:spPr>
                  <a:xfrm>
                    <a:off x="2364480" y="3306240"/>
                    <a:ext cx="228960" cy="185400"/>
                  </a:xfrm>
                  <a:custGeom>
                    <a:avLst/>
                    <a:gdLst>
                      <a:gd name="textAreaLeft" fmla="*/ 0 w 228960"/>
                      <a:gd name="textAreaRight" fmla="*/ 230760 w 228960"/>
                      <a:gd name="textAreaTop" fmla="*/ 0 h 185400"/>
                      <a:gd name="textAreaBottom" fmla="*/ 187200 h 185400"/>
                    </a:gdLst>
                    <a:ahLst/>
                    <a:rect l="textAreaLeft" t="textAreaTop" r="textAreaRight" b="textAreaBottom"/>
                    <a:pathLst>
                      <a:path w="49279" h="39988">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25" name="Google Shape;8364;p57"/>
                  <p:cNvSpPr/>
                  <p:nvPr/>
                </p:nvSpPr>
                <p:spPr>
                  <a:xfrm>
                    <a:off x="2406960" y="3399120"/>
                    <a:ext cx="142560" cy="360"/>
                  </a:xfrm>
                  <a:custGeom>
                    <a:avLst/>
                    <a:gdLst>
                      <a:gd name="textAreaLeft" fmla="*/ 0 w 142560"/>
                      <a:gd name="textAreaRight" fmla="*/ 144360 w 142560"/>
                      <a:gd name="textAreaTop" fmla="*/ 0 h 360"/>
                      <a:gd name="textAreaBottom" fmla="*/ 8640 h 360"/>
                    </a:gdLst>
                    <a:ahLst/>
                    <a:rect l="textAreaLeft" t="textAreaTop" r="textAreaRight" b="textAreaBottom"/>
                    <a:pathLst>
                      <a:path w="30825" h="243">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7726" name="Google Shape;8365;p57"/>
              <p:cNvGrpSpPr/>
              <p:nvPr/>
            </p:nvGrpSpPr>
            <p:grpSpPr>
              <a:xfrm>
                <a:off x="2826720" y="3188160"/>
                <a:ext cx="372240" cy="303480"/>
                <a:chOff x="2826720" y="3188160"/>
                <a:chExt cx="372240" cy="303480"/>
              </a:xfrm>
            </p:grpSpPr>
            <p:grpSp>
              <p:nvGrpSpPr>
                <p:cNvPr id="7727" name="Google Shape;8366;p57"/>
                <p:cNvGrpSpPr/>
                <p:nvPr/>
              </p:nvGrpSpPr>
              <p:grpSpPr>
                <a:xfrm>
                  <a:off x="2826720" y="3188160"/>
                  <a:ext cx="264960" cy="99000"/>
                  <a:chOff x="2826720" y="3188160"/>
                  <a:chExt cx="264960" cy="99000"/>
                </a:xfrm>
              </p:grpSpPr>
              <p:sp>
                <p:nvSpPr>
                  <p:cNvPr id="7728" name="Google Shape;8367;p57"/>
                  <p:cNvSpPr/>
                  <p:nvPr/>
                </p:nvSpPr>
                <p:spPr>
                  <a:xfrm>
                    <a:off x="2833200" y="3194640"/>
                    <a:ext cx="251280" cy="85680"/>
                  </a:xfrm>
                  <a:custGeom>
                    <a:avLst/>
                    <a:gdLst>
                      <a:gd name="textAreaLeft" fmla="*/ 0 w 251280"/>
                      <a:gd name="textAreaRight" fmla="*/ 253080 w 251280"/>
                      <a:gd name="textAreaTop" fmla="*/ 0 h 85680"/>
                      <a:gd name="textAreaBottom" fmla="*/ 87480 h 85680"/>
                    </a:gdLst>
                    <a:ahLst/>
                    <a:rect l="textAreaLeft" t="textAreaTop" r="textAreaRight" b="textAreaBottom"/>
                    <a:pathLst>
                      <a:path w="54065" h="18698">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7729" name="Google Shape;8368;p57"/>
                  <p:cNvSpPr/>
                  <p:nvPr/>
                </p:nvSpPr>
                <p:spPr>
                  <a:xfrm>
                    <a:off x="3077640" y="327312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4" h="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7730" name="Google Shape;8369;p57"/>
                  <p:cNvSpPr/>
                  <p:nvPr/>
                </p:nvSpPr>
                <p:spPr>
                  <a:xfrm>
                    <a:off x="2826720" y="318816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3372" h="3373">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31" name="Google Shape;8370;p57"/>
                <p:cNvGrpSpPr/>
                <p:nvPr/>
              </p:nvGrpSpPr>
              <p:grpSpPr>
                <a:xfrm>
                  <a:off x="2970000" y="3306240"/>
                  <a:ext cx="228960" cy="185400"/>
                  <a:chOff x="2970000" y="3306240"/>
                  <a:chExt cx="228960" cy="185400"/>
                </a:xfrm>
              </p:grpSpPr>
              <p:sp>
                <p:nvSpPr>
                  <p:cNvPr id="7732" name="Google Shape;8371;p57"/>
                  <p:cNvSpPr/>
                  <p:nvPr/>
                </p:nvSpPr>
                <p:spPr>
                  <a:xfrm>
                    <a:off x="2970000" y="3306240"/>
                    <a:ext cx="228960" cy="185400"/>
                  </a:xfrm>
                  <a:custGeom>
                    <a:avLst/>
                    <a:gdLst>
                      <a:gd name="textAreaLeft" fmla="*/ 0 w 228960"/>
                      <a:gd name="textAreaRight" fmla="*/ 230760 w 228960"/>
                      <a:gd name="textAreaTop" fmla="*/ 0 h 185400"/>
                      <a:gd name="textAreaBottom" fmla="*/ 187200 h 185400"/>
                    </a:gdLst>
                    <a:ahLst/>
                    <a:rect l="textAreaLeft" t="textAreaTop" r="textAreaRight" b="textAreaBottom"/>
                    <a:pathLst>
                      <a:path w="49279" h="39988">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33" name="Google Shape;8372;p57"/>
                  <p:cNvSpPr/>
                  <p:nvPr/>
                </p:nvSpPr>
                <p:spPr>
                  <a:xfrm>
                    <a:off x="3013920" y="3399120"/>
                    <a:ext cx="142560" cy="360"/>
                  </a:xfrm>
                  <a:custGeom>
                    <a:avLst/>
                    <a:gdLst>
                      <a:gd name="textAreaLeft" fmla="*/ 0 w 142560"/>
                      <a:gd name="textAreaRight" fmla="*/ 144360 w 142560"/>
                      <a:gd name="textAreaTop" fmla="*/ 0 h 360"/>
                      <a:gd name="textAreaBottom" fmla="*/ 8640 h 360"/>
                    </a:gdLst>
                    <a:ahLst/>
                    <a:rect l="textAreaLeft" t="textAreaTop" r="textAreaRight" b="textAreaBottom"/>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grpSp>
        </p:grpSp>
      </p:gr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7734" name="Google Shape;8377;p58"/>
          <p:cNvGrpSpPr/>
          <p:nvPr/>
        </p:nvGrpSpPr>
        <p:grpSpPr>
          <a:xfrm>
            <a:off x="718920" y="3363120"/>
            <a:ext cx="2388600" cy="1023120"/>
            <a:chOff x="718920" y="3363120"/>
            <a:chExt cx="2388600" cy="1023120"/>
          </a:xfrm>
        </p:grpSpPr>
        <p:grpSp>
          <p:nvGrpSpPr>
            <p:cNvPr id="7735" name="Google Shape;8378;p58"/>
            <p:cNvGrpSpPr/>
            <p:nvPr/>
          </p:nvGrpSpPr>
          <p:grpSpPr>
            <a:xfrm>
              <a:off x="718920" y="3686400"/>
              <a:ext cx="2388600" cy="498960"/>
              <a:chOff x="718920" y="3686400"/>
              <a:chExt cx="2388600" cy="498960"/>
            </a:xfrm>
          </p:grpSpPr>
          <p:sp>
            <p:nvSpPr>
              <p:cNvPr id="7736" name="Google Shape;8379;p58"/>
              <p:cNvSpPr/>
              <p:nvPr/>
            </p:nvSpPr>
            <p:spPr>
              <a:xfrm>
                <a:off x="718920" y="3686400"/>
                <a:ext cx="2388600" cy="165240"/>
              </a:xfrm>
              <a:prstGeom prst="rect">
                <a:avLst/>
              </a:prstGeom>
              <a:noFill/>
              <a:ln w="9525">
                <a:solidFill>
                  <a:srgbClr val="e3e7ea"/>
                </a:solidFill>
                <a:round/>
              </a:ln>
            </p:spPr>
            <p:style>
              <a:lnRef idx="0"/>
              <a:fillRef idx="0"/>
              <a:effectRef idx="0"/>
              <a:fontRef idx="minor"/>
            </p:style>
            <p:txBody>
              <a:bodyPr lIns="90000" rIns="90000" tIns="82800" bIns="82800" anchor="ctr">
                <a:noAutofit/>
              </a:bodyPr>
              <a:p>
                <a:pPr>
                  <a:lnSpc>
                    <a:spcPct val="100000"/>
                  </a:lnSpc>
                  <a:tabLst>
                    <a:tab algn="l" pos="0"/>
                  </a:tabLst>
                </a:pPr>
                <a:endParaRPr b="0" lang="en-US" sz="1400" spc="-1" strike="noStrike">
                  <a:solidFill>
                    <a:srgbClr val="ffffff"/>
                  </a:solidFill>
                  <a:latin typeface="Arial"/>
                </a:endParaRPr>
              </a:p>
            </p:txBody>
          </p:sp>
          <p:sp>
            <p:nvSpPr>
              <p:cNvPr id="7737" name="Google Shape;8380;p58"/>
              <p:cNvSpPr/>
              <p:nvPr/>
            </p:nvSpPr>
            <p:spPr>
              <a:xfrm>
                <a:off x="718920" y="4020120"/>
                <a:ext cx="2388600" cy="165240"/>
              </a:xfrm>
              <a:prstGeom prst="rect">
                <a:avLst/>
              </a:prstGeom>
              <a:noFill/>
              <a:ln w="9525">
                <a:solidFill>
                  <a:srgbClr val="e3e7ea"/>
                </a:solidFill>
                <a:round/>
              </a:ln>
            </p:spPr>
            <p:style>
              <a:lnRef idx="0"/>
              <a:fillRef idx="0"/>
              <a:effectRef idx="0"/>
              <a:fontRef idx="minor"/>
            </p:style>
            <p:txBody>
              <a:bodyPr lIns="90000" rIns="90000" tIns="82800" bIns="82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38" name="Google Shape;8381;p58"/>
            <p:cNvGrpSpPr/>
            <p:nvPr/>
          </p:nvGrpSpPr>
          <p:grpSpPr>
            <a:xfrm>
              <a:off x="1338120" y="3363120"/>
              <a:ext cx="1704240" cy="1023120"/>
              <a:chOff x="1338120" y="3363120"/>
              <a:chExt cx="1704240" cy="1023120"/>
            </a:xfrm>
          </p:grpSpPr>
          <p:sp>
            <p:nvSpPr>
              <p:cNvPr id="7739" name="Google Shape;8382;p58"/>
              <p:cNvSpPr/>
              <p:nvPr/>
            </p:nvSpPr>
            <p:spPr>
              <a:xfrm>
                <a:off x="1338120" y="3363120"/>
                <a:ext cx="305280" cy="102312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40" name="Google Shape;8383;p58"/>
              <p:cNvSpPr/>
              <p:nvPr/>
            </p:nvSpPr>
            <p:spPr>
              <a:xfrm>
                <a:off x="1676880" y="3363120"/>
                <a:ext cx="305280" cy="102312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41" name="Google Shape;8384;p58"/>
              <p:cNvSpPr/>
              <p:nvPr/>
            </p:nvSpPr>
            <p:spPr>
              <a:xfrm>
                <a:off x="2030400" y="3363120"/>
                <a:ext cx="305280" cy="102312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42" name="Google Shape;8385;p58"/>
              <p:cNvSpPr/>
              <p:nvPr/>
            </p:nvSpPr>
            <p:spPr>
              <a:xfrm>
                <a:off x="2383560" y="3363120"/>
                <a:ext cx="305280" cy="102312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43" name="Google Shape;8386;p58"/>
              <p:cNvSpPr/>
              <p:nvPr/>
            </p:nvSpPr>
            <p:spPr>
              <a:xfrm>
                <a:off x="2737080" y="3363120"/>
                <a:ext cx="305280" cy="1023120"/>
              </a:xfrm>
              <a:prstGeom prst="rect">
                <a:avLst/>
              </a:pr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44" name="Google Shape;8387;p58"/>
            <p:cNvGrpSpPr/>
            <p:nvPr/>
          </p:nvGrpSpPr>
          <p:grpSpPr>
            <a:xfrm>
              <a:off x="1445760" y="3721680"/>
              <a:ext cx="1489320" cy="415800"/>
              <a:chOff x="1445760" y="3721680"/>
              <a:chExt cx="1489320" cy="415800"/>
            </a:xfrm>
          </p:grpSpPr>
          <p:sp>
            <p:nvSpPr>
              <p:cNvPr id="7745" name="Google Shape;8388;p58"/>
              <p:cNvSpPr/>
              <p:nvPr/>
            </p:nvSpPr>
            <p:spPr>
              <a:xfrm>
                <a:off x="1463040" y="3754440"/>
                <a:ext cx="58320" cy="33840"/>
              </a:xfrm>
              <a:custGeom>
                <a:avLst/>
                <a:gdLst>
                  <a:gd name="textAreaLeft" fmla="*/ 0 w 58320"/>
                  <a:gd name="textAreaRight" fmla="*/ 60120 w 58320"/>
                  <a:gd name="textAreaTop" fmla="*/ 0 h 33840"/>
                  <a:gd name="textAreaBottom" fmla="*/ 35640 h 3384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746" name="Google Shape;8389;p58"/>
              <p:cNvSpPr/>
              <p:nvPr/>
            </p:nvSpPr>
            <p:spPr>
              <a:xfrm>
                <a:off x="1480680" y="3736440"/>
                <a:ext cx="52560" cy="32760"/>
              </a:xfrm>
              <a:custGeom>
                <a:avLst/>
                <a:gdLst>
                  <a:gd name="textAreaLeft" fmla="*/ 0 w 52560"/>
                  <a:gd name="textAreaRight" fmla="*/ 54360 w 52560"/>
                  <a:gd name="textAreaTop" fmla="*/ 0 h 32760"/>
                  <a:gd name="textAreaBottom" fmla="*/ 34560 h 3276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747" name="Google Shape;8390;p58"/>
              <p:cNvSpPr/>
              <p:nvPr/>
            </p:nvSpPr>
            <p:spPr>
              <a:xfrm>
                <a:off x="1809000" y="4098240"/>
                <a:ext cx="58320" cy="33840"/>
              </a:xfrm>
              <a:custGeom>
                <a:avLst/>
                <a:gdLst>
                  <a:gd name="textAreaLeft" fmla="*/ 0 w 58320"/>
                  <a:gd name="textAreaRight" fmla="*/ 60120 w 58320"/>
                  <a:gd name="textAreaTop" fmla="*/ 0 h 33840"/>
                  <a:gd name="textAreaBottom" fmla="*/ 35640 h 3384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748" name="Google Shape;8391;p58"/>
              <p:cNvSpPr/>
              <p:nvPr/>
            </p:nvSpPr>
            <p:spPr>
              <a:xfrm>
                <a:off x="1827000" y="4080240"/>
                <a:ext cx="52560" cy="32760"/>
              </a:xfrm>
              <a:custGeom>
                <a:avLst/>
                <a:gdLst>
                  <a:gd name="textAreaLeft" fmla="*/ 0 w 52560"/>
                  <a:gd name="textAreaRight" fmla="*/ 54360 w 52560"/>
                  <a:gd name="textAreaTop" fmla="*/ 0 h 32760"/>
                  <a:gd name="textAreaBottom" fmla="*/ 34560 h 3276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749" name="Google Shape;8392;p58"/>
              <p:cNvSpPr/>
              <p:nvPr/>
            </p:nvSpPr>
            <p:spPr>
              <a:xfrm>
                <a:off x="1468800" y="4074840"/>
                <a:ext cx="39600" cy="62640"/>
              </a:xfrm>
              <a:custGeom>
                <a:avLst/>
                <a:gdLst>
                  <a:gd name="textAreaLeft" fmla="*/ 0 w 39600"/>
                  <a:gd name="textAreaRight" fmla="*/ 41400 w 39600"/>
                  <a:gd name="textAreaTop" fmla="*/ 0 h 62640"/>
                  <a:gd name="textAreaBottom" fmla="*/ 64440 h 6264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750" name="Google Shape;8393;p58"/>
              <p:cNvSpPr/>
              <p:nvPr/>
            </p:nvSpPr>
            <p:spPr>
              <a:xfrm>
                <a:off x="1445760" y="4074480"/>
                <a:ext cx="37800" cy="62280"/>
              </a:xfrm>
              <a:custGeom>
                <a:avLst/>
                <a:gdLst>
                  <a:gd name="textAreaLeft" fmla="*/ 0 w 37800"/>
                  <a:gd name="textAreaRight" fmla="*/ 39600 w 37800"/>
                  <a:gd name="textAreaTop" fmla="*/ 0 h 62280"/>
                  <a:gd name="textAreaBottom" fmla="*/ 64080 h 6228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751" name="Google Shape;8394;p58"/>
              <p:cNvSpPr/>
              <p:nvPr/>
            </p:nvSpPr>
            <p:spPr>
              <a:xfrm>
                <a:off x="1831680" y="3721680"/>
                <a:ext cx="39600" cy="62640"/>
              </a:xfrm>
              <a:custGeom>
                <a:avLst/>
                <a:gdLst>
                  <a:gd name="textAreaLeft" fmla="*/ 0 w 39600"/>
                  <a:gd name="textAreaRight" fmla="*/ 41400 w 39600"/>
                  <a:gd name="textAreaTop" fmla="*/ 0 h 62640"/>
                  <a:gd name="textAreaBottom" fmla="*/ 64440 h 6264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752" name="Google Shape;8395;p58"/>
              <p:cNvSpPr/>
              <p:nvPr/>
            </p:nvSpPr>
            <p:spPr>
              <a:xfrm>
                <a:off x="1808640" y="3721680"/>
                <a:ext cx="37800" cy="62280"/>
              </a:xfrm>
              <a:custGeom>
                <a:avLst/>
                <a:gdLst>
                  <a:gd name="textAreaLeft" fmla="*/ 0 w 37800"/>
                  <a:gd name="textAreaRight" fmla="*/ 39600 w 37800"/>
                  <a:gd name="textAreaTop" fmla="*/ 0 h 62280"/>
                  <a:gd name="textAreaBottom" fmla="*/ 64080 h 6228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753" name="Google Shape;8396;p58"/>
              <p:cNvSpPr/>
              <p:nvPr/>
            </p:nvSpPr>
            <p:spPr>
              <a:xfrm>
                <a:off x="2162520" y="4098240"/>
                <a:ext cx="58320" cy="33840"/>
              </a:xfrm>
              <a:custGeom>
                <a:avLst/>
                <a:gdLst>
                  <a:gd name="textAreaLeft" fmla="*/ 0 w 58320"/>
                  <a:gd name="textAreaRight" fmla="*/ 60120 w 58320"/>
                  <a:gd name="textAreaTop" fmla="*/ 0 h 33840"/>
                  <a:gd name="textAreaBottom" fmla="*/ 35640 h 3384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754" name="Google Shape;8397;p58"/>
              <p:cNvSpPr/>
              <p:nvPr/>
            </p:nvSpPr>
            <p:spPr>
              <a:xfrm>
                <a:off x="2180520" y="4080240"/>
                <a:ext cx="52560" cy="32760"/>
              </a:xfrm>
              <a:custGeom>
                <a:avLst/>
                <a:gdLst>
                  <a:gd name="textAreaLeft" fmla="*/ 0 w 52560"/>
                  <a:gd name="textAreaRight" fmla="*/ 54360 w 52560"/>
                  <a:gd name="textAreaTop" fmla="*/ 0 h 32760"/>
                  <a:gd name="textAreaBottom" fmla="*/ 34560 h 3276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755" name="Google Shape;8398;p58"/>
              <p:cNvSpPr/>
              <p:nvPr/>
            </p:nvSpPr>
            <p:spPr>
              <a:xfrm>
                <a:off x="2184840" y="3721680"/>
                <a:ext cx="39600" cy="62640"/>
              </a:xfrm>
              <a:custGeom>
                <a:avLst/>
                <a:gdLst>
                  <a:gd name="textAreaLeft" fmla="*/ 0 w 39600"/>
                  <a:gd name="textAreaRight" fmla="*/ 41400 w 39600"/>
                  <a:gd name="textAreaTop" fmla="*/ 0 h 62640"/>
                  <a:gd name="textAreaBottom" fmla="*/ 64440 h 6264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756" name="Google Shape;8399;p58"/>
              <p:cNvSpPr/>
              <p:nvPr/>
            </p:nvSpPr>
            <p:spPr>
              <a:xfrm>
                <a:off x="2161800" y="3721680"/>
                <a:ext cx="37800" cy="62280"/>
              </a:xfrm>
              <a:custGeom>
                <a:avLst/>
                <a:gdLst>
                  <a:gd name="textAreaLeft" fmla="*/ 0 w 37800"/>
                  <a:gd name="textAreaRight" fmla="*/ 39600 w 37800"/>
                  <a:gd name="textAreaTop" fmla="*/ 0 h 62280"/>
                  <a:gd name="textAreaBottom" fmla="*/ 64080 h 6228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757" name="Google Shape;8400;p58"/>
              <p:cNvSpPr/>
              <p:nvPr/>
            </p:nvSpPr>
            <p:spPr>
              <a:xfrm>
                <a:off x="2864520" y="3754440"/>
                <a:ext cx="58320" cy="33840"/>
              </a:xfrm>
              <a:custGeom>
                <a:avLst/>
                <a:gdLst>
                  <a:gd name="textAreaLeft" fmla="*/ 0 w 58320"/>
                  <a:gd name="textAreaRight" fmla="*/ 60120 w 58320"/>
                  <a:gd name="textAreaTop" fmla="*/ 0 h 33840"/>
                  <a:gd name="textAreaBottom" fmla="*/ 35640 h 3384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758" name="Google Shape;8401;p58"/>
              <p:cNvSpPr/>
              <p:nvPr/>
            </p:nvSpPr>
            <p:spPr>
              <a:xfrm>
                <a:off x="2882520" y="3736440"/>
                <a:ext cx="52560" cy="32760"/>
              </a:xfrm>
              <a:custGeom>
                <a:avLst/>
                <a:gdLst>
                  <a:gd name="textAreaLeft" fmla="*/ 0 w 52560"/>
                  <a:gd name="textAreaRight" fmla="*/ 54360 w 52560"/>
                  <a:gd name="textAreaTop" fmla="*/ 0 h 32760"/>
                  <a:gd name="textAreaBottom" fmla="*/ 34560 h 3276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759" name="Google Shape;8402;p58"/>
              <p:cNvSpPr/>
              <p:nvPr/>
            </p:nvSpPr>
            <p:spPr>
              <a:xfrm>
                <a:off x="2891520" y="4072320"/>
                <a:ext cx="39600" cy="62640"/>
              </a:xfrm>
              <a:custGeom>
                <a:avLst/>
                <a:gdLst>
                  <a:gd name="textAreaLeft" fmla="*/ 0 w 39600"/>
                  <a:gd name="textAreaRight" fmla="*/ 41400 w 39600"/>
                  <a:gd name="textAreaTop" fmla="*/ 0 h 62640"/>
                  <a:gd name="textAreaBottom" fmla="*/ 64440 h 6264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760" name="Google Shape;8403;p58"/>
              <p:cNvSpPr/>
              <p:nvPr/>
            </p:nvSpPr>
            <p:spPr>
              <a:xfrm>
                <a:off x="2868480" y="4071960"/>
                <a:ext cx="37800" cy="62280"/>
              </a:xfrm>
              <a:custGeom>
                <a:avLst/>
                <a:gdLst>
                  <a:gd name="textAreaLeft" fmla="*/ 0 w 37800"/>
                  <a:gd name="textAreaRight" fmla="*/ 39600 w 37800"/>
                  <a:gd name="textAreaTop" fmla="*/ 0 h 62280"/>
                  <a:gd name="textAreaBottom" fmla="*/ 64080 h 6228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761" name="Google Shape;8404;p58"/>
              <p:cNvSpPr/>
              <p:nvPr/>
            </p:nvSpPr>
            <p:spPr>
              <a:xfrm>
                <a:off x="2515680" y="4098240"/>
                <a:ext cx="58320" cy="33840"/>
              </a:xfrm>
              <a:custGeom>
                <a:avLst/>
                <a:gdLst>
                  <a:gd name="textAreaLeft" fmla="*/ 0 w 58320"/>
                  <a:gd name="textAreaRight" fmla="*/ 60120 w 58320"/>
                  <a:gd name="textAreaTop" fmla="*/ 0 h 33840"/>
                  <a:gd name="textAreaBottom" fmla="*/ 35640 h 3384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000000"/>
                  </a:solidFill>
                  <a:latin typeface="Arial"/>
                </a:endParaRPr>
              </a:p>
            </p:txBody>
          </p:sp>
          <p:sp>
            <p:nvSpPr>
              <p:cNvPr id="7762" name="Google Shape;8405;p58"/>
              <p:cNvSpPr/>
              <p:nvPr/>
            </p:nvSpPr>
            <p:spPr>
              <a:xfrm>
                <a:off x="2533680" y="4080240"/>
                <a:ext cx="52560" cy="32760"/>
              </a:xfrm>
              <a:custGeom>
                <a:avLst/>
                <a:gdLst>
                  <a:gd name="textAreaLeft" fmla="*/ 0 w 52560"/>
                  <a:gd name="textAreaRight" fmla="*/ 54360 w 52560"/>
                  <a:gd name="textAreaTop" fmla="*/ 0 h 32760"/>
                  <a:gd name="textAreaBottom" fmla="*/ 34560 h 3276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000000"/>
                  </a:solidFill>
                  <a:latin typeface="Arial"/>
                </a:endParaRPr>
              </a:p>
            </p:txBody>
          </p:sp>
          <p:sp>
            <p:nvSpPr>
              <p:cNvPr id="7763" name="Google Shape;8406;p58"/>
              <p:cNvSpPr/>
              <p:nvPr/>
            </p:nvSpPr>
            <p:spPr>
              <a:xfrm>
                <a:off x="2538000" y="3721680"/>
                <a:ext cx="39600" cy="62640"/>
              </a:xfrm>
              <a:custGeom>
                <a:avLst/>
                <a:gdLst>
                  <a:gd name="textAreaLeft" fmla="*/ 0 w 39600"/>
                  <a:gd name="textAreaRight" fmla="*/ 41400 w 39600"/>
                  <a:gd name="textAreaTop" fmla="*/ 0 h 62640"/>
                  <a:gd name="textAreaBottom" fmla="*/ 64440 h 6264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sp>
            <p:nvSpPr>
              <p:cNvPr id="7764" name="Google Shape;8407;p58"/>
              <p:cNvSpPr/>
              <p:nvPr/>
            </p:nvSpPr>
            <p:spPr>
              <a:xfrm>
                <a:off x="2515320" y="3721680"/>
                <a:ext cx="37800" cy="62280"/>
              </a:xfrm>
              <a:custGeom>
                <a:avLst/>
                <a:gdLst>
                  <a:gd name="textAreaLeft" fmla="*/ 0 w 37800"/>
                  <a:gd name="textAreaRight" fmla="*/ 39600 w 37800"/>
                  <a:gd name="textAreaTop" fmla="*/ 0 h 62280"/>
                  <a:gd name="textAreaBottom" fmla="*/ 64080 h 6228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000000"/>
                  </a:solidFill>
                  <a:latin typeface="Arial"/>
                </a:endParaRPr>
              </a:p>
            </p:txBody>
          </p:sp>
        </p:grpSp>
      </p:grpSp>
      <p:graphicFrame>
        <p:nvGraphicFramePr>
          <p:cNvPr id="7765" name="Google Shape;8408;p58"/>
          <p:cNvGraphicFramePr/>
          <p:nvPr/>
        </p:nvGraphicFramePr>
        <p:xfrm>
          <a:off x="5954400" y="2361240"/>
          <a:ext cx="2502360" cy="1391040"/>
        </p:xfrm>
        <a:graphic>
          <a:graphicData uri="http://schemas.openxmlformats.org/drawingml/2006/table">
            <a:tbl>
              <a:tblPr/>
              <a:tblGrid>
                <a:gridCol w="625680"/>
                <a:gridCol w="625680"/>
                <a:gridCol w="625680"/>
                <a:gridCol w="625680"/>
              </a:tblGrid>
              <a:tr h="217080">
                <a:tc>
                  <a:txBody>
                    <a:bodyPr lIns="91080" rIns="91080" anchor="t">
                      <a:noAutofit/>
                    </a:bodyPr>
                    <a:p>
                      <a:endParaRPr b="0" lang="en-US" sz="1800" spc="-1" strike="noStrike">
                        <a:solidFill>
                          <a:srgbClr val="000000"/>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solidFill>
                      <a:srgbClr val="cfd9e0"/>
                    </a:solid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solid"/>
                    </a:lnT>
                    <a:lnB w="9360">
                      <a:solidFill>
                        <a:srgbClr val="e1e7ec"/>
                      </a:solidFill>
                      <a:prstDash val="dot"/>
                    </a:lnB>
                    <a:noFill/>
                  </a:tcPr>
                </a:tc>
              </a:tr>
              <a:tr h="217080">
                <a:tc>
                  <a:txBody>
                    <a:bodyPr lIns="91080" rIns="91080" anchor="t">
                      <a:noAutofit/>
                    </a:bodyPr>
                    <a:p>
                      <a:endParaRPr b="0" lang="en-US" sz="1800" spc="-1" strike="noStrike">
                        <a:solidFill>
                          <a:srgbClr val="000000"/>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cfd9e0"/>
                    </a:solid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r>
              <a:tr h="217080">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000000"/>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e3e9ed"/>
                    </a:solid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869fb2"/>
                    </a:solid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r>
              <a:tr h="217080">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e1e7ec"/>
                      </a:solidFill>
                      <a:prstDash val="solid"/>
                    </a:lnL>
                    <a:lnR w="9360">
                      <a:solidFill>
                        <a:srgbClr val="e1e7ec"/>
                      </a:solidFill>
                      <a:prstDash val="solid"/>
                    </a:lnR>
                    <a:lnT w="9360">
                      <a:solidFill>
                        <a:srgbClr val="e1e7ec"/>
                      </a:solidFill>
                      <a:prstDash val="dot"/>
                    </a:lnT>
                    <a:lnB w="9360">
                      <a:solidFill>
                        <a:srgbClr val="e1e7ec"/>
                      </a:solidFill>
                      <a:prstDash val="dot"/>
                    </a:lnB>
                    <a:solidFill>
                      <a:srgbClr val="7994a9">
                        <a:alpha val="65000"/>
                      </a:srgbClr>
                    </a:solidFill>
                  </a:tcPr>
                </a:tc>
              </a:tr>
            </a:tbl>
          </a:graphicData>
        </a:graphic>
      </p:graphicFrame>
      <p:grpSp>
        <p:nvGrpSpPr>
          <p:cNvPr id="7766" name="Google Shape;8409;p58"/>
          <p:cNvGrpSpPr/>
          <p:nvPr/>
        </p:nvGrpSpPr>
        <p:grpSpPr>
          <a:xfrm>
            <a:off x="727200" y="1189080"/>
            <a:ext cx="2394720" cy="974520"/>
            <a:chOff x="727200" y="1189080"/>
            <a:chExt cx="2394720" cy="974520"/>
          </a:xfrm>
        </p:grpSpPr>
        <p:grpSp>
          <p:nvGrpSpPr>
            <p:cNvPr id="7767" name="Google Shape;8410;p58"/>
            <p:cNvGrpSpPr/>
            <p:nvPr/>
          </p:nvGrpSpPr>
          <p:grpSpPr>
            <a:xfrm>
              <a:off x="1073520" y="1189080"/>
              <a:ext cx="2048400" cy="973440"/>
              <a:chOff x="1073520" y="1189080"/>
              <a:chExt cx="2048400" cy="973440"/>
            </a:xfrm>
          </p:grpSpPr>
          <p:sp>
            <p:nvSpPr>
              <p:cNvPr id="7768" name="Google Shape;8411;p58"/>
              <p:cNvSpPr/>
              <p:nvPr/>
            </p:nvSpPr>
            <p:spPr>
              <a:xfrm>
                <a:off x="1073520" y="118908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69" name="Google Shape;8412;p58"/>
              <p:cNvSpPr/>
              <p:nvPr/>
            </p:nvSpPr>
            <p:spPr>
              <a:xfrm>
                <a:off x="1420200" y="118908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0" name="Google Shape;8413;p58"/>
              <p:cNvSpPr/>
              <p:nvPr/>
            </p:nvSpPr>
            <p:spPr>
              <a:xfrm>
                <a:off x="1766520" y="118908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1" name="Google Shape;8414;p58"/>
              <p:cNvSpPr/>
              <p:nvPr/>
            </p:nvSpPr>
            <p:spPr>
              <a:xfrm>
                <a:off x="2112840" y="118908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2" name="Google Shape;8415;p58"/>
              <p:cNvSpPr/>
              <p:nvPr/>
            </p:nvSpPr>
            <p:spPr>
              <a:xfrm>
                <a:off x="2459160" y="118908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3" name="Google Shape;8416;p58"/>
              <p:cNvSpPr/>
              <p:nvPr/>
            </p:nvSpPr>
            <p:spPr>
              <a:xfrm>
                <a:off x="2805840" y="118908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4" name="Google Shape;8417;p58"/>
              <p:cNvSpPr/>
              <p:nvPr/>
            </p:nvSpPr>
            <p:spPr>
              <a:xfrm>
                <a:off x="1073520" y="143856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5" name="Google Shape;8418;p58"/>
              <p:cNvSpPr/>
              <p:nvPr/>
            </p:nvSpPr>
            <p:spPr>
              <a:xfrm>
                <a:off x="1420200" y="143856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6" name="Google Shape;8419;p58"/>
              <p:cNvSpPr/>
              <p:nvPr/>
            </p:nvSpPr>
            <p:spPr>
              <a:xfrm>
                <a:off x="1766520" y="143856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7" name="Google Shape;8420;p58"/>
              <p:cNvSpPr/>
              <p:nvPr/>
            </p:nvSpPr>
            <p:spPr>
              <a:xfrm>
                <a:off x="2112840" y="143856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8" name="Google Shape;8421;p58"/>
              <p:cNvSpPr/>
              <p:nvPr/>
            </p:nvSpPr>
            <p:spPr>
              <a:xfrm>
                <a:off x="2459160" y="143856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79" name="Google Shape;8422;p58"/>
              <p:cNvSpPr/>
              <p:nvPr/>
            </p:nvSpPr>
            <p:spPr>
              <a:xfrm>
                <a:off x="2805840" y="143856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0" name="Google Shape;8423;p58"/>
              <p:cNvSpPr/>
              <p:nvPr/>
            </p:nvSpPr>
            <p:spPr>
              <a:xfrm>
                <a:off x="1073520" y="168804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1" name="Google Shape;8424;p58"/>
              <p:cNvSpPr/>
              <p:nvPr/>
            </p:nvSpPr>
            <p:spPr>
              <a:xfrm>
                <a:off x="1420200" y="168804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2" name="Google Shape;8425;p58"/>
              <p:cNvSpPr/>
              <p:nvPr/>
            </p:nvSpPr>
            <p:spPr>
              <a:xfrm>
                <a:off x="1766520" y="168804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3" name="Google Shape;8426;p58"/>
              <p:cNvSpPr/>
              <p:nvPr/>
            </p:nvSpPr>
            <p:spPr>
              <a:xfrm>
                <a:off x="2112840" y="168804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4" name="Google Shape;8427;p58"/>
              <p:cNvSpPr/>
              <p:nvPr/>
            </p:nvSpPr>
            <p:spPr>
              <a:xfrm>
                <a:off x="2459160" y="168804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5" name="Google Shape;8428;p58"/>
              <p:cNvSpPr/>
              <p:nvPr/>
            </p:nvSpPr>
            <p:spPr>
              <a:xfrm>
                <a:off x="2805840" y="168804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6" name="Google Shape;8429;p58"/>
              <p:cNvSpPr/>
              <p:nvPr/>
            </p:nvSpPr>
            <p:spPr>
              <a:xfrm>
                <a:off x="1073520" y="193752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7" name="Google Shape;8430;p58"/>
              <p:cNvSpPr/>
              <p:nvPr/>
            </p:nvSpPr>
            <p:spPr>
              <a:xfrm>
                <a:off x="1420200" y="193752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8" name="Google Shape;8431;p58"/>
              <p:cNvSpPr/>
              <p:nvPr/>
            </p:nvSpPr>
            <p:spPr>
              <a:xfrm>
                <a:off x="1766520" y="193752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89" name="Google Shape;8432;p58"/>
              <p:cNvSpPr/>
              <p:nvPr/>
            </p:nvSpPr>
            <p:spPr>
              <a:xfrm>
                <a:off x="2112840" y="193752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90" name="Google Shape;8433;p58"/>
              <p:cNvSpPr/>
              <p:nvPr/>
            </p:nvSpPr>
            <p:spPr>
              <a:xfrm>
                <a:off x="2459160" y="193752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91" name="Google Shape;8434;p58"/>
              <p:cNvSpPr/>
              <p:nvPr/>
            </p:nvSpPr>
            <p:spPr>
              <a:xfrm>
                <a:off x="2805840" y="1937520"/>
                <a:ext cx="316080" cy="22500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792" name="Google Shape;8435;p58"/>
            <p:cNvGrpSpPr/>
            <p:nvPr/>
          </p:nvGrpSpPr>
          <p:grpSpPr>
            <a:xfrm>
              <a:off x="727200" y="1189080"/>
              <a:ext cx="316080" cy="973440"/>
              <a:chOff x="727200" y="1189080"/>
              <a:chExt cx="316080" cy="973440"/>
            </a:xfrm>
          </p:grpSpPr>
          <p:sp>
            <p:nvSpPr>
              <p:cNvPr id="7793" name="Google Shape;8436;p58"/>
              <p:cNvSpPr/>
              <p:nvPr/>
            </p:nvSpPr>
            <p:spPr>
              <a:xfrm>
                <a:off x="727200" y="1438560"/>
                <a:ext cx="316080" cy="225000"/>
              </a:xfrm>
              <a:prstGeom prst="rect">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94" name="Google Shape;8437;p58"/>
              <p:cNvSpPr/>
              <p:nvPr/>
            </p:nvSpPr>
            <p:spPr>
              <a:xfrm>
                <a:off x="727200" y="1688040"/>
                <a:ext cx="316080" cy="225000"/>
              </a:xfrm>
              <a:prstGeom prst="rect">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95" name="Google Shape;8438;p58"/>
              <p:cNvSpPr/>
              <p:nvPr/>
            </p:nvSpPr>
            <p:spPr>
              <a:xfrm>
                <a:off x="727200" y="1937520"/>
                <a:ext cx="316080" cy="225000"/>
              </a:xfrm>
              <a:prstGeom prst="rect">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796" name="Google Shape;8439;p58"/>
              <p:cNvSpPr/>
              <p:nvPr/>
            </p:nvSpPr>
            <p:spPr>
              <a:xfrm>
                <a:off x="727200" y="1189080"/>
                <a:ext cx="316080" cy="225000"/>
              </a:xfrm>
              <a:prstGeom prst="rect">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7797" name="Google Shape;8440;p58"/>
            <p:cNvSpPr/>
            <p:nvPr/>
          </p:nvSpPr>
          <p:spPr>
            <a:xfrm>
              <a:off x="1419840" y="1334520"/>
              <a:ext cx="1701720" cy="76680"/>
            </a:xfrm>
            <a:prstGeom prst="rect">
              <a:avLst/>
            </a:prstGeom>
            <a:solidFill>
              <a:srgbClr val="7994a9"/>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798" name="Google Shape;8441;p58"/>
            <p:cNvSpPr/>
            <p:nvPr/>
          </p:nvSpPr>
          <p:spPr>
            <a:xfrm>
              <a:off x="1766520" y="2086920"/>
              <a:ext cx="1009080" cy="76680"/>
            </a:xfrm>
            <a:prstGeom prst="rect">
              <a:avLst/>
            </a:prstGeom>
            <a:solidFill>
              <a:srgbClr val="7994a9"/>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799" name="Google Shape;8442;p58"/>
            <p:cNvSpPr/>
            <p:nvPr/>
          </p:nvSpPr>
          <p:spPr>
            <a:xfrm>
              <a:off x="1073520" y="1836000"/>
              <a:ext cx="662760" cy="76680"/>
            </a:xfrm>
            <a:prstGeom prst="rect">
              <a:avLst/>
            </a:prstGeom>
            <a:solidFill>
              <a:srgbClr val="7994a9"/>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7800" name="Google Shape;8443;p58"/>
            <p:cNvSpPr/>
            <p:nvPr/>
          </p:nvSpPr>
          <p:spPr>
            <a:xfrm>
              <a:off x="2459160" y="1836000"/>
              <a:ext cx="662760" cy="76680"/>
            </a:xfrm>
            <a:prstGeom prst="rect">
              <a:avLst/>
            </a:prstGeom>
            <a:solidFill>
              <a:srgbClr val="7994a9"/>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grpSp>
      <p:graphicFrame>
        <p:nvGraphicFramePr>
          <p:cNvPr id="7801" name="Google Shape;8444;p58"/>
          <p:cNvGraphicFramePr/>
          <p:nvPr/>
        </p:nvGraphicFramePr>
        <p:xfrm>
          <a:off x="5954760" y="1189080"/>
          <a:ext cx="2502360" cy="1043280"/>
        </p:xfrm>
        <a:graphic>
          <a:graphicData uri="http://schemas.openxmlformats.org/drawingml/2006/table">
            <a:tbl>
              <a:tblPr/>
              <a:tblGrid>
                <a:gridCol w="625680"/>
                <a:gridCol w="625680"/>
                <a:gridCol w="625680"/>
                <a:gridCol w="625680"/>
              </a:tblGrid>
              <a:tr h="325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325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325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bl>
          </a:graphicData>
        </a:graphic>
      </p:graphicFrame>
      <p:graphicFrame>
        <p:nvGraphicFramePr>
          <p:cNvPr id="7802" name="Google Shape;8445;p58"/>
          <p:cNvGraphicFramePr/>
          <p:nvPr/>
        </p:nvGraphicFramePr>
        <p:xfrm>
          <a:off x="3375360" y="2361240"/>
          <a:ext cx="2362680" cy="1043280"/>
        </p:xfrm>
        <a:graphic>
          <a:graphicData uri="http://schemas.openxmlformats.org/drawingml/2006/table">
            <a:tbl>
              <a:tblPr/>
              <a:tblGrid>
                <a:gridCol w="590760"/>
                <a:gridCol w="590760"/>
                <a:gridCol w="590760"/>
                <a:gridCol w="590760"/>
              </a:tblGrid>
              <a:tr h="289440">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9360">
                      <a:solidFill>
                        <a:srgbClr val="f2f2f2"/>
                      </a:solidFill>
                      <a:prstDash val="solid"/>
                    </a:lnR>
                    <a:lnT w="1872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289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r h="28944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18720">
                      <a:solidFill>
                        <a:srgbClr val="f2f2f2"/>
                      </a:solidFill>
                      <a:prstDash val="solid"/>
                    </a:lnR>
                    <a:lnT w="9360">
                      <a:solidFill>
                        <a:srgbClr val="f2f2f2"/>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18720">
                      <a:solidFill>
                        <a:srgbClr val="f2f2f2"/>
                      </a:solidFill>
                      <a:prstDash val="solid"/>
                    </a:lnL>
                    <a:lnR w="9360">
                      <a:solidFill>
                        <a:srgbClr val="f2f2f2"/>
                      </a:solidFill>
                      <a:prstDash val="solid"/>
                    </a:lnR>
                    <a:lnT w="9360">
                      <a:solidFill>
                        <a:srgbClr val="f2f2f2"/>
                      </a:solidFill>
                      <a:prstDash val="solid"/>
                    </a:lnT>
                    <a:lnB w="9360">
                      <a:solidFill>
                        <a:srgbClr val="f2f2f2"/>
                      </a:solidFill>
                      <a:prstDash val="solid"/>
                    </a:lnB>
                    <a:noFill/>
                  </a:tcPr>
                </a:tc>
              </a:tr>
            </a:tbl>
          </a:graphicData>
        </a:graphic>
      </p:graphicFrame>
      <p:grpSp>
        <p:nvGrpSpPr>
          <p:cNvPr id="7803" name="Google Shape;8446;p58"/>
          <p:cNvGrpSpPr/>
          <p:nvPr/>
        </p:nvGrpSpPr>
        <p:grpSpPr>
          <a:xfrm>
            <a:off x="3377520" y="3352320"/>
            <a:ext cx="2361600" cy="1045080"/>
            <a:chOff x="3377520" y="3352320"/>
            <a:chExt cx="2361600" cy="1045080"/>
          </a:xfrm>
        </p:grpSpPr>
        <p:grpSp>
          <p:nvGrpSpPr>
            <p:cNvPr id="7804" name="Google Shape;8447;p58"/>
            <p:cNvGrpSpPr/>
            <p:nvPr/>
          </p:nvGrpSpPr>
          <p:grpSpPr>
            <a:xfrm>
              <a:off x="3377520" y="3352320"/>
              <a:ext cx="2361600" cy="137880"/>
              <a:chOff x="3377520" y="3352320"/>
              <a:chExt cx="2361600" cy="137880"/>
            </a:xfrm>
          </p:grpSpPr>
          <p:sp>
            <p:nvSpPr>
              <p:cNvPr id="7805" name="Google Shape;8448;p58"/>
              <p:cNvSpPr/>
              <p:nvPr/>
            </p:nvSpPr>
            <p:spPr>
              <a:xfrm>
                <a:off x="3377520" y="3352320"/>
                <a:ext cx="439560" cy="137880"/>
              </a:xfrm>
              <a:prstGeom prst="flowChartAlternateProcess">
                <a:avLst/>
              </a:prstGeom>
              <a:noFill/>
              <a:ln w="9525">
                <a:solidFill>
                  <a:srgbClr val="7994a9"/>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06" name="Google Shape;8449;p58"/>
              <p:cNvSpPr/>
              <p:nvPr/>
            </p:nvSpPr>
            <p:spPr>
              <a:xfrm>
                <a:off x="3858120" y="3352320"/>
                <a:ext cx="439560" cy="137880"/>
              </a:xfrm>
              <a:prstGeom prst="flowChartAlternateProcess">
                <a:avLst/>
              </a:prstGeom>
              <a:noFill/>
              <a:ln w="9525">
                <a:solidFill>
                  <a:srgbClr val="7994a9"/>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07" name="Google Shape;8450;p58"/>
              <p:cNvSpPr/>
              <p:nvPr/>
            </p:nvSpPr>
            <p:spPr>
              <a:xfrm>
                <a:off x="4338360" y="3352320"/>
                <a:ext cx="439560" cy="137880"/>
              </a:xfrm>
              <a:prstGeom prst="flowChartAlternateProcess">
                <a:avLst/>
              </a:prstGeom>
              <a:noFill/>
              <a:ln w="9525">
                <a:solidFill>
                  <a:srgbClr val="7994a9"/>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08" name="Google Shape;8451;p58"/>
              <p:cNvSpPr/>
              <p:nvPr/>
            </p:nvSpPr>
            <p:spPr>
              <a:xfrm>
                <a:off x="4818960" y="3352320"/>
                <a:ext cx="439560" cy="137880"/>
              </a:xfrm>
              <a:prstGeom prst="flowChartAlternateProcess">
                <a:avLst/>
              </a:prstGeom>
              <a:noFill/>
              <a:ln w="9525">
                <a:solidFill>
                  <a:srgbClr val="7994a9"/>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09" name="Google Shape;8452;p58"/>
              <p:cNvSpPr/>
              <p:nvPr/>
            </p:nvSpPr>
            <p:spPr>
              <a:xfrm>
                <a:off x="5299560" y="3352320"/>
                <a:ext cx="439560" cy="137880"/>
              </a:xfrm>
              <a:prstGeom prst="flowChartAlternateProcess">
                <a:avLst/>
              </a:prstGeom>
              <a:noFill/>
              <a:ln w="9525">
                <a:solidFill>
                  <a:srgbClr val="7994a9"/>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10" name="Google Shape;8453;p58"/>
            <p:cNvGrpSpPr/>
            <p:nvPr/>
          </p:nvGrpSpPr>
          <p:grpSpPr>
            <a:xfrm>
              <a:off x="3377520" y="3533760"/>
              <a:ext cx="2361600" cy="137880"/>
              <a:chOff x="3377520" y="3533760"/>
              <a:chExt cx="2361600" cy="137880"/>
            </a:xfrm>
          </p:grpSpPr>
          <p:sp>
            <p:nvSpPr>
              <p:cNvPr id="7811" name="Google Shape;8454;p58"/>
              <p:cNvSpPr/>
              <p:nvPr/>
            </p:nvSpPr>
            <p:spPr>
              <a:xfrm>
                <a:off x="3377520" y="353376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12" name="Google Shape;8455;p58"/>
              <p:cNvSpPr/>
              <p:nvPr/>
            </p:nvSpPr>
            <p:spPr>
              <a:xfrm>
                <a:off x="3858120" y="353376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13" name="Google Shape;8456;p58"/>
              <p:cNvSpPr/>
              <p:nvPr/>
            </p:nvSpPr>
            <p:spPr>
              <a:xfrm>
                <a:off x="4338360" y="353376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14" name="Google Shape;8457;p58"/>
              <p:cNvSpPr/>
              <p:nvPr/>
            </p:nvSpPr>
            <p:spPr>
              <a:xfrm>
                <a:off x="4818960" y="353376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15" name="Google Shape;8458;p58"/>
              <p:cNvSpPr/>
              <p:nvPr/>
            </p:nvSpPr>
            <p:spPr>
              <a:xfrm>
                <a:off x="5299560" y="353376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16" name="Google Shape;8459;p58"/>
            <p:cNvGrpSpPr/>
            <p:nvPr/>
          </p:nvGrpSpPr>
          <p:grpSpPr>
            <a:xfrm>
              <a:off x="3377520" y="3715200"/>
              <a:ext cx="2361600" cy="137880"/>
              <a:chOff x="3377520" y="3715200"/>
              <a:chExt cx="2361600" cy="137880"/>
            </a:xfrm>
          </p:grpSpPr>
          <p:sp>
            <p:nvSpPr>
              <p:cNvPr id="7817" name="Google Shape;8460;p58"/>
              <p:cNvSpPr/>
              <p:nvPr/>
            </p:nvSpPr>
            <p:spPr>
              <a:xfrm>
                <a:off x="3377520" y="371520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18" name="Google Shape;8461;p58"/>
              <p:cNvSpPr/>
              <p:nvPr/>
            </p:nvSpPr>
            <p:spPr>
              <a:xfrm>
                <a:off x="3858120" y="371520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19" name="Google Shape;8462;p58"/>
              <p:cNvSpPr/>
              <p:nvPr/>
            </p:nvSpPr>
            <p:spPr>
              <a:xfrm>
                <a:off x="4338360" y="371520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20" name="Google Shape;8463;p58"/>
              <p:cNvSpPr/>
              <p:nvPr/>
            </p:nvSpPr>
            <p:spPr>
              <a:xfrm>
                <a:off x="4818960" y="371520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21" name="Google Shape;8464;p58"/>
              <p:cNvSpPr/>
              <p:nvPr/>
            </p:nvSpPr>
            <p:spPr>
              <a:xfrm>
                <a:off x="5299560" y="371520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22" name="Google Shape;8465;p58"/>
            <p:cNvGrpSpPr/>
            <p:nvPr/>
          </p:nvGrpSpPr>
          <p:grpSpPr>
            <a:xfrm>
              <a:off x="3377520" y="3896640"/>
              <a:ext cx="2361600" cy="137880"/>
              <a:chOff x="3377520" y="3896640"/>
              <a:chExt cx="2361600" cy="137880"/>
            </a:xfrm>
          </p:grpSpPr>
          <p:sp>
            <p:nvSpPr>
              <p:cNvPr id="7823" name="Google Shape;8466;p58"/>
              <p:cNvSpPr/>
              <p:nvPr/>
            </p:nvSpPr>
            <p:spPr>
              <a:xfrm>
                <a:off x="3377520" y="389664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24" name="Google Shape;8467;p58"/>
              <p:cNvSpPr/>
              <p:nvPr/>
            </p:nvSpPr>
            <p:spPr>
              <a:xfrm>
                <a:off x="3858120" y="389664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25" name="Google Shape;8468;p58"/>
              <p:cNvSpPr/>
              <p:nvPr/>
            </p:nvSpPr>
            <p:spPr>
              <a:xfrm>
                <a:off x="4338360" y="389664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26" name="Google Shape;8469;p58"/>
              <p:cNvSpPr/>
              <p:nvPr/>
            </p:nvSpPr>
            <p:spPr>
              <a:xfrm>
                <a:off x="4818960" y="389664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27" name="Google Shape;8470;p58"/>
              <p:cNvSpPr/>
              <p:nvPr/>
            </p:nvSpPr>
            <p:spPr>
              <a:xfrm>
                <a:off x="5299560" y="389664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28" name="Google Shape;8471;p58"/>
            <p:cNvGrpSpPr/>
            <p:nvPr/>
          </p:nvGrpSpPr>
          <p:grpSpPr>
            <a:xfrm>
              <a:off x="3377520" y="4078080"/>
              <a:ext cx="2361600" cy="137880"/>
              <a:chOff x="3377520" y="4078080"/>
              <a:chExt cx="2361600" cy="137880"/>
            </a:xfrm>
          </p:grpSpPr>
          <p:sp>
            <p:nvSpPr>
              <p:cNvPr id="7829" name="Google Shape;8472;p58"/>
              <p:cNvSpPr/>
              <p:nvPr/>
            </p:nvSpPr>
            <p:spPr>
              <a:xfrm>
                <a:off x="3377520" y="407808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30" name="Google Shape;8473;p58"/>
              <p:cNvSpPr/>
              <p:nvPr/>
            </p:nvSpPr>
            <p:spPr>
              <a:xfrm>
                <a:off x="3857760" y="407808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31" name="Google Shape;8474;p58"/>
              <p:cNvSpPr/>
              <p:nvPr/>
            </p:nvSpPr>
            <p:spPr>
              <a:xfrm>
                <a:off x="4338360" y="407808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32" name="Google Shape;8475;p58"/>
              <p:cNvSpPr/>
              <p:nvPr/>
            </p:nvSpPr>
            <p:spPr>
              <a:xfrm>
                <a:off x="4818960" y="407808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33" name="Google Shape;8476;p58"/>
              <p:cNvSpPr/>
              <p:nvPr/>
            </p:nvSpPr>
            <p:spPr>
              <a:xfrm>
                <a:off x="5299560" y="407808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34" name="Google Shape;8477;p58"/>
            <p:cNvGrpSpPr/>
            <p:nvPr/>
          </p:nvGrpSpPr>
          <p:grpSpPr>
            <a:xfrm>
              <a:off x="3377520" y="4259520"/>
              <a:ext cx="2361600" cy="137880"/>
              <a:chOff x="3377520" y="4259520"/>
              <a:chExt cx="2361600" cy="137880"/>
            </a:xfrm>
          </p:grpSpPr>
          <p:sp>
            <p:nvSpPr>
              <p:cNvPr id="7835" name="Google Shape;8478;p58"/>
              <p:cNvSpPr/>
              <p:nvPr/>
            </p:nvSpPr>
            <p:spPr>
              <a:xfrm>
                <a:off x="3377520" y="425952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36" name="Google Shape;8479;p58"/>
              <p:cNvSpPr/>
              <p:nvPr/>
            </p:nvSpPr>
            <p:spPr>
              <a:xfrm>
                <a:off x="3857760" y="425952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37" name="Google Shape;8480;p58"/>
              <p:cNvSpPr/>
              <p:nvPr/>
            </p:nvSpPr>
            <p:spPr>
              <a:xfrm>
                <a:off x="4338360" y="425952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38" name="Google Shape;8481;p58"/>
              <p:cNvSpPr/>
              <p:nvPr/>
            </p:nvSpPr>
            <p:spPr>
              <a:xfrm>
                <a:off x="4818960" y="425952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7839" name="Google Shape;8482;p58"/>
              <p:cNvSpPr/>
              <p:nvPr/>
            </p:nvSpPr>
            <p:spPr>
              <a:xfrm>
                <a:off x="5299560" y="4259520"/>
                <a:ext cx="439560" cy="137880"/>
              </a:xfrm>
              <a:prstGeom prst="flowChartAlternateProcess">
                <a:avLst/>
              </a:prstGeom>
              <a:noFill/>
              <a:ln w="9525">
                <a:solidFill>
                  <a:srgbClr val="e3e9ed"/>
                </a:solidFill>
                <a:round/>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grpSp>
      </p:grpSp>
      <p:graphicFrame>
        <p:nvGraphicFramePr>
          <p:cNvPr id="7840" name="Google Shape;8483;p58"/>
          <p:cNvGraphicFramePr/>
          <p:nvPr/>
        </p:nvGraphicFramePr>
        <p:xfrm>
          <a:off x="728280" y="2361240"/>
          <a:ext cx="2368440" cy="1043280"/>
        </p:xfrm>
        <a:graphic>
          <a:graphicData uri="http://schemas.openxmlformats.org/drawingml/2006/table">
            <a:tbl>
              <a:tblPr/>
              <a:tblGrid>
                <a:gridCol w="592200"/>
                <a:gridCol w="592200"/>
                <a:gridCol w="592200"/>
                <a:gridCol w="592200"/>
              </a:tblGrid>
              <a:tr h="296280">
                <a:tc>
                  <a:txBody>
                    <a:bodyPr lIns="91080" rIns="91080" anchor="t">
                      <a:noAutofit/>
                    </a:bodyPr>
                    <a:p>
                      <a:endParaRPr b="0" lang="en-US" sz="1800" spc="-1" strike="noStrike">
                        <a:solidFill>
                          <a:srgbClr val="ffffff"/>
                        </a:solidFill>
                        <a:latin typeface="Arial"/>
                      </a:endParaRPr>
                    </a:p>
                  </a:txBody>
                  <a:tcPr anchor="t" marL="91080" marR="91080">
                    <a:lnL w="9360">
                      <a:solidFill>
                        <a:srgbClr val="f2f2f2"/>
                      </a:solidFill>
                      <a:prstDash val="solid"/>
                    </a:lnL>
                    <a:lnR w="9360">
                      <a:solidFill>
                        <a:srgbClr val="5f8195"/>
                      </a:solidFill>
                      <a:prstDash val="solid"/>
                    </a:lnR>
                    <a:lnT w="9360">
                      <a:solidFill>
                        <a:srgbClr val="f2f2f2"/>
                      </a:solidFill>
                      <a:prstDash val="solid"/>
                    </a:lnT>
                    <a:lnB w="9360">
                      <a:solidFill>
                        <a:srgbClr val="869fb1"/>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5f8195"/>
                      </a:solidFill>
                      <a:prstDash val="solid"/>
                    </a:lnL>
                    <a:lnR w="9360">
                      <a:solidFill>
                        <a:srgbClr val="5f8195"/>
                      </a:solidFill>
                      <a:prstDash val="dash"/>
                    </a:lnR>
                    <a:lnT w="9360">
                      <a:solidFill>
                        <a:srgbClr val="5f8195"/>
                      </a:solidFill>
                      <a:prstDash val="solid"/>
                    </a:lnT>
                    <a:lnB w="9360">
                      <a:solidFill>
                        <a:srgbClr val="a5b7c5"/>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5f8195"/>
                      </a:solidFill>
                      <a:prstDash val="dash"/>
                    </a:lnL>
                    <a:lnR w="9360">
                      <a:solidFill>
                        <a:srgbClr val="5f8195"/>
                      </a:solidFill>
                      <a:prstDash val="dash"/>
                    </a:lnR>
                    <a:lnT w="9360">
                      <a:solidFill>
                        <a:srgbClr val="5f8195"/>
                      </a:solidFill>
                      <a:prstDash val="solid"/>
                    </a:lnT>
                    <a:lnB w="9360">
                      <a:solidFill>
                        <a:srgbClr val="a5b7c5"/>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5f8195"/>
                      </a:solidFill>
                      <a:prstDash val="dash"/>
                    </a:lnL>
                    <a:lnR w="9360">
                      <a:solidFill>
                        <a:srgbClr val="5f8195"/>
                      </a:solidFill>
                      <a:prstDash val="solid"/>
                    </a:lnR>
                    <a:lnT w="9360">
                      <a:solidFill>
                        <a:srgbClr val="5f8195"/>
                      </a:solidFill>
                      <a:prstDash val="solid"/>
                    </a:lnT>
                    <a:lnB w="9360">
                      <a:solidFill>
                        <a:srgbClr val="a5b7c5"/>
                      </a:solidFill>
                      <a:prstDash val="solid"/>
                    </a:lnB>
                    <a:noFill/>
                  </a:tcPr>
                </a:tc>
              </a:tr>
              <a:tr h="296280">
                <a:tc>
                  <a:txBody>
                    <a:bodyPr lIns="91080" r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869fb1"/>
                      </a:solidFill>
                      <a:prstDash val="solid"/>
                    </a:lnR>
                    <a:lnT w="9360">
                      <a:solidFill>
                        <a:srgbClr val="869fb1"/>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a5b7c5"/>
                      </a:solidFill>
                      <a:prstDash val="solid"/>
                    </a:lnR>
                    <a:lnT w="9360">
                      <a:solidFill>
                        <a:srgbClr val="a5b7c5"/>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a5b7c5"/>
                      </a:solidFill>
                      <a:prstDash val="solid"/>
                    </a:lnT>
                    <a:lnB w="9360">
                      <a:solidFill>
                        <a:srgbClr val="f2f2f2"/>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a5b7c5"/>
                      </a:solidFill>
                      <a:prstDash val="solid"/>
                    </a:lnT>
                    <a:lnB w="9360">
                      <a:solidFill>
                        <a:srgbClr val="f2f2f2"/>
                      </a:solidFill>
                      <a:prstDash val="solid"/>
                    </a:lnB>
                    <a:noFill/>
                  </a:tcPr>
                </a:tc>
              </a:tr>
              <a:tr h="296280">
                <a:tc>
                  <a:txBody>
                    <a:bodyPr lIns="91080" r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869fb1"/>
                      </a:solidFill>
                      <a:prstDash val="solid"/>
                    </a:lnR>
                    <a:lnT w="9360">
                      <a:solidFill>
                        <a:srgbClr val="f2f2f2"/>
                      </a:solidFill>
                      <a:prstDash val="solid"/>
                    </a:lnT>
                    <a:lnB w="9360">
                      <a:solidFill>
                        <a:srgbClr val="869fb1"/>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869fb1"/>
                      </a:solidFill>
                      <a:prstDash val="solid"/>
                    </a:lnL>
                    <a:lnR w="9360">
                      <a:solidFill>
                        <a:srgbClr val="a5b7c5"/>
                      </a:solidFill>
                      <a:prstDash val="solid"/>
                    </a:lnR>
                    <a:lnT w="9360">
                      <a:solidFill>
                        <a:srgbClr val="f2f2f2"/>
                      </a:solidFill>
                      <a:prstDash val="solid"/>
                    </a:lnT>
                    <a:lnB w="9360">
                      <a:solidFill>
                        <a:srgbClr val="a5b7c5"/>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f2f2f2"/>
                      </a:solidFill>
                      <a:prstDash val="solid"/>
                    </a:lnT>
                    <a:lnB w="9360">
                      <a:solidFill>
                        <a:srgbClr val="a5b7c5"/>
                      </a:solidFill>
                      <a:prstDash val="solid"/>
                    </a:lnB>
                    <a:noFill/>
                  </a:tcPr>
                </a:tc>
                <a:tc>
                  <a:txBody>
                    <a:bodyPr lIns="91080" rIns="91080" anchor="t">
                      <a:noAutofit/>
                    </a:bodyPr>
                    <a:p>
                      <a:endParaRPr b="0" lang="en-US" sz="1800" spc="-1" strike="noStrike">
                        <a:solidFill>
                          <a:srgbClr val="ffffff"/>
                        </a:solidFill>
                        <a:latin typeface="Arial"/>
                      </a:endParaRPr>
                    </a:p>
                  </a:txBody>
                  <a:tcPr anchor="t" marL="91080" marR="91080">
                    <a:lnL w="9360">
                      <a:solidFill>
                        <a:srgbClr val="a5b7c5"/>
                      </a:solidFill>
                      <a:prstDash val="solid"/>
                    </a:lnL>
                    <a:lnR w="9360">
                      <a:solidFill>
                        <a:srgbClr val="a5b7c5"/>
                      </a:solidFill>
                      <a:prstDash val="solid"/>
                    </a:lnR>
                    <a:lnT w="9360">
                      <a:solidFill>
                        <a:srgbClr val="f2f2f2"/>
                      </a:solidFill>
                      <a:prstDash val="solid"/>
                    </a:lnT>
                    <a:lnB w="9360">
                      <a:solidFill>
                        <a:srgbClr val="a5b7c5"/>
                      </a:solidFill>
                      <a:prstDash val="solid"/>
                    </a:lnB>
                    <a:noFill/>
                  </a:tcPr>
                </a:tc>
              </a:tr>
            </a:tbl>
          </a:graphicData>
        </a:graphic>
      </p:graphicFrame>
      <p:grpSp>
        <p:nvGrpSpPr>
          <p:cNvPr id="7841" name="Google Shape;8484;p58"/>
          <p:cNvGrpSpPr/>
          <p:nvPr/>
        </p:nvGrpSpPr>
        <p:grpSpPr>
          <a:xfrm>
            <a:off x="4176360" y="2766960"/>
            <a:ext cx="1300320" cy="59040"/>
            <a:chOff x="4176360" y="2766960"/>
            <a:chExt cx="1300320" cy="59040"/>
          </a:xfrm>
        </p:grpSpPr>
        <p:sp>
          <p:nvSpPr>
            <p:cNvPr id="7842" name="Google Shape;8485;p58"/>
            <p:cNvSpPr/>
            <p:nvPr/>
          </p:nvSpPr>
          <p:spPr>
            <a:xfrm flipH="1" rot="5400000">
              <a:off x="4797000" y="2146320"/>
              <a:ext cx="59040" cy="1300320"/>
            </a:xfrm>
            <a:prstGeom prst="round2SameRect">
              <a:avLst>
                <a:gd name="adj1" fmla="val 50000"/>
                <a:gd name="adj2" fmla="val 50000"/>
              </a:avLst>
            </a:pr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43" name="Google Shape;8486;p58"/>
            <p:cNvSpPr/>
            <p:nvPr/>
          </p:nvSpPr>
          <p:spPr>
            <a:xfrm flipH="1" rot="5400000">
              <a:off x="4608720" y="2343240"/>
              <a:ext cx="51480" cy="906480"/>
            </a:xfrm>
            <a:prstGeom prst="round2SameRect">
              <a:avLst>
                <a:gd name="adj1" fmla="val 50000"/>
                <a:gd name="adj2" fmla="val 50000"/>
              </a:avLst>
            </a:pr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44" name="Google Shape;8487;p58"/>
          <p:cNvGrpSpPr/>
          <p:nvPr/>
        </p:nvGrpSpPr>
        <p:grpSpPr>
          <a:xfrm>
            <a:off x="4721760" y="3049200"/>
            <a:ext cx="912600" cy="59040"/>
            <a:chOff x="4721760" y="3049200"/>
            <a:chExt cx="912600" cy="59040"/>
          </a:xfrm>
        </p:grpSpPr>
        <p:sp>
          <p:nvSpPr>
            <p:cNvPr id="7845" name="Google Shape;8488;p58"/>
            <p:cNvSpPr/>
            <p:nvPr/>
          </p:nvSpPr>
          <p:spPr>
            <a:xfrm flipH="1" rot="5400000">
              <a:off x="5148000" y="2622240"/>
              <a:ext cx="59040" cy="912600"/>
            </a:xfrm>
            <a:prstGeom prst="round2SameRect">
              <a:avLst>
                <a:gd name="adj1" fmla="val 50000"/>
                <a:gd name="adj2" fmla="val 50000"/>
              </a:avLst>
            </a:pr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46" name="Google Shape;8489;p58"/>
            <p:cNvSpPr/>
            <p:nvPr/>
          </p:nvSpPr>
          <p:spPr>
            <a:xfrm flipH="1" rot="5400000">
              <a:off x="5017320" y="2760480"/>
              <a:ext cx="51480" cy="635760"/>
            </a:xfrm>
            <a:prstGeom prst="round2SameRect">
              <a:avLst>
                <a:gd name="adj1" fmla="val 50000"/>
                <a:gd name="adj2" fmla="val 50000"/>
              </a:avLst>
            </a:pr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47" name="Google Shape;8490;p58"/>
          <p:cNvGrpSpPr/>
          <p:nvPr/>
        </p:nvGrpSpPr>
        <p:grpSpPr>
          <a:xfrm>
            <a:off x="5925600" y="3381840"/>
            <a:ext cx="2518200" cy="999360"/>
            <a:chOff x="5925600" y="3381840"/>
            <a:chExt cx="2518200" cy="999360"/>
          </a:xfrm>
        </p:grpSpPr>
        <p:cxnSp>
          <p:nvCxnSpPr>
            <p:cNvPr id="7848" name="Google Shape;8491;p58"/>
            <p:cNvCxnSpPr/>
            <p:nvPr/>
          </p:nvCxnSpPr>
          <p:spPr>
            <a:xfrm flipH="1">
              <a:off x="6271920" y="4026600"/>
              <a:ext cx="2170800" cy="1800"/>
            </a:xfrm>
            <a:prstGeom prst="straightConnector1">
              <a:avLst/>
            </a:prstGeom>
            <a:ln w="9525">
              <a:solidFill>
                <a:srgbClr val="b3c3ce"/>
              </a:solidFill>
              <a:round/>
            </a:ln>
          </p:spPr>
        </p:cxnSp>
        <p:cxnSp>
          <p:nvCxnSpPr>
            <p:cNvPr id="7849" name="Google Shape;8492;p58"/>
            <p:cNvCxnSpPr/>
            <p:nvPr/>
          </p:nvCxnSpPr>
          <p:spPr>
            <a:xfrm flipH="1">
              <a:off x="6271920" y="3703320"/>
              <a:ext cx="2170800" cy="1800"/>
            </a:xfrm>
            <a:prstGeom prst="straightConnector1">
              <a:avLst/>
            </a:prstGeom>
            <a:ln w="9525">
              <a:solidFill>
                <a:srgbClr val="b3c3ce"/>
              </a:solidFill>
              <a:round/>
            </a:ln>
          </p:spPr>
        </p:cxnSp>
        <p:cxnSp>
          <p:nvCxnSpPr>
            <p:cNvPr id="7850" name="Google Shape;8493;p58"/>
            <p:cNvCxnSpPr/>
            <p:nvPr/>
          </p:nvCxnSpPr>
          <p:spPr>
            <a:xfrm flipH="1">
              <a:off x="6271920" y="4349880"/>
              <a:ext cx="2170800" cy="1800"/>
            </a:xfrm>
            <a:prstGeom prst="straightConnector1">
              <a:avLst/>
            </a:prstGeom>
            <a:ln w="9525">
              <a:solidFill>
                <a:srgbClr val="b3c3ce"/>
              </a:solidFill>
              <a:round/>
            </a:ln>
          </p:spPr>
        </p:cxnSp>
        <p:sp>
          <p:nvSpPr>
            <p:cNvPr id="7851" name="Google Shape;8494;p58"/>
            <p:cNvSpPr/>
            <p:nvPr/>
          </p:nvSpPr>
          <p:spPr>
            <a:xfrm flipH="1">
              <a:off x="6270480" y="3381840"/>
              <a:ext cx="474480" cy="175320"/>
            </a:xfrm>
            <a:prstGeom prst="rect">
              <a:avLst/>
            </a:prstGeom>
            <a:noFill/>
            <a:ln w="0">
              <a:noFill/>
            </a:ln>
          </p:spPr>
          <p:style>
            <a:lnRef idx="0"/>
            <a:fillRef idx="0"/>
            <a:effectRef idx="0"/>
            <a:fontRef idx="minor"/>
          </p:style>
          <p:txBody>
            <a:bodyPr lIns="90000" rIns="90000" tIns="87840" bIns="87840" anchor="t">
              <a:noAutofit/>
            </a:bodyPr>
            <a:p>
              <a:pPr algn="ctr">
                <a:lnSpc>
                  <a:spcPct val="100000"/>
                </a:lnSpc>
                <a:spcAft>
                  <a:spcPts val="1599"/>
                </a:spcAft>
                <a:tabLst>
                  <a:tab algn="l" pos="0"/>
                </a:tabLst>
              </a:pPr>
              <a:r>
                <a:rPr b="0" lang="en" sz="300" spc="-1" strike="noStrike">
                  <a:solidFill>
                    <a:srgbClr val="e3e9ed"/>
                  </a:solidFill>
                  <a:latin typeface="Arial"/>
                  <a:ea typeface="Arial"/>
                </a:rPr>
                <a:t>JANUARY</a:t>
              </a:r>
              <a:endParaRPr b="0" lang="en-US" sz="300" spc="-1" strike="noStrike">
                <a:solidFill>
                  <a:srgbClr val="ffffff"/>
                </a:solidFill>
                <a:highlight>
                  <a:srgbClr val="ff4000"/>
                </a:highlight>
                <a:latin typeface="Arial"/>
              </a:endParaRPr>
            </a:p>
          </p:txBody>
        </p:sp>
        <p:sp>
          <p:nvSpPr>
            <p:cNvPr id="7852" name="Google Shape;8495;p58"/>
            <p:cNvSpPr/>
            <p:nvPr/>
          </p:nvSpPr>
          <p:spPr>
            <a:xfrm flipH="1">
              <a:off x="6820200" y="3381840"/>
              <a:ext cx="488160" cy="175320"/>
            </a:xfrm>
            <a:prstGeom prst="rect">
              <a:avLst/>
            </a:prstGeom>
            <a:noFill/>
            <a:ln w="0">
              <a:noFill/>
            </a:ln>
          </p:spPr>
          <p:style>
            <a:lnRef idx="0"/>
            <a:fillRef idx="0"/>
            <a:effectRef idx="0"/>
            <a:fontRef idx="minor"/>
          </p:style>
          <p:txBody>
            <a:bodyPr lIns="90000" rIns="90000" tIns="87840" bIns="87840" anchor="t">
              <a:noAutofit/>
            </a:bodyPr>
            <a:p>
              <a:pPr algn="ctr">
                <a:lnSpc>
                  <a:spcPct val="100000"/>
                </a:lnSpc>
                <a:spcAft>
                  <a:spcPts val="1599"/>
                </a:spcAft>
                <a:tabLst>
                  <a:tab algn="l" pos="0"/>
                </a:tabLst>
              </a:pPr>
              <a:r>
                <a:rPr b="0" lang="en" sz="300" spc="-1" strike="noStrike">
                  <a:solidFill>
                    <a:srgbClr val="e3e9ed"/>
                  </a:solidFill>
                  <a:latin typeface="Arial"/>
                  <a:ea typeface="Arial"/>
                </a:rPr>
                <a:t>FEBRUARY</a:t>
              </a:r>
              <a:endParaRPr b="0" lang="en-US" sz="300" spc="-1" strike="noStrike">
                <a:solidFill>
                  <a:srgbClr val="ffffff"/>
                </a:solidFill>
                <a:highlight>
                  <a:srgbClr val="ff4000"/>
                </a:highlight>
                <a:latin typeface="Arial"/>
              </a:endParaRPr>
            </a:p>
          </p:txBody>
        </p:sp>
        <p:sp>
          <p:nvSpPr>
            <p:cNvPr id="7853" name="Google Shape;8496;p58"/>
            <p:cNvSpPr/>
            <p:nvPr/>
          </p:nvSpPr>
          <p:spPr>
            <a:xfrm flipH="1">
              <a:off x="7407360" y="3381840"/>
              <a:ext cx="474480" cy="175320"/>
            </a:xfrm>
            <a:prstGeom prst="rect">
              <a:avLst/>
            </a:prstGeom>
            <a:noFill/>
            <a:ln w="0">
              <a:noFill/>
            </a:ln>
          </p:spPr>
          <p:style>
            <a:lnRef idx="0"/>
            <a:fillRef idx="0"/>
            <a:effectRef idx="0"/>
            <a:fontRef idx="minor"/>
          </p:style>
          <p:txBody>
            <a:bodyPr lIns="90000" rIns="90000" tIns="87840" bIns="87840" anchor="t">
              <a:noAutofit/>
            </a:bodyPr>
            <a:p>
              <a:pPr algn="ctr">
                <a:lnSpc>
                  <a:spcPct val="100000"/>
                </a:lnSpc>
                <a:spcAft>
                  <a:spcPts val="1599"/>
                </a:spcAft>
                <a:tabLst>
                  <a:tab algn="l" pos="0"/>
                </a:tabLst>
              </a:pPr>
              <a:r>
                <a:rPr b="0" lang="en" sz="300" spc="-1" strike="noStrike">
                  <a:solidFill>
                    <a:srgbClr val="e3e9ed"/>
                  </a:solidFill>
                  <a:latin typeface="Arial"/>
                  <a:ea typeface="Arial"/>
                </a:rPr>
                <a:t>MARCH</a:t>
              </a:r>
              <a:endParaRPr b="0" lang="en-US" sz="300" spc="-1" strike="noStrike">
                <a:solidFill>
                  <a:srgbClr val="ffffff"/>
                </a:solidFill>
                <a:highlight>
                  <a:srgbClr val="ff4000"/>
                </a:highlight>
                <a:latin typeface="Arial"/>
              </a:endParaRPr>
            </a:p>
          </p:txBody>
        </p:sp>
        <p:sp>
          <p:nvSpPr>
            <p:cNvPr id="7854" name="Google Shape;8497;p58"/>
            <p:cNvSpPr/>
            <p:nvPr/>
          </p:nvSpPr>
          <p:spPr>
            <a:xfrm flipH="1">
              <a:off x="7969320" y="3381840"/>
              <a:ext cx="474480" cy="175320"/>
            </a:xfrm>
            <a:prstGeom prst="rect">
              <a:avLst/>
            </a:prstGeom>
            <a:noFill/>
            <a:ln w="0">
              <a:noFill/>
            </a:ln>
          </p:spPr>
          <p:style>
            <a:lnRef idx="0"/>
            <a:fillRef idx="0"/>
            <a:effectRef idx="0"/>
            <a:fontRef idx="minor"/>
          </p:style>
          <p:txBody>
            <a:bodyPr lIns="90000" rIns="90000" tIns="87840" bIns="87840" anchor="t">
              <a:noAutofit/>
            </a:bodyPr>
            <a:p>
              <a:pPr algn="ctr">
                <a:lnSpc>
                  <a:spcPct val="100000"/>
                </a:lnSpc>
                <a:spcAft>
                  <a:spcPts val="1599"/>
                </a:spcAft>
                <a:tabLst>
                  <a:tab algn="l" pos="0"/>
                </a:tabLst>
              </a:pPr>
              <a:r>
                <a:rPr b="0" lang="en" sz="300" spc="-1" strike="noStrike">
                  <a:solidFill>
                    <a:srgbClr val="e3e9ed"/>
                  </a:solidFill>
                  <a:latin typeface="Arial"/>
                  <a:ea typeface="Arial"/>
                </a:rPr>
                <a:t>APRIL</a:t>
              </a:r>
              <a:endParaRPr b="0" lang="en-US" sz="300" spc="-1" strike="noStrike">
                <a:solidFill>
                  <a:srgbClr val="ffffff"/>
                </a:solidFill>
                <a:highlight>
                  <a:srgbClr val="ff4000"/>
                </a:highlight>
                <a:latin typeface="Arial"/>
              </a:endParaRPr>
            </a:p>
          </p:txBody>
        </p:sp>
        <p:sp>
          <p:nvSpPr>
            <p:cNvPr id="7855" name="Google Shape;8498;p58"/>
            <p:cNvSpPr/>
            <p:nvPr/>
          </p:nvSpPr>
          <p:spPr>
            <a:xfrm>
              <a:off x="6265080" y="3669480"/>
              <a:ext cx="488160" cy="68400"/>
            </a:xfrm>
            <a:prstGeom prst="rect">
              <a:avLst/>
            </a:prstGeom>
            <a:solidFill>
              <a:srgbClr val="869fb2"/>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7856" name="Google Shape;8499;p58"/>
            <p:cNvSpPr/>
            <p:nvPr/>
          </p:nvSpPr>
          <p:spPr>
            <a:xfrm>
              <a:off x="6271560" y="3990960"/>
              <a:ext cx="472680" cy="68400"/>
            </a:xfrm>
            <a:prstGeom prst="rect">
              <a:avLst/>
            </a:prstGeom>
            <a:solidFill>
              <a:srgbClr val="eeeeee"/>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000000"/>
                </a:solidFill>
                <a:latin typeface="Arial"/>
              </a:endParaRPr>
            </a:p>
          </p:txBody>
        </p:sp>
        <p:sp>
          <p:nvSpPr>
            <p:cNvPr id="7857" name="Google Shape;8500;p58"/>
            <p:cNvSpPr/>
            <p:nvPr/>
          </p:nvSpPr>
          <p:spPr>
            <a:xfrm>
              <a:off x="7362000" y="4312080"/>
              <a:ext cx="549360" cy="68400"/>
            </a:xfrm>
            <a:prstGeom prst="rect">
              <a:avLst/>
            </a:prstGeom>
            <a:solidFill>
              <a:srgbClr val="e3e9ed"/>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000000"/>
                </a:solidFill>
                <a:latin typeface="Arial"/>
              </a:endParaRPr>
            </a:p>
          </p:txBody>
        </p:sp>
        <p:sp>
          <p:nvSpPr>
            <p:cNvPr id="7858" name="Google Shape;8501;p58"/>
            <p:cNvSpPr/>
            <p:nvPr/>
          </p:nvSpPr>
          <p:spPr>
            <a:xfrm>
              <a:off x="6265080" y="3990960"/>
              <a:ext cx="488160" cy="68400"/>
            </a:xfrm>
            <a:prstGeom prst="rect">
              <a:avLst/>
            </a:prstGeom>
            <a:solidFill>
              <a:srgbClr val="e3e9ed"/>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000000"/>
                </a:solidFill>
                <a:latin typeface="Arial"/>
              </a:endParaRPr>
            </a:p>
          </p:txBody>
        </p:sp>
        <p:sp>
          <p:nvSpPr>
            <p:cNvPr id="7859" name="Google Shape;8502;p58"/>
            <p:cNvSpPr/>
            <p:nvPr/>
          </p:nvSpPr>
          <p:spPr>
            <a:xfrm>
              <a:off x="6783840" y="4312800"/>
              <a:ext cx="549360" cy="68400"/>
            </a:xfrm>
            <a:prstGeom prst="rect">
              <a:avLst/>
            </a:prstGeom>
            <a:solidFill>
              <a:srgbClr val="e3e9ed"/>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000000"/>
                </a:solidFill>
                <a:latin typeface="Arial"/>
              </a:endParaRPr>
            </a:p>
          </p:txBody>
        </p:sp>
        <p:sp>
          <p:nvSpPr>
            <p:cNvPr id="7860" name="Google Shape;8503;p58"/>
            <p:cNvSpPr/>
            <p:nvPr/>
          </p:nvSpPr>
          <p:spPr>
            <a:xfrm>
              <a:off x="6780600" y="3670560"/>
              <a:ext cx="549360" cy="68400"/>
            </a:xfrm>
            <a:prstGeom prst="rect">
              <a:avLst/>
            </a:prstGeom>
            <a:solidFill>
              <a:srgbClr val="869fb2"/>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7861" name="Google Shape;8504;p58"/>
            <p:cNvSpPr/>
            <p:nvPr/>
          </p:nvSpPr>
          <p:spPr>
            <a:xfrm flipH="1">
              <a:off x="5925600" y="3593160"/>
              <a:ext cx="342720" cy="173880"/>
            </a:xfrm>
            <a:prstGeom prst="rect">
              <a:avLst/>
            </a:prstGeom>
            <a:noFill/>
            <a:ln w="0">
              <a:noFill/>
            </a:ln>
          </p:spPr>
          <p:style>
            <a:lnRef idx="0"/>
            <a:fillRef idx="0"/>
            <a:effectRef idx="0"/>
            <a:fontRef idx="minor"/>
          </p:style>
          <p:txBody>
            <a:bodyPr lIns="90000" rIns="90000" tIns="87120" bIns="87120" anchor="t">
              <a:noAutofit/>
            </a:bodyPr>
            <a:p>
              <a:pPr algn="r">
                <a:lnSpc>
                  <a:spcPct val="100000"/>
                </a:lnSpc>
                <a:spcAft>
                  <a:spcPts val="1599"/>
                </a:spcAft>
                <a:tabLst>
                  <a:tab algn="l" pos="0"/>
                </a:tabLst>
              </a:pPr>
              <a:r>
                <a:rPr b="0" lang="en" sz="300" spc="-1" strike="noStrike">
                  <a:solidFill>
                    <a:srgbClr val="e3e9ed"/>
                  </a:solidFill>
                  <a:latin typeface="Arial"/>
                  <a:ea typeface="Arial"/>
                </a:rPr>
                <a:t>PHASE 1</a:t>
              </a:r>
              <a:endParaRPr b="0" lang="en-US" sz="300" spc="-1" strike="noStrike">
                <a:solidFill>
                  <a:srgbClr val="ffffff"/>
                </a:solidFill>
                <a:highlight>
                  <a:srgbClr val="ff4000"/>
                </a:highlight>
                <a:latin typeface="Arial"/>
              </a:endParaRPr>
            </a:p>
          </p:txBody>
        </p:sp>
        <p:sp>
          <p:nvSpPr>
            <p:cNvPr id="7862" name="Google Shape;8505;p58"/>
            <p:cNvSpPr/>
            <p:nvPr/>
          </p:nvSpPr>
          <p:spPr>
            <a:xfrm flipH="1">
              <a:off x="5948280" y="3915360"/>
              <a:ext cx="319680" cy="148680"/>
            </a:xfrm>
            <a:prstGeom prst="rect">
              <a:avLst/>
            </a:prstGeom>
            <a:noFill/>
            <a:ln w="0">
              <a:noFill/>
            </a:ln>
          </p:spPr>
          <p:style>
            <a:lnRef idx="0"/>
            <a:fillRef idx="0"/>
            <a:effectRef idx="0"/>
            <a:fontRef idx="minor"/>
          </p:style>
          <p:txBody>
            <a:bodyPr lIns="90000" rIns="90000" tIns="74520" bIns="74520" anchor="t">
              <a:noAutofit/>
            </a:bodyPr>
            <a:p>
              <a:pPr algn="r">
                <a:lnSpc>
                  <a:spcPct val="115000"/>
                </a:lnSpc>
                <a:spcAft>
                  <a:spcPts val="1599"/>
                </a:spcAft>
                <a:tabLst>
                  <a:tab algn="l" pos="0"/>
                </a:tabLst>
              </a:pPr>
              <a:r>
                <a:rPr b="0" lang="en" sz="300" spc="-1" strike="noStrike">
                  <a:solidFill>
                    <a:srgbClr val="e3e9ed"/>
                  </a:solidFill>
                  <a:latin typeface="Arial"/>
                  <a:ea typeface="Arial"/>
                </a:rPr>
                <a:t>Task 1</a:t>
              </a:r>
              <a:endParaRPr b="0" lang="en-US" sz="300" spc="-1" strike="noStrike">
                <a:solidFill>
                  <a:srgbClr val="ffffff"/>
                </a:solidFill>
                <a:highlight>
                  <a:srgbClr val="ff4000"/>
                </a:highlight>
                <a:latin typeface="Arial"/>
              </a:endParaRPr>
            </a:p>
          </p:txBody>
        </p:sp>
        <p:sp>
          <p:nvSpPr>
            <p:cNvPr id="7863" name="Google Shape;8506;p58"/>
            <p:cNvSpPr/>
            <p:nvPr/>
          </p:nvSpPr>
          <p:spPr>
            <a:xfrm flipH="1">
              <a:off x="5925600" y="4230720"/>
              <a:ext cx="342720" cy="148680"/>
            </a:xfrm>
            <a:prstGeom prst="rect">
              <a:avLst/>
            </a:prstGeom>
            <a:noFill/>
            <a:ln w="0">
              <a:noFill/>
            </a:ln>
          </p:spPr>
          <p:style>
            <a:lnRef idx="0"/>
            <a:fillRef idx="0"/>
            <a:effectRef idx="0"/>
            <a:fontRef idx="minor"/>
          </p:style>
          <p:txBody>
            <a:bodyPr lIns="90000" rIns="90000" tIns="74520" bIns="74520" anchor="t">
              <a:noAutofit/>
            </a:bodyPr>
            <a:p>
              <a:pPr algn="r">
                <a:lnSpc>
                  <a:spcPct val="115000"/>
                </a:lnSpc>
                <a:spcAft>
                  <a:spcPts val="1599"/>
                </a:spcAft>
                <a:tabLst>
                  <a:tab algn="l" pos="0"/>
                </a:tabLst>
              </a:pPr>
              <a:r>
                <a:rPr b="0" lang="en" sz="300" spc="-1" strike="noStrike">
                  <a:solidFill>
                    <a:srgbClr val="e3e9ed"/>
                  </a:solidFill>
                  <a:latin typeface="Arial"/>
                  <a:ea typeface="Arial"/>
                </a:rPr>
                <a:t>Task 2</a:t>
              </a:r>
              <a:endParaRPr b="0" lang="en-US" sz="300" spc="-1" strike="noStrike">
                <a:solidFill>
                  <a:srgbClr val="ffffff"/>
                </a:solidFill>
                <a:highlight>
                  <a:srgbClr val="ff4000"/>
                </a:highlight>
                <a:latin typeface="Arial"/>
              </a:endParaRPr>
            </a:p>
          </p:txBody>
        </p:sp>
        <p:sp>
          <p:nvSpPr>
            <p:cNvPr id="7864" name="Google Shape;8507;p58"/>
            <p:cNvSpPr/>
            <p:nvPr/>
          </p:nvSpPr>
          <p:spPr>
            <a:xfrm>
              <a:off x="7358040" y="3670560"/>
              <a:ext cx="549360" cy="68400"/>
            </a:xfrm>
            <a:prstGeom prst="rect">
              <a:avLst/>
            </a:prstGeom>
            <a:solidFill>
              <a:srgbClr val="869fb2"/>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65" name="Google Shape;8508;p58"/>
          <p:cNvGrpSpPr/>
          <p:nvPr/>
        </p:nvGrpSpPr>
        <p:grpSpPr>
          <a:xfrm>
            <a:off x="3372480" y="1158840"/>
            <a:ext cx="2361960" cy="1004400"/>
            <a:chOff x="3372480" y="1158840"/>
            <a:chExt cx="2361960" cy="1004400"/>
          </a:xfrm>
        </p:grpSpPr>
        <p:sp>
          <p:nvSpPr>
            <p:cNvPr id="7866" name="Google Shape;8509;p58"/>
            <p:cNvSpPr/>
            <p:nvPr/>
          </p:nvSpPr>
          <p:spPr>
            <a:xfrm>
              <a:off x="3372480" y="1739520"/>
              <a:ext cx="333000" cy="423720"/>
            </a:xfrm>
            <a:prstGeom prst="round2DiagRect">
              <a:avLst>
                <a:gd name="adj1" fmla="val 16667"/>
                <a:gd name="adj2" fmla="val 0"/>
              </a:avLst>
            </a:prstGeom>
            <a:noFill/>
            <a:ln w="9525">
              <a:solidFill>
                <a:srgbClr val="abbcc9"/>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67" name="Google Shape;8510;p58"/>
            <p:cNvSpPr/>
            <p:nvPr/>
          </p:nvSpPr>
          <p:spPr>
            <a:xfrm>
              <a:off x="3372480" y="1267200"/>
              <a:ext cx="333000" cy="423720"/>
            </a:xfrm>
            <a:prstGeom prst="round2DiagRect">
              <a:avLst>
                <a:gd name="adj1" fmla="val 16667"/>
                <a:gd name="adj2" fmla="val 0"/>
              </a:avLst>
            </a:pr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868" name="Google Shape;8511;p58"/>
            <p:cNvSpPr/>
            <p:nvPr/>
          </p:nvSpPr>
          <p:spPr>
            <a:xfrm flipH="1">
              <a:off x="3719520" y="1158840"/>
              <a:ext cx="333000" cy="7308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JANUARY</a:t>
              </a:r>
              <a:endParaRPr b="0" lang="en-US" sz="200" spc="-1" strike="noStrike">
                <a:solidFill>
                  <a:srgbClr val="ffffff"/>
                </a:solidFill>
                <a:highlight>
                  <a:srgbClr val="ff4000"/>
                </a:highlight>
                <a:latin typeface="Arial"/>
              </a:endParaRPr>
            </a:p>
          </p:txBody>
        </p:sp>
        <p:sp>
          <p:nvSpPr>
            <p:cNvPr id="7869" name="Google Shape;8512;p58"/>
            <p:cNvSpPr/>
            <p:nvPr/>
          </p:nvSpPr>
          <p:spPr>
            <a:xfrm flipH="1">
              <a:off x="4056480" y="1158840"/>
              <a:ext cx="361080" cy="7308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FEBRUARY</a:t>
              </a:r>
              <a:endParaRPr b="0" lang="en-US" sz="200" spc="-1" strike="noStrike">
                <a:solidFill>
                  <a:srgbClr val="ffffff"/>
                </a:solidFill>
                <a:highlight>
                  <a:srgbClr val="ff4000"/>
                </a:highlight>
                <a:latin typeface="Arial"/>
              </a:endParaRPr>
            </a:p>
          </p:txBody>
        </p:sp>
        <p:sp>
          <p:nvSpPr>
            <p:cNvPr id="7870" name="Google Shape;8513;p58"/>
            <p:cNvSpPr/>
            <p:nvPr/>
          </p:nvSpPr>
          <p:spPr>
            <a:xfrm flipH="1">
              <a:off x="4419360" y="1158840"/>
              <a:ext cx="312840" cy="7308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MARCH</a:t>
              </a:r>
              <a:endParaRPr b="0" lang="en-US" sz="200" spc="-1" strike="noStrike">
                <a:solidFill>
                  <a:srgbClr val="ffffff"/>
                </a:solidFill>
                <a:highlight>
                  <a:srgbClr val="ff4000"/>
                </a:highlight>
                <a:latin typeface="Arial"/>
              </a:endParaRPr>
            </a:p>
          </p:txBody>
        </p:sp>
        <p:sp>
          <p:nvSpPr>
            <p:cNvPr id="7871" name="Google Shape;8514;p58"/>
            <p:cNvSpPr/>
            <p:nvPr/>
          </p:nvSpPr>
          <p:spPr>
            <a:xfrm flipH="1">
              <a:off x="4761720" y="1158840"/>
              <a:ext cx="281160" cy="7308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APRIL</a:t>
              </a:r>
              <a:endParaRPr b="0" lang="en-US" sz="200" spc="-1" strike="noStrike">
                <a:solidFill>
                  <a:srgbClr val="ffffff"/>
                </a:solidFill>
                <a:highlight>
                  <a:srgbClr val="ff4000"/>
                </a:highlight>
                <a:latin typeface="Arial"/>
              </a:endParaRPr>
            </a:p>
          </p:txBody>
        </p:sp>
        <p:sp>
          <p:nvSpPr>
            <p:cNvPr id="7872" name="Google Shape;8515;p58"/>
            <p:cNvSpPr/>
            <p:nvPr/>
          </p:nvSpPr>
          <p:spPr>
            <a:xfrm flipH="1">
              <a:off x="5081760" y="1158840"/>
              <a:ext cx="281160" cy="7308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MAY</a:t>
              </a:r>
              <a:endParaRPr b="0" lang="en-US" sz="200" spc="-1" strike="noStrike">
                <a:solidFill>
                  <a:srgbClr val="ffffff"/>
                </a:solidFill>
                <a:highlight>
                  <a:srgbClr val="ff4000"/>
                </a:highlight>
                <a:latin typeface="Arial"/>
              </a:endParaRPr>
            </a:p>
          </p:txBody>
        </p:sp>
        <p:sp>
          <p:nvSpPr>
            <p:cNvPr id="7873" name="Google Shape;8516;p58"/>
            <p:cNvSpPr/>
            <p:nvPr/>
          </p:nvSpPr>
          <p:spPr>
            <a:xfrm flipH="1">
              <a:off x="5421600" y="1158840"/>
              <a:ext cx="281160" cy="7308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200" spc="-1" strike="noStrike">
                  <a:solidFill>
                    <a:srgbClr val="ffffff"/>
                  </a:solidFill>
                  <a:latin typeface="Arial"/>
                  <a:ea typeface="Arial"/>
                </a:rPr>
                <a:t>JUNE</a:t>
              </a:r>
              <a:endParaRPr b="0" lang="en-US" sz="200" spc="-1" strike="noStrike">
                <a:solidFill>
                  <a:srgbClr val="ffffff"/>
                </a:solidFill>
                <a:highlight>
                  <a:srgbClr val="ff4000"/>
                </a:highlight>
                <a:latin typeface="Arial"/>
              </a:endParaRPr>
            </a:p>
          </p:txBody>
        </p:sp>
        <p:sp>
          <p:nvSpPr>
            <p:cNvPr id="7874" name="Google Shape;8517;p58"/>
            <p:cNvSpPr/>
            <p:nvPr/>
          </p:nvSpPr>
          <p:spPr>
            <a:xfrm flipH="1">
              <a:off x="3422880" y="1318320"/>
              <a:ext cx="244800" cy="84240"/>
            </a:xfrm>
            <a:prstGeom prst="rect">
              <a:avLst/>
            </a:prstGeom>
            <a:noFill/>
            <a:ln w="0">
              <a:noFill/>
            </a:ln>
          </p:spPr>
          <p:style>
            <a:lnRef idx="0"/>
            <a:fillRef idx="0"/>
            <a:effectRef idx="0"/>
            <a:fontRef idx="minor"/>
          </p:style>
          <p:txBody>
            <a:bodyPr lIns="0" rIns="0" tIns="0" bIns="0" anchor="t">
              <a:noAutofit/>
            </a:bodyPr>
            <a:p>
              <a:pPr algn="r">
                <a:lnSpc>
                  <a:spcPct val="100000"/>
                </a:lnSpc>
                <a:spcAft>
                  <a:spcPts val="1599"/>
                </a:spcAft>
                <a:tabLst>
                  <a:tab algn="l" pos="0"/>
                </a:tabLst>
              </a:pPr>
              <a:r>
                <a:rPr b="0" lang="en" sz="200" spc="-1" strike="noStrike">
                  <a:solidFill>
                    <a:srgbClr val="ffffff"/>
                  </a:solidFill>
                  <a:latin typeface="Arial"/>
                  <a:ea typeface="Arial"/>
                </a:rPr>
                <a:t>PHASE 1</a:t>
              </a:r>
              <a:endParaRPr b="0" lang="en-US" sz="200" spc="-1" strike="noStrike">
                <a:solidFill>
                  <a:srgbClr val="ffffff"/>
                </a:solidFill>
                <a:highlight>
                  <a:srgbClr val="ff4000"/>
                </a:highlight>
                <a:latin typeface="Arial"/>
              </a:endParaRPr>
            </a:p>
          </p:txBody>
        </p:sp>
        <p:sp>
          <p:nvSpPr>
            <p:cNvPr id="7875" name="Google Shape;8518;p58"/>
            <p:cNvSpPr/>
            <p:nvPr/>
          </p:nvSpPr>
          <p:spPr>
            <a:xfrm flipH="1">
              <a:off x="3422880" y="1783440"/>
              <a:ext cx="244800" cy="84240"/>
            </a:xfrm>
            <a:prstGeom prst="rect">
              <a:avLst/>
            </a:prstGeom>
            <a:noFill/>
            <a:ln w="0">
              <a:noFill/>
            </a:ln>
          </p:spPr>
          <p:style>
            <a:lnRef idx="0"/>
            <a:fillRef idx="0"/>
            <a:effectRef idx="0"/>
            <a:fontRef idx="minor"/>
          </p:style>
          <p:txBody>
            <a:bodyPr lIns="0" rIns="0" tIns="0" bIns="0" anchor="t">
              <a:noAutofit/>
            </a:bodyPr>
            <a:p>
              <a:pPr algn="r">
                <a:lnSpc>
                  <a:spcPct val="100000"/>
                </a:lnSpc>
                <a:spcAft>
                  <a:spcPts val="1599"/>
                </a:spcAft>
                <a:tabLst>
                  <a:tab algn="l" pos="0"/>
                </a:tabLst>
              </a:pPr>
              <a:r>
                <a:rPr b="0" lang="en" sz="200" spc="-1" strike="noStrike">
                  <a:solidFill>
                    <a:srgbClr val="ffffff"/>
                  </a:solidFill>
                  <a:latin typeface="Arial"/>
                  <a:ea typeface="Arial"/>
                </a:rPr>
                <a:t>PHASE 2</a:t>
              </a:r>
              <a:endParaRPr b="0" lang="en-US" sz="200" spc="-1" strike="noStrike">
                <a:solidFill>
                  <a:srgbClr val="ffffff"/>
                </a:solidFill>
                <a:highlight>
                  <a:srgbClr val="ff4000"/>
                </a:highlight>
                <a:latin typeface="Arial"/>
              </a:endParaRPr>
            </a:p>
          </p:txBody>
        </p:sp>
        <p:sp>
          <p:nvSpPr>
            <p:cNvPr id="7876" name="Google Shape;8519;p58"/>
            <p:cNvSpPr/>
            <p:nvPr/>
          </p:nvSpPr>
          <p:spPr>
            <a:xfrm flipH="1">
              <a:off x="3428640" y="1470600"/>
              <a:ext cx="229680" cy="8424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1</a:t>
              </a:r>
              <a:endParaRPr b="0" lang="en-US" sz="200" spc="-1" strike="noStrike">
                <a:solidFill>
                  <a:srgbClr val="ffffff"/>
                </a:solidFill>
                <a:highlight>
                  <a:srgbClr val="ff4000"/>
                </a:highlight>
                <a:latin typeface="Arial"/>
              </a:endParaRPr>
            </a:p>
          </p:txBody>
        </p:sp>
        <p:sp>
          <p:nvSpPr>
            <p:cNvPr id="7877" name="Google Shape;8520;p58"/>
            <p:cNvSpPr/>
            <p:nvPr/>
          </p:nvSpPr>
          <p:spPr>
            <a:xfrm flipH="1">
              <a:off x="3428640" y="1627920"/>
              <a:ext cx="229680" cy="8424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2</a:t>
              </a:r>
              <a:endParaRPr b="0" lang="en-US" sz="200" spc="-1" strike="noStrike">
                <a:solidFill>
                  <a:srgbClr val="ffffff"/>
                </a:solidFill>
                <a:highlight>
                  <a:srgbClr val="ff4000"/>
                </a:highlight>
                <a:latin typeface="Arial"/>
              </a:endParaRPr>
            </a:p>
          </p:txBody>
        </p:sp>
        <p:sp>
          <p:nvSpPr>
            <p:cNvPr id="7878" name="Google Shape;8521;p58"/>
            <p:cNvSpPr/>
            <p:nvPr/>
          </p:nvSpPr>
          <p:spPr>
            <a:xfrm flipH="1">
              <a:off x="3428640" y="1940760"/>
              <a:ext cx="229680" cy="8424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1</a:t>
              </a:r>
              <a:endParaRPr b="0" lang="en-US" sz="200" spc="-1" strike="noStrike">
                <a:solidFill>
                  <a:srgbClr val="ffffff"/>
                </a:solidFill>
                <a:highlight>
                  <a:srgbClr val="ff4000"/>
                </a:highlight>
                <a:latin typeface="Arial"/>
              </a:endParaRPr>
            </a:p>
          </p:txBody>
        </p:sp>
        <p:sp>
          <p:nvSpPr>
            <p:cNvPr id="7879" name="Google Shape;8522;p58"/>
            <p:cNvSpPr/>
            <p:nvPr/>
          </p:nvSpPr>
          <p:spPr>
            <a:xfrm flipH="1">
              <a:off x="3428640" y="2097720"/>
              <a:ext cx="229680" cy="5904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200" spc="-1" strike="noStrike">
                  <a:solidFill>
                    <a:srgbClr val="ffffff"/>
                  </a:solidFill>
                  <a:latin typeface="Arial"/>
                  <a:ea typeface="Arial"/>
                </a:rPr>
                <a:t>Task 2</a:t>
              </a:r>
              <a:endParaRPr b="0" lang="en-US" sz="200" spc="-1" strike="noStrike">
                <a:solidFill>
                  <a:srgbClr val="ffffff"/>
                </a:solidFill>
                <a:highlight>
                  <a:srgbClr val="ff4000"/>
                </a:highlight>
                <a:latin typeface="Arial"/>
              </a:endParaRPr>
            </a:p>
          </p:txBody>
        </p:sp>
        <p:grpSp>
          <p:nvGrpSpPr>
            <p:cNvPr id="7880" name="Google Shape;8523;p58"/>
            <p:cNvGrpSpPr/>
            <p:nvPr/>
          </p:nvGrpSpPr>
          <p:grpSpPr>
            <a:xfrm>
              <a:off x="3784680" y="1324080"/>
              <a:ext cx="1949760" cy="801720"/>
              <a:chOff x="3784680" y="1324080"/>
              <a:chExt cx="1949760" cy="801720"/>
            </a:xfrm>
          </p:grpSpPr>
          <p:sp>
            <p:nvSpPr>
              <p:cNvPr id="7881" name="Google Shape;8524;p58"/>
              <p:cNvSpPr/>
              <p:nvPr/>
            </p:nvSpPr>
            <p:spPr>
              <a:xfrm>
                <a:off x="3784680" y="1324080"/>
                <a:ext cx="1949400" cy="18360"/>
              </a:xfrm>
              <a:custGeom>
                <a:avLst/>
                <a:gdLst>
                  <a:gd name="textAreaLeft" fmla="*/ 0 w 1949400"/>
                  <a:gd name="textAreaRight" fmla="*/ 1951200 w 1949400"/>
                  <a:gd name="textAreaTop" fmla="*/ 0 h 18360"/>
                  <a:gd name="textAreaBottom" fmla="*/ 20160 h 18360"/>
                </a:gdLst>
                <a:ahLst/>
                <a:rect l="textAreaLeft" t="textAreaTop" r="textAreaRight" b="textAreaBottom"/>
                <a:pathLst>
                  <a:path w="180762" h="2157">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5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82" name="Google Shape;8525;p58"/>
              <p:cNvSpPr/>
              <p:nvPr/>
            </p:nvSpPr>
            <p:spPr>
              <a:xfrm>
                <a:off x="3784680" y="1480680"/>
                <a:ext cx="1949400" cy="18360"/>
              </a:xfrm>
              <a:custGeom>
                <a:avLst/>
                <a:gdLst>
                  <a:gd name="textAreaLeft" fmla="*/ 0 w 1949400"/>
                  <a:gd name="textAreaRight" fmla="*/ 1951200 w 1949400"/>
                  <a:gd name="textAreaTop" fmla="*/ 0 h 18360"/>
                  <a:gd name="textAreaBottom" fmla="*/ 20160 h 18360"/>
                </a:gdLst>
                <a:ahLst/>
                <a:rect l="textAreaLeft" t="textAreaTop" r="textAreaRight" b="textAreaBottom"/>
                <a:pathLst>
                  <a:path w="180762" h="2156">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83" name="Google Shape;8526;p58"/>
              <p:cNvSpPr/>
              <p:nvPr/>
            </p:nvSpPr>
            <p:spPr>
              <a:xfrm>
                <a:off x="3784680" y="1637280"/>
                <a:ext cx="1949400" cy="18360"/>
              </a:xfrm>
              <a:custGeom>
                <a:avLst/>
                <a:gdLst>
                  <a:gd name="textAreaLeft" fmla="*/ 0 w 1949400"/>
                  <a:gd name="textAreaRight" fmla="*/ 1951200 w 1949400"/>
                  <a:gd name="textAreaTop" fmla="*/ 0 h 18360"/>
                  <a:gd name="textAreaBottom" fmla="*/ 20160 h 18360"/>
                </a:gdLst>
                <a:ahLst/>
                <a:rect l="textAreaLeft" t="textAreaTop" r="textAreaRight" b="textAreaBottom"/>
                <a:pathLst>
                  <a:path w="180762" h="2156">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5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84" name="Google Shape;8527;p58"/>
              <p:cNvSpPr/>
              <p:nvPr/>
            </p:nvSpPr>
            <p:spPr>
              <a:xfrm>
                <a:off x="3784680" y="1794240"/>
                <a:ext cx="1949400" cy="18360"/>
              </a:xfrm>
              <a:custGeom>
                <a:avLst/>
                <a:gdLst>
                  <a:gd name="textAreaLeft" fmla="*/ 0 w 1949400"/>
                  <a:gd name="textAreaRight" fmla="*/ 1951200 w 1949400"/>
                  <a:gd name="textAreaTop" fmla="*/ 0 h 18360"/>
                  <a:gd name="textAreaBottom" fmla="*/ 20160 h 18360"/>
                </a:gdLst>
                <a:ahLst/>
                <a:rect l="textAreaLeft" t="textAreaTop" r="textAreaRight" b="textAreaBottom"/>
                <a:pathLst>
                  <a:path w="180762" h="2156">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85" name="Google Shape;8528;p58"/>
              <p:cNvSpPr/>
              <p:nvPr/>
            </p:nvSpPr>
            <p:spPr>
              <a:xfrm>
                <a:off x="3784680" y="1950840"/>
                <a:ext cx="1949400" cy="18360"/>
              </a:xfrm>
              <a:custGeom>
                <a:avLst/>
                <a:gdLst>
                  <a:gd name="textAreaLeft" fmla="*/ 0 w 1949400"/>
                  <a:gd name="textAreaRight" fmla="*/ 1951200 w 1949400"/>
                  <a:gd name="textAreaTop" fmla="*/ 0 h 18360"/>
                  <a:gd name="textAreaBottom" fmla="*/ 20160 h 18360"/>
                </a:gdLst>
                <a:ahLst/>
                <a:rect l="textAreaLeft" t="textAreaTop" r="textAreaRight" b="textAreaBottom"/>
                <a:pathLst>
                  <a:path w="180762" h="2156">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5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86" name="Google Shape;8529;p58"/>
              <p:cNvSpPr/>
              <p:nvPr/>
            </p:nvSpPr>
            <p:spPr>
              <a:xfrm>
                <a:off x="3784680" y="2107440"/>
                <a:ext cx="1949400" cy="18360"/>
              </a:xfrm>
              <a:custGeom>
                <a:avLst/>
                <a:gdLst>
                  <a:gd name="textAreaLeft" fmla="*/ 0 w 1949400"/>
                  <a:gd name="textAreaRight" fmla="*/ 1951200 w 1949400"/>
                  <a:gd name="textAreaTop" fmla="*/ 0 h 18360"/>
                  <a:gd name="textAreaBottom" fmla="*/ 20160 h 18360"/>
                </a:gdLst>
                <a:ahLst/>
                <a:rect l="textAreaLeft" t="textAreaTop" r="textAreaRight" b="textAreaBottom"/>
                <a:pathLst>
                  <a:path w="180762" h="2156">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87" name="Google Shape;8530;p58"/>
              <p:cNvSpPr/>
              <p:nvPr/>
            </p:nvSpPr>
            <p:spPr>
              <a:xfrm>
                <a:off x="3784680" y="1324080"/>
                <a:ext cx="396000" cy="18360"/>
              </a:xfrm>
              <a:custGeom>
                <a:avLst/>
                <a:gdLst>
                  <a:gd name="textAreaLeft" fmla="*/ 0 w 396000"/>
                  <a:gd name="textAreaRight" fmla="*/ 397800 w 396000"/>
                  <a:gd name="textAreaTop" fmla="*/ 0 h 18360"/>
                  <a:gd name="textAreaBottom" fmla="*/ 20160 h 18360"/>
                </a:gdLst>
                <a:ahLst/>
                <a:rect l="textAreaLeft" t="textAreaTop" r="textAreaRight" b="textAreaBottom"/>
                <a:pathLst>
                  <a:path w="36851" h="2157">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88" name="Google Shape;8531;p58"/>
              <p:cNvSpPr/>
              <p:nvPr/>
            </p:nvSpPr>
            <p:spPr>
              <a:xfrm>
                <a:off x="3993480" y="1480680"/>
                <a:ext cx="877680" cy="18360"/>
              </a:xfrm>
              <a:custGeom>
                <a:avLst/>
                <a:gdLst>
                  <a:gd name="textAreaLeft" fmla="*/ 0 w 877680"/>
                  <a:gd name="textAreaRight" fmla="*/ 879480 w 877680"/>
                  <a:gd name="textAreaTop" fmla="*/ 0 h 18360"/>
                  <a:gd name="textAreaBottom" fmla="*/ 20160 h 18360"/>
                </a:gdLst>
                <a:ahLst/>
                <a:rect l="textAreaLeft" t="textAreaTop" r="textAreaRight" b="textAreaBottom"/>
                <a:pathLst>
                  <a:path w="81476" h="215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6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000000"/>
                  </a:solidFill>
                  <a:latin typeface="Arial"/>
                </a:endParaRPr>
              </a:p>
            </p:txBody>
          </p:sp>
          <p:sp>
            <p:nvSpPr>
              <p:cNvPr id="7889" name="Google Shape;8532;p58"/>
              <p:cNvSpPr/>
              <p:nvPr/>
            </p:nvSpPr>
            <p:spPr>
              <a:xfrm>
                <a:off x="4270680" y="1637280"/>
                <a:ext cx="465480" cy="18360"/>
              </a:xfrm>
              <a:custGeom>
                <a:avLst/>
                <a:gdLst>
                  <a:gd name="textAreaLeft" fmla="*/ 0 w 465480"/>
                  <a:gd name="textAreaRight" fmla="*/ 467280 w 465480"/>
                  <a:gd name="textAreaTop" fmla="*/ 0 h 18360"/>
                  <a:gd name="textAreaBottom" fmla="*/ 20160 h 18360"/>
                </a:gdLst>
                <a:ahLst/>
                <a:rect l="textAreaLeft" t="textAreaTop" r="textAreaRight" b="textAreaBottom"/>
                <a:pathLst>
                  <a:path w="43280" h="2156">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90" name="Google Shape;8533;p58"/>
              <p:cNvSpPr/>
              <p:nvPr/>
            </p:nvSpPr>
            <p:spPr>
              <a:xfrm>
                <a:off x="4328640" y="1794240"/>
                <a:ext cx="881280" cy="18360"/>
              </a:xfrm>
              <a:custGeom>
                <a:avLst/>
                <a:gdLst>
                  <a:gd name="textAreaLeft" fmla="*/ 0 w 881280"/>
                  <a:gd name="textAreaRight" fmla="*/ 883080 w 881280"/>
                  <a:gd name="textAreaTop" fmla="*/ 0 h 18360"/>
                  <a:gd name="textAreaBottom" fmla="*/ 20160 h 18360"/>
                </a:gdLst>
                <a:ahLst/>
                <a:rect l="textAreaLeft" t="textAreaTop" r="textAreaRight" b="textAreaBottom"/>
                <a:pathLst>
                  <a:path w="81797" h="2156">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6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000000"/>
                  </a:solidFill>
                  <a:latin typeface="Arial"/>
                </a:endParaRPr>
              </a:p>
            </p:txBody>
          </p:sp>
          <p:sp>
            <p:nvSpPr>
              <p:cNvPr id="7891" name="Google Shape;8534;p58"/>
              <p:cNvSpPr/>
              <p:nvPr/>
            </p:nvSpPr>
            <p:spPr>
              <a:xfrm>
                <a:off x="4756320" y="1950840"/>
                <a:ext cx="711000" cy="18360"/>
              </a:xfrm>
              <a:custGeom>
                <a:avLst/>
                <a:gdLst>
                  <a:gd name="textAreaLeft" fmla="*/ 0 w 711000"/>
                  <a:gd name="textAreaRight" fmla="*/ 712800 w 711000"/>
                  <a:gd name="textAreaTop" fmla="*/ 0 h 18360"/>
                  <a:gd name="textAreaBottom" fmla="*/ 20160 h 18360"/>
                </a:gdLst>
                <a:ahLst/>
                <a:rect l="textAreaLeft" t="textAreaTop" r="textAreaRight" b="textAreaBottom"/>
                <a:pathLst>
                  <a:path w="66033" h="2156">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7892" name="Google Shape;8535;p58"/>
              <p:cNvSpPr/>
              <p:nvPr/>
            </p:nvSpPr>
            <p:spPr>
              <a:xfrm>
                <a:off x="5242320" y="2107440"/>
                <a:ext cx="492120" cy="18360"/>
              </a:xfrm>
              <a:custGeom>
                <a:avLst/>
                <a:gdLst>
                  <a:gd name="textAreaLeft" fmla="*/ 0 w 492120"/>
                  <a:gd name="textAreaRight" fmla="*/ 493920 w 492120"/>
                  <a:gd name="textAreaTop" fmla="*/ 0 h 18360"/>
                  <a:gd name="textAreaBottom" fmla="*/ 20160 h 18360"/>
                </a:gdLst>
                <a:ahLst/>
                <a:rect l="textAreaLeft" t="textAreaTop" r="textAreaRight" b="textAreaBottom"/>
                <a:pathLst>
                  <a:path w="45745" h="2144">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6000"/>
                </a:srgbClr>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000000"/>
                  </a:solidFill>
                  <a:latin typeface="Arial"/>
                </a:endParaRPr>
              </a:p>
            </p:txBody>
          </p:sp>
        </p:grpSp>
      </p:gr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7893" name="Google Shape;8540;p59"/>
          <p:cNvGrpSpPr/>
          <p:nvPr/>
        </p:nvGrpSpPr>
        <p:grpSpPr>
          <a:xfrm>
            <a:off x="4814640" y="1191600"/>
            <a:ext cx="743760" cy="718560"/>
            <a:chOff x="4814640" y="1191600"/>
            <a:chExt cx="743760" cy="718560"/>
          </a:xfrm>
        </p:grpSpPr>
        <p:sp>
          <p:nvSpPr>
            <p:cNvPr id="7894" name="Google Shape;8541;p59"/>
            <p:cNvSpPr/>
            <p:nvPr/>
          </p:nvSpPr>
          <p:spPr>
            <a:xfrm>
              <a:off x="4897800" y="1271520"/>
              <a:ext cx="579960" cy="551160"/>
            </a:xfrm>
            <a:prstGeom prst="pentagon">
              <a:avLst>
                <a:gd name="hf" fmla="val 105146"/>
                <a:gd name="vf" fmla="val 110557"/>
              </a:avLst>
            </a:pr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7895" name="Google Shape;8542;p59"/>
            <p:cNvGrpSpPr/>
            <p:nvPr/>
          </p:nvGrpSpPr>
          <p:grpSpPr>
            <a:xfrm>
              <a:off x="5424840" y="1414800"/>
              <a:ext cx="133560" cy="396360"/>
              <a:chOff x="5424840" y="1414800"/>
              <a:chExt cx="133560" cy="396360"/>
            </a:xfrm>
          </p:grpSpPr>
          <p:sp>
            <p:nvSpPr>
              <p:cNvPr id="7896" name="Google Shape;8543;p59"/>
              <p:cNvSpPr/>
              <p:nvPr/>
            </p:nvSpPr>
            <p:spPr>
              <a:xfrm>
                <a:off x="5424840" y="1414800"/>
                <a:ext cx="133560" cy="133560"/>
              </a:xfrm>
              <a:prstGeom prst="ellipse">
                <a:avLst/>
              </a:prstGeom>
              <a:noFill/>
              <a:ln w="9525">
                <a:solidFill>
                  <a:srgbClr val="869fb1"/>
                </a:solidFill>
                <a:round/>
              </a:ln>
            </p:spPr>
            <p:style>
              <a:lnRef idx="0"/>
              <a:fillRef idx="0"/>
              <a:effectRef idx="0"/>
              <a:fontRef idx="minor"/>
            </p:style>
            <p:txBody>
              <a:bodyPr lIns="90000" rIns="90000" tIns="47160" bIns="47160" anchor="ctr">
                <a:noAutofit/>
              </a:bodyPr>
              <a:p>
                <a:pPr algn="ctr">
                  <a:lnSpc>
                    <a:spcPct val="100000"/>
                  </a:lnSpc>
                  <a:tabLst>
                    <a:tab algn="l" pos="0"/>
                  </a:tabLst>
                </a:pPr>
                <a:endParaRPr b="0" lang="en-US" sz="1400" spc="-1" strike="noStrike">
                  <a:solidFill>
                    <a:srgbClr val="ffffff"/>
                  </a:solidFill>
                  <a:latin typeface="Arial"/>
                </a:endParaRPr>
              </a:p>
            </p:txBody>
          </p:sp>
          <p:sp>
            <p:nvSpPr>
              <p:cNvPr id="7897" name="Google Shape;8544;p59"/>
              <p:cNvSpPr/>
              <p:nvPr/>
            </p:nvSpPr>
            <p:spPr>
              <a:xfrm rot="6478800">
                <a:off x="5354280" y="1661400"/>
                <a:ext cx="266040" cy="34920"/>
              </a:xfrm>
              <a:prstGeom prst="rightArrow">
                <a:avLst>
                  <a:gd name="adj1" fmla="val 25514"/>
                  <a:gd name="adj2" fmla="val 64322"/>
                </a:avLst>
              </a:prstGeom>
              <a:solidFill>
                <a:srgbClr val="667e92"/>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898" name="Google Shape;8545;p59"/>
            <p:cNvGrpSpPr/>
            <p:nvPr/>
          </p:nvGrpSpPr>
          <p:grpSpPr>
            <a:xfrm>
              <a:off x="5051160" y="1758600"/>
              <a:ext cx="383400" cy="151560"/>
              <a:chOff x="5051160" y="1758600"/>
              <a:chExt cx="383400" cy="151560"/>
            </a:xfrm>
          </p:grpSpPr>
          <p:sp>
            <p:nvSpPr>
              <p:cNvPr id="7899" name="Google Shape;8546;p59"/>
              <p:cNvSpPr/>
              <p:nvPr/>
            </p:nvSpPr>
            <p:spPr>
              <a:xfrm>
                <a:off x="5301000" y="1758600"/>
                <a:ext cx="133560" cy="133560"/>
              </a:xfrm>
              <a:prstGeom prst="ellipse">
                <a:avLst/>
              </a:prstGeom>
              <a:noFill/>
              <a:ln w="9525">
                <a:solidFill>
                  <a:srgbClr val="869fb1"/>
                </a:solidFill>
                <a:round/>
              </a:ln>
            </p:spPr>
            <p:style>
              <a:lnRef idx="0"/>
              <a:fillRef idx="0"/>
              <a:effectRef idx="0"/>
              <a:fontRef idx="minor"/>
            </p:style>
            <p:txBody>
              <a:bodyPr lIns="90000" rIns="90000" tIns="47160" bIns="47160" anchor="ctr">
                <a:noAutofit/>
              </a:bodyPr>
              <a:p>
                <a:pPr algn="ctr">
                  <a:lnSpc>
                    <a:spcPct val="100000"/>
                  </a:lnSpc>
                  <a:tabLst>
                    <a:tab algn="l" pos="0"/>
                  </a:tabLst>
                </a:pPr>
                <a:endParaRPr b="0" lang="en-US" sz="1400" spc="-1" strike="noStrike">
                  <a:solidFill>
                    <a:srgbClr val="ffffff"/>
                  </a:solidFill>
                  <a:latin typeface="Arial"/>
                </a:endParaRPr>
              </a:p>
            </p:txBody>
          </p:sp>
          <p:sp>
            <p:nvSpPr>
              <p:cNvPr id="7900" name="Google Shape;8547;p59"/>
              <p:cNvSpPr/>
              <p:nvPr/>
            </p:nvSpPr>
            <p:spPr>
              <a:xfrm rot="10798800">
                <a:off x="5050800" y="1875240"/>
                <a:ext cx="266040" cy="34920"/>
              </a:xfrm>
              <a:prstGeom prst="rightArrow">
                <a:avLst>
                  <a:gd name="adj1" fmla="val 25514"/>
                  <a:gd name="adj2" fmla="val 64322"/>
                </a:avLst>
              </a:prstGeom>
              <a:solidFill>
                <a:srgbClr val="667e92"/>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01" name="Google Shape;8548;p59"/>
            <p:cNvGrpSpPr/>
            <p:nvPr/>
          </p:nvGrpSpPr>
          <p:grpSpPr>
            <a:xfrm>
              <a:off x="4825080" y="1555560"/>
              <a:ext cx="246240" cy="336600"/>
              <a:chOff x="4825080" y="1555560"/>
              <a:chExt cx="246240" cy="336600"/>
            </a:xfrm>
          </p:grpSpPr>
          <p:sp>
            <p:nvSpPr>
              <p:cNvPr id="7902" name="Google Shape;8549;p59"/>
              <p:cNvSpPr/>
              <p:nvPr/>
            </p:nvSpPr>
            <p:spPr>
              <a:xfrm>
                <a:off x="4937760" y="1758600"/>
                <a:ext cx="133560" cy="133560"/>
              </a:xfrm>
              <a:prstGeom prst="ellipse">
                <a:avLst/>
              </a:prstGeom>
              <a:noFill/>
              <a:ln w="9525">
                <a:solidFill>
                  <a:srgbClr val="869fb1"/>
                </a:solidFill>
                <a:round/>
              </a:ln>
            </p:spPr>
            <p:style>
              <a:lnRef idx="0"/>
              <a:fillRef idx="0"/>
              <a:effectRef idx="0"/>
              <a:fontRef idx="minor"/>
            </p:style>
            <p:txBody>
              <a:bodyPr lIns="90000" rIns="90000" tIns="47160" bIns="47160" anchor="ctr">
                <a:noAutofit/>
              </a:bodyPr>
              <a:p>
                <a:pPr algn="ctr">
                  <a:lnSpc>
                    <a:spcPct val="100000"/>
                  </a:lnSpc>
                  <a:tabLst>
                    <a:tab algn="l" pos="0"/>
                  </a:tabLst>
                </a:pPr>
                <a:endParaRPr b="0" lang="en-US" sz="1400" spc="-1" strike="noStrike">
                  <a:solidFill>
                    <a:srgbClr val="ffffff"/>
                  </a:solidFill>
                  <a:latin typeface="Arial"/>
                </a:endParaRPr>
              </a:p>
            </p:txBody>
          </p:sp>
          <p:sp>
            <p:nvSpPr>
              <p:cNvPr id="7903" name="Google Shape;8550;p59"/>
              <p:cNvSpPr/>
              <p:nvPr/>
            </p:nvSpPr>
            <p:spPr>
              <a:xfrm rot="15121200">
                <a:off x="4749480" y="1670040"/>
                <a:ext cx="266040" cy="34920"/>
              </a:xfrm>
              <a:prstGeom prst="rightArrow">
                <a:avLst>
                  <a:gd name="adj1" fmla="val 25514"/>
                  <a:gd name="adj2" fmla="val 64322"/>
                </a:avLst>
              </a:prstGeom>
              <a:solidFill>
                <a:srgbClr val="667e92"/>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04" name="Google Shape;8551;p59"/>
            <p:cNvGrpSpPr/>
            <p:nvPr/>
          </p:nvGrpSpPr>
          <p:grpSpPr>
            <a:xfrm>
              <a:off x="5121000" y="1191600"/>
              <a:ext cx="378360" cy="225720"/>
              <a:chOff x="5121000" y="1191600"/>
              <a:chExt cx="378360" cy="225720"/>
            </a:xfrm>
          </p:grpSpPr>
          <p:sp>
            <p:nvSpPr>
              <p:cNvPr id="7905" name="Google Shape;8552;p59"/>
              <p:cNvSpPr/>
              <p:nvPr/>
            </p:nvSpPr>
            <p:spPr>
              <a:xfrm>
                <a:off x="5121000" y="1191600"/>
                <a:ext cx="133560" cy="133560"/>
              </a:xfrm>
              <a:prstGeom prst="ellipse">
                <a:avLst/>
              </a:prstGeom>
              <a:noFill/>
              <a:ln w="9525">
                <a:solidFill>
                  <a:srgbClr val="869fb1"/>
                </a:solidFill>
                <a:round/>
              </a:ln>
            </p:spPr>
            <p:style>
              <a:lnRef idx="0"/>
              <a:fillRef idx="0"/>
              <a:effectRef idx="0"/>
              <a:fontRef idx="minor"/>
            </p:style>
            <p:txBody>
              <a:bodyPr lIns="90000" rIns="90000" tIns="47160" bIns="47160" anchor="ctr">
                <a:noAutofit/>
              </a:bodyPr>
              <a:p>
                <a:pPr algn="ctr">
                  <a:lnSpc>
                    <a:spcPct val="100000"/>
                  </a:lnSpc>
                  <a:tabLst>
                    <a:tab algn="l" pos="0"/>
                  </a:tabLst>
                </a:pPr>
                <a:endParaRPr b="0" lang="en-US" sz="1400" spc="-1" strike="noStrike">
                  <a:solidFill>
                    <a:srgbClr val="ffffff"/>
                  </a:solidFill>
                  <a:latin typeface="Arial"/>
                </a:endParaRPr>
              </a:p>
            </p:txBody>
          </p:sp>
          <p:sp>
            <p:nvSpPr>
              <p:cNvPr id="7906" name="Google Shape;8553;p59"/>
              <p:cNvSpPr/>
              <p:nvPr/>
            </p:nvSpPr>
            <p:spPr>
              <a:xfrm rot="2159400">
                <a:off x="5248440" y="1307520"/>
                <a:ext cx="266040" cy="34560"/>
              </a:xfrm>
              <a:prstGeom prst="rightArrow">
                <a:avLst>
                  <a:gd name="adj1" fmla="val 25514"/>
                  <a:gd name="adj2" fmla="val 64322"/>
                </a:avLst>
              </a:prstGeom>
              <a:solidFill>
                <a:srgbClr val="5f7d95"/>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07" name="Google Shape;8554;p59"/>
            <p:cNvGrpSpPr/>
            <p:nvPr/>
          </p:nvGrpSpPr>
          <p:grpSpPr>
            <a:xfrm>
              <a:off x="4814640" y="1231200"/>
              <a:ext cx="300960" cy="317160"/>
              <a:chOff x="4814640" y="1231200"/>
              <a:chExt cx="300960" cy="317160"/>
            </a:xfrm>
          </p:grpSpPr>
          <p:sp>
            <p:nvSpPr>
              <p:cNvPr id="7908" name="Google Shape;8555;p59"/>
              <p:cNvSpPr/>
              <p:nvPr/>
            </p:nvSpPr>
            <p:spPr>
              <a:xfrm>
                <a:off x="4814640" y="1414800"/>
                <a:ext cx="133560" cy="133560"/>
              </a:xfrm>
              <a:prstGeom prst="ellipse">
                <a:avLst/>
              </a:prstGeom>
              <a:noFill/>
              <a:ln w="9525">
                <a:solidFill>
                  <a:srgbClr val="869fb1"/>
                </a:solidFill>
                <a:round/>
              </a:ln>
            </p:spPr>
            <p:style>
              <a:lnRef idx="0"/>
              <a:fillRef idx="0"/>
              <a:effectRef idx="0"/>
              <a:fontRef idx="minor"/>
            </p:style>
            <p:txBody>
              <a:bodyPr lIns="90000" rIns="90000" tIns="47160" bIns="47160" anchor="ctr">
                <a:noAutofit/>
              </a:bodyPr>
              <a:p>
                <a:pPr algn="ctr">
                  <a:lnSpc>
                    <a:spcPct val="100000"/>
                  </a:lnSpc>
                  <a:tabLst>
                    <a:tab algn="l" pos="0"/>
                  </a:tabLst>
                </a:pPr>
                <a:endParaRPr b="0" lang="en-US" sz="1400" spc="-1" strike="noStrike">
                  <a:solidFill>
                    <a:srgbClr val="ffffff"/>
                  </a:solidFill>
                  <a:latin typeface="Arial"/>
                </a:endParaRPr>
              </a:p>
            </p:txBody>
          </p:sp>
          <p:sp>
            <p:nvSpPr>
              <p:cNvPr id="7909" name="Google Shape;8556;p59"/>
              <p:cNvSpPr/>
              <p:nvPr/>
            </p:nvSpPr>
            <p:spPr>
              <a:xfrm rot="19440600">
                <a:off x="4864320" y="1305720"/>
                <a:ext cx="266040" cy="34920"/>
              </a:xfrm>
              <a:prstGeom prst="rightArrow">
                <a:avLst>
                  <a:gd name="adj1" fmla="val 25514"/>
                  <a:gd name="adj2" fmla="val 64322"/>
                </a:avLst>
              </a:prstGeom>
              <a:solidFill>
                <a:srgbClr val="667e92"/>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7910" name="Google Shape;8557;p59"/>
          <p:cNvGrpSpPr/>
          <p:nvPr/>
        </p:nvGrpSpPr>
        <p:grpSpPr>
          <a:xfrm>
            <a:off x="731160" y="2070000"/>
            <a:ext cx="759960" cy="727920"/>
            <a:chOff x="731160" y="2070000"/>
            <a:chExt cx="759960" cy="727920"/>
          </a:xfrm>
        </p:grpSpPr>
        <p:sp>
          <p:nvSpPr>
            <p:cNvPr id="7911" name="Google Shape;8558;p59"/>
            <p:cNvSpPr/>
            <p:nvPr/>
          </p:nvSpPr>
          <p:spPr>
            <a:xfrm>
              <a:off x="872280" y="2070000"/>
              <a:ext cx="470160" cy="241920"/>
            </a:xfrm>
            <a:custGeom>
              <a:avLst/>
              <a:gdLst>
                <a:gd name="textAreaLeft" fmla="*/ 0 w 470160"/>
                <a:gd name="textAreaRight" fmla="*/ 471960 w 470160"/>
                <a:gd name="textAreaTop" fmla="*/ 0 h 241920"/>
                <a:gd name="textAreaBottom" fmla="*/ 243720 h 241920"/>
              </a:gdLst>
              <a:ahLst/>
              <a:rect l="textAreaLeft" t="textAreaTop" r="textAreaRight" b="textAreaBottom"/>
              <a:pathLst>
                <a:path w="20642" h="10656">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2" name="Google Shape;8559;p59"/>
            <p:cNvSpPr/>
            <p:nvPr/>
          </p:nvSpPr>
          <p:spPr>
            <a:xfrm>
              <a:off x="1147680" y="2351520"/>
              <a:ext cx="343440" cy="433800"/>
            </a:xfrm>
            <a:custGeom>
              <a:avLst/>
              <a:gdLst>
                <a:gd name="textAreaLeft" fmla="*/ 0 w 343440"/>
                <a:gd name="textAreaRight" fmla="*/ 345240 w 343440"/>
                <a:gd name="textAreaTop" fmla="*/ 0 h 433800"/>
                <a:gd name="textAreaBottom" fmla="*/ 435600 h 433800"/>
              </a:gdLst>
              <a:ahLst/>
              <a:rect l="textAreaLeft" t="textAreaTop" r="textAreaRight" b="textAreaBottom"/>
              <a:pathLst>
                <a:path w="15102" h="19057">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3" name="Google Shape;8560;p59"/>
            <p:cNvSpPr/>
            <p:nvPr/>
          </p:nvSpPr>
          <p:spPr>
            <a:xfrm>
              <a:off x="1119600" y="2315160"/>
              <a:ext cx="222120" cy="210240"/>
            </a:xfrm>
            <a:custGeom>
              <a:avLst/>
              <a:gdLst>
                <a:gd name="textAreaLeft" fmla="*/ 0 w 222120"/>
                <a:gd name="textAreaRight" fmla="*/ 223920 w 222120"/>
                <a:gd name="textAreaTop" fmla="*/ 0 h 210240"/>
                <a:gd name="textAreaBottom" fmla="*/ 212040 h 210240"/>
              </a:gdLst>
              <a:ahLst/>
              <a:rect l="textAreaLeft" t="textAreaTop" r="textAreaRight" b="textAreaBottom"/>
              <a:pathLst>
                <a:path w="9787" h="9276">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4" name="Google Shape;8561;p59"/>
            <p:cNvSpPr/>
            <p:nvPr/>
          </p:nvSpPr>
          <p:spPr>
            <a:xfrm>
              <a:off x="731160" y="2364120"/>
              <a:ext cx="343440" cy="433800"/>
            </a:xfrm>
            <a:custGeom>
              <a:avLst/>
              <a:gdLst>
                <a:gd name="textAreaLeft" fmla="*/ 0 w 343440"/>
                <a:gd name="textAreaRight" fmla="*/ 345240 w 343440"/>
                <a:gd name="textAreaTop" fmla="*/ 0 h 433800"/>
                <a:gd name="textAreaBottom" fmla="*/ 435600 h 433800"/>
              </a:gdLst>
              <a:ahLst/>
              <a:rect l="textAreaLeft" t="textAreaTop" r="textAreaRight" b="textAreaBottom"/>
              <a:pathLst>
                <a:path w="15103" h="19057">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5" name="Google Shape;8562;p59"/>
            <p:cNvSpPr/>
            <p:nvPr/>
          </p:nvSpPr>
          <p:spPr>
            <a:xfrm>
              <a:off x="873000" y="2315160"/>
              <a:ext cx="222120" cy="210240"/>
            </a:xfrm>
            <a:custGeom>
              <a:avLst/>
              <a:gdLst>
                <a:gd name="textAreaLeft" fmla="*/ 0 w 222120"/>
                <a:gd name="textAreaRight" fmla="*/ 223920 w 222120"/>
                <a:gd name="textAreaTop" fmla="*/ 0 h 210240"/>
                <a:gd name="textAreaBottom" fmla="*/ 212040 h 210240"/>
              </a:gdLst>
              <a:ahLst/>
              <a:rect l="textAreaLeft" t="textAreaTop" r="textAreaRight" b="textAreaBottom"/>
              <a:pathLst>
                <a:path w="9787" h="9276">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16" name="Google Shape;8563;p59"/>
            <p:cNvSpPr/>
            <p:nvPr/>
          </p:nvSpPr>
          <p:spPr>
            <a:xfrm>
              <a:off x="993240" y="2546640"/>
              <a:ext cx="228240" cy="205200"/>
            </a:xfrm>
            <a:custGeom>
              <a:avLst/>
              <a:gdLst>
                <a:gd name="textAreaLeft" fmla="*/ 0 w 228240"/>
                <a:gd name="textAreaRight" fmla="*/ 230040 w 228240"/>
                <a:gd name="textAreaTop" fmla="*/ 0 h 205200"/>
                <a:gd name="textAreaBottom" fmla="*/ 207000 h 205200"/>
              </a:gdLst>
              <a:ahLst/>
              <a:rect l="textAreaLeft" t="textAreaTop" r="textAreaRight" b="textAreaBottom"/>
              <a:pathLst>
                <a:path w="10067" h="9055">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17" name="Google Shape;8564;p59"/>
          <p:cNvGrpSpPr/>
          <p:nvPr/>
        </p:nvGrpSpPr>
        <p:grpSpPr>
          <a:xfrm>
            <a:off x="3241800" y="2072880"/>
            <a:ext cx="686880" cy="725040"/>
            <a:chOff x="3241800" y="2072880"/>
            <a:chExt cx="686880" cy="725040"/>
          </a:xfrm>
        </p:grpSpPr>
        <p:grpSp>
          <p:nvGrpSpPr>
            <p:cNvPr id="7918" name="Google Shape;8565;p59"/>
            <p:cNvGrpSpPr/>
            <p:nvPr/>
          </p:nvGrpSpPr>
          <p:grpSpPr>
            <a:xfrm>
              <a:off x="3241800" y="2299320"/>
              <a:ext cx="305640" cy="212400"/>
              <a:chOff x="3241800" y="2299320"/>
              <a:chExt cx="305640" cy="212400"/>
            </a:xfrm>
          </p:grpSpPr>
          <p:sp>
            <p:nvSpPr>
              <p:cNvPr id="7919" name="Google Shape;8566;p59"/>
              <p:cNvSpPr/>
              <p:nvPr/>
            </p:nvSpPr>
            <p:spPr>
              <a:xfrm>
                <a:off x="3335040" y="2299320"/>
                <a:ext cx="212400" cy="21240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920" name="Google Shape;8567;p59"/>
              <p:cNvCxnSpPr/>
              <p:nvPr/>
            </p:nvCxnSpPr>
            <p:spPr>
              <a:xfrm flipH="1">
                <a:off x="3241800" y="2406240"/>
                <a:ext cx="94680" cy="1800"/>
              </a:xfrm>
              <a:prstGeom prst="straightConnector1">
                <a:avLst/>
              </a:prstGeom>
              <a:ln w="9525">
                <a:solidFill>
                  <a:srgbClr val="435d74"/>
                </a:solidFill>
                <a:round/>
              </a:ln>
            </p:spPr>
          </p:cxnSp>
        </p:grpSp>
        <p:grpSp>
          <p:nvGrpSpPr>
            <p:cNvPr id="7921" name="Google Shape;8568;p59"/>
            <p:cNvGrpSpPr/>
            <p:nvPr/>
          </p:nvGrpSpPr>
          <p:grpSpPr>
            <a:xfrm>
              <a:off x="3387600" y="2471760"/>
              <a:ext cx="212400" cy="326160"/>
              <a:chOff x="3387600" y="2471760"/>
              <a:chExt cx="212400" cy="326160"/>
            </a:xfrm>
          </p:grpSpPr>
          <p:sp>
            <p:nvSpPr>
              <p:cNvPr id="7922" name="Google Shape;8569;p59"/>
              <p:cNvSpPr/>
              <p:nvPr/>
            </p:nvSpPr>
            <p:spPr>
              <a:xfrm>
                <a:off x="3387600" y="2471760"/>
                <a:ext cx="212400" cy="212400"/>
              </a:xfrm>
              <a:prstGeom prst="ellipse">
                <a:avLst/>
              </a:prstGeom>
              <a:noFill/>
              <a:ln w="9525">
                <a:solidFill>
                  <a:srgbClr val="5f7d95"/>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923" name="Google Shape;8570;p59"/>
              <p:cNvCxnSpPr/>
              <p:nvPr/>
            </p:nvCxnSpPr>
            <p:spPr>
              <a:xfrm flipV="1">
                <a:off x="3494520" y="2685960"/>
                <a:ext cx="1800" cy="112320"/>
              </a:xfrm>
              <a:prstGeom prst="straightConnector1">
                <a:avLst/>
              </a:prstGeom>
              <a:ln w="9525">
                <a:solidFill>
                  <a:srgbClr val="5f7d95"/>
                </a:solidFill>
                <a:round/>
              </a:ln>
            </p:spPr>
          </p:cxnSp>
        </p:grpSp>
        <p:grpSp>
          <p:nvGrpSpPr>
            <p:cNvPr id="7924" name="Google Shape;8571;p59"/>
            <p:cNvGrpSpPr/>
            <p:nvPr/>
          </p:nvGrpSpPr>
          <p:grpSpPr>
            <a:xfrm>
              <a:off x="3569040" y="2471760"/>
              <a:ext cx="212400" cy="326160"/>
              <a:chOff x="3569040" y="2471760"/>
              <a:chExt cx="212400" cy="326160"/>
            </a:xfrm>
          </p:grpSpPr>
          <p:sp>
            <p:nvSpPr>
              <p:cNvPr id="7925" name="Google Shape;8572;p59"/>
              <p:cNvSpPr/>
              <p:nvPr/>
            </p:nvSpPr>
            <p:spPr>
              <a:xfrm>
                <a:off x="3569040" y="2471760"/>
                <a:ext cx="212400" cy="212400"/>
              </a:xfrm>
              <a:prstGeom prst="ellipse">
                <a:avLst/>
              </a:prstGeom>
              <a:noFill/>
              <a:ln w="9525">
                <a:solidFill>
                  <a:srgbClr val="869fb2"/>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926" name="Google Shape;8573;p59"/>
              <p:cNvCxnSpPr/>
              <p:nvPr/>
            </p:nvCxnSpPr>
            <p:spPr>
              <a:xfrm flipV="1">
                <a:off x="3675960" y="2685960"/>
                <a:ext cx="1800" cy="112320"/>
              </a:xfrm>
              <a:prstGeom prst="straightConnector1">
                <a:avLst/>
              </a:prstGeom>
              <a:ln w="9525">
                <a:solidFill>
                  <a:srgbClr val="869fb2"/>
                </a:solidFill>
                <a:round/>
              </a:ln>
            </p:spPr>
          </p:cxnSp>
        </p:grpSp>
        <p:grpSp>
          <p:nvGrpSpPr>
            <p:cNvPr id="7927" name="Google Shape;8574;p59"/>
            <p:cNvGrpSpPr/>
            <p:nvPr/>
          </p:nvGrpSpPr>
          <p:grpSpPr>
            <a:xfrm>
              <a:off x="3621240" y="2297160"/>
              <a:ext cx="307440" cy="212400"/>
              <a:chOff x="3621240" y="2297160"/>
              <a:chExt cx="307440" cy="212400"/>
            </a:xfrm>
          </p:grpSpPr>
          <p:sp>
            <p:nvSpPr>
              <p:cNvPr id="7928" name="Google Shape;8575;p59"/>
              <p:cNvSpPr/>
              <p:nvPr/>
            </p:nvSpPr>
            <p:spPr>
              <a:xfrm>
                <a:off x="3621240" y="2297160"/>
                <a:ext cx="212400" cy="212400"/>
              </a:xfrm>
              <a:prstGeom prst="ellipse">
                <a:avLst/>
              </a:prstGeom>
              <a:noFill/>
              <a:ln w="9525">
                <a:solidFill>
                  <a:srgbClr val="a5b7c6"/>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929" name="Google Shape;8576;p59"/>
              <p:cNvCxnSpPr/>
              <p:nvPr/>
            </p:nvCxnSpPr>
            <p:spPr>
              <a:xfrm flipH="1">
                <a:off x="3835080" y="2406240"/>
                <a:ext cx="93960" cy="1800"/>
              </a:xfrm>
              <a:prstGeom prst="straightConnector1">
                <a:avLst/>
              </a:prstGeom>
              <a:ln w="9525">
                <a:solidFill>
                  <a:srgbClr val="a5b7c6"/>
                </a:solidFill>
                <a:round/>
              </a:ln>
            </p:spPr>
          </p:cxnSp>
        </p:grpSp>
        <p:grpSp>
          <p:nvGrpSpPr>
            <p:cNvPr id="7930" name="Google Shape;8577;p59"/>
            <p:cNvGrpSpPr/>
            <p:nvPr/>
          </p:nvGrpSpPr>
          <p:grpSpPr>
            <a:xfrm>
              <a:off x="3474720" y="2072880"/>
              <a:ext cx="212400" cy="325080"/>
              <a:chOff x="3474720" y="2072880"/>
              <a:chExt cx="212400" cy="325080"/>
            </a:xfrm>
          </p:grpSpPr>
          <p:sp>
            <p:nvSpPr>
              <p:cNvPr id="7931" name="Google Shape;8578;p59"/>
              <p:cNvSpPr/>
              <p:nvPr/>
            </p:nvSpPr>
            <p:spPr>
              <a:xfrm>
                <a:off x="3474720" y="2185560"/>
                <a:ext cx="212400" cy="212400"/>
              </a:xfrm>
              <a:prstGeom prst="ellipse">
                <a:avLst/>
              </a:prstGeom>
              <a:noFill/>
              <a:ln w="9525">
                <a:solidFill>
                  <a:srgbClr val="bac8d3"/>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pc="-1" strike="noStrike">
                  <a:solidFill>
                    <a:srgbClr val="ffffff"/>
                  </a:solidFill>
                  <a:latin typeface="Arial"/>
                </a:endParaRPr>
              </a:p>
            </p:txBody>
          </p:sp>
          <p:cxnSp>
            <p:nvCxnSpPr>
              <p:cNvPr id="7932" name="Google Shape;8579;p59"/>
              <p:cNvCxnSpPr/>
              <p:nvPr/>
            </p:nvCxnSpPr>
            <p:spPr>
              <a:xfrm flipV="1">
                <a:off x="3581640" y="2072880"/>
                <a:ext cx="1800" cy="112680"/>
              </a:xfrm>
              <a:prstGeom prst="straightConnector1">
                <a:avLst/>
              </a:prstGeom>
              <a:ln w="9525">
                <a:solidFill>
                  <a:srgbClr val="bac8d3"/>
                </a:solidFill>
                <a:round/>
              </a:ln>
            </p:spPr>
          </p:cxnSp>
        </p:grpSp>
      </p:grpSp>
      <p:grpSp>
        <p:nvGrpSpPr>
          <p:cNvPr id="7933" name="Google Shape;8580;p59"/>
          <p:cNvGrpSpPr/>
          <p:nvPr/>
        </p:nvGrpSpPr>
        <p:grpSpPr>
          <a:xfrm>
            <a:off x="4917240" y="2079720"/>
            <a:ext cx="708480" cy="708480"/>
            <a:chOff x="4917240" y="2079720"/>
            <a:chExt cx="708480" cy="708480"/>
          </a:xfrm>
        </p:grpSpPr>
        <p:sp>
          <p:nvSpPr>
            <p:cNvPr id="7934" name="Google Shape;8581;p59"/>
            <p:cNvSpPr/>
            <p:nvPr/>
          </p:nvSpPr>
          <p:spPr>
            <a:xfrm>
              <a:off x="4917240" y="2079720"/>
              <a:ext cx="708480" cy="708480"/>
            </a:xfrm>
            <a:prstGeom prst="ellipse">
              <a:avLst/>
            </a:pr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35" name="Google Shape;8582;p59"/>
            <p:cNvSpPr/>
            <p:nvPr/>
          </p:nvSpPr>
          <p:spPr>
            <a:xfrm>
              <a:off x="4981680" y="2144160"/>
              <a:ext cx="579600" cy="579600"/>
            </a:xfrm>
            <a:prstGeom prst="ellipse">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36" name="Google Shape;8583;p59"/>
            <p:cNvSpPr/>
            <p:nvPr/>
          </p:nvSpPr>
          <p:spPr>
            <a:xfrm>
              <a:off x="5061240" y="2223720"/>
              <a:ext cx="420840" cy="420840"/>
            </a:xfrm>
            <a:prstGeom prst="ellipse">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37" name="Google Shape;8584;p59"/>
            <p:cNvSpPr/>
            <p:nvPr/>
          </p:nvSpPr>
          <p:spPr>
            <a:xfrm>
              <a:off x="5139000" y="2301480"/>
              <a:ext cx="264960" cy="264960"/>
            </a:xfrm>
            <a:prstGeom prst="ellipse">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38" name="Google Shape;8585;p59"/>
          <p:cNvGrpSpPr/>
          <p:nvPr/>
        </p:nvGrpSpPr>
        <p:grpSpPr>
          <a:xfrm>
            <a:off x="5726520" y="2074320"/>
            <a:ext cx="719280" cy="719280"/>
            <a:chOff x="5726520" y="2074320"/>
            <a:chExt cx="719280" cy="719280"/>
          </a:xfrm>
        </p:grpSpPr>
        <p:sp>
          <p:nvSpPr>
            <p:cNvPr id="7939" name="Google Shape;8586;p59"/>
            <p:cNvSpPr/>
            <p:nvPr/>
          </p:nvSpPr>
          <p:spPr>
            <a:xfrm>
              <a:off x="5726520" y="2074320"/>
              <a:ext cx="719280" cy="719280"/>
            </a:xfrm>
            <a:prstGeom prst="ellipse">
              <a:avLst/>
            </a:pr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40" name="Google Shape;8587;p59"/>
            <p:cNvSpPr/>
            <p:nvPr/>
          </p:nvSpPr>
          <p:spPr>
            <a:xfrm>
              <a:off x="5803920" y="2228400"/>
              <a:ext cx="565200" cy="565200"/>
            </a:xfrm>
            <a:prstGeom prst="ellipse">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41" name="Google Shape;8588;p59"/>
            <p:cNvSpPr/>
            <p:nvPr/>
          </p:nvSpPr>
          <p:spPr>
            <a:xfrm>
              <a:off x="5854680" y="2330280"/>
              <a:ext cx="463320" cy="463320"/>
            </a:xfrm>
            <a:prstGeom prst="ellipse">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42" name="Google Shape;8589;p59"/>
            <p:cNvSpPr/>
            <p:nvPr/>
          </p:nvSpPr>
          <p:spPr>
            <a:xfrm>
              <a:off x="5902920" y="2426400"/>
              <a:ext cx="367200" cy="367200"/>
            </a:xfrm>
            <a:prstGeom prst="ellipse">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43" name="Google Shape;8590;p59"/>
          <p:cNvGrpSpPr/>
          <p:nvPr/>
        </p:nvGrpSpPr>
        <p:grpSpPr>
          <a:xfrm>
            <a:off x="8172000" y="3719880"/>
            <a:ext cx="278640" cy="671400"/>
            <a:chOff x="8172000" y="3719880"/>
            <a:chExt cx="278640" cy="671400"/>
          </a:xfrm>
        </p:grpSpPr>
        <p:grpSp>
          <p:nvGrpSpPr>
            <p:cNvPr id="7944" name="Google Shape;8591;p59"/>
            <p:cNvGrpSpPr/>
            <p:nvPr/>
          </p:nvGrpSpPr>
          <p:grpSpPr>
            <a:xfrm>
              <a:off x="8172000" y="3719880"/>
              <a:ext cx="278640" cy="671400"/>
              <a:chOff x="8172000" y="3719880"/>
              <a:chExt cx="278640" cy="671400"/>
            </a:xfrm>
          </p:grpSpPr>
          <p:sp>
            <p:nvSpPr>
              <p:cNvPr id="7945" name="Google Shape;8592;p59"/>
              <p:cNvSpPr/>
              <p:nvPr/>
            </p:nvSpPr>
            <p:spPr>
              <a:xfrm>
                <a:off x="8172000" y="4267440"/>
                <a:ext cx="278640" cy="123840"/>
              </a:xfrm>
              <a:custGeom>
                <a:avLst/>
                <a:gdLst>
                  <a:gd name="textAreaLeft" fmla="*/ 0 w 278640"/>
                  <a:gd name="textAreaRight" fmla="*/ 280440 w 278640"/>
                  <a:gd name="textAreaTop" fmla="*/ 0 h 123840"/>
                  <a:gd name="textAreaBottom" fmla="*/ 125640 h 123840"/>
                </a:gdLst>
                <a:ahLst/>
                <a:rect l="textAreaLeft" t="textAreaTop" r="textAreaRight" b="textAreaBottom"/>
                <a:pathLst>
                  <a:path w="16734" h="7497">
                    <a:moveTo>
                      <a:pt x="1" y="1"/>
                    </a:moveTo>
                    <a:lnTo>
                      <a:pt x="8369" y="7496"/>
                    </a:lnTo>
                    <a:lnTo>
                      <a:pt x="16734" y="1"/>
                    </a:lnTo>
                    <a:close/>
                  </a:path>
                </a:pathLst>
              </a:custGeom>
              <a:noFill/>
              <a:ln w="9525">
                <a:solidFill>
                  <a:srgbClr val="cfd9e0"/>
                </a:solidFill>
                <a:round/>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7946" name="Google Shape;8593;p59"/>
              <p:cNvSpPr/>
              <p:nvPr/>
            </p:nvSpPr>
            <p:spPr>
              <a:xfrm>
                <a:off x="8172000" y="3719880"/>
                <a:ext cx="278640" cy="545760"/>
              </a:xfrm>
              <a:custGeom>
                <a:avLst/>
                <a:gdLst>
                  <a:gd name="textAreaLeft" fmla="*/ 0 w 278640"/>
                  <a:gd name="textAreaRight" fmla="*/ 280440 w 278640"/>
                  <a:gd name="textAreaTop" fmla="*/ 0 h 545760"/>
                  <a:gd name="textAreaBottom" fmla="*/ 547560 h 545760"/>
                </a:gdLst>
                <a:ahLst/>
                <a:rect l="textAreaLeft" t="textAreaTop" r="textAreaRight" b="textAreaBottom"/>
                <a:pathLst>
                  <a:path w="16734" h="32649">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7947" name="Google Shape;8594;p59"/>
            <p:cNvSpPr/>
            <p:nvPr/>
          </p:nvSpPr>
          <p:spPr>
            <a:xfrm>
              <a:off x="8207640" y="3750480"/>
              <a:ext cx="207000" cy="207000"/>
            </a:xfrm>
            <a:custGeom>
              <a:avLst/>
              <a:gdLst>
                <a:gd name="textAreaLeft" fmla="*/ 0 w 207000"/>
                <a:gd name="textAreaRight" fmla="*/ 208800 w 207000"/>
                <a:gd name="textAreaTop" fmla="*/ 0 h 207000"/>
                <a:gd name="textAreaBottom" fmla="*/ 208800 h 207000"/>
              </a:gdLst>
              <a:ahLst/>
              <a:rect l="textAreaLeft" t="textAreaTop" r="textAreaRight" b="textAreaBottom"/>
              <a:pathLst>
                <a:path w="12457" h="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48" name="Google Shape;8595;p59"/>
          <p:cNvGrpSpPr/>
          <p:nvPr/>
        </p:nvGrpSpPr>
        <p:grpSpPr>
          <a:xfrm>
            <a:off x="5288760" y="3708720"/>
            <a:ext cx="468720" cy="681840"/>
            <a:chOff x="5288760" y="3708720"/>
            <a:chExt cx="468720" cy="681840"/>
          </a:xfrm>
        </p:grpSpPr>
        <p:sp>
          <p:nvSpPr>
            <p:cNvPr id="7949" name="Google Shape;8596;p59"/>
            <p:cNvSpPr/>
            <p:nvPr/>
          </p:nvSpPr>
          <p:spPr>
            <a:xfrm>
              <a:off x="5288760" y="3708720"/>
              <a:ext cx="468720" cy="681840"/>
            </a:xfrm>
            <a:custGeom>
              <a:avLst/>
              <a:gdLst>
                <a:gd name="textAreaLeft" fmla="*/ 0 w 468720"/>
                <a:gd name="textAreaRight" fmla="*/ 470520 w 468720"/>
                <a:gd name="textAreaTop" fmla="*/ 0 h 681840"/>
                <a:gd name="textAreaBottom" fmla="*/ 683640 h 681840"/>
              </a:gdLst>
              <a:ahLst/>
              <a:rect l="textAreaLeft" t="textAreaTop" r="textAreaRight" b="textAreaBottom"/>
              <a:pathLst>
                <a:path w="30365" h="44156">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0" name="Google Shape;8597;p59"/>
            <p:cNvSpPr/>
            <p:nvPr/>
          </p:nvSpPr>
          <p:spPr>
            <a:xfrm>
              <a:off x="5316120" y="4191480"/>
              <a:ext cx="172080" cy="172080"/>
            </a:xfrm>
            <a:custGeom>
              <a:avLst/>
              <a:gdLst>
                <a:gd name="textAreaLeft" fmla="*/ 0 w 172080"/>
                <a:gd name="textAreaRight" fmla="*/ 173880 w 172080"/>
                <a:gd name="textAreaTop" fmla="*/ 0 h 172080"/>
                <a:gd name="textAreaBottom" fmla="*/ 173880 h 172080"/>
              </a:gdLst>
              <a:ahLst/>
              <a:rect l="textAreaLeft" t="textAreaTop" r="textAreaRight" b="textAreaBottom"/>
              <a:pathLst>
                <a:path w="11223" h="11222">
                  <a:moveTo>
                    <a:pt x="1" y="0"/>
                  </a:moveTo>
                  <a:lnTo>
                    <a:pt x="1" y="11222"/>
                  </a:lnTo>
                  <a:lnTo>
                    <a:pt x="11222" y="11222"/>
                  </a:lnTo>
                  <a:lnTo>
                    <a:pt x="11222" y="0"/>
                  </a:lnTo>
                  <a:close/>
                </a:path>
              </a:pathLst>
            </a:custGeom>
            <a:noFill/>
            <a:ln w="9525">
              <a:solidFill>
                <a:srgbClr val="e3e9ed"/>
              </a:solidFill>
              <a:round/>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grpSp>
      <p:sp>
        <p:nvSpPr>
          <p:cNvPr id="7951" name="Google Shape;8598;p59"/>
          <p:cNvSpPr/>
          <p:nvPr/>
        </p:nvSpPr>
        <p:spPr>
          <a:xfrm>
            <a:off x="8146440" y="36226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48" h="1">
                <a:moveTo>
                  <a:pt x="48" y="0"/>
                </a:moveTo>
                <a:lnTo>
                  <a:pt x="1" y="0"/>
                </a:lnTo>
                <a:close/>
              </a:path>
            </a:pathLst>
          </a:custGeom>
          <a:solidFill>
            <a:srgbClr val="ffffff"/>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grpSp>
        <p:nvGrpSpPr>
          <p:cNvPr id="7952" name="Google Shape;8599;p59"/>
          <p:cNvGrpSpPr/>
          <p:nvPr/>
        </p:nvGrpSpPr>
        <p:grpSpPr>
          <a:xfrm>
            <a:off x="5910120" y="3719880"/>
            <a:ext cx="291960" cy="291960"/>
            <a:chOff x="5910120" y="3719880"/>
            <a:chExt cx="291960" cy="291960"/>
          </a:xfrm>
        </p:grpSpPr>
        <p:sp>
          <p:nvSpPr>
            <p:cNvPr id="7953" name="Google Shape;8600;p59"/>
            <p:cNvSpPr/>
            <p:nvPr/>
          </p:nvSpPr>
          <p:spPr>
            <a:xfrm>
              <a:off x="5910120" y="3719880"/>
              <a:ext cx="291960" cy="291960"/>
            </a:xfrm>
            <a:custGeom>
              <a:avLst/>
              <a:gdLst>
                <a:gd name="textAreaLeft" fmla="*/ 0 w 291960"/>
                <a:gd name="textAreaRight" fmla="*/ 293760 w 291960"/>
                <a:gd name="textAreaTop" fmla="*/ 0 h 291960"/>
                <a:gd name="textAreaBottom" fmla="*/ 293760 h 291960"/>
              </a:gdLst>
              <a:ahLst/>
              <a:rect l="textAreaLeft" t="textAreaTop" r="textAreaRight" b="textAreaBottom"/>
              <a:pathLst>
                <a:path w="19240" h="19237">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4" name="Google Shape;8601;p59"/>
            <p:cNvSpPr/>
            <p:nvPr/>
          </p:nvSpPr>
          <p:spPr>
            <a:xfrm>
              <a:off x="5922360" y="3730320"/>
              <a:ext cx="117000" cy="105480"/>
            </a:xfrm>
            <a:custGeom>
              <a:avLst/>
              <a:gdLst>
                <a:gd name="textAreaLeft" fmla="*/ 0 w 117000"/>
                <a:gd name="textAreaRight" fmla="*/ 118800 w 117000"/>
                <a:gd name="textAreaTop" fmla="*/ 0 h 105480"/>
                <a:gd name="textAreaBottom" fmla="*/ 107280 h 105480"/>
              </a:gdLst>
              <a:ahLst/>
              <a:rect l="textAreaLeft" t="textAreaTop" r="textAreaRight" b="textAreaBottom"/>
              <a:pathLst>
                <a:path w="7787" h="7027">
                  <a:moveTo>
                    <a:pt x="0" y="1"/>
                  </a:moveTo>
                  <a:lnTo>
                    <a:pt x="0" y="7026"/>
                  </a:lnTo>
                  <a:lnTo>
                    <a:pt x="7787" y="1"/>
                  </a:lnTo>
                  <a:close/>
                </a:path>
              </a:pathLst>
            </a:custGeom>
            <a:noFill/>
            <a:ln w="9525">
              <a:solidFill>
                <a:srgbClr val="f2f2f2"/>
              </a:solidFill>
              <a:round/>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55" name="Google Shape;8602;p59"/>
          <p:cNvGrpSpPr/>
          <p:nvPr/>
        </p:nvGrpSpPr>
        <p:grpSpPr>
          <a:xfrm>
            <a:off x="5910120" y="4098600"/>
            <a:ext cx="291960" cy="291960"/>
            <a:chOff x="5910120" y="4098600"/>
            <a:chExt cx="291960" cy="291960"/>
          </a:xfrm>
        </p:grpSpPr>
        <p:sp>
          <p:nvSpPr>
            <p:cNvPr id="7956" name="Google Shape;8603;p59"/>
            <p:cNvSpPr/>
            <p:nvPr/>
          </p:nvSpPr>
          <p:spPr>
            <a:xfrm>
              <a:off x="5910120" y="4098600"/>
              <a:ext cx="291960" cy="291960"/>
            </a:xfrm>
            <a:custGeom>
              <a:avLst/>
              <a:gdLst>
                <a:gd name="textAreaLeft" fmla="*/ 0 w 291960"/>
                <a:gd name="textAreaRight" fmla="*/ 293760 w 291960"/>
                <a:gd name="textAreaTop" fmla="*/ 0 h 291960"/>
                <a:gd name="textAreaBottom" fmla="*/ 293760 h 291960"/>
              </a:gdLst>
              <a:ahLst/>
              <a:rect l="textAreaLeft" t="textAreaTop" r="textAreaRight" b="textAreaBottom"/>
              <a:pathLst>
                <a:path w="19240" h="19240">
                  <a:moveTo>
                    <a:pt x="1" y="1"/>
                  </a:moveTo>
                  <a:lnTo>
                    <a:pt x="1" y="9619"/>
                  </a:lnTo>
                  <a:cubicBezTo>
                    <a:pt x="1" y="14930"/>
                    <a:pt x="4308" y="19240"/>
                    <a:pt x="9619" y="19240"/>
                  </a:cubicBezTo>
                  <a:cubicBezTo>
                    <a:pt x="14933" y="19240"/>
                    <a:pt x="19240" y="14933"/>
                    <a:pt x="19240" y="9619"/>
                  </a:cubicBezTo>
                  <a:lnTo>
                    <a:pt x="19240" y="1"/>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7" name="Google Shape;8604;p59"/>
            <p:cNvSpPr/>
            <p:nvPr/>
          </p:nvSpPr>
          <p:spPr>
            <a:xfrm>
              <a:off x="5922360" y="4109040"/>
              <a:ext cx="117000" cy="105480"/>
            </a:xfrm>
            <a:custGeom>
              <a:avLst/>
              <a:gdLst>
                <a:gd name="textAreaLeft" fmla="*/ 0 w 117000"/>
                <a:gd name="textAreaRight" fmla="*/ 118800 w 117000"/>
                <a:gd name="textAreaTop" fmla="*/ 0 h 105480"/>
                <a:gd name="textAreaBottom" fmla="*/ 107280 h 105480"/>
              </a:gdLst>
              <a:ahLst/>
              <a:rect l="textAreaLeft" t="textAreaTop" r="textAreaRight" b="textAreaBottom"/>
              <a:pathLst>
                <a:path w="7787" h="7026">
                  <a:moveTo>
                    <a:pt x="0" y="0"/>
                  </a:moveTo>
                  <a:lnTo>
                    <a:pt x="0" y="7026"/>
                  </a:lnTo>
                  <a:lnTo>
                    <a:pt x="7787" y="0"/>
                  </a:lnTo>
                  <a:close/>
                </a:path>
              </a:pathLst>
            </a:custGeom>
            <a:noFill/>
            <a:ln w="9525">
              <a:solidFill>
                <a:srgbClr val="f2f2f2"/>
              </a:solidFill>
              <a:round/>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sp>
        <p:nvSpPr>
          <p:cNvPr id="7958" name="Google Shape;8605;p59"/>
          <p:cNvSpPr/>
          <p:nvPr/>
        </p:nvSpPr>
        <p:spPr>
          <a:xfrm>
            <a:off x="6948360" y="3719160"/>
            <a:ext cx="608040" cy="671400"/>
          </a:xfrm>
          <a:custGeom>
            <a:avLst/>
            <a:gdLst>
              <a:gd name="textAreaLeft" fmla="*/ 0 w 608040"/>
              <a:gd name="textAreaRight" fmla="*/ 609840 w 608040"/>
              <a:gd name="textAreaTop" fmla="*/ 0 h 671400"/>
              <a:gd name="textAreaBottom" fmla="*/ 673200 h 671400"/>
            </a:gdLst>
            <a:ahLst/>
            <a:rect l="textAreaLeft" t="textAreaTop" r="textAreaRight" b="textAreaBottom"/>
            <a:pathLst>
              <a:path w="4733" h="5225">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59" name="Google Shape;8606;p59"/>
          <p:cNvSpPr/>
          <p:nvPr/>
        </p:nvSpPr>
        <p:spPr>
          <a:xfrm rot="10800000">
            <a:off x="6356520" y="3718440"/>
            <a:ext cx="441000" cy="673920"/>
          </a:xfrm>
          <a:custGeom>
            <a:avLst/>
            <a:gdLst>
              <a:gd name="textAreaLeft" fmla="*/ 0 w 441000"/>
              <a:gd name="textAreaRight" fmla="*/ 442800 w 441000"/>
              <a:gd name="textAreaTop" fmla="*/ 0 h 673920"/>
              <a:gd name="textAreaBottom" fmla="*/ 675720 h 673920"/>
            </a:gdLst>
            <a:ahLst/>
            <a:rect l="textAreaLeft" t="textAreaTop" r="textAreaRight" b="textAreaBottom"/>
            <a:pathLst>
              <a:path w="14910" h="22743">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7960" name="Google Shape;8607;p59"/>
          <p:cNvGrpSpPr/>
          <p:nvPr/>
        </p:nvGrpSpPr>
        <p:grpSpPr>
          <a:xfrm>
            <a:off x="7835040" y="2927160"/>
            <a:ext cx="621000" cy="620280"/>
            <a:chOff x="7835040" y="2927160"/>
            <a:chExt cx="621000" cy="620280"/>
          </a:xfrm>
        </p:grpSpPr>
        <p:sp>
          <p:nvSpPr>
            <p:cNvPr id="7961" name="Google Shape;8608;p59"/>
            <p:cNvSpPr/>
            <p:nvPr/>
          </p:nvSpPr>
          <p:spPr>
            <a:xfrm>
              <a:off x="7835040" y="2927160"/>
              <a:ext cx="377280" cy="309600"/>
            </a:xfrm>
            <a:custGeom>
              <a:avLst/>
              <a:gdLst>
                <a:gd name="textAreaLeft" fmla="*/ 0 w 377280"/>
                <a:gd name="textAreaRight" fmla="*/ 379080 w 377280"/>
                <a:gd name="textAreaTop" fmla="*/ 0 h 309600"/>
                <a:gd name="textAreaBottom" fmla="*/ 311400 h 309600"/>
              </a:gdLst>
              <a:ahLst/>
              <a:rect l="textAreaLeft" t="textAreaTop" r="textAreaRight" b="textAreaBottom"/>
              <a:pathLst>
                <a:path w="127950" h="105145">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62" name="Google Shape;8609;p59"/>
            <p:cNvSpPr/>
            <p:nvPr/>
          </p:nvSpPr>
          <p:spPr>
            <a:xfrm>
              <a:off x="7835040" y="3170520"/>
              <a:ext cx="309600" cy="376920"/>
            </a:xfrm>
            <a:custGeom>
              <a:avLst/>
              <a:gdLst>
                <a:gd name="textAreaLeft" fmla="*/ 0 w 309600"/>
                <a:gd name="textAreaRight" fmla="*/ 311400 w 309600"/>
                <a:gd name="textAreaTop" fmla="*/ 0 h 376920"/>
                <a:gd name="textAreaBottom" fmla="*/ 378720 h 376920"/>
              </a:gdLst>
              <a:ahLst/>
              <a:rect l="textAreaLeft" t="textAreaTop" r="textAreaRight" b="textAreaBottom"/>
              <a:pathLst>
                <a:path w="105145" h="127868">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63" name="Google Shape;8610;p59"/>
            <p:cNvSpPr/>
            <p:nvPr/>
          </p:nvSpPr>
          <p:spPr>
            <a:xfrm>
              <a:off x="8146080" y="2927880"/>
              <a:ext cx="309600" cy="374040"/>
            </a:xfrm>
            <a:custGeom>
              <a:avLst/>
              <a:gdLst>
                <a:gd name="textAreaLeft" fmla="*/ 0 w 309600"/>
                <a:gd name="textAreaRight" fmla="*/ 311400 w 309600"/>
                <a:gd name="textAreaTop" fmla="*/ 0 h 374040"/>
                <a:gd name="textAreaBottom" fmla="*/ 375840 h 374040"/>
              </a:gdLst>
              <a:ahLst/>
              <a:rect l="textAreaLeft" t="textAreaTop" r="textAreaRight" b="textAreaBottom"/>
              <a:pathLst>
                <a:path w="105146" h="127873">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64" name="Google Shape;8611;p59"/>
            <p:cNvSpPr/>
            <p:nvPr/>
          </p:nvSpPr>
          <p:spPr>
            <a:xfrm>
              <a:off x="8078760" y="3236400"/>
              <a:ext cx="377280" cy="309600"/>
            </a:xfrm>
            <a:custGeom>
              <a:avLst/>
              <a:gdLst>
                <a:gd name="textAreaLeft" fmla="*/ 0 w 377280"/>
                <a:gd name="textAreaRight" fmla="*/ 379080 w 377280"/>
                <a:gd name="textAreaTop" fmla="*/ 0 h 309600"/>
                <a:gd name="textAreaBottom" fmla="*/ 311400 h 309600"/>
              </a:gdLst>
              <a:ahLst/>
              <a:rect l="textAreaLeft" t="textAreaTop" r="textAreaRight" b="textAreaBottom"/>
              <a:pathLst>
                <a:path w="127944" h="10514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65" name="Google Shape;8612;p59"/>
          <p:cNvGrpSpPr/>
          <p:nvPr/>
        </p:nvGrpSpPr>
        <p:grpSpPr>
          <a:xfrm>
            <a:off x="2292120" y="2936880"/>
            <a:ext cx="1309320" cy="610560"/>
            <a:chOff x="2292120" y="2936880"/>
            <a:chExt cx="1309320" cy="610560"/>
          </a:xfrm>
        </p:grpSpPr>
        <p:sp>
          <p:nvSpPr>
            <p:cNvPr id="7966" name="Google Shape;8613;p59"/>
            <p:cNvSpPr/>
            <p:nvPr/>
          </p:nvSpPr>
          <p:spPr>
            <a:xfrm>
              <a:off x="2292120" y="2936880"/>
              <a:ext cx="642240" cy="289080"/>
            </a:xfrm>
            <a:custGeom>
              <a:avLst/>
              <a:gdLst>
                <a:gd name="textAreaLeft" fmla="*/ 0 w 642240"/>
                <a:gd name="textAreaRight" fmla="*/ 644040 w 642240"/>
                <a:gd name="textAreaTop" fmla="*/ 0 h 289080"/>
                <a:gd name="textAreaBottom" fmla="*/ 290880 h 289080"/>
              </a:gdLst>
              <a:ahLst/>
              <a:rect l="textAreaLeft" t="textAreaTop" r="textAreaRight" b="textAreaBottom"/>
              <a:pathLst>
                <a:path w="140281" h="6336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67" name="Google Shape;8614;p59"/>
            <p:cNvSpPr/>
            <p:nvPr/>
          </p:nvSpPr>
          <p:spPr>
            <a:xfrm>
              <a:off x="2292120" y="3258360"/>
              <a:ext cx="642240" cy="289080"/>
            </a:xfrm>
            <a:custGeom>
              <a:avLst/>
              <a:gdLst>
                <a:gd name="textAreaLeft" fmla="*/ 0 w 642240"/>
                <a:gd name="textAreaRight" fmla="*/ 644040 w 642240"/>
                <a:gd name="textAreaTop" fmla="*/ 0 h 289080"/>
                <a:gd name="textAreaBottom" fmla="*/ 290880 h 289080"/>
              </a:gdLst>
              <a:ahLst/>
              <a:rect l="textAreaLeft" t="textAreaTop" r="textAreaRight" b="textAreaBottom"/>
              <a:pathLst>
                <a:path w="140281" h="6336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68" name="Google Shape;8615;p59"/>
            <p:cNvSpPr/>
            <p:nvPr/>
          </p:nvSpPr>
          <p:spPr>
            <a:xfrm>
              <a:off x="2959200" y="2936880"/>
              <a:ext cx="642240" cy="289080"/>
            </a:xfrm>
            <a:custGeom>
              <a:avLst/>
              <a:gdLst>
                <a:gd name="textAreaLeft" fmla="*/ 0 w 642240"/>
                <a:gd name="textAreaRight" fmla="*/ 644040 w 642240"/>
                <a:gd name="textAreaTop" fmla="*/ 0 h 289080"/>
                <a:gd name="textAreaBottom" fmla="*/ 290880 h 289080"/>
              </a:gdLst>
              <a:ahLst/>
              <a:rect l="textAreaLeft" t="textAreaTop" r="textAreaRight" b="textAreaBottom"/>
              <a:pathLst>
                <a:path w="140281" h="6336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69" name="Google Shape;8616;p59"/>
            <p:cNvSpPr/>
            <p:nvPr/>
          </p:nvSpPr>
          <p:spPr>
            <a:xfrm>
              <a:off x="2959200" y="3258360"/>
              <a:ext cx="642240" cy="289080"/>
            </a:xfrm>
            <a:custGeom>
              <a:avLst/>
              <a:gdLst>
                <a:gd name="textAreaLeft" fmla="*/ 0 w 642240"/>
                <a:gd name="textAreaRight" fmla="*/ 644040 w 642240"/>
                <a:gd name="textAreaTop" fmla="*/ 0 h 289080"/>
                <a:gd name="textAreaBottom" fmla="*/ 290880 h 289080"/>
              </a:gdLst>
              <a:ahLst/>
              <a:rect l="textAreaLeft" t="textAreaTop" r="textAreaRight" b="textAreaBottom"/>
              <a:pathLst>
                <a:path w="140281" h="6336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70" name="Google Shape;8617;p59"/>
            <p:cNvSpPr/>
            <p:nvPr/>
          </p:nvSpPr>
          <p:spPr>
            <a:xfrm>
              <a:off x="2770200" y="3073680"/>
              <a:ext cx="336600" cy="336600"/>
            </a:xfrm>
            <a:custGeom>
              <a:avLst/>
              <a:gdLst>
                <a:gd name="textAreaLeft" fmla="*/ 0 w 336600"/>
                <a:gd name="textAreaRight" fmla="*/ 338400 w 336600"/>
                <a:gd name="textAreaTop" fmla="*/ 0 h 336600"/>
                <a:gd name="textAreaBottom" fmla="*/ 338400 h 336600"/>
              </a:gdLst>
              <a:ahLst/>
              <a:rect l="textAreaLeft" t="textAreaTop" r="textAreaRight" b="textAreaBottom"/>
              <a:pathLst>
                <a:path w="73754" h="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71" name="Google Shape;8618;p59"/>
          <p:cNvGrpSpPr/>
          <p:nvPr/>
        </p:nvGrpSpPr>
        <p:grpSpPr>
          <a:xfrm>
            <a:off x="6617880" y="2927520"/>
            <a:ext cx="1108800" cy="619920"/>
            <a:chOff x="6617880" y="2927520"/>
            <a:chExt cx="1108800" cy="619920"/>
          </a:xfrm>
        </p:grpSpPr>
        <p:sp>
          <p:nvSpPr>
            <p:cNvPr id="7972" name="Google Shape;8619;p59"/>
            <p:cNvSpPr/>
            <p:nvPr/>
          </p:nvSpPr>
          <p:spPr>
            <a:xfrm>
              <a:off x="7321320" y="2927520"/>
              <a:ext cx="405360" cy="619920"/>
            </a:xfrm>
            <a:custGeom>
              <a:avLst/>
              <a:gdLst>
                <a:gd name="textAreaLeft" fmla="*/ 0 w 405360"/>
                <a:gd name="textAreaRight" fmla="*/ 407160 w 405360"/>
                <a:gd name="textAreaTop" fmla="*/ 0 h 619920"/>
                <a:gd name="textAreaBottom" fmla="*/ 621720 h 619920"/>
              </a:gdLst>
              <a:ahLst/>
              <a:rect l="textAreaLeft" t="textAreaTop" r="textAreaRight" b="textAreaBottom"/>
              <a:pathLst>
                <a:path w="79475" h="121367">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73" name="Google Shape;8620;p59"/>
            <p:cNvSpPr/>
            <p:nvPr/>
          </p:nvSpPr>
          <p:spPr>
            <a:xfrm>
              <a:off x="6969960" y="2927520"/>
              <a:ext cx="405000" cy="619920"/>
            </a:xfrm>
            <a:custGeom>
              <a:avLst/>
              <a:gdLst>
                <a:gd name="textAreaLeft" fmla="*/ 0 w 405000"/>
                <a:gd name="textAreaRight" fmla="*/ 406800 w 405000"/>
                <a:gd name="textAreaTop" fmla="*/ 0 h 619920"/>
                <a:gd name="textAreaBottom" fmla="*/ 621720 h 619920"/>
              </a:gdLst>
              <a:ahLst/>
              <a:rect l="textAreaLeft" t="textAreaTop" r="textAreaRight" b="textAreaBottom"/>
              <a:pathLst>
                <a:path w="79398" h="121367">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74" name="Google Shape;8621;p59"/>
            <p:cNvSpPr/>
            <p:nvPr/>
          </p:nvSpPr>
          <p:spPr>
            <a:xfrm>
              <a:off x="6617880" y="2927520"/>
              <a:ext cx="405360" cy="619920"/>
            </a:xfrm>
            <a:custGeom>
              <a:avLst/>
              <a:gdLst>
                <a:gd name="textAreaLeft" fmla="*/ 0 w 405360"/>
                <a:gd name="textAreaRight" fmla="*/ 407160 w 405360"/>
                <a:gd name="textAreaTop" fmla="*/ 0 h 619920"/>
                <a:gd name="textAreaBottom" fmla="*/ 621720 h 619920"/>
              </a:gdLst>
              <a:ahLst/>
              <a:rect l="textAreaLeft" t="textAreaTop" r="textAreaRight" b="textAreaBottom"/>
              <a:pathLst>
                <a:path w="79474" h="121367">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7975" name="Google Shape;8622;p59"/>
          <p:cNvGrpSpPr/>
          <p:nvPr/>
        </p:nvGrpSpPr>
        <p:grpSpPr>
          <a:xfrm>
            <a:off x="5433840" y="2924280"/>
            <a:ext cx="1074240" cy="625320"/>
            <a:chOff x="5433840" y="2924280"/>
            <a:chExt cx="1074240" cy="625320"/>
          </a:xfrm>
        </p:grpSpPr>
        <p:grpSp>
          <p:nvGrpSpPr>
            <p:cNvPr id="7976" name="Google Shape;8623;p59"/>
            <p:cNvGrpSpPr/>
            <p:nvPr/>
          </p:nvGrpSpPr>
          <p:grpSpPr>
            <a:xfrm>
              <a:off x="5994360" y="3269160"/>
              <a:ext cx="513720" cy="279000"/>
              <a:chOff x="5994360" y="3269160"/>
              <a:chExt cx="513720" cy="279000"/>
            </a:xfrm>
          </p:grpSpPr>
          <p:sp>
            <p:nvSpPr>
              <p:cNvPr id="7977" name="Google Shape;8624;p59"/>
              <p:cNvSpPr/>
              <p:nvPr/>
            </p:nvSpPr>
            <p:spPr>
              <a:xfrm>
                <a:off x="5994360" y="3269160"/>
                <a:ext cx="319680" cy="276480"/>
              </a:xfrm>
              <a:custGeom>
                <a:avLst/>
                <a:gdLst>
                  <a:gd name="textAreaLeft" fmla="*/ 0 w 319680"/>
                  <a:gd name="textAreaRight" fmla="*/ 321480 w 319680"/>
                  <a:gd name="textAreaTop" fmla="*/ 0 h 276480"/>
                  <a:gd name="textAreaBottom" fmla="*/ 278280 h 276480"/>
                </a:gdLst>
                <a:ahLst/>
                <a:rect l="textAreaLeft" t="textAreaTop" r="textAreaRight" b="textAreaBottom"/>
                <a:pathLst>
                  <a:path w="2576195" h="2231390">
                    <a:moveTo>
                      <a:pt x="1288021" y="0"/>
                    </a:moveTo>
                    <a:lnTo>
                      <a:pt x="0" y="2230932"/>
                    </a:lnTo>
                    <a:lnTo>
                      <a:pt x="2576042" y="2230932"/>
                    </a:lnTo>
                    <a:lnTo>
                      <a:pt x="1288021" y="0"/>
                    </a:lnTo>
                    <a:close/>
                  </a:path>
                </a:pathLst>
              </a:custGeom>
              <a:noFill/>
              <a:ln w="9525">
                <a:solidFill>
                  <a:srgbClr val="869fb2"/>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7978" name="Google Shape;8625;p59"/>
              <p:cNvSpPr/>
              <p:nvPr/>
            </p:nvSpPr>
            <p:spPr>
              <a:xfrm>
                <a:off x="6305400" y="3335400"/>
                <a:ext cx="202680" cy="212760"/>
              </a:xfrm>
              <a:custGeom>
                <a:avLst/>
                <a:gdLst>
                  <a:gd name="textAreaLeft" fmla="*/ 0 w 202680"/>
                  <a:gd name="textAreaRight" fmla="*/ 204480 w 202680"/>
                  <a:gd name="textAreaTop" fmla="*/ 0 h 212760"/>
                  <a:gd name="textAreaBottom" fmla="*/ 214560 h 21276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869fb2"/>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nvGrpSpPr>
            <p:cNvPr id="7979" name="Google Shape;8626;p59"/>
            <p:cNvGrpSpPr/>
            <p:nvPr/>
          </p:nvGrpSpPr>
          <p:grpSpPr>
            <a:xfrm>
              <a:off x="5433840" y="3269160"/>
              <a:ext cx="515160" cy="280440"/>
              <a:chOff x="5433840" y="3269160"/>
              <a:chExt cx="515160" cy="280440"/>
            </a:xfrm>
          </p:grpSpPr>
          <p:sp>
            <p:nvSpPr>
              <p:cNvPr id="7980" name="Google Shape;8627;p59"/>
              <p:cNvSpPr/>
              <p:nvPr/>
            </p:nvSpPr>
            <p:spPr>
              <a:xfrm>
                <a:off x="5629320" y="3269160"/>
                <a:ext cx="319680" cy="276480"/>
              </a:xfrm>
              <a:custGeom>
                <a:avLst/>
                <a:gdLst>
                  <a:gd name="textAreaLeft" fmla="*/ 0 w 319680"/>
                  <a:gd name="textAreaRight" fmla="*/ 321480 w 319680"/>
                  <a:gd name="textAreaTop" fmla="*/ 0 h 276480"/>
                  <a:gd name="textAreaBottom" fmla="*/ 278280 h 276480"/>
                </a:gdLst>
                <a:ahLst/>
                <a:rect l="textAreaLeft" t="textAreaTop" r="textAreaRight" b="textAreaBottom"/>
                <a:pathLst>
                  <a:path w="2576195" h="2231390">
                    <a:moveTo>
                      <a:pt x="1288034" y="0"/>
                    </a:moveTo>
                    <a:lnTo>
                      <a:pt x="0" y="2230920"/>
                    </a:lnTo>
                    <a:lnTo>
                      <a:pt x="2576055" y="2230920"/>
                    </a:lnTo>
                    <a:lnTo>
                      <a:pt x="1288034" y="0"/>
                    </a:lnTo>
                    <a:close/>
                  </a:path>
                </a:pathLst>
              </a:custGeom>
              <a:noFill/>
              <a:ln w="9525">
                <a:solidFill>
                  <a:srgbClr val="5f7d95"/>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7981" name="Google Shape;8628;p59"/>
              <p:cNvSpPr/>
              <p:nvPr/>
            </p:nvSpPr>
            <p:spPr>
              <a:xfrm flipH="1">
                <a:off x="5433480" y="3336840"/>
                <a:ext cx="202680" cy="212760"/>
              </a:xfrm>
              <a:custGeom>
                <a:avLst/>
                <a:gdLst>
                  <a:gd name="textAreaLeft" fmla="*/ -1080 w 202680"/>
                  <a:gd name="textAreaRight" fmla="*/ 203400 w 202680"/>
                  <a:gd name="textAreaTop" fmla="*/ 0 h 212760"/>
                  <a:gd name="textAreaBottom" fmla="*/ 214560 h 21276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5f7d95"/>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nvGrpSpPr>
            <p:cNvPr id="7982" name="Google Shape;8629;p59"/>
            <p:cNvGrpSpPr/>
            <p:nvPr/>
          </p:nvGrpSpPr>
          <p:grpSpPr>
            <a:xfrm>
              <a:off x="5622120" y="2924280"/>
              <a:ext cx="509760" cy="595440"/>
              <a:chOff x="5622120" y="2924280"/>
              <a:chExt cx="509760" cy="595440"/>
            </a:xfrm>
          </p:grpSpPr>
          <p:sp>
            <p:nvSpPr>
              <p:cNvPr id="7983" name="Google Shape;8630;p59"/>
              <p:cNvSpPr/>
              <p:nvPr/>
            </p:nvSpPr>
            <p:spPr>
              <a:xfrm>
                <a:off x="5812200" y="3243240"/>
                <a:ext cx="319680" cy="276480"/>
              </a:xfrm>
              <a:custGeom>
                <a:avLst/>
                <a:gdLst>
                  <a:gd name="textAreaLeft" fmla="*/ 0 w 319680"/>
                  <a:gd name="textAreaRight" fmla="*/ 321480 w 319680"/>
                  <a:gd name="textAreaTop" fmla="*/ 0 h 276480"/>
                  <a:gd name="textAreaBottom" fmla="*/ 278280 h 276480"/>
                </a:gdLst>
                <a:ahLst/>
                <a:rect l="textAreaLeft" t="textAreaTop" r="textAreaRight" b="textAreaBottom"/>
                <a:pathLst>
                  <a:path w="2576195" h="2231390">
                    <a:moveTo>
                      <a:pt x="2576042" y="0"/>
                    </a:moveTo>
                    <a:lnTo>
                      <a:pt x="0" y="0"/>
                    </a:lnTo>
                    <a:lnTo>
                      <a:pt x="1288021" y="2230920"/>
                    </a:lnTo>
                    <a:lnTo>
                      <a:pt x="2576042" y="0"/>
                    </a:lnTo>
                    <a:close/>
                  </a:path>
                </a:pathLst>
              </a:custGeom>
              <a:noFill/>
              <a:ln w="9525">
                <a:solidFill>
                  <a:srgbClr val="e3e9ed"/>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7984" name="Google Shape;8631;p59"/>
              <p:cNvSpPr/>
              <p:nvPr/>
            </p:nvSpPr>
            <p:spPr>
              <a:xfrm flipH="1">
                <a:off x="5621760" y="2924280"/>
                <a:ext cx="202680" cy="320040"/>
              </a:xfrm>
              <a:custGeom>
                <a:avLst/>
                <a:gdLst>
                  <a:gd name="textAreaLeft" fmla="*/ -1080 w 202680"/>
                  <a:gd name="textAreaRight" fmla="*/ 203400 w 202680"/>
                  <a:gd name="textAreaTop" fmla="*/ 0 h 320040"/>
                  <a:gd name="textAreaBottom" fmla="*/ 321840 h 32004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e3e9ed"/>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nvGrpSpPr>
            <p:cNvPr id="7985" name="Google Shape;8632;p59"/>
            <p:cNvGrpSpPr/>
            <p:nvPr/>
          </p:nvGrpSpPr>
          <p:grpSpPr>
            <a:xfrm>
              <a:off x="5812200" y="2932200"/>
              <a:ext cx="609120" cy="276480"/>
              <a:chOff x="5812200" y="2932200"/>
              <a:chExt cx="609120" cy="276480"/>
            </a:xfrm>
          </p:grpSpPr>
          <p:sp>
            <p:nvSpPr>
              <p:cNvPr id="7986" name="Google Shape;8633;p59"/>
              <p:cNvSpPr/>
              <p:nvPr/>
            </p:nvSpPr>
            <p:spPr>
              <a:xfrm>
                <a:off x="5812200" y="2932200"/>
                <a:ext cx="319680" cy="276480"/>
              </a:xfrm>
              <a:custGeom>
                <a:avLst/>
                <a:gdLst>
                  <a:gd name="textAreaLeft" fmla="*/ 0 w 319680"/>
                  <a:gd name="textAreaRight" fmla="*/ 321480 w 319680"/>
                  <a:gd name="textAreaTop" fmla="*/ 0 h 276480"/>
                  <a:gd name="textAreaBottom" fmla="*/ 278280 h 276480"/>
                </a:gdLst>
                <a:ahLst/>
                <a:rect l="textAreaLeft" t="textAreaTop" r="textAreaRight" b="textAreaBottom"/>
                <a:pathLst>
                  <a:path w="2576195" h="2231390">
                    <a:moveTo>
                      <a:pt x="1288021" y="0"/>
                    </a:moveTo>
                    <a:lnTo>
                      <a:pt x="0" y="2230920"/>
                    </a:lnTo>
                    <a:lnTo>
                      <a:pt x="2576042" y="2230920"/>
                    </a:lnTo>
                    <a:lnTo>
                      <a:pt x="1288021" y="0"/>
                    </a:lnTo>
                    <a:close/>
                  </a:path>
                </a:pathLst>
              </a:custGeom>
              <a:noFill/>
              <a:ln w="9525">
                <a:solidFill>
                  <a:srgbClr val="435d74"/>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sp>
            <p:nvSpPr>
              <p:cNvPr id="7987" name="Google Shape;8634;p59"/>
              <p:cNvSpPr/>
              <p:nvPr/>
            </p:nvSpPr>
            <p:spPr>
              <a:xfrm>
                <a:off x="6122160" y="2934000"/>
                <a:ext cx="299160" cy="274680"/>
              </a:xfrm>
              <a:custGeom>
                <a:avLst/>
                <a:gdLst>
                  <a:gd name="textAreaLeft" fmla="*/ 0 w 299160"/>
                  <a:gd name="textAreaRight" fmla="*/ 300960 w 299160"/>
                  <a:gd name="textAreaTop" fmla="*/ 0 h 274680"/>
                  <a:gd name="textAreaBottom" fmla="*/ 276480 h 274680"/>
                </a:gdLst>
                <a:ahLst/>
                <a:rect l="textAreaLeft" t="textAreaTop" r="textAreaRight" b="textAreaBottom"/>
                <a:pathLst>
                  <a:path w="1638934" h="2306954">
                    <a:moveTo>
                      <a:pt x="1638680" y="0"/>
                    </a:moveTo>
                    <a:lnTo>
                      <a:pt x="697255" y="0"/>
                    </a:lnTo>
                    <a:lnTo>
                      <a:pt x="697255" y="2306535"/>
                    </a:lnTo>
                    <a:lnTo>
                      <a:pt x="0" y="2306535"/>
                    </a:lnTo>
                  </a:path>
                </a:pathLst>
              </a:custGeom>
              <a:noFill/>
              <a:ln w="9525">
                <a:solidFill>
                  <a:srgbClr val="435d74"/>
                </a:solidFill>
                <a:round/>
              </a:ln>
            </p:spPr>
            <p:style>
              <a:lnRef idx="0"/>
              <a:fillRef idx="0"/>
              <a:effectRef idx="0"/>
              <a:fontRef idx="minor"/>
            </p:style>
            <p:txBody>
              <a:bodyPr lIns="0" rIns="0" tIns="0" bIns="0" anchor="t">
                <a:noAutofit/>
              </a:bodyPr>
              <a:p>
                <a:pPr>
                  <a:lnSpc>
                    <a:spcPct val="100000"/>
                  </a:lnSpc>
                  <a:tabLst>
                    <a:tab algn="l" pos="0"/>
                  </a:tabLst>
                </a:pPr>
                <a:endParaRPr b="0" lang="en-US" sz="1400" spc="-1" strike="noStrike">
                  <a:solidFill>
                    <a:srgbClr val="ffffff"/>
                  </a:solidFill>
                  <a:latin typeface="Arial"/>
                </a:endParaRPr>
              </a:p>
            </p:txBody>
          </p:sp>
        </p:grpSp>
      </p:grpSp>
      <p:grpSp>
        <p:nvGrpSpPr>
          <p:cNvPr id="7988" name="Google Shape;8635;p59"/>
          <p:cNvGrpSpPr/>
          <p:nvPr/>
        </p:nvGrpSpPr>
        <p:grpSpPr>
          <a:xfrm>
            <a:off x="7586640" y="2075040"/>
            <a:ext cx="876600" cy="720360"/>
            <a:chOff x="7586640" y="2075040"/>
            <a:chExt cx="876600" cy="720360"/>
          </a:xfrm>
        </p:grpSpPr>
        <p:cxnSp>
          <p:nvCxnSpPr>
            <p:cNvPr id="7989" name="Google Shape;8636;p59"/>
            <p:cNvCxnSpPr/>
            <p:nvPr/>
          </p:nvCxnSpPr>
          <p:spPr>
            <a:xfrm flipV="1" rot="16200000">
              <a:off x="7597800" y="2120400"/>
              <a:ext cx="140760" cy="120960"/>
            </a:xfrm>
            <a:prstGeom prst="bentConnector3">
              <a:avLst>
                <a:gd name="adj1" fmla="val 0"/>
              </a:avLst>
            </a:prstGeom>
            <a:ln w="9525">
              <a:solidFill>
                <a:srgbClr val="667e92"/>
              </a:solidFill>
              <a:round/>
            </a:ln>
          </p:spPr>
        </p:cxnSp>
        <p:cxnSp>
          <p:nvCxnSpPr>
            <p:cNvPr id="7990" name="Google Shape;8637;p59"/>
            <p:cNvCxnSpPr/>
            <p:nvPr/>
          </p:nvCxnSpPr>
          <p:spPr>
            <a:xfrm flipH="1" flipV="1" rot="5400000">
              <a:off x="8310240" y="2121120"/>
              <a:ext cx="140760" cy="120960"/>
            </a:xfrm>
            <a:prstGeom prst="bentConnector3">
              <a:avLst>
                <a:gd name="adj1" fmla="val 0"/>
              </a:avLst>
            </a:prstGeom>
            <a:ln w="9525">
              <a:solidFill>
                <a:srgbClr val="667e92"/>
              </a:solidFill>
              <a:round/>
            </a:ln>
          </p:spPr>
        </p:cxnSp>
        <p:cxnSp>
          <p:nvCxnSpPr>
            <p:cNvPr id="7991" name="Google Shape;8638;p59"/>
            <p:cNvCxnSpPr/>
            <p:nvPr/>
          </p:nvCxnSpPr>
          <p:spPr>
            <a:xfrm rot="5400000">
              <a:off x="7597440" y="2664720"/>
              <a:ext cx="140760" cy="120960"/>
            </a:xfrm>
            <a:prstGeom prst="bentConnector3">
              <a:avLst>
                <a:gd name="adj1" fmla="val 256"/>
              </a:avLst>
            </a:prstGeom>
            <a:ln w="9525">
              <a:solidFill>
                <a:srgbClr val="667e92"/>
              </a:solidFill>
              <a:round/>
            </a:ln>
          </p:spPr>
        </p:cxnSp>
        <p:cxnSp>
          <p:nvCxnSpPr>
            <p:cNvPr id="7992" name="Google Shape;8639;p59"/>
            <p:cNvCxnSpPr/>
            <p:nvPr/>
          </p:nvCxnSpPr>
          <p:spPr>
            <a:xfrm flipH="1" rot="16200000">
              <a:off x="8310600" y="2664720"/>
              <a:ext cx="140760" cy="120960"/>
            </a:xfrm>
            <a:prstGeom prst="bentConnector3">
              <a:avLst>
                <a:gd name="adj1" fmla="val 256"/>
              </a:avLst>
            </a:prstGeom>
            <a:ln w="9525">
              <a:solidFill>
                <a:srgbClr val="667e92"/>
              </a:solidFill>
              <a:round/>
            </a:ln>
          </p:spPr>
        </p:cxnSp>
        <p:cxnSp>
          <p:nvCxnSpPr>
            <p:cNvPr id="7993" name="Google Shape;8640;p59"/>
            <p:cNvCxnSpPr/>
            <p:nvPr/>
          </p:nvCxnSpPr>
          <p:spPr>
            <a:xfrm flipH="1">
              <a:off x="7586640" y="2430360"/>
              <a:ext cx="91080" cy="1800"/>
            </a:xfrm>
            <a:prstGeom prst="straightConnector1">
              <a:avLst/>
            </a:prstGeom>
            <a:ln w="9525">
              <a:solidFill>
                <a:srgbClr val="667e92"/>
              </a:solidFill>
              <a:round/>
            </a:ln>
          </p:spPr>
        </p:cxnSp>
        <p:cxnSp>
          <p:nvCxnSpPr>
            <p:cNvPr id="7994" name="Google Shape;8641;p59"/>
            <p:cNvCxnSpPr/>
            <p:nvPr/>
          </p:nvCxnSpPr>
          <p:spPr>
            <a:xfrm flipH="1">
              <a:off x="8372520" y="2430360"/>
              <a:ext cx="91080" cy="1800"/>
            </a:xfrm>
            <a:prstGeom prst="straightConnector1">
              <a:avLst/>
            </a:prstGeom>
            <a:ln w="9525">
              <a:solidFill>
                <a:srgbClr val="667e92"/>
              </a:solidFill>
              <a:round/>
            </a:ln>
          </p:spPr>
        </p:cxnSp>
        <p:grpSp>
          <p:nvGrpSpPr>
            <p:cNvPr id="7995" name="Google Shape;8642;p59"/>
            <p:cNvGrpSpPr/>
            <p:nvPr/>
          </p:nvGrpSpPr>
          <p:grpSpPr>
            <a:xfrm>
              <a:off x="7706880" y="2075040"/>
              <a:ext cx="639000" cy="666000"/>
              <a:chOff x="7706880" y="2075040"/>
              <a:chExt cx="639000" cy="666000"/>
            </a:xfrm>
          </p:grpSpPr>
          <p:grpSp>
            <p:nvGrpSpPr>
              <p:cNvPr id="7996" name="Google Shape;8643;p59"/>
              <p:cNvGrpSpPr/>
              <p:nvPr/>
            </p:nvGrpSpPr>
            <p:grpSpPr>
              <a:xfrm>
                <a:off x="7706880" y="2075040"/>
                <a:ext cx="310320" cy="666000"/>
                <a:chOff x="7706880" y="2075040"/>
                <a:chExt cx="310320" cy="666000"/>
              </a:xfrm>
            </p:grpSpPr>
            <p:sp>
              <p:nvSpPr>
                <p:cNvPr id="7997" name="Google Shape;8644;p59"/>
                <p:cNvSpPr/>
                <p:nvPr/>
              </p:nvSpPr>
              <p:spPr>
                <a:xfrm>
                  <a:off x="7706880" y="2075040"/>
                  <a:ext cx="310320" cy="666000"/>
                </a:xfrm>
                <a:custGeom>
                  <a:avLst/>
                  <a:gdLst>
                    <a:gd name="textAreaLeft" fmla="*/ 0 w 310320"/>
                    <a:gd name="textAreaRight" fmla="*/ 312120 w 310320"/>
                    <a:gd name="textAreaTop" fmla="*/ 0 h 666000"/>
                    <a:gd name="textAreaBottom" fmla="*/ 667800 h 666000"/>
                  </a:gdLst>
                  <a:ahLst/>
                  <a:rect l="textAreaLeft" t="textAreaTop" r="textAreaRight" b="textAreaBottom"/>
                  <a:pathLst>
                    <a:path w="21253" h="4550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7998" name="Google Shape;8645;p59"/>
                <p:cNvSpPr/>
                <p:nvPr/>
              </p:nvSpPr>
              <p:spPr>
                <a:xfrm>
                  <a:off x="7845840" y="2588400"/>
                  <a:ext cx="171360" cy="72000"/>
                </a:xfrm>
                <a:custGeom>
                  <a:avLst/>
                  <a:gdLst>
                    <a:gd name="textAreaLeft" fmla="*/ 0 w 171360"/>
                    <a:gd name="textAreaRight" fmla="*/ 173160 w 171360"/>
                    <a:gd name="textAreaTop" fmla="*/ 0 h 72000"/>
                    <a:gd name="textAreaBottom" fmla="*/ 73800 h 72000"/>
                  </a:gdLst>
                  <a:ahLst/>
                  <a:rect l="textAreaLeft" t="textAreaTop" r="textAreaRight" b="textAreaBottom"/>
                  <a:pathLst>
                    <a:path w="11800" h="5029">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7999" name="Google Shape;8646;p59"/>
                <p:cNvSpPr/>
                <p:nvPr/>
              </p:nvSpPr>
              <p:spPr>
                <a:xfrm>
                  <a:off x="7760880" y="2316240"/>
                  <a:ext cx="145080" cy="118440"/>
                </a:xfrm>
                <a:custGeom>
                  <a:avLst/>
                  <a:gdLst>
                    <a:gd name="textAreaLeft" fmla="*/ 0 w 145080"/>
                    <a:gd name="textAreaRight" fmla="*/ 146880 w 145080"/>
                    <a:gd name="textAreaTop" fmla="*/ 0 h 118440"/>
                    <a:gd name="textAreaBottom" fmla="*/ 120240 h 118440"/>
                  </a:gdLst>
                  <a:ahLst/>
                  <a:rect l="textAreaLeft" t="textAreaTop" r="textAreaRight" b="textAreaBottom"/>
                  <a:pathLst>
                    <a:path w="10011" h="818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w="0">
                  <a:noFill/>
                </a:ln>
              </p:spPr>
              <p:style>
                <a:lnRef idx="0"/>
                <a:fillRef idx="0"/>
                <a:effectRef idx="0"/>
                <a:fontRef idx="minor"/>
              </p:style>
              <p:txBody>
                <a:bodyPr lIns="90000" rIns="90000" tIns="60120" bIns="60120" anchor="ctr">
                  <a:noAutofit/>
                </a:bodyPr>
                <a:p>
                  <a:pPr>
                    <a:lnSpc>
                      <a:spcPct val="100000"/>
                    </a:lnSpc>
                    <a:tabLst>
                      <a:tab algn="l" pos="0"/>
                    </a:tabLst>
                  </a:pPr>
                  <a:endParaRPr b="0" lang="en-US" sz="1400" spc="-1" strike="noStrike">
                    <a:solidFill>
                      <a:srgbClr val="ffffff"/>
                    </a:solidFill>
                    <a:latin typeface="Arial"/>
                  </a:endParaRPr>
                </a:p>
              </p:txBody>
            </p:sp>
            <p:sp>
              <p:nvSpPr>
                <p:cNvPr id="8000" name="Google Shape;8647;p59"/>
                <p:cNvSpPr/>
                <p:nvPr/>
              </p:nvSpPr>
              <p:spPr>
                <a:xfrm>
                  <a:off x="7892280" y="2389680"/>
                  <a:ext cx="122760" cy="13680"/>
                </a:xfrm>
                <a:custGeom>
                  <a:avLst/>
                  <a:gdLst>
                    <a:gd name="textAreaLeft" fmla="*/ 0 w 122760"/>
                    <a:gd name="textAreaRight" fmla="*/ 124560 w 122760"/>
                    <a:gd name="textAreaTop" fmla="*/ 0 h 13680"/>
                    <a:gd name="textAreaBottom" fmla="*/ 15480 h 13680"/>
                  </a:gdLst>
                  <a:ahLst/>
                  <a:rect l="textAreaLeft" t="textAreaTop" r="textAreaRight" b="textAreaBottom"/>
                  <a:pathLst>
                    <a:path w="8488" h="1062">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001" name="Google Shape;8648;p59"/>
                <p:cNvSpPr/>
                <p:nvPr/>
              </p:nvSpPr>
              <p:spPr>
                <a:xfrm>
                  <a:off x="7844040" y="2426760"/>
                  <a:ext cx="110160" cy="60480"/>
                </a:xfrm>
                <a:custGeom>
                  <a:avLst/>
                  <a:gdLst>
                    <a:gd name="textAreaLeft" fmla="*/ 0 w 110160"/>
                    <a:gd name="textAreaRight" fmla="*/ 111960 w 110160"/>
                    <a:gd name="textAreaTop" fmla="*/ 0 h 60480"/>
                    <a:gd name="textAreaBottom" fmla="*/ 62280 h 60480"/>
                  </a:gdLst>
                  <a:ahLst/>
                  <a:rect l="textAreaLeft" t="textAreaTop" r="textAreaRight" b="textAreaBottom"/>
                  <a:pathLst>
                    <a:path w="7617" h="4248">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8002" name="Google Shape;8649;p59"/>
                <p:cNvSpPr/>
                <p:nvPr/>
              </p:nvSpPr>
              <p:spPr>
                <a:xfrm>
                  <a:off x="7813440" y="2192400"/>
                  <a:ext cx="102960" cy="13680"/>
                </a:xfrm>
                <a:custGeom>
                  <a:avLst/>
                  <a:gdLst>
                    <a:gd name="textAreaLeft" fmla="*/ 0 w 102960"/>
                    <a:gd name="textAreaRight" fmla="*/ 104760 w 102960"/>
                    <a:gd name="textAreaTop" fmla="*/ 0 h 13680"/>
                    <a:gd name="textAreaBottom" fmla="*/ 15480 h 13680"/>
                  </a:gdLst>
                  <a:ahLst/>
                  <a:rect l="textAreaLeft" t="textAreaTop" r="textAreaRight" b="textAreaBottom"/>
                  <a:pathLst>
                    <a:path w="7125" h="1059">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003" name="Google Shape;8650;p59"/>
                <p:cNvSpPr/>
                <p:nvPr/>
              </p:nvSpPr>
              <p:spPr>
                <a:xfrm>
                  <a:off x="7902000" y="2148120"/>
                  <a:ext cx="112680" cy="102600"/>
                </a:xfrm>
                <a:custGeom>
                  <a:avLst/>
                  <a:gdLst>
                    <a:gd name="textAreaLeft" fmla="*/ 0 w 112680"/>
                    <a:gd name="textAreaRight" fmla="*/ 114480 w 112680"/>
                    <a:gd name="textAreaTop" fmla="*/ 0 h 102600"/>
                    <a:gd name="textAreaBottom" fmla="*/ 104400 h 102600"/>
                  </a:gdLst>
                  <a:ahLst/>
                  <a:rect l="textAreaLeft" t="textAreaTop" r="textAreaRight" b="textAreaBottom"/>
                  <a:pathLst>
                    <a:path w="7804" h="7109">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04" name="Google Shape;8651;p59"/>
              <p:cNvGrpSpPr/>
              <p:nvPr/>
            </p:nvGrpSpPr>
            <p:grpSpPr>
              <a:xfrm>
                <a:off x="8035200" y="2075040"/>
                <a:ext cx="310680" cy="666000"/>
                <a:chOff x="8035200" y="2075040"/>
                <a:chExt cx="310680" cy="666000"/>
              </a:xfrm>
            </p:grpSpPr>
            <p:sp>
              <p:nvSpPr>
                <p:cNvPr id="8005" name="Google Shape;8652;p59"/>
                <p:cNvSpPr/>
                <p:nvPr/>
              </p:nvSpPr>
              <p:spPr>
                <a:xfrm flipH="1">
                  <a:off x="8035560" y="2075040"/>
                  <a:ext cx="310320" cy="666000"/>
                </a:xfrm>
                <a:custGeom>
                  <a:avLst/>
                  <a:gdLst>
                    <a:gd name="textAreaLeft" fmla="*/ 1080 w 310320"/>
                    <a:gd name="textAreaRight" fmla="*/ 313200 w 310320"/>
                    <a:gd name="textAreaTop" fmla="*/ 0 h 666000"/>
                    <a:gd name="textAreaBottom" fmla="*/ 667800 h 666000"/>
                  </a:gdLst>
                  <a:ahLst/>
                  <a:rect l="textAreaLeft" t="textAreaTop" r="textAreaRight" b="textAreaBottom"/>
                  <a:pathLst>
                    <a:path w="21253" h="4550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06" name="Google Shape;8653;p59"/>
                <p:cNvSpPr/>
                <p:nvPr/>
              </p:nvSpPr>
              <p:spPr>
                <a:xfrm flipH="1">
                  <a:off x="8035200" y="2588400"/>
                  <a:ext cx="171360" cy="72000"/>
                </a:xfrm>
                <a:custGeom>
                  <a:avLst/>
                  <a:gdLst>
                    <a:gd name="textAreaLeft" fmla="*/ 1080 w 171360"/>
                    <a:gd name="textAreaRight" fmla="*/ 174240 w 171360"/>
                    <a:gd name="textAreaTop" fmla="*/ 0 h 72000"/>
                    <a:gd name="textAreaBottom" fmla="*/ 73800 h 72000"/>
                  </a:gdLst>
                  <a:ahLst/>
                  <a:rect l="textAreaLeft" t="textAreaTop" r="textAreaRight" b="textAreaBottom"/>
                  <a:pathLst>
                    <a:path w="11800" h="5029">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8007" name="Google Shape;8654;p59"/>
                <p:cNvSpPr/>
                <p:nvPr/>
              </p:nvSpPr>
              <p:spPr>
                <a:xfrm flipH="1">
                  <a:off x="8146080" y="2316240"/>
                  <a:ext cx="145080" cy="118440"/>
                </a:xfrm>
                <a:custGeom>
                  <a:avLst/>
                  <a:gdLst>
                    <a:gd name="textAreaLeft" fmla="*/ -1080 w 145080"/>
                    <a:gd name="textAreaRight" fmla="*/ 145800 w 145080"/>
                    <a:gd name="textAreaTop" fmla="*/ 0 h 118440"/>
                    <a:gd name="textAreaBottom" fmla="*/ 120240 h 118440"/>
                  </a:gdLst>
                  <a:ahLst/>
                  <a:rect l="textAreaLeft" t="textAreaTop" r="textAreaRight" b="textAreaBottom"/>
                  <a:pathLst>
                    <a:path w="10011" h="818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w="0">
                  <a:noFill/>
                </a:ln>
              </p:spPr>
              <p:style>
                <a:lnRef idx="0"/>
                <a:fillRef idx="0"/>
                <a:effectRef idx="0"/>
                <a:fontRef idx="minor"/>
              </p:style>
              <p:txBody>
                <a:bodyPr lIns="90000" rIns="90000" tIns="60120" bIns="60120" anchor="ctr">
                  <a:noAutofit/>
                </a:bodyPr>
                <a:p>
                  <a:pPr>
                    <a:lnSpc>
                      <a:spcPct val="100000"/>
                    </a:lnSpc>
                    <a:tabLst>
                      <a:tab algn="l" pos="0"/>
                    </a:tabLst>
                  </a:pPr>
                  <a:endParaRPr b="0" lang="en-US" sz="1400" spc="-1" strike="noStrike">
                    <a:solidFill>
                      <a:srgbClr val="ffffff"/>
                    </a:solidFill>
                    <a:latin typeface="Arial"/>
                  </a:endParaRPr>
                </a:p>
              </p:txBody>
            </p:sp>
            <p:sp>
              <p:nvSpPr>
                <p:cNvPr id="8008" name="Google Shape;8655;p59"/>
                <p:cNvSpPr/>
                <p:nvPr/>
              </p:nvSpPr>
              <p:spPr>
                <a:xfrm flipH="1">
                  <a:off x="8037000" y="2389680"/>
                  <a:ext cx="122760" cy="13680"/>
                </a:xfrm>
                <a:custGeom>
                  <a:avLst/>
                  <a:gdLst>
                    <a:gd name="textAreaLeft" fmla="*/ -1080 w 122760"/>
                    <a:gd name="textAreaRight" fmla="*/ 123480 w 122760"/>
                    <a:gd name="textAreaTop" fmla="*/ 0 h 13680"/>
                    <a:gd name="textAreaBottom" fmla="*/ 15480 h 13680"/>
                  </a:gdLst>
                  <a:ahLst/>
                  <a:rect l="textAreaLeft" t="textAreaTop" r="textAreaRight" b="textAreaBottom"/>
                  <a:pathLst>
                    <a:path w="8488" h="1062">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009" name="Google Shape;8656;p59"/>
                <p:cNvSpPr/>
                <p:nvPr/>
              </p:nvSpPr>
              <p:spPr>
                <a:xfrm flipH="1">
                  <a:off x="8098560" y="2426760"/>
                  <a:ext cx="110160" cy="60480"/>
                </a:xfrm>
                <a:custGeom>
                  <a:avLst/>
                  <a:gdLst>
                    <a:gd name="textAreaLeft" fmla="*/ 1080 w 110160"/>
                    <a:gd name="textAreaRight" fmla="*/ 113040 w 110160"/>
                    <a:gd name="textAreaTop" fmla="*/ 0 h 60480"/>
                    <a:gd name="textAreaBottom" fmla="*/ 62280 h 60480"/>
                  </a:gdLst>
                  <a:ahLst/>
                  <a:rect l="textAreaLeft" t="textAreaTop" r="textAreaRight" b="textAreaBottom"/>
                  <a:pathLst>
                    <a:path w="7617" h="4248">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8010" name="Google Shape;8657;p59"/>
                <p:cNvSpPr/>
                <p:nvPr/>
              </p:nvSpPr>
              <p:spPr>
                <a:xfrm flipH="1">
                  <a:off x="8136720" y="2192400"/>
                  <a:ext cx="102960" cy="13680"/>
                </a:xfrm>
                <a:custGeom>
                  <a:avLst/>
                  <a:gdLst>
                    <a:gd name="textAreaLeft" fmla="*/ 1080 w 102960"/>
                    <a:gd name="textAreaRight" fmla="*/ 105840 w 102960"/>
                    <a:gd name="textAreaTop" fmla="*/ 0 h 13680"/>
                    <a:gd name="textAreaBottom" fmla="*/ 15480 h 13680"/>
                  </a:gdLst>
                  <a:ahLst/>
                  <a:rect l="textAreaLeft" t="textAreaTop" r="textAreaRight" b="textAreaBottom"/>
                  <a:pathLst>
                    <a:path w="7125" h="1059">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011" name="Google Shape;8658;p59"/>
                <p:cNvSpPr/>
                <p:nvPr/>
              </p:nvSpPr>
              <p:spPr>
                <a:xfrm flipH="1">
                  <a:off x="8037000" y="2148120"/>
                  <a:ext cx="112680" cy="102600"/>
                </a:xfrm>
                <a:custGeom>
                  <a:avLst/>
                  <a:gdLst>
                    <a:gd name="textAreaLeft" fmla="*/ -1080 w 112680"/>
                    <a:gd name="textAreaRight" fmla="*/ 113400 w 112680"/>
                    <a:gd name="textAreaTop" fmla="*/ 0 h 102600"/>
                    <a:gd name="textAreaBottom" fmla="*/ 104400 h 102600"/>
                  </a:gdLst>
                  <a:ahLst/>
                  <a:rect l="textAreaLeft" t="textAreaTop" r="textAreaRight" b="textAreaBottom"/>
                  <a:pathLst>
                    <a:path w="7804" h="7109">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grpSp>
        </p:grpSp>
      </p:grpSp>
      <p:grpSp>
        <p:nvGrpSpPr>
          <p:cNvPr id="8012" name="Google Shape;8659;p59"/>
          <p:cNvGrpSpPr/>
          <p:nvPr/>
        </p:nvGrpSpPr>
        <p:grpSpPr>
          <a:xfrm>
            <a:off x="4031280" y="1191600"/>
            <a:ext cx="710640" cy="784080"/>
            <a:chOff x="4031280" y="1191600"/>
            <a:chExt cx="710640" cy="784080"/>
          </a:xfrm>
        </p:grpSpPr>
        <p:sp>
          <p:nvSpPr>
            <p:cNvPr id="8013" name="Google Shape;8660;p59"/>
            <p:cNvSpPr/>
            <p:nvPr/>
          </p:nvSpPr>
          <p:spPr>
            <a:xfrm>
              <a:off x="4372920" y="1328760"/>
              <a:ext cx="323280" cy="320760"/>
            </a:xfrm>
            <a:custGeom>
              <a:avLst/>
              <a:gdLst>
                <a:gd name="textAreaLeft" fmla="*/ 0 w 323280"/>
                <a:gd name="textAreaRight" fmla="*/ 325080 w 323280"/>
                <a:gd name="textAreaTop" fmla="*/ 0 h 320760"/>
                <a:gd name="textAreaBottom" fmla="*/ 322560 h 320760"/>
              </a:gdLst>
              <a:ahLst/>
              <a:rect l="textAreaLeft" t="textAreaTop" r="textAreaRight" b="textAreaBottom"/>
              <a:pathLst>
                <a:path w="25486" h="25278">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14" name="Google Shape;8661;p59"/>
            <p:cNvSpPr/>
            <p:nvPr/>
          </p:nvSpPr>
          <p:spPr>
            <a:xfrm>
              <a:off x="4382280" y="1656720"/>
              <a:ext cx="304920" cy="304920"/>
            </a:xfrm>
            <a:custGeom>
              <a:avLst/>
              <a:gdLst>
                <a:gd name="textAreaLeft" fmla="*/ 0 w 304920"/>
                <a:gd name="textAreaRight" fmla="*/ 306720 w 304920"/>
                <a:gd name="textAreaTop" fmla="*/ 0 h 304920"/>
                <a:gd name="textAreaBottom" fmla="*/ 306720 h 304920"/>
              </a:gdLst>
              <a:ahLst/>
              <a:rect l="textAreaLeft" t="textAreaTop" r="textAreaRight" b="textAreaBottom"/>
              <a:pathLst>
                <a:path w="24034" h="24032">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15" name="Google Shape;8662;p59"/>
            <p:cNvSpPr/>
            <p:nvPr/>
          </p:nvSpPr>
          <p:spPr>
            <a:xfrm>
              <a:off x="4075920" y="1523160"/>
              <a:ext cx="325800" cy="323280"/>
            </a:xfrm>
            <a:custGeom>
              <a:avLst/>
              <a:gdLst>
                <a:gd name="textAreaLeft" fmla="*/ 0 w 325800"/>
                <a:gd name="textAreaRight" fmla="*/ 327600 w 325800"/>
                <a:gd name="textAreaTop" fmla="*/ 0 h 323280"/>
                <a:gd name="textAreaBottom" fmla="*/ 325080 h 323280"/>
              </a:gdLst>
              <a:ahLst/>
              <a:rect l="textAreaLeft" t="textAreaTop" r="textAreaRight" b="textAreaBottom"/>
              <a:pathLst>
                <a:path w="25669" h="25472">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16" name="Google Shape;8663;p59"/>
            <p:cNvSpPr/>
            <p:nvPr/>
          </p:nvSpPr>
          <p:spPr>
            <a:xfrm>
              <a:off x="4102200" y="1220760"/>
              <a:ext cx="290520" cy="290520"/>
            </a:xfrm>
            <a:custGeom>
              <a:avLst/>
              <a:gdLst>
                <a:gd name="textAreaLeft" fmla="*/ 0 w 290520"/>
                <a:gd name="textAreaRight" fmla="*/ 292320 w 290520"/>
                <a:gd name="textAreaTop" fmla="*/ 0 h 290520"/>
                <a:gd name="textAreaBottom" fmla="*/ 292320 h 290520"/>
              </a:gdLst>
              <a:ah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017" name="Google Shape;8664;p59"/>
            <p:cNvGrpSpPr/>
            <p:nvPr/>
          </p:nvGrpSpPr>
          <p:grpSpPr>
            <a:xfrm>
              <a:off x="4469040" y="1290600"/>
              <a:ext cx="142200" cy="27720"/>
              <a:chOff x="4469040" y="1290600"/>
              <a:chExt cx="142200" cy="27720"/>
            </a:xfrm>
          </p:grpSpPr>
          <p:sp>
            <p:nvSpPr>
              <p:cNvPr id="8018" name="Google Shape;8665;p59"/>
              <p:cNvSpPr/>
              <p:nvPr/>
            </p:nvSpPr>
            <p:spPr>
              <a:xfrm>
                <a:off x="4561200" y="1294200"/>
                <a:ext cx="50040" cy="24120"/>
              </a:xfrm>
              <a:custGeom>
                <a:avLst/>
                <a:gdLst>
                  <a:gd name="textAreaLeft" fmla="*/ 0 w 50040"/>
                  <a:gd name="textAreaRight" fmla="*/ 51840 w 50040"/>
                  <a:gd name="textAreaTop" fmla="*/ 0 h 24120"/>
                  <a:gd name="textAreaBottom" fmla="*/ 25920 h 24120"/>
                </a:gdLst>
                <a:ahLst/>
                <a:rect l="textAreaLeft" t="textAreaTop" r="textAreaRight" b="textAreaBottom"/>
                <a:pathLst>
                  <a:path w="4052" h="2019">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019" name="Google Shape;8666;p59"/>
              <p:cNvSpPr/>
              <p:nvPr/>
            </p:nvSpPr>
            <p:spPr>
              <a:xfrm>
                <a:off x="4524840" y="1290600"/>
                <a:ext cx="30240" cy="6120"/>
              </a:xfrm>
              <a:custGeom>
                <a:avLst/>
                <a:gdLst>
                  <a:gd name="textAreaLeft" fmla="*/ 0 w 30240"/>
                  <a:gd name="textAreaRight" fmla="*/ 32040 w 30240"/>
                  <a:gd name="textAreaTop" fmla="*/ 0 h 6120"/>
                  <a:gd name="textAreaBottom" fmla="*/ 7920 h 6120"/>
                </a:gdLst>
                <a:ahLst/>
                <a:rect l="textAreaLeft" t="textAreaTop" r="textAreaRight" b="textAreaBottom"/>
                <a:pathLst>
                  <a:path w="2524" h="626">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0" name="Google Shape;8667;p59"/>
              <p:cNvSpPr/>
              <p:nvPr/>
            </p:nvSpPr>
            <p:spPr>
              <a:xfrm>
                <a:off x="4469040" y="1300680"/>
                <a:ext cx="18360" cy="11520"/>
              </a:xfrm>
              <a:custGeom>
                <a:avLst/>
                <a:gdLst>
                  <a:gd name="textAreaLeft" fmla="*/ 0 w 18360"/>
                  <a:gd name="textAreaRight" fmla="*/ 20160 w 18360"/>
                  <a:gd name="textAreaTop" fmla="*/ 0 h 11520"/>
                  <a:gd name="textAreaBottom" fmla="*/ 13320 h 11520"/>
                </a:gdLst>
                <a:ahLst/>
                <a:rect l="textAreaLeft" t="textAreaTop" r="textAreaRight" b="textAreaBottom"/>
                <a:pathLst>
                  <a:path w="1585" h="1041">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021" name="Google Shape;8668;p59"/>
              <p:cNvSpPr/>
              <p:nvPr/>
            </p:nvSpPr>
            <p:spPr>
              <a:xfrm>
                <a:off x="4492800" y="1292040"/>
                <a:ext cx="25920" cy="9720"/>
              </a:xfrm>
              <a:custGeom>
                <a:avLst/>
                <a:gdLst>
                  <a:gd name="textAreaLeft" fmla="*/ 0 w 25920"/>
                  <a:gd name="textAreaRight" fmla="*/ 27720 w 25920"/>
                  <a:gd name="textAreaTop" fmla="*/ 0 h 9720"/>
                  <a:gd name="textAreaBottom" fmla="*/ 11520 h 9720"/>
                </a:gdLst>
                <a:ahLst/>
                <a:rect l="textAreaLeft" t="textAreaTop" r="textAreaRight" b="textAreaBottom"/>
                <a:pathLst>
                  <a:path w="2177" h="896">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22" name="Google Shape;8669;p59"/>
            <p:cNvGrpSpPr/>
            <p:nvPr/>
          </p:nvGrpSpPr>
          <p:grpSpPr>
            <a:xfrm>
              <a:off x="4181400" y="1191600"/>
              <a:ext cx="142200" cy="27720"/>
              <a:chOff x="4181400" y="1191600"/>
              <a:chExt cx="142200" cy="27720"/>
            </a:xfrm>
          </p:grpSpPr>
          <p:sp>
            <p:nvSpPr>
              <p:cNvPr id="8023" name="Google Shape;8670;p59"/>
              <p:cNvSpPr/>
              <p:nvPr/>
            </p:nvSpPr>
            <p:spPr>
              <a:xfrm>
                <a:off x="4273560" y="1195200"/>
                <a:ext cx="50040" cy="24120"/>
              </a:xfrm>
              <a:custGeom>
                <a:avLst/>
                <a:gdLst>
                  <a:gd name="textAreaLeft" fmla="*/ 0 w 50040"/>
                  <a:gd name="textAreaRight" fmla="*/ 51840 w 50040"/>
                  <a:gd name="textAreaTop" fmla="*/ 0 h 24120"/>
                  <a:gd name="textAreaBottom" fmla="*/ 25920 h 24120"/>
                </a:gdLst>
                <a:ahLst/>
                <a:rect l="textAreaLeft" t="textAreaTop" r="textAreaRight" b="textAreaBottom"/>
                <a:pathLst>
                  <a:path w="4052" h="202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024" name="Google Shape;8671;p59"/>
              <p:cNvSpPr/>
              <p:nvPr/>
            </p:nvSpPr>
            <p:spPr>
              <a:xfrm>
                <a:off x="4237200" y="1191600"/>
                <a:ext cx="30240" cy="6120"/>
              </a:xfrm>
              <a:custGeom>
                <a:avLst/>
                <a:gdLst>
                  <a:gd name="textAreaLeft" fmla="*/ 0 w 30240"/>
                  <a:gd name="textAreaRight" fmla="*/ 32040 w 30240"/>
                  <a:gd name="textAreaTop" fmla="*/ 0 h 6120"/>
                  <a:gd name="textAreaBottom" fmla="*/ 7920 h 6120"/>
                </a:gdLst>
                <a:ahLst/>
                <a:rect l="textAreaLeft" t="textAreaTop" r="textAreaRight" b="textAreaBottom"/>
                <a:pathLst>
                  <a:path w="2524" h="628">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25" name="Google Shape;8672;p59"/>
              <p:cNvSpPr/>
              <p:nvPr/>
            </p:nvSpPr>
            <p:spPr>
              <a:xfrm>
                <a:off x="4181400" y="1201680"/>
                <a:ext cx="18360" cy="11520"/>
              </a:xfrm>
              <a:custGeom>
                <a:avLst/>
                <a:gdLst>
                  <a:gd name="textAreaLeft" fmla="*/ 0 w 18360"/>
                  <a:gd name="textAreaRight" fmla="*/ 20160 w 18360"/>
                  <a:gd name="textAreaTop" fmla="*/ 0 h 11520"/>
                  <a:gd name="textAreaBottom" fmla="*/ 13320 h 11520"/>
                </a:gdLst>
                <a:ahLst/>
                <a:rect l="textAreaLeft" t="textAreaTop" r="textAreaRight" b="textAreaBottom"/>
                <a:pathLst>
                  <a:path w="1584" h="104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026" name="Google Shape;8673;p59"/>
              <p:cNvSpPr/>
              <p:nvPr/>
            </p:nvSpPr>
            <p:spPr>
              <a:xfrm>
                <a:off x="4204800" y="1192680"/>
                <a:ext cx="25920" cy="9720"/>
              </a:xfrm>
              <a:custGeom>
                <a:avLst/>
                <a:gdLst>
                  <a:gd name="textAreaLeft" fmla="*/ 0 w 25920"/>
                  <a:gd name="textAreaRight" fmla="*/ 27720 w 25920"/>
                  <a:gd name="textAreaTop" fmla="*/ 0 h 9720"/>
                  <a:gd name="textAreaBottom" fmla="*/ 11520 h 9720"/>
                </a:gdLst>
                <a:ahLst/>
                <a:rect l="textAreaLeft" t="textAreaTop" r="textAreaRight" b="textAreaBottom"/>
                <a:pathLst>
                  <a:path w="2177" h="896">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27" name="Google Shape;8674;p59"/>
            <p:cNvGrpSpPr/>
            <p:nvPr/>
          </p:nvGrpSpPr>
          <p:grpSpPr>
            <a:xfrm>
              <a:off x="4163760" y="1863720"/>
              <a:ext cx="141840" cy="27720"/>
              <a:chOff x="4163760" y="1863720"/>
              <a:chExt cx="141840" cy="27720"/>
            </a:xfrm>
          </p:grpSpPr>
          <p:sp>
            <p:nvSpPr>
              <p:cNvPr id="8028" name="Google Shape;8675;p59"/>
              <p:cNvSpPr/>
              <p:nvPr/>
            </p:nvSpPr>
            <p:spPr>
              <a:xfrm>
                <a:off x="4163760" y="1863720"/>
                <a:ext cx="50040" cy="24120"/>
              </a:xfrm>
              <a:custGeom>
                <a:avLst/>
                <a:gdLst>
                  <a:gd name="textAreaLeft" fmla="*/ 0 w 50040"/>
                  <a:gd name="textAreaRight" fmla="*/ 51840 w 50040"/>
                  <a:gd name="textAreaTop" fmla="*/ 0 h 24120"/>
                  <a:gd name="textAreaBottom" fmla="*/ 25920 h 24120"/>
                </a:gdLst>
                <a:ahLst/>
                <a:rect l="textAreaLeft" t="textAreaTop" r="textAreaRight" b="textAreaBottom"/>
                <a:pathLst>
                  <a:path w="4051" h="2019">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029" name="Google Shape;8676;p59"/>
              <p:cNvSpPr/>
              <p:nvPr/>
            </p:nvSpPr>
            <p:spPr>
              <a:xfrm>
                <a:off x="4219560" y="1885320"/>
                <a:ext cx="30240" cy="6120"/>
              </a:xfrm>
              <a:custGeom>
                <a:avLst/>
                <a:gdLst>
                  <a:gd name="textAreaLeft" fmla="*/ 0 w 30240"/>
                  <a:gd name="textAreaRight" fmla="*/ 32040 w 30240"/>
                  <a:gd name="textAreaTop" fmla="*/ 0 h 6120"/>
                  <a:gd name="textAreaBottom" fmla="*/ 7920 h 6120"/>
                </a:gdLst>
                <a:ahLst/>
                <a:rect l="textAreaLeft" t="textAreaTop" r="textAreaRight" b="textAreaBottom"/>
                <a:pathLst>
                  <a:path w="2523" h="627">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8030" name="Google Shape;8677;p59"/>
              <p:cNvSpPr/>
              <p:nvPr/>
            </p:nvSpPr>
            <p:spPr>
              <a:xfrm>
                <a:off x="4287240" y="1869840"/>
                <a:ext cx="18360" cy="11520"/>
              </a:xfrm>
              <a:custGeom>
                <a:avLst/>
                <a:gdLst>
                  <a:gd name="textAreaLeft" fmla="*/ 0 w 18360"/>
                  <a:gd name="textAreaRight" fmla="*/ 20160 w 18360"/>
                  <a:gd name="textAreaTop" fmla="*/ 0 h 11520"/>
                  <a:gd name="textAreaBottom" fmla="*/ 13320 h 11520"/>
                </a:gdLst>
                <a:ahLst/>
                <a:rect l="textAreaLeft" t="textAreaTop" r="textAreaRight" b="textAreaBottom"/>
                <a:pathLst>
                  <a:path w="1585" h="1039">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031" name="Google Shape;8678;p59"/>
              <p:cNvSpPr/>
              <p:nvPr/>
            </p:nvSpPr>
            <p:spPr>
              <a:xfrm>
                <a:off x="4256280" y="1880280"/>
                <a:ext cx="25920" cy="9720"/>
              </a:xfrm>
              <a:custGeom>
                <a:avLst/>
                <a:gdLst>
                  <a:gd name="textAreaLeft" fmla="*/ 0 w 25920"/>
                  <a:gd name="textAreaRight" fmla="*/ 27720 w 25920"/>
                  <a:gd name="textAreaTop" fmla="*/ 0 h 9720"/>
                  <a:gd name="textAreaBottom" fmla="*/ 11520 h 9720"/>
                </a:gdLst>
                <a:ahLst/>
                <a:rect l="textAreaLeft" t="textAreaTop" r="textAreaRight" b="textAreaBottom"/>
                <a:pathLst>
                  <a:path w="2179" h="896">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32" name="Google Shape;8679;p59"/>
            <p:cNvGrpSpPr/>
            <p:nvPr/>
          </p:nvGrpSpPr>
          <p:grpSpPr>
            <a:xfrm>
              <a:off x="4031280" y="1607400"/>
              <a:ext cx="27720" cy="141120"/>
              <a:chOff x="4031280" y="1607400"/>
              <a:chExt cx="27720" cy="141120"/>
            </a:xfrm>
          </p:grpSpPr>
          <p:sp>
            <p:nvSpPr>
              <p:cNvPr id="8033" name="Google Shape;8680;p59"/>
              <p:cNvSpPr/>
              <p:nvPr/>
            </p:nvSpPr>
            <p:spPr>
              <a:xfrm>
                <a:off x="4034520" y="1607400"/>
                <a:ext cx="24480" cy="49320"/>
              </a:xfrm>
              <a:custGeom>
                <a:avLst/>
                <a:gdLst>
                  <a:gd name="textAreaLeft" fmla="*/ 0 w 24480"/>
                  <a:gd name="textAreaRight" fmla="*/ 26280 w 24480"/>
                  <a:gd name="textAreaTop" fmla="*/ 0 h 49320"/>
                  <a:gd name="textAreaBottom" fmla="*/ 51120 h 49320"/>
                </a:gdLst>
                <a:ahLst/>
                <a:rect l="textAreaLeft" t="textAreaTop" r="textAreaRight" b="textAreaBottom"/>
                <a:pathLst>
                  <a:path w="2050" h="3996">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8034" name="Google Shape;8681;p59"/>
              <p:cNvSpPr/>
              <p:nvPr/>
            </p:nvSpPr>
            <p:spPr>
              <a:xfrm>
                <a:off x="4031280" y="1662840"/>
                <a:ext cx="6480" cy="29880"/>
              </a:xfrm>
              <a:custGeom>
                <a:avLst/>
                <a:gdLst>
                  <a:gd name="textAreaLeft" fmla="*/ 0 w 6480"/>
                  <a:gd name="textAreaRight" fmla="*/ 8280 w 6480"/>
                  <a:gd name="textAreaTop" fmla="*/ 0 h 29880"/>
                  <a:gd name="textAreaBottom" fmla="*/ 31680 h 29880"/>
                </a:gdLst>
                <a:ahLst/>
                <a:rect l="textAreaLeft" t="textAreaTop" r="textAreaRight" b="textAreaBottom"/>
                <a:pathLst>
                  <a:path w="645" h="2491">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8035" name="Google Shape;8682;p59"/>
              <p:cNvSpPr/>
              <p:nvPr/>
            </p:nvSpPr>
            <p:spPr>
              <a:xfrm>
                <a:off x="4041000" y="1730880"/>
                <a:ext cx="12600" cy="17640"/>
              </a:xfrm>
              <a:custGeom>
                <a:avLst/>
                <a:gdLst>
                  <a:gd name="textAreaLeft" fmla="*/ 0 w 12600"/>
                  <a:gd name="textAreaRight" fmla="*/ 14400 w 12600"/>
                  <a:gd name="textAreaTop" fmla="*/ 0 h 17640"/>
                  <a:gd name="textAreaBottom" fmla="*/ 19440 h 17640"/>
                </a:gdLst>
                <a:ahLst/>
                <a:rect l="textAreaLeft" t="textAreaTop" r="textAreaRight" b="textAreaBottom"/>
                <a:pathLst>
                  <a:path w="1115" h="1524">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36" name="Google Shape;8683;p59"/>
              <p:cNvSpPr/>
              <p:nvPr/>
            </p:nvSpPr>
            <p:spPr>
              <a:xfrm>
                <a:off x="4032360" y="1699560"/>
                <a:ext cx="10080" cy="25200"/>
              </a:xfrm>
              <a:custGeom>
                <a:avLst/>
                <a:gdLst>
                  <a:gd name="textAreaLeft" fmla="*/ 0 w 10080"/>
                  <a:gd name="textAreaRight" fmla="*/ 11880 w 10080"/>
                  <a:gd name="textAreaTop" fmla="*/ 0 h 25200"/>
                  <a:gd name="textAreaBottom" fmla="*/ 27000 h 25200"/>
                </a:gdLst>
                <a:ahLst/>
                <a:rect l="textAreaLeft" t="textAreaTop" r="textAreaRight" b="textAreaBottom"/>
                <a:pathLst>
                  <a:path w="944" h="2128">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sp>
          <p:nvSpPr>
            <p:cNvPr id="8037" name="Google Shape;8684;p59"/>
            <p:cNvSpPr/>
            <p:nvPr/>
          </p:nvSpPr>
          <p:spPr>
            <a:xfrm>
              <a:off x="4075200" y="1416240"/>
              <a:ext cx="24840" cy="50400"/>
            </a:xfrm>
            <a:custGeom>
              <a:avLst/>
              <a:gdLst>
                <a:gd name="textAreaLeft" fmla="*/ 0 w 24840"/>
                <a:gd name="textAreaRight" fmla="*/ 26640 w 24840"/>
                <a:gd name="textAreaTop" fmla="*/ 0 h 50400"/>
                <a:gd name="textAreaBottom" fmla="*/ 52200 h 50400"/>
              </a:gdLst>
              <a:ahLst/>
              <a:rect l="textAreaLeft" t="textAreaTop" r="textAreaRight" b="textAreaBottom"/>
              <a:pathLst>
                <a:path w="2099" h="4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8038" name="Google Shape;8685;p59"/>
            <p:cNvSpPr/>
            <p:nvPr/>
          </p:nvSpPr>
          <p:spPr>
            <a:xfrm>
              <a:off x="4101120" y="1471320"/>
              <a:ext cx="22680" cy="23400"/>
            </a:xfrm>
            <a:custGeom>
              <a:avLst/>
              <a:gdLst>
                <a:gd name="textAreaLeft" fmla="*/ 0 w 22680"/>
                <a:gd name="textAreaRight" fmla="*/ 24480 w 22680"/>
                <a:gd name="textAreaTop" fmla="*/ 0 h 23400"/>
                <a:gd name="textAreaBottom" fmla="*/ 25200 h 23400"/>
              </a:gdLst>
              <a:ahLst/>
              <a:rect l="textAreaLeft" t="textAreaTop" r="textAreaRight" b="textAreaBottom"/>
              <a:pathLst>
                <a:path w="1909" h="1982">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8039" name="Google Shape;8686;p59"/>
            <p:cNvSpPr/>
            <p:nvPr/>
          </p:nvSpPr>
          <p:spPr>
            <a:xfrm>
              <a:off x="4155120" y="1513080"/>
              <a:ext cx="19800" cy="9360"/>
            </a:xfrm>
            <a:custGeom>
              <a:avLst/>
              <a:gdLst>
                <a:gd name="textAreaLeft" fmla="*/ 0 w 19800"/>
                <a:gd name="textAreaRight" fmla="*/ 21600 w 19800"/>
                <a:gd name="textAreaTop" fmla="*/ 0 h 9360"/>
                <a:gd name="textAreaBottom" fmla="*/ 11160 h 9360"/>
              </a:gdLst>
              <a:ahLst/>
              <a:rect l="textAreaLeft" t="textAreaTop" r="textAreaRight" b="textAreaBottom"/>
              <a:pathLst>
                <a:path w="1682" h="861">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040" name="Google Shape;8687;p59"/>
            <p:cNvSpPr/>
            <p:nvPr/>
          </p:nvSpPr>
          <p:spPr>
            <a:xfrm>
              <a:off x="4126680" y="1497240"/>
              <a:ext cx="23760" cy="15840"/>
            </a:xfrm>
            <a:custGeom>
              <a:avLst/>
              <a:gdLst>
                <a:gd name="textAreaLeft" fmla="*/ 0 w 23760"/>
                <a:gd name="textAreaRight" fmla="*/ 25560 w 23760"/>
                <a:gd name="textAreaTop" fmla="*/ 0 h 15840"/>
                <a:gd name="textAreaBottom" fmla="*/ 17640 h 15840"/>
              </a:gdLst>
              <a:ahLst/>
              <a:rect l="textAreaLeft" t="textAreaTop" r="textAreaRight" b="textAreaBottom"/>
              <a:pathLst>
                <a:path w="1996" h="1383">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grpSp>
          <p:nvGrpSpPr>
            <p:cNvPr id="8041" name="Google Shape;8688;p59"/>
            <p:cNvGrpSpPr/>
            <p:nvPr/>
          </p:nvGrpSpPr>
          <p:grpSpPr>
            <a:xfrm>
              <a:off x="4714200" y="1423800"/>
              <a:ext cx="27720" cy="141120"/>
              <a:chOff x="4714200" y="1423800"/>
              <a:chExt cx="27720" cy="141120"/>
            </a:xfrm>
          </p:grpSpPr>
          <p:sp>
            <p:nvSpPr>
              <p:cNvPr id="8042" name="Google Shape;8689;p59"/>
              <p:cNvSpPr/>
              <p:nvPr/>
            </p:nvSpPr>
            <p:spPr>
              <a:xfrm>
                <a:off x="4714200" y="1515600"/>
                <a:ext cx="24480" cy="49320"/>
              </a:xfrm>
              <a:custGeom>
                <a:avLst/>
                <a:gdLst>
                  <a:gd name="textAreaLeft" fmla="*/ 0 w 24480"/>
                  <a:gd name="textAreaRight" fmla="*/ 26280 w 24480"/>
                  <a:gd name="textAreaTop" fmla="*/ 0 h 49320"/>
                  <a:gd name="textAreaBottom" fmla="*/ 51120 h 49320"/>
                </a:gdLst>
                <a:ahLst/>
                <a:rect l="textAreaLeft" t="textAreaTop" r="textAreaRight" b="textAreaBottom"/>
                <a:pathLst>
                  <a:path w="2050" h="3996">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8043" name="Google Shape;8690;p59"/>
              <p:cNvSpPr/>
              <p:nvPr/>
            </p:nvSpPr>
            <p:spPr>
              <a:xfrm>
                <a:off x="4735440" y="1479240"/>
                <a:ext cx="6480" cy="29880"/>
              </a:xfrm>
              <a:custGeom>
                <a:avLst/>
                <a:gdLst>
                  <a:gd name="textAreaLeft" fmla="*/ 0 w 6480"/>
                  <a:gd name="textAreaRight" fmla="*/ 8280 w 6480"/>
                  <a:gd name="textAreaTop" fmla="*/ 0 h 29880"/>
                  <a:gd name="textAreaBottom" fmla="*/ 31680 h 29880"/>
                </a:gdLst>
                <a:ahLst/>
                <a:rect l="textAreaLeft" t="textAreaTop" r="textAreaRight" b="textAreaBottom"/>
                <a:pathLst>
                  <a:path w="646" h="2491">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8044" name="Google Shape;8691;p59"/>
              <p:cNvSpPr/>
              <p:nvPr/>
            </p:nvSpPr>
            <p:spPr>
              <a:xfrm>
                <a:off x="4719960" y="1423800"/>
                <a:ext cx="12240" cy="17640"/>
              </a:xfrm>
              <a:custGeom>
                <a:avLst/>
                <a:gdLst>
                  <a:gd name="textAreaLeft" fmla="*/ 0 w 12240"/>
                  <a:gd name="textAreaRight" fmla="*/ 14040 w 12240"/>
                  <a:gd name="textAreaTop" fmla="*/ 0 h 17640"/>
                  <a:gd name="textAreaBottom" fmla="*/ 19440 h 17640"/>
                </a:gdLst>
                <a:ahLst/>
                <a:rect l="textAreaLeft" t="textAreaTop" r="textAreaRight" b="textAreaBottom"/>
                <a:pathLst>
                  <a:path w="1114" h="152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045" name="Google Shape;8692;p59"/>
              <p:cNvSpPr/>
              <p:nvPr/>
            </p:nvSpPr>
            <p:spPr>
              <a:xfrm>
                <a:off x="4730760" y="1447200"/>
                <a:ext cx="10440" cy="25200"/>
              </a:xfrm>
              <a:custGeom>
                <a:avLst/>
                <a:gdLst>
                  <a:gd name="textAreaLeft" fmla="*/ 0 w 10440"/>
                  <a:gd name="textAreaRight" fmla="*/ 12240 w 10440"/>
                  <a:gd name="textAreaTop" fmla="*/ 0 h 25200"/>
                  <a:gd name="textAreaBottom" fmla="*/ 27000 h 25200"/>
                </a:gdLst>
                <a:ahLst/>
                <a:rect l="textAreaLeft" t="textAreaTop" r="textAreaRight" b="textAreaBottom"/>
                <a:pathLst>
                  <a:path w="946" h="2128">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46" name="Google Shape;8693;p59"/>
            <p:cNvGrpSpPr/>
            <p:nvPr/>
          </p:nvGrpSpPr>
          <p:grpSpPr>
            <a:xfrm>
              <a:off x="4596480" y="1877040"/>
              <a:ext cx="106920" cy="98640"/>
              <a:chOff x="4596480" y="1877040"/>
              <a:chExt cx="106920" cy="98640"/>
            </a:xfrm>
          </p:grpSpPr>
          <p:sp>
            <p:nvSpPr>
              <p:cNvPr id="8047" name="Google Shape;8694;p59"/>
              <p:cNvSpPr/>
              <p:nvPr/>
            </p:nvSpPr>
            <p:spPr>
              <a:xfrm>
                <a:off x="4596480" y="1951200"/>
                <a:ext cx="51480" cy="24480"/>
              </a:xfrm>
              <a:custGeom>
                <a:avLst/>
                <a:gdLst>
                  <a:gd name="textAreaLeft" fmla="*/ 0 w 51480"/>
                  <a:gd name="textAreaRight" fmla="*/ 53280 w 51480"/>
                  <a:gd name="textAreaTop" fmla="*/ 0 h 24480"/>
                  <a:gd name="textAreaBottom" fmla="*/ 26280 h 24480"/>
                </a:gdLst>
                <a:ahLst/>
                <a:rect l="textAreaLeft" t="textAreaTop" r="textAreaRight" b="textAreaBottom"/>
                <a:pathLst>
                  <a:path w="4168" h="204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048" name="Google Shape;8695;p59"/>
              <p:cNvSpPr/>
              <p:nvPr/>
            </p:nvSpPr>
            <p:spPr>
              <a:xfrm>
                <a:off x="4651560" y="1927800"/>
                <a:ext cx="24120" cy="21600"/>
              </a:xfrm>
              <a:custGeom>
                <a:avLst/>
                <a:gdLst>
                  <a:gd name="textAreaLeft" fmla="*/ 0 w 24120"/>
                  <a:gd name="textAreaRight" fmla="*/ 25920 w 24120"/>
                  <a:gd name="textAreaTop" fmla="*/ 0 h 21600"/>
                  <a:gd name="textAreaBottom" fmla="*/ 23400 h 21600"/>
                </a:gdLst>
                <a:ahLst/>
                <a:rect l="textAreaLeft" t="textAreaTop" r="textAreaRight" b="textAreaBottom"/>
                <a:pathLst>
                  <a:path w="2044" h="18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8049" name="Google Shape;8696;p59"/>
              <p:cNvSpPr/>
              <p:nvPr/>
            </p:nvSpPr>
            <p:spPr>
              <a:xfrm>
                <a:off x="4693320" y="1877040"/>
                <a:ext cx="10080" cy="18720"/>
              </a:xfrm>
              <a:custGeom>
                <a:avLst/>
                <a:gdLst>
                  <a:gd name="textAreaLeft" fmla="*/ 0 w 10080"/>
                  <a:gd name="textAreaRight" fmla="*/ 11880 w 10080"/>
                  <a:gd name="textAreaTop" fmla="*/ 0 h 18720"/>
                  <a:gd name="textAreaBottom" fmla="*/ 20520 h 18720"/>
                </a:gdLst>
                <a:ahLst/>
                <a:rect l="textAreaLeft" t="textAreaTop" r="textAreaRight" b="textAreaBottom"/>
                <a:pathLst>
                  <a:path w="918" h="1609">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8050" name="Google Shape;8697;p59"/>
              <p:cNvSpPr/>
              <p:nvPr/>
            </p:nvSpPr>
            <p:spPr>
              <a:xfrm>
                <a:off x="4677480" y="1901160"/>
                <a:ext cx="16560" cy="22680"/>
              </a:xfrm>
              <a:custGeom>
                <a:avLst/>
                <a:gdLst>
                  <a:gd name="textAreaLeft" fmla="*/ 0 w 16560"/>
                  <a:gd name="textAreaRight" fmla="*/ 18360 w 16560"/>
                  <a:gd name="textAreaTop" fmla="*/ 0 h 22680"/>
                  <a:gd name="textAreaBottom" fmla="*/ 24480 h 22680"/>
                </a:gdLst>
                <a:ahLst/>
                <a:rect l="textAreaLeft" t="textAreaTop" r="textAreaRight" b="textAreaBottom"/>
                <a:pathLst>
                  <a:path w="1452" h="1927">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051" name="Google Shape;8698;p59"/>
          <p:cNvGrpSpPr/>
          <p:nvPr/>
        </p:nvGrpSpPr>
        <p:grpSpPr>
          <a:xfrm>
            <a:off x="4026600" y="2074680"/>
            <a:ext cx="789840" cy="718560"/>
            <a:chOff x="4026600" y="2074680"/>
            <a:chExt cx="789840" cy="718560"/>
          </a:xfrm>
        </p:grpSpPr>
        <p:sp>
          <p:nvSpPr>
            <p:cNvPr id="8052" name="Google Shape;8699;p59"/>
            <p:cNvSpPr/>
            <p:nvPr/>
          </p:nvSpPr>
          <p:spPr>
            <a:xfrm>
              <a:off x="4061880" y="2442600"/>
              <a:ext cx="350640" cy="350640"/>
            </a:xfrm>
            <a:custGeom>
              <a:avLst/>
              <a:gdLst>
                <a:gd name="textAreaLeft" fmla="*/ 0 w 350640"/>
                <a:gd name="textAreaRight" fmla="*/ 352440 w 350640"/>
                <a:gd name="textAreaTop" fmla="*/ 0 h 350640"/>
                <a:gd name="textAreaBottom" fmla="*/ 352440 h 350640"/>
              </a:gdLst>
              <a:ahLst/>
              <a:rect l="textAreaLeft" t="textAreaTop" r="textAreaRight" b="textAreaBottom"/>
              <a:pathLst>
                <a:path w="8384" h="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53" name="Google Shape;8700;p59"/>
            <p:cNvSpPr/>
            <p:nvPr/>
          </p:nvSpPr>
          <p:spPr>
            <a:xfrm>
              <a:off x="4026600" y="2587680"/>
              <a:ext cx="131400" cy="131400"/>
            </a:xfrm>
            <a:custGeom>
              <a:avLst/>
              <a:gdLst>
                <a:gd name="textAreaLeft" fmla="*/ 0 w 131400"/>
                <a:gd name="textAreaRight" fmla="*/ 133200 w 131400"/>
                <a:gd name="textAreaTop" fmla="*/ 0 h 131400"/>
                <a:gd name="textAreaBottom" fmla="*/ 133200 h 131400"/>
              </a:gdLst>
              <a:ahLst/>
              <a:rect l="textAreaLeft" t="textAreaTop" r="textAreaRight" b="textAreaBottom"/>
              <a:pathLst>
                <a:path w="3169" h="3168">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a:solidFill>
                <a:srgbClr val="667e92"/>
              </a:solidFill>
              <a:round/>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8054" name="Google Shape;8701;p59"/>
            <p:cNvSpPr/>
            <p:nvPr/>
          </p:nvSpPr>
          <p:spPr>
            <a:xfrm>
              <a:off x="4430160" y="2442600"/>
              <a:ext cx="350640" cy="350640"/>
            </a:xfrm>
            <a:custGeom>
              <a:avLst/>
              <a:gdLst>
                <a:gd name="textAreaLeft" fmla="*/ 0 w 350640"/>
                <a:gd name="textAreaRight" fmla="*/ 352440 w 350640"/>
                <a:gd name="textAreaTop" fmla="*/ 0 h 350640"/>
                <a:gd name="textAreaBottom" fmla="*/ 352440 h 350640"/>
              </a:gdLst>
              <a:ahLst/>
              <a:rect l="textAreaLeft" t="textAreaTop" r="textAreaRight" b="textAreaBottom"/>
              <a:pathLst>
                <a:path w="8384" h="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55" name="Google Shape;8702;p59"/>
            <p:cNvSpPr/>
            <p:nvPr/>
          </p:nvSpPr>
          <p:spPr>
            <a:xfrm>
              <a:off x="4685040" y="2587680"/>
              <a:ext cx="131400" cy="131400"/>
            </a:xfrm>
            <a:custGeom>
              <a:avLst/>
              <a:gdLst>
                <a:gd name="textAreaLeft" fmla="*/ 0 w 131400"/>
                <a:gd name="textAreaRight" fmla="*/ 133200 w 131400"/>
                <a:gd name="textAreaTop" fmla="*/ 0 h 131400"/>
                <a:gd name="textAreaBottom" fmla="*/ 133200 h 131400"/>
              </a:gdLst>
              <a:ahLst/>
              <a:rect l="textAreaLeft" t="textAreaTop" r="textAreaRight" b="textAreaBottom"/>
              <a:pathLst>
                <a:path w="3167" h="3168">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a:solidFill>
                <a:srgbClr val="a5b7c5"/>
              </a:solidFill>
              <a:round/>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8056" name="Google Shape;8703;p59"/>
            <p:cNvSpPr/>
            <p:nvPr/>
          </p:nvSpPr>
          <p:spPr>
            <a:xfrm>
              <a:off x="4430160" y="2074680"/>
              <a:ext cx="350640" cy="350640"/>
            </a:xfrm>
            <a:custGeom>
              <a:avLst/>
              <a:gdLst>
                <a:gd name="textAreaLeft" fmla="*/ 0 w 350640"/>
                <a:gd name="textAreaRight" fmla="*/ 352440 w 350640"/>
                <a:gd name="textAreaTop" fmla="*/ 0 h 350640"/>
                <a:gd name="textAreaBottom" fmla="*/ 352440 h 350640"/>
              </a:gdLst>
              <a:ahLst/>
              <a:rect l="textAreaLeft" t="textAreaTop" r="textAreaRight" b="textAreaBottom"/>
              <a:pathLst>
                <a:path w="8383" h="8384">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57" name="Google Shape;8704;p59"/>
            <p:cNvSpPr/>
            <p:nvPr/>
          </p:nvSpPr>
          <p:spPr>
            <a:xfrm>
              <a:off x="4685040" y="2148840"/>
              <a:ext cx="131400" cy="131400"/>
            </a:xfrm>
            <a:custGeom>
              <a:avLst/>
              <a:gdLst>
                <a:gd name="textAreaLeft" fmla="*/ 0 w 131400"/>
                <a:gd name="textAreaRight" fmla="*/ 133200 w 131400"/>
                <a:gd name="textAreaTop" fmla="*/ 0 h 131400"/>
                <a:gd name="textAreaBottom" fmla="*/ 133200 h 131400"/>
              </a:gdLst>
              <a:ahLst/>
              <a:rect l="textAreaLeft" t="textAreaTop" r="textAreaRight" b="textAreaBottom"/>
              <a:pathLst>
                <a:path w="3167" h="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a:solidFill>
                <a:srgbClr val="869fb1"/>
              </a:solidFill>
              <a:round/>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8058" name="Google Shape;8705;p59"/>
            <p:cNvSpPr/>
            <p:nvPr/>
          </p:nvSpPr>
          <p:spPr>
            <a:xfrm>
              <a:off x="4061880" y="2074680"/>
              <a:ext cx="350640" cy="350280"/>
            </a:xfrm>
            <a:custGeom>
              <a:avLst/>
              <a:gdLst>
                <a:gd name="textAreaLeft" fmla="*/ 0 w 350640"/>
                <a:gd name="textAreaRight" fmla="*/ 352440 w 350640"/>
                <a:gd name="textAreaTop" fmla="*/ 0 h 350280"/>
                <a:gd name="textAreaBottom" fmla="*/ 352080 h 350280"/>
              </a:gdLst>
              <a:ahLst/>
              <a:rect l="textAreaLeft" t="textAreaTop" r="textAreaRight" b="textAreaBottom"/>
              <a:pathLst>
                <a:path w="8384" h="8382">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59" name="Google Shape;8706;p59"/>
            <p:cNvSpPr/>
            <p:nvPr/>
          </p:nvSpPr>
          <p:spPr>
            <a:xfrm>
              <a:off x="4026600" y="2148840"/>
              <a:ext cx="131400" cy="131400"/>
            </a:xfrm>
            <a:custGeom>
              <a:avLst/>
              <a:gdLst>
                <a:gd name="textAreaLeft" fmla="*/ 0 w 131400"/>
                <a:gd name="textAreaRight" fmla="*/ 133200 w 131400"/>
                <a:gd name="textAreaTop" fmla="*/ 0 h 131400"/>
                <a:gd name="textAreaBottom" fmla="*/ 133200 h 131400"/>
              </a:gdLst>
              <a:ahLst/>
              <a:rect l="textAreaLeft" t="textAreaTop" r="textAreaRight" b="textAreaBottom"/>
              <a:pathLst>
                <a:path w="3169" h="3167">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a:solidFill>
                <a:srgbClr val="cfd9e0"/>
              </a:solidFill>
              <a:round/>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60" name="Google Shape;8707;p59"/>
          <p:cNvGrpSpPr/>
          <p:nvPr/>
        </p:nvGrpSpPr>
        <p:grpSpPr>
          <a:xfrm>
            <a:off x="727200" y="3719160"/>
            <a:ext cx="1406520" cy="671400"/>
            <a:chOff x="727200" y="3719160"/>
            <a:chExt cx="1406520" cy="671400"/>
          </a:xfrm>
        </p:grpSpPr>
        <p:grpSp>
          <p:nvGrpSpPr>
            <p:cNvPr id="8061" name="Google Shape;8708;p59"/>
            <p:cNvGrpSpPr/>
            <p:nvPr/>
          </p:nvGrpSpPr>
          <p:grpSpPr>
            <a:xfrm>
              <a:off x="1370880" y="4143240"/>
              <a:ext cx="223920" cy="246960"/>
              <a:chOff x="1370880" y="4143240"/>
              <a:chExt cx="223920" cy="246960"/>
            </a:xfrm>
          </p:grpSpPr>
          <p:sp>
            <p:nvSpPr>
              <p:cNvPr id="8062" name="Google Shape;8709;p59"/>
              <p:cNvSpPr/>
              <p:nvPr/>
            </p:nvSpPr>
            <p:spPr>
              <a:xfrm>
                <a:off x="1370880" y="4326480"/>
                <a:ext cx="129600" cy="63720"/>
              </a:xfrm>
              <a:custGeom>
                <a:avLst/>
                <a:gdLst>
                  <a:gd name="textAreaLeft" fmla="*/ 0 w 129600"/>
                  <a:gd name="textAreaRight" fmla="*/ 131400 w 129600"/>
                  <a:gd name="textAreaTop" fmla="*/ 0 h 63720"/>
                  <a:gd name="textAreaBottom" fmla="*/ 65520 h 63720"/>
                </a:gdLst>
                <a:ahLst/>
                <a:rect l="textAreaLeft" t="textAreaTop" r="textAreaRight" b="textAreaBottom"/>
                <a:pathLst>
                  <a:path w="27160" h="13581">
                    <a:moveTo>
                      <a:pt x="13580" y="1"/>
                    </a:moveTo>
                    <a:cubicBezTo>
                      <a:pt x="6083" y="1"/>
                      <a:pt x="0" y="6077"/>
                      <a:pt x="0" y="13580"/>
                    </a:cubicBezTo>
                    <a:lnTo>
                      <a:pt x="27159" y="13580"/>
                    </a:lnTo>
                    <a:cubicBezTo>
                      <a:pt x="27159" y="6077"/>
                      <a:pt x="21083" y="1"/>
                      <a:pt x="13580" y="1"/>
                    </a:cubicBezTo>
                    <a:close/>
                  </a:path>
                </a:pathLst>
              </a:custGeom>
              <a:noFill/>
              <a:ln w="9525">
                <a:solidFill>
                  <a:srgbClr val="e3e9ed"/>
                </a:solidFill>
                <a:round/>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8063" name="Google Shape;8710;p59"/>
              <p:cNvSpPr/>
              <p:nvPr/>
            </p:nvSpPr>
            <p:spPr>
              <a:xfrm>
                <a:off x="1421280" y="4143240"/>
                <a:ext cx="26640" cy="183240"/>
              </a:xfrm>
              <a:custGeom>
                <a:avLst/>
                <a:gdLst>
                  <a:gd name="textAreaLeft" fmla="*/ 0 w 26640"/>
                  <a:gd name="textAreaRight" fmla="*/ 28440 w 26640"/>
                  <a:gd name="textAreaTop" fmla="*/ 0 h 183240"/>
                  <a:gd name="textAreaBottom" fmla="*/ 185040 h 183240"/>
                </a:gdLst>
                <a:ahLst/>
                <a:rect l="textAreaLeft" t="textAreaTop" r="textAreaRight" b="textAreaBottom"/>
                <a:pathLst>
                  <a:path w="5891" h="38263">
                    <a:moveTo>
                      <a:pt x="3276" y="0"/>
                    </a:moveTo>
                    <a:lnTo>
                      <a:pt x="0" y="38263"/>
                    </a:lnTo>
                    <a:lnTo>
                      <a:pt x="5890" y="38194"/>
                    </a:lnTo>
                    <a:lnTo>
                      <a:pt x="3276" y="0"/>
                    </a:lnTo>
                    <a:close/>
                  </a:path>
                </a:pathLst>
              </a:custGeom>
              <a:solidFill>
                <a:srgbClr val="e3e9ed"/>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000000"/>
                  </a:solidFill>
                  <a:latin typeface="Arial"/>
                </a:endParaRPr>
              </a:p>
            </p:txBody>
          </p:sp>
          <p:sp>
            <p:nvSpPr>
              <p:cNvPr id="8064" name="Google Shape;8711;p59"/>
              <p:cNvSpPr/>
              <p:nvPr/>
            </p:nvSpPr>
            <p:spPr>
              <a:xfrm>
                <a:off x="1478880" y="4259160"/>
                <a:ext cx="115920" cy="87120"/>
              </a:xfrm>
              <a:custGeom>
                <a:avLst/>
                <a:gdLst>
                  <a:gd name="textAreaLeft" fmla="*/ 0 w 115920"/>
                  <a:gd name="textAreaRight" fmla="*/ 117720 w 115920"/>
                  <a:gd name="textAreaTop" fmla="*/ 0 h 87120"/>
                  <a:gd name="textAreaBottom" fmla="*/ 88920 h 87120"/>
                </a:gdLst>
                <a:ahLst/>
                <a:rect l="textAreaLeft" t="textAreaTop" r="textAreaRight" b="textAreaBottom"/>
                <a:pathLst>
                  <a:path w="33574" h="25222">
                    <a:moveTo>
                      <a:pt x="32291" y="1"/>
                    </a:moveTo>
                    <a:lnTo>
                      <a:pt x="1" y="23463"/>
                    </a:lnTo>
                    <a:lnTo>
                      <a:pt x="1277" y="25222"/>
                    </a:lnTo>
                    <a:lnTo>
                      <a:pt x="33574" y="1759"/>
                    </a:lnTo>
                    <a:lnTo>
                      <a:pt x="32291" y="1"/>
                    </a:lnTo>
                    <a:close/>
                  </a:path>
                </a:pathLst>
              </a:custGeom>
              <a:solidFill>
                <a:srgbClr val="e3e9ed"/>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000000"/>
                  </a:solidFill>
                  <a:latin typeface="Arial"/>
                </a:endParaRPr>
              </a:p>
            </p:txBody>
          </p:sp>
        </p:grpSp>
        <p:grpSp>
          <p:nvGrpSpPr>
            <p:cNvPr id="8065" name="Google Shape;8712;p59"/>
            <p:cNvGrpSpPr/>
            <p:nvPr/>
          </p:nvGrpSpPr>
          <p:grpSpPr>
            <a:xfrm>
              <a:off x="893160" y="3884040"/>
              <a:ext cx="1076760" cy="506520"/>
              <a:chOff x="893160" y="3884040"/>
              <a:chExt cx="1076760" cy="506520"/>
            </a:xfrm>
          </p:grpSpPr>
          <p:sp>
            <p:nvSpPr>
              <p:cNvPr id="8066" name="Google Shape;8713;p59"/>
              <p:cNvSpPr/>
              <p:nvPr/>
            </p:nvSpPr>
            <p:spPr>
              <a:xfrm>
                <a:off x="1066680" y="3884040"/>
                <a:ext cx="729720" cy="317520"/>
              </a:xfrm>
              <a:custGeom>
                <a:avLst/>
                <a:gdLst>
                  <a:gd name="textAreaLeft" fmla="*/ 0 w 729720"/>
                  <a:gd name="textAreaRight" fmla="*/ 731520 w 729720"/>
                  <a:gd name="textAreaTop" fmla="*/ 0 h 317520"/>
                  <a:gd name="textAreaBottom" fmla="*/ 319320 h 317520"/>
                </a:gdLst>
                <a:ahLst/>
                <a:rect l="textAreaLeft" t="textAreaTop" r="textAreaRight" b="textAreaBottom"/>
                <a:pathLst>
                  <a:path w="148183" h="64657">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67" name="Google Shape;8714;p59"/>
              <p:cNvSpPr/>
              <p:nvPr/>
            </p:nvSpPr>
            <p:spPr>
              <a:xfrm>
                <a:off x="893160" y="4026960"/>
                <a:ext cx="348120" cy="363600"/>
              </a:xfrm>
              <a:custGeom>
                <a:avLst/>
                <a:gdLst>
                  <a:gd name="textAreaLeft" fmla="*/ 0 w 348120"/>
                  <a:gd name="textAreaRight" fmla="*/ 349920 w 348120"/>
                  <a:gd name="textAreaTop" fmla="*/ 0 h 363600"/>
                  <a:gd name="textAreaBottom" fmla="*/ 365400 h 363600"/>
                </a:gdLst>
                <a:ahLst/>
                <a:rect l="textAreaLeft" t="textAreaTop" r="textAreaRight" b="textAreaBottom"/>
                <a:pathLst>
                  <a:path w="70912" h="74043">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a:solidFill>
                  <a:srgbClr val="213b5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68" name="Google Shape;8715;p59"/>
              <p:cNvSpPr/>
              <p:nvPr/>
            </p:nvSpPr>
            <p:spPr>
              <a:xfrm>
                <a:off x="1622880" y="4027320"/>
                <a:ext cx="347040" cy="363240"/>
              </a:xfrm>
              <a:custGeom>
                <a:avLst/>
                <a:gdLst>
                  <a:gd name="textAreaLeft" fmla="*/ 0 w 347040"/>
                  <a:gd name="textAreaRight" fmla="*/ 348840 w 347040"/>
                  <a:gd name="textAreaTop" fmla="*/ 0 h 363240"/>
                  <a:gd name="textAreaBottom" fmla="*/ 365040 h 363240"/>
                </a:gdLst>
                <a:ahLst/>
                <a:rect l="textAreaLeft" t="textAreaTop" r="textAreaRight" b="textAreaBottom"/>
                <a:pathLst>
                  <a:path w="70651" h="73968">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69" name="Google Shape;8716;p59"/>
            <p:cNvGrpSpPr/>
            <p:nvPr/>
          </p:nvGrpSpPr>
          <p:grpSpPr>
            <a:xfrm>
              <a:off x="727200" y="3719160"/>
              <a:ext cx="1406520" cy="671400"/>
              <a:chOff x="727200" y="3719160"/>
              <a:chExt cx="1406520" cy="671400"/>
            </a:xfrm>
          </p:grpSpPr>
          <p:sp>
            <p:nvSpPr>
              <p:cNvPr id="8070" name="Google Shape;8717;p59"/>
              <p:cNvSpPr/>
              <p:nvPr/>
            </p:nvSpPr>
            <p:spPr>
              <a:xfrm>
                <a:off x="1911240" y="4109760"/>
                <a:ext cx="222480" cy="280800"/>
              </a:xfrm>
              <a:custGeom>
                <a:avLst/>
                <a:gdLst>
                  <a:gd name="textAreaLeft" fmla="*/ 0 w 222480"/>
                  <a:gd name="textAreaRight" fmla="*/ 224280 w 222480"/>
                  <a:gd name="textAreaTop" fmla="*/ 0 h 280800"/>
                  <a:gd name="textAreaBottom" fmla="*/ 282600 h 280800"/>
                </a:gdLst>
                <a:ahLst/>
                <a:rect l="textAreaLeft" t="textAreaTop" r="textAreaRight" b="textAreaBottom"/>
                <a:pathLst>
                  <a:path w="45484" h="57312">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71" name="Google Shape;8718;p59"/>
              <p:cNvSpPr/>
              <p:nvPr/>
            </p:nvSpPr>
            <p:spPr>
              <a:xfrm>
                <a:off x="1714680" y="3826800"/>
                <a:ext cx="346320" cy="348840"/>
              </a:xfrm>
              <a:custGeom>
                <a:avLst/>
                <a:gdLst>
                  <a:gd name="textAreaLeft" fmla="*/ 0 w 346320"/>
                  <a:gd name="textAreaRight" fmla="*/ 348120 w 346320"/>
                  <a:gd name="textAreaTop" fmla="*/ 0 h 348840"/>
                  <a:gd name="textAreaBottom" fmla="*/ 350640 h 348840"/>
                </a:gdLst>
                <a:ahLst/>
                <a:rect l="textAreaLeft" t="textAreaTop" r="textAreaRight" b="textAreaBottom"/>
                <a:pathLst>
                  <a:path w="70567" h="71099">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72" name="Google Shape;8719;p59"/>
              <p:cNvSpPr/>
              <p:nvPr/>
            </p:nvSpPr>
            <p:spPr>
              <a:xfrm>
                <a:off x="1432440" y="3719160"/>
                <a:ext cx="372240" cy="244080"/>
              </a:xfrm>
              <a:custGeom>
                <a:avLst/>
                <a:gdLst>
                  <a:gd name="textAreaLeft" fmla="*/ 0 w 372240"/>
                  <a:gd name="textAreaRight" fmla="*/ 374040 w 372240"/>
                  <a:gd name="textAreaTop" fmla="*/ 0 h 244080"/>
                  <a:gd name="textAreaBottom" fmla="*/ 245880 h 244080"/>
                </a:gdLst>
                <a:ahLst/>
                <a:rect l="textAreaLeft" t="textAreaTop" r="textAreaRight" b="textAreaBottom"/>
                <a:pathLst>
                  <a:path w="75843" h="49836">
                    <a:moveTo>
                      <a:pt x="0" y="0"/>
                    </a:moveTo>
                    <a:lnTo>
                      <a:pt x="0" y="33518"/>
                    </a:lnTo>
                    <a:cubicBezTo>
                      <a:pt x="20987" y="33552"/>
                      <a:pt x="40615" y="39518"/>
                      <a:pt x="57270" y="49835"/>
                    </a:cubicBezTo>
                    <a:lnTo>
                      <a:pt x="75843" y="21828"/>
                    </a:lnTo>
                    <a:cubicBezTo>
                      <a:pt x="53339" y="7641"/>
                      <a:pt x="27256" y="28"/>
                      <a:pt x="0"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73" name="Google Shape;8720;p59"/>
              <p:cNvSpPr/>
              <p:nvPr/>
            </p:nvSpPr>
            <p:spPr>
              <a:xfrm>
                <a:off x="1057320" y="3719160"/>
                <a:ext cx="373320" cy="243720"/>
              </a:xfrm>
              <a:custGeom>
                <a:avLst/>
                <a:gdLst>
                  <a:gd name="textAreaLeft" fmla="*/ 0 w 373320"/>
                  <a:gd name="textAreaRight" fmla="*/ 375120 w 373320"/>
                  <a:gd name="textAreaTop" fmla="*/ 0 h 243720"/>
                  <a:gd name="textAreaBottom" fmla="*/ 245520 h 243720"/>
                </a:gdLst>
                <a:ahLst/>
                <a:rect l="textAreaLeft" t="textAreaTop" r="textAreaRight" b="textAreaBottom"/>
                <a:pathLst>
                  <a:path w="76065" h="49767">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74" name="Google Shape;8721;p59"/>
              <p:cNvSpPr/>
              <p:nvPr/>
            </p:nvSpPr>
            <p:spPr>
              <a:xfrm>
                <a:off x="800280" y="3826440"/>
                <a:ext cx="346680" cy="348840"/>
              </a:xfrm>
              <a:custGeom>
                <a:avLst/>
                <a:gdLst>
                  <a:gd name="textAreaLeft" fmla="*/ 0 w 346680"/>
                  <a:gd name="textAreaRight" fmla="*/ 348480 w 346680"/>
                  <a:gd name="textAreaTop" fmla="*/ 0 h 348840"/>
                  <a:gd name="textAreaBottom" fmla="*/ 350640 h 348840"/>
                </a:gdLst>
                <a:ahLst/>
                <a:rect l="textAreaLeft" t="textAreaTop" r="textAreaRight" b="textAreaBottom"/>
                <a:pathLst>
                  <a:path w="70657" h="71126">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75" name="Google Shape;8722;p59"/>
              <p:cNvSpPr/>
              <p:nvPr/>
            </p:nvSpPr>
            <p:spPr>
              <a:xfrm>
                <a:off x="727200" y="4109400"/>
                <a:ext cx="222840" cy="281160"/>
              </a:xfrm>
              <a:custGeom>
                <a:avLst/>
                <a:gdLst>
                  <a:gd name="textAreaLeft" fmla="*/ 0 w 222840"/>
                  <a:gd name="textAreaRight" fmla="*/ 224640 w 222840"/>
                  <a:gd name="textAreaTop" fmla="*/ 0 h 281160"/>
                  <a:gd name="textAreaBottom" fmla="*/ 282960 h 281160"/>
                </a:gdLst>
                <a:ahLst/>
                <a:rect l="textAreaLeft" t="textAreaTop" r="textAreaRight" b="textAreaBottom"/>
                <a:pathLst>
                  <a:path w="45519" h="57367">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076" name="Google Shape;8723;p59"/>
          <p:cNvGrpSpPr/>
          <p:nvPr/>
        </p:nvGrpSpPr>
        <p:grpSpPr>
          <a:xfrm>
            <a:off x="3165120" y="1191600"/>
            <a:ext cx="793800" cy="736920"/>
            <a:chOff x="3165120" y="1191600"/>
            <a:chExt cx="793800" cy="736920"/>
          </a:xfrm>
        </p:grpSpPr>
        <p:grpSp>
          <p:nvGrpSpPr>
            <p:cNvPr id="8077" name="Google Shape;8724;p59"/>
            <p:cNvGrpSpPr/>
            <p:nvPr/>
          </p:nvGrpSpPr>
          <p:grpSpPr>
            <a:xfrm>
              <a:off x="3414600" y="1191600"/>
              <a:ext cx="309960" cy="301680"/>
              <a:chOff x="3414600" y="1191600"/>
              <a:chExt cx="309960" cy="301680"/>
            </a:xfrm>
          </p:grpSpPr>
          <p:sp>
            <p:nvSpPr>
              <p:cNvPr id="8078" name="Google Shape;8725;p59"/>
              <p:cNvSpPr/>
              <p:nvPr/>
            </p:nvSpPr>
            <p:spPr>
              <a:xfrm>
                <a:off x="3414600" y="1191600"/>
                <a:ext cx="309960" cy="301680"/>
              </a:xfrm>
              <a:custGeom>
                <a:avLst/>
                <a:gdLst>
                  <a:gd name="textAreaLeft" fmla="*/ 0 w 309960"/>
                  <a:gd name="textAreaRight" fmla="*/ 311760 w 309960"/>
                  <a:gd name="textAreaTop" fmla="*/ 0 h 301680"/>
                  <a:gd name="textAreaBottom" fmla="*/ 303480 h 301680"/>
                </a:gdLst>
                <a:ahLst/>
                <a:rect l="textAreaLeft" t="textAreaTop" r="textAreaRight" b="textAreaBottom"/>
                <a:pathLst>
                  <a:path w="5983" h="5821">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79" name="Google Shape;8726;p59"/>
              <p:cNvSpPr/>
              <p:nvPr/>
            </p:nvSpPr>
            <p:spPr>
              <a:xfrm>
                <a:off x="3468600" y="1235160"/>
                <a:ext cx="170280" cy="162360"/>
              </a:xfrm>
              <a:custGeom>
                <a:avLst/>
                <a:gdLst>
                  <a:gd name="textAreaLeft" fmla="*/ 0 w 170280"/>
                  <a:gd name="textAreaRight" fmla="*/ 172080 w 170280"/>
                  <a:gd name="textAreaTop" fmla="*/ 0 h 162360"/>
                  <a:gd name="textAreaBottom" fmla="*/ 164160 h 162360"/>
                </a:gdLst>
                <a:ahLst/>
                <a:rect l="textAreaLeft" t="textAreaTop" r="textAreaRight" b="textAreaBottom"/>
                <a:pathLst>
                  <a:path w="3304" h="3152">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a:solidFill>
                  <a:srgbClr val="e3e9ed"/>
                </a:solidFill>
                <a:round/>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80" name="Google Shape;8727;p59"/>
            <p:cNvGrpSpPr/>
            <p:nvPr/>
          </p:nvGrpSpPr>
          <p:grpSpPr>
            <a:xfrm>
              <a:off x="3618360" y="1431720"/>
              <a:ext cx="340560" cy="301680"/>
              <a:chOff x="3618360" y="1431720"/>
              <a:chExt cx="340560" cy="301680"/>
            </a:xfrm>
          </p:grpSpPr>
          <p:sp>
            <p:nvSpPr>
              <p:cNvPr id="8081" name="Google Shape;8728;p59"/>
              <p:cNvSpPr/>
              <p:nvPr/>
            </p:nvSpPr>
            <p:spPr>
              <a:xfrm>
                <a:off x="3618360" y="1431720"/>
                <a:ext cx="340560" cy="301680"/>
              </a:xfrm>
              <a:custGeom>
                <a:avLst/>
                <a:gdLst>
                  <a:gd name="textAreaLeft" fmla="*/ 0 w 340560"/>
                  <a:gd name="textAreaRight" fmla="*/ 342360 w 340560"/>
                  <a:gd name="textAreaTop" fmla="*/ 0 h 301680"/>
                  <a:gd name="textAreaBottom" fmla="*/ 303480 h 301680"/>
                </a:gdLst>
                <a:ahLst/>
                <a:rect l="textAreaLeft" t="textAreaTop" r="textAreaRight" b="textAreaBottom"/>
                <a:pathLst>
                  <a:path w="6564" h="582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82" name="Google Shape;8729;p59"/>
              <p:cNvSpPr/>
              <p:nvPr/>
            </p:nvSpPr>
            <p:spPr>
              <a:xfrm>
                <a:off x="3701880" y="1480320"/>
                <a:ext cx="184680" cy="162360"/>
              </a:xfrm>
              <a:custGeom>
                <a:avLst/>
                <a:gdLst>
                  <a:gd name="textAreaLeft" fmla="*/ 0 w 184680"/>
                  <a:gd name="textAreaRight" fmla="*/ 186480 w 184680"/>
                  <a:gd name="textAreaTop" fmla="*/ 0 h 162360"/>
                  <a:gd name="textAreaBottom" fmla="*/ 164160 h 162360"/>
                </a:gdLst>
                <a:ahLst/>
                <a:rect l="textAreaLeft" t="textAreaTop" r="textAreaRight" b="textAreaBottom"/>
                <a:pathLst>
                  <a:path w="3578" h="314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a:solidFill>
                  <a:srgbClr val="e3e9ed"/>
                </a:solidFill>
                <a:round/>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83" name="Google Shape;8730;p59"/>
            <p:cNvGrpSpPr/>
            <p:nvPr/>
          </p:nvGrpSpPr>
          <p:grpSpPr>
            <a:xfrm>
              <a:off x="3373920" y="1626840"/>
              <a:ext cx="309960" cy="301680"/>
              <a:chOff x="3373920" y="1626840"/>
              <a:chExt cx="309960" cy="301680"/>
            </a:xfrm>
          </p:grpSpPr>
          <p:sp>
            <p:nvSpPr>
              <p:cNvPr id="8084" name="Google Shape;8731;p59"/>
              <p:cNvSpPr/>
              <p:nvPr/>
            </p:nvSpPr>
            <p:spPr>
              <a:xfrm>
                <a:off x="3373920" y="1626840"/>
                <a:ext cx="309960" cy="301680"/>
              </a:xfrm>
              <a:custGeom>
                <a:avLst/>
                <a:gdLst>
                  <a:gd name="textAreaLeft" fmla="*/ 0 w 309960"/>
                  <a:gd name="textAreaRight" fmla="*/ 311760 w 309960"/>
                  <a:gd name="textAreaTop" fmla="*/ 0 h 301680"/>
                  <a:gd name="textAreaBottom" fmla="*/ 303480 h 301680"/>
                </a:gdLst>
                <a:ahLst/>
                <a:rect l="textAreaLeft" t="textAreaTop" r="textAreaRight" b="textAreaBottom"/>
                <a:pathLst>
                  <a:path w="5982" h="5821">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85" name="Google Shape;8732;p59"/>
              <p:cNvSpPr/>
              <p:nvPr/>
            </p:nvSpPr>
            <p:spPr>
              <a:xfrm>
                <a:off x="3459960" y="1719360"/>
                <a:ext cx="178920" cy="162360"/>
              </a:xfrm>
              <a:custGeom>
                <a:avLst/>
                <a:gdLst>
                  <a:gd name="textAreaLeft" fmla="*/ 0 w 178920"/>
                  <a:gd name="textAreaRight" fmla="*/ 180720 w 178920"/>
                  <a:gd name="textAreaTop" fmla="*/ 0 h 162360"/>
                  <a:gd name="textAreaBottom" fmla="*/ 164160 h 162360"/>
                </a:gdLst>
                <a:ahLst/>
                <a:rect l="textAreaLeft" t="textAreaTop" r="textAreaRight" b="textAreaBottom"/>
                <a:pathLst>
                  <a:path w="3463" h="315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a:solidFill>
                  <a:srgbClr val="e3e9ed"/>
                </a:solidFill>
                <a:round/>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086" name="Google Shape;8733;p59"/>
            <p:cNvGrpSpPr/>
            <p:nvPr/>
          </p:nvGrpSpPr>
          <p:grpSpPr>
            <a:xfrm>
              <a:off x="3165120" y="1380960"/>
              <a:ext cx="310680" cy="300240"/>
              <a:chOff x="3165120" y="1380960"/>
              <a:chExt cx="310680" cy="300240"/>
            </a:xfrm>
          </p:grpSpPr>
          <p:sp>
            <p:nvSpPr>
              <p:cNvPr id="8087" name="Google Shape;8734;p59"/>
              <p:cNvSpPr/>
              <p:nvPr/>
            </p:nvSpPr>
            <p:spPr>
              <a:xfrm>
                <a:off x="3165120" y="1380960"/>
                <a:ext cx="310680" cy="300240"/>
              </a:xfrm>
              <a:custGeom>
                <a:avLst/>
                <a:gdLst>
                  <a:gd name="textAreaLeft" fmla="*/ 0 w 310680"/>
                  <a:gd name="textAreaRight" fmla="*/ 312480 w 310680"/>
                  <a:gd name="textAreaTop" fmla="*/ 0 h 300240"/>
                  <a:gd name="textAreaBottom" fmla="*/ 302040 h 300240"/>
                </a:gdLst>
                <a:ahLst/>
                <a:rect l="textAreaLeft" t="textAreaTop" r="textAreaRight" b="textAreaBottom"/>
                <a:pathLst>
                  <a:path w="5995" h="5792">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a:solidFill>
                  <a:srgbClr val="374957"/>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088" name="Google Shape;8735;p59"/>
              <p:cNvSpPr/>
              <p:nvPr/>
            </p:nvSpPr>
            <p:spPr>
              <a:xfrm>
                <a:off x="3214080" y="1468080"/>
                <a:ext cx="178920" cy="162360"/>
              </a:xfrm>
              <a:custGeom>
                <a:avLst/>
                <a:gdLst>
                  <a:gd name="textAreaLeft" fmla="*/ 0 w 178920"/>
                  <a:gd name="textAreaRight" fmla="*/ 180720 w 178920"/>
                  <a:gd name="textAreaTop" fmla="*/ 0 h 162360"/>
                  <a:gd name="textAreaBottom" fmla="*/ 164160 h 162360"/>
                </a:gdLst>
                <a:ahLst/>
                <a:rect l="textAreaLeft" t="textAreaTop" r="textAreaRight" b="textAreaBottom"/>
                <a:pathLst>
                  <a:path w="3463" h="3152">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a:solidFill>
                  <a:srgbClr val="e3e9ed"/>
                </a:solidFill>
                <a:round/>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089" name="Google Shape;8736;p59"/>
          <p:cNvGrpSpPr/>
          <p:nvPr/>
        </p:nvGrpSpPr>
        <p:grpSpPr>
          <a:xfrm>
            <a:off x="2285640" y="3714120"/>
            <a:ext cx="1326960" cy="676440"/>
            <a:chOff x="2285640" y="3714120"/>
            <a:chExt cx="1326960" cy="676440"/>
          </a:xfrm>
        </p:grpSpPr>
        <p:grpSp>
          <p:nvGrpSpPr>
            <p:cNvPr id="8090" name="Google Shape;8737;p59"/>
            <p:cNvGrpSpPr/>
            <p:nvPr/>
          </p:nvGrpSpPr>
          <p:grpSpPr>
            <a:xfrm>
              <a:off x="2285640" y="3714120"/>
              <a:ext cx="1326960" cy="676440"/>
              <a:chOff x="2285640" y="3714120"/>
              <a:chExt cx="1326960" cy="676440"/>
            </a:xfrm>
          </p:grpSpPr>
          <p:sp>
            <p:nvSpPr>
              <p:cNvPr id="8091" name="Google Shape;8738;p59"/>
              <p:cNvSpPr/>
              <p:nvPr/>
            </p:nvSpPr>
            <p:spPr>
              <a:xfrm>
                <a:off x="2354760" y="3826080"/>
                <a:ext cx="1185480" cy="564480"/>
              </a:xfrm>
              <a:custGeom>
                <a:avLst/>
                <a:gdLst>
                  <a:gd name="textAreaLeft" fmla="*/ 0 w 1185480"/>
                  <a:gd name="textAreaRight" fmla="*/ 1187280 w 1185480"/>
                  <a:gd name="textAreaTop" fmla="*/ 0 h 564480"/>
                  <a:gd name="textAreaBottom" fmla="*/ 566280 h 564480"/>
                </a:gdLst>
                <a:ah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092" name="Google Shape;8739;p59"/>
              <p:cNvGrpSpPr/>
              <p:nvPr/>
            </p:nvGrpSpPr>
            <p:grpSpPr>
              <a:xfrm>
                <a:off x="2465280" y="3807360"/>
                <a:ext cx="225000" cy="132120"/>
                <a:chOff x="2465280" y="3807360"/>
                <a:chExt cx="225000" cy="132120"/>
              </a:xfrm>
            </p:grpSpPr>
            <p:sp>
              <p:nvSpPr>
                <p:cNvPr id="8093" name="Google Shape;8740;p59"/>
                <p:cNvSpPr/>
                <p:nvPr/>
              </p:nvSpPr>
              <p:spPr>
                <a:xfrm>
                  <a:off x="2627640" y="3876840"/>
                  <a:ext cx="62640" cy="6264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8094" name="Google Shape;8741;p59"/>
                <p:cNvCxnSpPr/>
                <p:nvPr/>
              </p:nvCxnSpPr>
              <p:spPr>
                <a:xfrm rot="10800000">
                  <a:off x="2465280" y="3807000"/>
                  <a:ext cx="195480" cy="71280"/>
                </a:xfrm>
                <a:prstGeom prst="bentConnector3">
                  <a:avLst>
                    <a:gd name="adj1" fmla="val 50000"/>
                  </a:avLst>
                </a:prstGeom>
                <a:ln w="19050">
                  <a:solidFill>
                    <a:srgbClr val="869fb2"/>
                  </a:solidFill>
                  <a:round/>
                </a:ln>
              </p:spPr>
            </p:cxnSp>
          </p:grpSp>
          <p:grpSp>
            <p:nvGrpSpPr>
              <p:cNvPr id="8095" name="Google Shape;8742;p59"/>
              <p:cNvGrpSpPr/>
              <p:nvPr/>
            </p:nvGrpSpPr>
            <p:grpSpPr>
              <a:xfrm>
                <a:off x="3198240" y="3805200"/>
                <a:ext cx="225360" cy="134280"/>
                <a:chOff x="3198240" y="3805200"/>
                <a:chExt cx="225360" cy="134280"/>
              </a:xfrm>
            </p:grpSpPr>
            <p:sp>
              <p:nvSpPr>
                <p:cNvPr id="8096" name="Google Shape;8743;p59"/>
                <p:cNvSpPr/>
                <p:nvPr/>
              </p:nvSpPr>
              <p:spPr>
                <a:xfrm>
                  <a:off x="3198240" y="3876840"/>
                  <a:ext cx="62640" cy="6264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8097" name="Google Shape;8744;p59"/>
                <p:cNvCxnSpPr/>
                <p:nvPr/>
              </p:nvCxnSpPr>
              <p:spPr>
                <a:xfrm flipV="1">
                  <a:off x="3230280" y="3805200"/>
                  <a:ext cx="193680" cy="77040"/>
                </a:xfrm>
                <a:prstGeom prst="bentConnector3">
                  <a:avLst>
                    <a:gd name="adj1" fmla="val 50093"/>
                  </a:avLst>
                </a:prstGeom>
                <a:ln w="19050">
                  <a:solidFill>
                    <a:srgbClr val="869fb2"/>
                  </a:solidFill>
                  <a:round/>
                </a:ln>
              </p:spPr>
            </p:cxnSp>
          </p:grpSp>
          <p:grpSp>
            <p:nvGrpSpPr>
              <p:cNvPr id="8098" name="Google Shape;8745;p59"/>
              <p:cNvGrpSpPr/>
              <p:nvPr/>
            </p:nvGrpSpPr>
            <p:grpSpPr>
              <a:xfrm>
                <a:off x="2916360" y="3714120"/>
                <a:ext cx="62640" cy="159120"/>
                <a:chOff x="2916360" y="3714120"/>
                <a:chExt cx="62640" cy="159120"/>
              </a:xfrm>
            </p:grpSpPr>
            <p:sp>
              <p:nvSpPr>
                <p:cNvPr id="8099" name="Google Shape;8746;p59"/>
                <p:cNvSpPr/>
                <p:nvPr/>
              </p:nvSpPr>
              <p:spPr>
                <a:xfrm>
                  <a:off x="2916360" y="3810600"/>
                  <a:ext cx="62640" cy="6264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8100" name="Google Shape;8747;p59"/>
                <p:cNvCxnSpPr/>
                <p:nvPr/>
              </p:nvCxnSpPr>
              <p:spPr>
                <a:xfrm flipH="1" flipV="1" rot="5400000">
                  <a:off x="2899440" y="3762360"/>
                  <a:ext cx="99360" cy="2520"/>
                </a:xfrm>
                <a:prstGeom prst="bentConnector3">
                  <a:avLst>
                    <a:gd name="adj1" fmla="val 49818"/>
                  </a:avLst>
                </a:prstGeom>
                <a:ln w="19050">
                  <a:solidFill>
                    <a:srgbClr val="869fb2"/>
                  </a:solidFill>
                  <a:round/>
                </a:ln>
              </p:spPr>
            </p:cxnSp>
          </p:grpSp>
          <p:grpSp>
            <p:nvGrpSpPr>
              <p:cNvPr id="8101" name="Google Shape;8748;p59"/>
              <p:cNvGrpSpPr/>
              <p:nvPr/>
            </p:nvGrpSpPr>
            <p:grpSpPr>
              <a:xfrm>
                <a:off x="2285640" y="4049280"/>
                <a:ext cx="215280" cy="62640"/>
                <a:chOff x="2285640" y="4049280"/>
                <a:chExt cx="215280" cy="62640"/>
              </a:xfrm>
            </p:grpSpPr>
            <p:sp>
              <p:nvSpPr>
                <p:cNvPr id="8102" name="Google Shape;8749;p59"/>
                <p:cNvSpPr/>
                <p:nvPr/>
              </p:nvSpPr>
              <p:spPr>
                <a:xfrm>
                  <a:off x="2438280" y="4049280"/>
                  <a:ext cx="62640" cy="6264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8103" name="Google Shape;8750;p59"/>
                <p:cNvCxnSpPr/>
                <p:nvPr/>
              </p:nvCxnSpPr>
              <p:spPr>
                <a:xfrm flipV="1" rot="10800000">
                  <a:off x="2285280" y="4080240"/>
                  <a:ext cx="155520" cy="2160"/>
                </a:xfrm>
                <a:prstGeom prst="bentConnector3">
                  <a:avLst>
                    <a:gd name="adj1" fmla="val 49883"/>
                  </a:avLst>
                </a:prstGeom>
                <a:ln w="19050">
                  <a:solidFill>
                    <a:srgbClr val="869fb2"/>
                  </a:solidFill>
                  <a:round/>
                </a:ln>
              </p:spPr>
            </p:cxnSp>
          </p:grpSp>
          <p:grpSp>
            <p:nvGrpSpPr>
              <p:cNvPr id="8104" name="Google Shape;8751;p59"/>
              <p:cNvGrpSpPr/>
              <p:nvPr/>
            </p:nvGrpSpPr>
            <p:grpSpPr>
              <a:xfrm>
                <a:off x="3395880" y="4049280"/>
                <a:ext cx="216720" cy="62640"/>
                <a:chOff x="3395880" y="4049280"/>
                <a:chExt cx="216720" cy="62640"/>
              </a:xfrm>
            </p:grpSpPr>
            <p:sp>
              <p:nvSpPr>
                <p:cNvPr id="8105" name="Google Shape;8752;p59"/>
                <p:cNvSpPr/>
                <p:nvPr/>
              </p:nvSpPr>
              <p:spPr>
                <a:xfrm>
                  <a:off x="3395880" y="4049280"/>
                  <a:ext cx="62640" cy="62640"/>
                </a:xfrm>
                <a:prstGeom prst="ellipse">
                  <a:avLst/>
                </a:prstGeom>
                <a:solidFill>
                  <a:srgbClr val="869fb2"/>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cxnSp>
              <p:nvCxnSpPr>
                <p:cNvPr id="8106" name="Google Shape;8753;p59"/>
                <p:cNvCxnSpPr/>
                <p:nvPr/>
              </p:nvCxnSpPr>
              <p:spPr>
                <a:xfrm>
                  <a:off x="3459240" y="4081320"/>
                  <a:ext cx="153720" cy="2160"/>
                </a:xfrm>
                <a:prstGeom prst="bentConnector3">
                  <a:avLst>
                    <a:gd name="adj1" fmla="val 50000"/>
                  </a:avLst>
                </a:prstGeom>
                <a:ln w="19050">
                  <a:solidFill>
                    <a:srgbClr val="869fb2"/>
                  </a:solidFill>
                  <a:round/>
                </a:ln>
              </p:spPr>
            </p:cxnSp>
          </p:grpSp>
        </p:grpSp>
        <p:grpSp>
          <p:nvGrpSpPr>
            <p:cNvPr id="8107" name="Google Shape;8754;p59"/>
            <p:cNvGrpSpPr/>
            <p:nvPr/>
          </p:nvGrpSpPr>
          <p:grpSpPr>
            <a:xfrm>
              <a:off x="2498040" y="3959640"/>
              <a:ext cx="898560" cy="428040"/>
              <a:chOff x="2498040" y="3959640"/>
              <a:chExt cx="898560" cy="428040"/>
            </a:xfrm>
          </p:grpSpPr>
          <p:sp>
            <p:nvSpPr>
              <p:cNvPr id="8108" name="Google Shape;8755;p59"/>
              <p:cNvSpPr/>
              <p:nvPr/>
            </p:nvSpPr>
            <p:spPr>
              <a:xfrm>
                <a:off x="2498040" y="3959640"/>
                <a:ext cx="898560" cy="428040"/>
              </a:xfrm>
              <a:custGeom>
                <a:avLst/>
                <a:gdLst>
                  <a:gd name="textAreaLeft" fmla="*/ 0 w 898560"/>
                  <a:gd name="textAreaRight" fmla="*/ 900360 w 898560"/>
                  <a:gd name="textAreaTop" fmla="*/ 0 h 428040"/>
                  <a:gd name="textAreaBottom" fmla="*/ 429840 h 428040"/>
                </a:gdLst>
                <a:ah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09" name="Google Shape;8756;p59"/>
              <p:cNvSpPr/>
              <p:nvPr/>
            </p:nvSpPr>
            <p:spPr>
              <a:xfrm>
                <a:off x="2564280" y="4021920"/>
                <a:ext cx="768240" cy="365760"/>
              </a:xfrm>
              <a:custGeom>
                <a:avLst/>
                <a:gdLst>
                  <a:gd name="textAreaLeft" fmla="*/ 0 w 768240"/>
                  <a:gd name="textAreaRight" fmla="*/ 770040 w 768240"/>
                  <a:gd name="textAreaTop" fmla="*/ 0 h 365760"/>
                  <a:gd name="textAreaBottom" fmla="*/ 367560 h 365760"/>
                </a:gdLst>
                <a:ah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110" name="Google Shape;8757;p59"/>
          <p:cNvGrpSpPr/>
          <p:nvPr/>
        </p:nvGrpSpPr>
        <p:grpSpPr>
          <a:xfrm>
            <a:off x="6410880" y="1265040"/>
            <a:ext cx="1129320" cy="585720"/>
            <a:chOff x="6410880" y="1265040"/>
            <a:chExt cx="1129320" cy="585720"/>
          </a:xfrm>
        </p:grpSpPr>
        <p:sp>
          <p:nvSpPr>
            <p:cNvPr id="8111" name="Google Shape;8758;p59"/>
            <p:cNvSpPr/>
            <p:nvPr/>
          </p:nvSpPr>
          <p:spPr>
            <a:xfrm>
              <a:off x="6717240" y="1720080"/>
              <a:ext cx="360" cy="360"/>
            </a:xfrm>
            <a:custGeom>
              <a:avLst/>
              <a:gdLst>
                <a:gd name="textAreaLeft" fmla="*/ 0 w 360"/>
                <a:gd name="textAreaRight" fmla="*/ 8640 w 360"/>
                <a:gd name="textAreaTop" fmla="*/ 0 h 360"/>
                <a:gd name="textAreaBottom" fmla="*/ 11520 h 360"/>
              </a:gdLst>
              <a:ahLst/>
              <a:rect l="textAreaLeft" t="textAreaTop" r="textAreaRight" b="textAreaBottom"/>
              <a:pathLst>
                <a:path w="316" h="1">
                  <a:moveTo>
                    <a:pt x="316" y="0"/>
                  </a:moveTo>
                  <a:lnTo>
                    <a:pt x="1" y="0"/>
                  </a:lnTo>
                  <a:close/>
                </a:path>
              </a:pathLst>
            </a:custGeom>
            <a:solidFill>
              <a:srgbClr val="667e92"/>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112" name="Google Shape;8759;p59"/>
            <p:cNvSpPr/>
            <p:nvPr/>
          </p:nvSpPr>
          <p:spPr>
            <a:xfrm>
              <a:off x="6718320" y="1265040"/>
              <a:ext cx="514080" cy="585720"/>
            </a:xfrm>
            <a:custGeom>
              <a:avLst/>
              <a:gdLst>
                <a:gd name="textAreaLeft" fmla="*/ 0 w 514080"/>
                <a:gd name="textAreaRight" fmla="*/ 515880 w 514080"/>
                <a:gd name="textAreaTop" fmla="*/ 0 h 585720"/>
                <a:gd name="textAreaBottom" fmla="*/ 587520 h 585720"/>
              </a:gdLst>
              <a:ahLst/>
              <a:rect l="textAreaLeft" t="textAreaTop" r="textAreaRight" b="textAreaBottom"/>
              <a:pathLst>
                <a:path w="130254" h="148329">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13" name="Google Shape;8760;p59"/>
            <p:cNvSpPr/>
            <p:nvPr/>
          </p:nvSpPr>
          <p:spPr>
            <a:xfrm>
              <a:off x="6410880" y="1558440"/>
              <a:ext cx="371880" cy="291960"/>
            </a:xfrm>
            <a:custGeom>
              <a:avLst/>
              <a:gdLst>
                <a:gd name="textAreaLeft" fmla="*/ 0 w 371880"/>
                <a:gd name="textAreaRight" fmla="*/ 373680 w 371880"/>
                <a:gd name="textAreaTop" fmla="*/ 0 h 291960"/>
                <a:gd name="textAreaBottom" fmla="*/ 293760 h 291960"/>
              </a:gdLst>
              <a:ahLst/>
              <a:rect l="textAreaLeft" t="textAreaTop" r="textAreaRight" b="textAreaBottom"/>
              <a:pathLst>
                <a:path w="94347" h="74139">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14" name="Google Shape;8761;p59"/>
            <p:cNvSpPr/>
            <p:nvPr/>
          </p:nvSpPr>
          <p:spPr>
            <a:xfrm>
              <a:off x="6410880" y="1265040"/>
              <a:ext cx="306000" cy="357840"/>
            </a:xfrm>
            <a:custGeom>
              <a:avLst/>
              <a:gdLst>
                <a:gd name="textAreaLeft" fmla="*/ 0 w 306000"/>
                <a:gd name="textAreaRight" fmla="*/ 307800 w 306000"/>
                <a:gd name="textAreaTop" fmla="*/ 0 h 357840"/>
                <a:gd name="textAreaBottom" fmla="*/ 359640 h 357840"/>
              </a:gdLst>
              <a:ahLst/>
              <a:rect l="textAreaLeft" t="textAreaTop" r="textAreaRight" b="textAreaBottom"/>
              <a:pathLst>
                <a:path w="77688" h="90816">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15" name="Google Shape;8762;p59"/>
            <p:cNvSpPr/>
            <p:nvPr/>
          </p:nvSpPr>
          <p:spPr>
            <a:xfrm>
              <a:off x="6976440" y="1558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solidFill>
              <a:srgbClr val="db634b"/>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116" name="Google Shape;8763;p59"/>
            <p:cNvSpPr/>
            <p:nvPr/>
          </p:nvSpPr>
          <p:spPr>
            <a:xfrm>
              <a:off x="6652080" y="1265040"/>
              <a:ext cx="376200" cy="322200"/>
            </a:xfrm>
            <a:custGeom>
              <a:avLst/>
              <a:gdLst>
                <a:gd name="textAreaLeft" fmla="*/ 0 w 376200"/>
                <a:gd name="textAreaRight" fmla="*/ 378000 w 376200"/>
                <a:gd name="textAreaTop" fmla="*/ 0 h 322200"/>
                <a:gd name="textAreaBottom" fmla="*/ 324000 h 322200"/>
              </a:gdLst>
              <a:ahLst/>
              <a:rect l="textAreaLeft" t="textAreaTop" r="textAreaRight" b="textAreaBottom"/>
              <a:pathLst>
                <a:path w="95450" h="81795">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a:solidFill>
                <a:srgbClr val="213b5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17" name="Google Shape;8764;p59"/>
            <p:cNvSpPr/>
            <p:nvPr/>
          </p:nvSpPr>
          <p:spPr>
            <a:xfrm>
              <a:off x="6901920" y="1492560"/>
              <a:ext cx="331200" cy="357840"/>
            </a:xfrm>
            <a:custGeom>
              <a:avLst/>
              <a:gdLst>
                <a:gd name="textAreaLeft" fmla="*/ 0 w 331200"/>
                <a:gd name="textAreaRight" fmla="*/ 333000 w 331200"/>
                <a:gd name="textAreaTop" fmla="*/ 0 h 357840"/>
                <a:gd name="textAreaBottom" fmla="*/ 359640 h 357840"/>
              </a:gdLst>
              <a:ahLst/>
              <a:rect l="textAreaLeft" t="textAreaTop" r="textAreaRight" b="textAreaBottom"/>
              <a:pathLst>
                <a:path w="84051" h="9085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18" name="Google Shape;8765;p59"/>
            <p:cNvSpPr/>
            <p:nvPr/>
          </p:nvSpPr>
          <p:spPr>
            <a:xfrm>
              <a:off x="7167960" y="1558440"/>
              <a:ext cx="371880" cy="291960"/>
            </a:xfrm>
            <a:custGeom>
              <a:avLst/>
              <a:gdLst>
                <a:gd name="textAreaLeft" fmla="*/ 0 w 371880"/>
                <a:gd name="textAreaRight" fmla="*/ 373680 w 371880"/>
                <a:gd name="textAreaTop" fmla="*/ 0 h 291960"/>
                <a:gd name="textAreaBottom" fmla="*/ 293760 h 291960"/>
              </a:gdLst>
              <a:ahLst/>
              <a:rect l="textAreaLeft" t="textAreaTop" r="textAreaRight" b="textAreaBottom"/>
              <a:pathLst>
                <a:path w="94366" h="74174">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19" name="Google Shape;8766;p59"/>
            <p:cNvSpPr/>
            <p:nvPr/>
          </p:nvSpPr>
          <p:spPr>
            <a:xfrm>
              <a:off x="7169040" y="1265040"/>
              <a:ext cx="371160" cy="357840"/>
            </a:xfrm>
            <a:custGeom>
              <a:avLst/>
              <a:gdLst>
                <a:gd name="textAreaLeft" fmla="*/ 0 w 371160"/>
                <a:gd name="textAreaRight" fmla="*/ 372960 w 371160"/>
                <a:gd name="textAreaTop" fmla="*/ 0 h 357840"/>
                <a:gd name="textAreaBottom" fmla="*/ 359640 h 357840"/>
              </a:gdLst>
              <a:ahLst/>
              <a:rect l="textAreaLeft" t="textAreaTop" r="textAreaRight" b="textAreaBottom"/>
              <a:pathLst>
                <a:path w="94138" h="90833">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20" name="Google Shape;8767;p59"/>
          <p:cNvGrpSpPr/>
          <p:nvPr/>
        </p:nvGrpSpPr>
        <p:grpSpPr>
          <a:xfrm>
            <a:off x="3762360" y="3714480"/>
            <a:ext cx="1374120" cy="676440"/>
            <a:chOff x="3762360" y="3714480"/>
            <a:chExt cx="1374120" cy="676440"/>
          </a:xfrm>
        </p:grpSpPr>
        <p:grpSp>
          <p:nvGrpSpPr>
            <p:cNvPr id="8121" name="Google Shape;8768;p59"/>
            <p:cNvGrpSpPr/>
            <p:nvPr/>
          </p:nvGrpSpPr>
          <p:grpSpPr>
            <a:xfrm>
              <a:off x="3762360" y="4035240"/>
              <a:ext cx="1374120" cy="355680"/>
              <a:chOff x="3762360" y="4035240"/>
              <a:chExt cx="1374120" cy="355680"/>
            </a:xfrm>
          </p:grpSpPr>
          <p:grpSp>
            <p:nvGrpSpPr>
              <p:cNvPr id="8122" name="Google Shape;8769;p59"/>
              <p:cNvGrpSpPr/>
              <p:nvPr/>
            </p:nvGrpSpPr>
            <p:grpSpPr>
              <a:xfrm>
                <a:off x="3762360" y="4163040"/>
                <a:ext cx="456840" cy="227880"/>
                <a:chOff x="3762360" y="4163040"/>
                <a:chExt cx="456840" cy="227880"/>
              </a:xfrm>
            </p:grpSpPr>
            <p:sp>
              <p:nvSpPr>
                <p:cNvPr id="8123" name="Google Shape;8770;p59"/>
                <p:cNvSpPr/>
                <p:nvPr/>
              </p:nvSpPr>
              <p:spPr>
                <a:xfrm>
                  <a:off x="3762360" y="4163040"/>
                  <a:ext cx="456840" cy="43920"/>
                </a:xfrm>
                <a:custGeom>
                  <a:avLst/>
                  <a:gdLst>
                    <a:gd name="textAreaLeft" fmla="*/ 0 w 456840"/>
                    <a:gd name="textAreaRight" fmla="*/ 458640 w 456840"/>
                    <a:gd name="textAreaTop" fmla="*/ 0 h 43920"/>
                    <a:gd name="textAreaBottom" fmla="*/ 45720 h 43920"/>
                  </a:gdLst>
                  <a:ahLst/>
                  <a:rect l="textAreaLeft" t="textAreaTop" r="textAreaRight" b="textAreaBottom"/>
                  <a:pathLst>
                    <a:path fill="none" w="95012" h="9502">
                      <a:moveTo>
                        <a:pt x="95011" y="1"/>
                      </a:moveTo>
                      <a:lnTo>
                        <a:pt x="23755" y="1"/>
                      </a:lnTo>
                      <a:lnTo>
                        <a:pt x="1" y="9501"/>
                      </a:lnTo>
                      <a:lnTo>
                        <a:pt x="95011" y="9501"/>
                      </a:lnTo>
                      <a:close/>
                    </a:path>
                  </a:pathLst>
                </a:custGeom>
                <a:noFill/>
                <a:ln w="9525">
                  <a:solidFill>
                    <a:srgbClr val="a5b7c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124" name="Google Shape;8771;p59"/>
                <p:cNvSpPr/>
                <p:nvPr/>
              </p:nvSpPr>
              <p:spPr>
                <a:xfrm>
                  <a:off x="3762360" y="4209120"/>
                  <a:ext cx="456840" cy="181800"/>
                </a:xfrm>
                <a:custGeom>
                  <a:avLst/>
                  <a:gdLst>
                    <a:gd name="textAreaLeft" fmla="*/ 0 w 456840"/>
                    <a:gd name="textAreaRight" fmla="*/ 458640 w 456840"/>
                    <a:gd name="textAreaTop" fmla="*/ 0 h 181800"/>
                    <a:gd name="textAreaBottom" fmla="*/ 183600 h 181800"/>
                  </a:gdLst>
                  <a:ahLst/>
                  <a:rect l="textAreaLeft" t="textAreaTop" r="textAreaRight" b="textAreaBottom"/>
                  <a:pathLst>
                    <a:path fill="none" w="95012" h="38006">
                      <a:moveTo>
                        <a:pt x="1" y="0"/>
                      </a:moveTo>
                      <a:lnTo>
                        <a:pt x="1" y="38005"/>
                      </a:lnTo>
                      <a:lnTo>
                        <a:pt x="95011" y="38005"/>
                      </a:lnTo>
                      <a:lnTo>
                        <a:pt x="95011" y="38005"/>
                      </a:lnTo>
                      <a:lnTo>
                        <a:pt x="95011" y="0"/>
                      </a:lnTo>
                      <a:close/>
                    </a:path>
                  </a:pathLst>
                </a:custGeom>
                <a:noFill/>
                <a:ln w="9525">
                  <a:solidFill>
                    <a:srgbClr val="869fb1"/>
                  </a:solidFill>
                  <a:miter/>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000000"/>
                      </a:solidFill>
                      <a:latin typeface="Arial"/>
                      <a:ea typeface="Arial"/>
                    </a:rPr>
                    <a:t>     </a:t>
                  </a:r>
                  <a:endParaRPr b="0" lang="en-US" sz="1400" spc="-1" strike="noStrike">
                    <a:solidFill>
                      <a:srgbClr val="ffffff"/>
                    </a:solidFill>
                    <a:highlight>
                      <a:srgbClr val="ff4000"/>
                    </a:highlight>
                    <a:latin typeface="Arial"/>
                  </a:endParaRPr>
                </a:p>
              </p:txBody>
            </p:sp>
          </p:grpSp>
          <p:grpSp>
            <p:nvGrpSpPr>
              <p:cNvPr id="8125" name="Google Shape;8772;p59"/>
              <p:cNvGrpSpPr/>
              <p:nvPr/>
            </p:nvGrpSpPr>
            <p:grpSpPr>
              <a:xfrm>
                <a:off x="4221000" y="4035240"/>
                <a:ext cx="456840" cy="355320"/>
                <a:chOff x="4221000" y="4035240"/>
                <a:chExt cx="456840" cy="355320"/>
              </a:xfrm>
            </p:grpSpPr>
            <p:sp>
              <p:nvSpPr>
                <p:cNvPr id="8126" name="Google Shape;8773;p59"/>
                <p:cNvSpPr/>
                <p:nvPr/>
              </p:nvSpPr>
              <p:spPr>
                <a:xfrm>
                  <a:off x="4221000" y="4035240"/>
                  <a:ext cx="456840" cy="43920"/>
                </a:xfrm>
                <a:custGeom>
                  <a:avLst/>
                  <a:gdLst>
                    <a:gd name="textAreaLeft" fmla="*/ 0 w 456840"/>
                    <a:gd name="textAreaRight" fmla="*/ 458640 w 456840"/>
                    <a:gd name="textAreaTop" fmla="*/ 0 h 43920"/>
                    <a:gd name="textAreaBottom" fmla="*/ 45720 h 43920"/>
                  </a:gdLst>
                  <a:ahLst/>
                  <a:rect l="textAreaLeft" t="textAreaTop" r="textAreaRight" b="textAreaBottom"/>
                  <a:pathLst>
                    <a:path fill="none" w="95015" h="9501">
                      <a:moveTo>
                        <a:pt x="71260" y="0"/>
                      </a:moveTo>
                      <a:lnTo>
                        <a:pt x="23755" y="0"/>
                      </a:lnTo>
                      <a:lnTo>
                        <a:pt x="0" y="9501"/>
                      </a:lnTo>
                      <a:lnTo>
                        <a:pt x="95014" y="9501"/>
                      </a:lnTo>
                      <a:close/>
                    </a:path>
                  </a:pathLst>
                </a:custGeom>
                <a:noFill/>
                <a:ln cap="sq" w="9525">
                  <a:solidFill>
                    <a:srgbClr val="a5b7c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127" name="Google Shape;8774;p59"/>
                <p:cNvSpPr/>
                <p:nvPr/>
              </p:nvSpPr>
              <p:spPr>
                <a:xfrm>
                  <a:off x="4221000" y="4080960"/>
                  <a:ext cx="456840" cy="309600"/>
                </a:xfrm>
                <a:custGeom>
                  <a:avLst/>
                  <a:gdLst>
                    <a:gd name="textAreaLeft" fmla="*/ 0 w 456840"/>
                    <a:gd name="textAreaRight" fmla="*/ 458640 w 456840"/>
                    <a:gd name="textAreaTop" fmla="*/ 0 h 309600"/>
                    <a:gd name="textAreaBottom" fmla="*/ 311400 h 309600"/>
                  </a:gdLst>
                  <a:ahLst/>
                  <a:rect l="textAreaLeft" t="textAreaTop" r="textAreaRight" b="textAreaBottom"/>
                  <a:pathLst>
                    <a:path fill="none" w="95015" h="64522">
                      <a:moveTo>
                        <a:pt x="0" y="1"/>
                      </a:moveTo>
                      <a:lnTo>
                        <a:pt x="0" y="64521"/>
                      </a:lnTo>
                      <a:lnTo>
                        <a:pt x="95014" y="64521"/>
                      </a:lnTo>
                      <a:lnTo>
                        <a:pt x="95014" y="35846"/>
                      </a:lnTo>
                      <a:lnTo>
                        <a:pt x="95014" y="35846"/>
                      </a:lnTo>
                      <a:lnTo>
                        <a:pt x="95014" y="26286"/>
                      </a:lnTo>
                      <a:lnTo>
                        <a:pt x="95014" y="1"/>
                      </a:lnTo>
                      <a:close/>
                    </a:path>
                  </a:pathLst>
                </a:custGeom>
                <a:noFill/>
                <a:ln w="9525">
                  <a:solidFill>
                    <a:srgbClr val="dbe2e7"/>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28" name="Google Shape;8775;p59"/>
              <p:cNvGrpSpPr/>
              <p:nvPr/>
            </p:nvGrpSpPr>
            <p:grpSpPr>
              <a:xfrm>
                <a:off x="4679640" y="4209120"/>
                <a:ext cx="456840" cy="181440"/>
                <a:chOff x="4679640" y="4209120"/>
                <a:chExt cx="456840" cy="181440"/>
              </a:xfrm>
            </p:grpSpPr>
            <p:sp>
              <p:nvSpPr>
                <p:cNvPr id="8129" name="Google Shape;8776;p59"/>
                <p:cNvSpPr/>
                <p:nvPr/>
              </p:nvSpPr>
              <p:spPr>
                <a:xfrm>
                  <a:off x="4679640" y="4209120"/>
                  <a:ext cx="456840" cy="43920"/>
                </a:xfrm>
                <a:custGeom>
                  <a:avLst/>
                  <a:gdLst>
                    <a:gd name="textAreaLeft" fmla="*/ 0 w 456840"/>
                    <a:gd name="textAreaRight" fmla="*/ 458640 w 456840"/>
                    <a:gd name="textAreaTop" fmla="*/ 0 h 43920"/>
                    <a:gd name="textAreaBottom" fmla="*/ 45720 h 43920"/>
                  </a:gdLst>
                  <a:ahLst/>
                  <a:rect l="textAreaLeft" t="textAreaTop" r="textAreaRight" b="textAreaBottom"/>
                  <a:pathLst>
                    <a:path fill="none" w="95011" h="9501">
                      <a:moveTo>
                        <a:pt x="95011" y="9501"/>
                      </a:moveTo>
                      <a:lnTo>
                        <a:pt x="71260" y="0"/>
                      </a:lnTo>
                      <a:lnTo>
                        <a:pt x="0" y="0"/>
                      </a:lnTo>
                      <a:lnTo>
                        <a:pt x="0" y="9501"/>
                      </a:lnTo>
                      <a:close/>
                    </a:path>
                  </a:pathLst>
                </a:custGeom>
                <a:noFill/>
                <a:ln w="9525">
                  <a:solidFill>
                    <a:srgbClr val="a5b7c5"/>
                  </a:solidFill>
                  <a:round/>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130" name="Google Shape;8777;p59"/>
                <p:cNvSpPr/>
                <p:nvPr/>
              </p:nvSpPr>
              <p:spPr>
                <a:xfrm>
                  <a:off x="4679640" y="4254840"/>
                  <a:ext cx="456840" cy="135720"/>
                </a:xfrm>
                <a:custGeom>
                  <a:avLst/>
                  <a:gdLst>
                    <a:gd name="textAreaLeft" fmla="*/ 0 w 456840"/>
                    <a:gd name="textAreaRight" fmla="*/ 458640 w 456840"/>
                    <a:gd name="textAreaTop" fmla="*/ 0 h 135720"/>
                    <a:gd name="textAreaBottom" fmla="*/ 137520 h 135720"/>
                  </a:gdLst>
                  <a:ahLst/>
                  <a:rect l="textAreaLeft" t="textAreaTop" r="textAreaRight" b="textAreaBottom"/>
                  <a:pathLst>
                    <a:path fill="none" w="95011" h="28506">
                      <a:moveTo>
                        <a:pt x="0" y="28505"/>
                      </a:moveTo>
                      <a:lnTo>
                        <a:pt x="0" y="28505"/>
                      </a:lnTo>
                      <a:lnTo>
                        <a:pt x="95011" y="28505"/>
                      </a:lnTo>
                      <a:lnTo>
                        <a:pt x="95011" y="1"/>
                      </a:lnTo>
                      <a:lnTo>
                        <a:pt x="0" y="1"/>
                      </a:lnTo>
                      <a:close/>
                    </a:path>
                  </a:pathLst>
                </a:custGeom>
                <a:noFill/>
                <a:ln w="9525">
                  <a:solidFill>
                    <a:srgbClr val="869fb1"/>
                  </a:solidFill>
                  <a:miter/>
                </a:ln>
              </p:spPr>
              <p:style>
                <a:lnRef idx="0"/>
                <a:fillRef idx="0"/>
                <a:effectRef idx="0"/>
                <a:fontRef idx="minor"/>
              </p:style>
              <p:txBody>
                <a:bodyPr lIns="90000" rIns="90000" tIns="68760" bIns="687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131" name="Google Shape;8778;p59"/>
            <p:cNvGrpSpPr/>
            <p:nvPr/>
          </p:nvGrpSpPr>
          <p:grpSpPr>
            <a:xfrm>
              <a:off x="4275720" y="3714480"/>
              <a:ext cx="357480" cy="314280"/>
              <a:chOff x="4275720" y="3714480"/>
              <a:chExt cx="357480" cy="314280"/>
            </a:xfrm>
          </p:grpSpPr>
          <p:sp>
            <p:nvSpPr>
              <p:cNvPr id="8132" name="Google Shape;8779;p59"/>
              <p:cNvSpPr/>
              <p:nvPr/>
            </p:nvSpPr>
            <p:spPr>
              <a:xfrm>
                <a:off x="4275720" y="3714480"/>
                <a:ext cx="357480" cy="253080"/>
              </a:xfrm>
              <a:custGeom>
                <a:avLst/>
                <a:gdLst>
                  <a:gd name="textAreaLeft" fmla="*/ 0 w 357480"/>
                  <a:gd name="textAreaRight" fmla="*/ 359280 w 357480"/>
                  <a:gd name="textAreaTop" fmla="*/ 0 h 253080"/>
                  <a:gd name="textAreaBottom" fmla="*/ 254880 h 253080"/>
                </a:gdLst>
                <a:ahLst/>
                <a:rect l="textAreaLeft" t="textAreaTop" r="textAreaRight" b="textAreaBottom"/>
                <a:pathLst>
                  <a:path fill="none" w="74423" h="52832">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33" name="Google Shape;8780;p59"/>
              <p:cNvSpPr/>
              <p:nvPr/>
            </p:nvSpPr>
            <p:spPr>
              <a:xfrm>
                <a:off x="4394520" y="3972600"/>
                <a:ext cx="124920" cy="39600"/>
              </a:xfrm>
              <a:custGeom>
                <a:avLst/>
                <a:gdLst>
                  <a:gd name="textAreaLeft" fmla="*/ 0 w 124920"/>
                  <a:gd name="textAreaRight" fmla="*/ 126720 w 124920"/>
                  <a:gd name="textAreaTop" fmla="*/ 0 h 39600"/>
                  <a:gd name="textAreaBottom" fmla="*/ 41400 h 39600"/>
                </a:gdLst>
                <a:ahLst/>
                <a:rect l="textAreaLeft" t="textAreaTop" r="textAreaRight" b="textAreaBottom"/>
                <a:pathLst>
                  <a:path fill="none" w="26252" h="8578">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a:solidFill>
                  <a:srgbClr val="e3e9ed"/>
                </a:solidFill>
                <a:miter/>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8134" name="Google Shape;8781;p59"/>
              <p:cNvSpPr/>
              <p:nvPr/>
            </p:nvSpPr>
            <p:spPr>
              <a:xfrm>
                <a:off x="4380480" y="4013280"/>
                <a:ext cx="153360" cy="15480"/>
              </a:xfrm>
              <a:custGeom>
                <a:avLst/>
                <a:gdLst>
                  <a:gd name="textAreaLeft" fmla="*/ 0 w 153360"/>
                  <a:gd name="textAreaRight" fmla="*/ 155160 w 153360"/>
                  <a:gd name="textAreaTop" fmla="*/ 0 h 15480"/>
                  <a:gd name="textAreaBottom" fmla="*/ 17280 h 15480"/>
                </a:gdLst>
                <a:ahLst/>
                <a:rect l="textAreaLeft" t="textAreaTop" r="textAreaRight" b="textAreaBottom"/>
                <a:pathLst>
                  <a:path fill="none" w="32156" h="3585">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a:solidFill>
                  <a:srgbClr val="e3e9ed"/>
                </a:solidFill>
                <a:miter/>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8135" name="Google Shape;8782;p59"/>
              <p:cNvSpPr/>
              <p:nvPr/>
            </p:nvSpPr>
            <p:spPr>
              <a:xfrm>
                <a:off x="4424040" y="3749040"/>
                <a:ext cx="60840" cy="57600"/>
              </a:xfrm>
              <a:custGeom>
                <a:avLst/>
                <a:gdLst>
                  <a:gd name="textAreaLeft" fmla="*/ 0 w 60840"/>
                  <a:gd name="textAreaRight" fmla="*/ 62640 w 60840"/>
                  <a:gd name="textAreaTop" fmla="*/ 0 h 57600"/>
                  <a:gd name="textAreaBottom" fmla="*/ 59400 h 57600"/>
                </a:gdLst>
                <a:ahLst/>
                <a:rect l="textAreaLeft" t="textAreaTop" r="textAreaRight" b="textAreaBottom"/>
                <a:pathLst>
                  <a:path fill="none" w="12962" h="12327">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a:solidFill>
                  <a:srgbClr val="ffffff"/>
                </a:solidFill>
                <a:miter/>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136" name="Google Shape;8783;p59"/>
          <p:cNvGrpSpPr/>
          <p:nvPr/>
        </p:nvGrpSpPr>
        <p:grpSpPr>
          <a:xfrm>
            <a:off x="6546960" y="2074320"/>
            <a:ext cx="938880" cy="719280"/>
            <a:chOff x="6546960" y="2074320"/>
            <a:chExt cx="938880" cy="719280"/>
          </a:xfrm>
        </p:grpSpPr>
        <p:sp>
          <p:nvSpPr>
            <p:cNvPr id="8137" name="Google Shape;8784;p59"/>
            <p:cNvSpPr/>
            <p:nvPr/>
          </p:nvSpPr>
          <p:spPr>
            <a:xfrm>
              <a:off x="7086240" y="2575080"/>
              <a:ext cx="365040" cy="114120"/>
            </a:xfrm>
            <a:custGeom>
              <a:avLst/>
              <a:gdLst>
                <a:gd name="textAreaLeft" fmla="*/ 0 w 365040"/>
                <a:gd name="textAreaRight" fmla="*/ 366840 w 365040"/>
                <a:gd name="textAreaTop" fmla="*/ 0 h 114120"/>
                <a:gd name="textAreaBottom" fmla="*/ 115920 h 114120"/>
              </a:gdLst>
              <a:ahLst/>
              <a:rect l="textAreaLeft" t="textAreaTop" r="textAreaRight" b="textAreaBottom"/>
              <a:pathLst>
                <a:path fill="none" w="105517" h="33338">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a:solidFill>
                <a:srgbClr val="374f66"/>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8138" name="Google Shape;8785;p59"/>
            <p:cNvSpPr/>
            <p:nvPr/>
          </p:nvSpPr>
          <p:spPr>
            <a:xfrm>
              <a:off x="6597720" y="2584800"/>
              <a:ext cx="344520" cy="116280"/>
            </a:xfrm>
            <a:custGeom>
              <a:avLst/>
              <a:gdLst>
                <a:gd name="textAreaLeft" fmla="*/ 0 w 344520"/>
                <a:gd name="textAreaRight" fmla="*/ 346320 w 344520"/>
                <a:gd name="textAreaTop" fmla="*/ 0 h 116280"/>
                <a:gd name="textAreaBottom" fmla="*/ 118080 h 116280"/>
              </a:gdLst>
              <a:ahLst/>
              <a:rect l="textAreaLeft" t="textAreaTop" r="textAreaRight" b="textAreaBottom"/>
              <a:pathLst>
                <a:path fill="none" w="99611" h="33955">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a:solidFill>
                <a:srgbClr val="dbe3e8"/>
              </a:solidFill>
              <a:miter/>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8139" name="Google Shape;8786;p59"/>
            <p:cNvSpPr/>
            <p:nvPr/>
          </p:nvSpPr>
          <p:spPr>
            <a:xfrm>
              <a:off x="7183440" y="2376000"/>
              <a:ext cx="302400" cy="114120"/>
            </a:xfrm>
            <a:custGeom>
              <a:avLst/>
              <a:gdLst>
                <a:gd name="textAreaLeft" fmla="*/ 0 w 302400"/>
                <a:gd name="textAreaRight" fmla="*/ 304200 w 302400"/>
                <a:gd name="textAreaTop" fmla="*/ 0 h 114120"/>
                <a:gd name="textAreaBottom" fmla="*/ 115920 h 114120"/>
              </a:gdLst>
              <a:ahLst/>
              <a:rect l="textAreaLeft" t="textAreaTop" r="textAreaRight" b="textAreaBottom"/>
              <a:pathLst>
                <a:path fill="none" w="87473" h="33351">
                  <a:moveTo>
                    <a:pt x="15181" y="0"/>
                  </a:moveTo>
                  <a:cubicBezTo>
                    <a:pt x="12114" y="11913"/>
                    <a:pt x="6975" y="23210"/>
                    <a:pt x="1" y="33350"/>
                  </a:cubicBezTo>
                  <a:lnTo>
                    <a:pt x="87472" y="33350"/>
                  </a:lnTo>
                  <a:lnTo>
                    <a:pt x="87472" y="0"/>
                  </a:lnTo>
                  <a:close/>
                </a:path>
              </a:pathLst>
            </a:custGeom>
            <a:noFill/>
            <a:ln w="9525">
              <a:solidFill>
                <a:srgbClr val="4f677b"/>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8140" name="Google Shape;8787;p59"/>
            <p:cNvSpPr/>
            <p:nvPr/>
          </p:nvSpPr>
          <p:spPr>
            <a:xfrm>
              <a:off x="7200000" y="2166840"/>
              <a:ext cx="269640" cy="114120"/>
            </a:xfrm>
            <a:custGeom>
              <a:avLst/>
              <a:gdLst>
                <a:gd name="textAreaLeft" fmla="*/ 0 w 269640"/>
                <a:gd name="textAreaRight" fmla="*/ 271440 w 269640"/>
                <a:gd name="textAreaTop" fmla="*/ 0 h 114120"/>
                <a:gd name="textAreaBottom" fmla="*/ 115920 h 114120"/>
              </a:gdLst>
              <a:ahLst/>
              <a:rect l="textAreaLeft" t="textAreaTop" r="textAreaRight" b="textAreaBottom"/>
              <a:pathLst>
                <a:path fill="none" w="78060" h="33352">
                  <a:moveTo>
                    <a:pt x="0" y="1"/>
                  </a:moveTo>
                  <a:cubicBezTo>
                    <a:pt x="7288" y="9714"/>
                    <a:pt x="11762" y="21250"/>
                    <a:pt x="12918" y="33351"/>
                  </a:cubicBezTo>
                  <a:lnTo>
                    <a:pt x="78060" y="33351"/>
                  </a:lnTo>
                  <a:lnTo>
                    <a:pt x="78060" y="1"/>
                  </a:lnTo>
                  <a:close/>
                </a:path>
              </a:pathLst>
            </a:custGeom>
            <a:noFill/>
            <a:ln w="9525">
              <a:solidFill>
                <a:srgbClr val="b3c3ce"/>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8141" name="Google Shape;8788;p59"/>
            <p:cNvSpPr/>
            <p:nvPr/>
          </p:nvSpPr>
          <p:spPr>
            <a:xfrm>
              <a:off x="6546960" y="2205360"/>
              <a:ext cx="258120" cy="114120"/>
            </a:xfrm>
            <a:custGeom>
              <a:avLst/>
              <a:gdLst>
                <a:gd name="textAreaLeft" fmla="*/ 0 w 258120"/>
                <a:gd name="textAreaRight" fmla="*/ 259920 w 258120"/>
                <a:gd name="textAreaTop" fmla="*/ 0 h 114120"/>
                <a:gd name="textAreaBottom" fmla="*/ 115920 h 114120"/>
              </a:gdLst>
              <a:ahLst/>
              <a:rect l="textAreaLeft" t="textAreaTop" r="textAreaRight" b="textAreaBottom"/>
              <a:pathLst>
                <a:path fill="none" w="74781" h="3335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a:solidFill>
                <a:srgbClr val="8fa1af"/>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8142" name="Google Shape;8789;p59"/>
            <p:cNvSpPr/>
            <p:nvPr/>
          </p:nvSpPr>
          <p:spPr>
            <a:xfrm>
              <a:off x="6553080" y="2395440"/>
              <a:ext cx="306000" cy="114120"/>
            </a:xfrm>
            <a:custGeom>
              <a:avLst/>
              <a:gdLst>
                <a:gd name="textAreaLeft" fmla="*/ 0 w 306000"/>
                <a:gd name="textAreaRight" fmla="*/ 307800 w 306000"/>
                <a:gd name="textAreaTop" fmla="*/ 0 h 114120"/>
                <a:gd name="textAreaBottom" fmla="*/ 115920 h 114120"/>
              </a:gdLst>
              <a:ahLst/>
              <a:rect l="textAreaLeft" t="textAreaTop" r="textAreaRight" b="textAreaBottom"/>
              <a:pathLst>
                <a:path fill="none" w="88491" h="33364">
                  <a:moveTo>
                    <a:pt x="70835" y="1"/>
                  </a:moveTo>
                  <a:lnTo>
                    <a:pt x="1" y="1"/>
                  </a:lnTo>
                  <a:lnTo>
                    <a:pt x="1" y="33363"/>
                  </a:lnTo>
                  <a:lnTo>
                    <a:pt x="88490" y="33363"/>
                  </a:lnTo>
                  <a:cubicBezTo>
                    <a:pt x="80662" y="23386"/>
                    <a:pt x="74680" y="12089"/>
                    <a:pt x="70835" y="1"/>
                  </a:cubicBezTo>
                  <a:close/>
                </a:path>
              </a:pathLst>
            </a:custGeom>
            <a:noFill/>
            <a:ln w="9525">
              <a:solidFill>
                <a:srgbClr val="c9d4dc"/>
              </a:solidFill>
              <a:miter/>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grpSp>
          <p:nvGrpSpPr>
            <p:cNvPr id="8143" name="Google Shape;8790;p59"/>
            <p:cNvGrpSpPr/>
            <p:nvPr/>
          </p:nvGrpSpPr>
          <p:grpSpPr>
            <a:xfrm>
              <a:off x="6784200" y="2074320"/>
              <a:ext cx="460080" cy="719280"/>
              <a:chOff x="6784200" y="2074320"/>
              <a:chExt cx="460080" cy="719280"/>
            </a:xfrm>
          </p:grpSpPr>
          <p:sp>
            <p:nvSpPr>
              <p:cNvPr id="8144" name="Google Shape;8791;p59"/>
              <p:cNvSpPr/>
              <p:nvPr/>
            </p:nvSpPr>
            <p:spPr>
              <a:xfrm>
                <a:off x="7027560" y="2292840"/>
                <a:ext cx="185400" cy="121680"/>
              </a:xfrm>
              <a:custGeom>
                <a:avLst/>
                <a:gdLst>
                  <a:gd name="textAreaLeft" fmla="*/ 0 w 185400"/>
                  <a:gd name="textAreaRight" fmla="*/ 187200 w 185400"/>
                  <a:gd name="textAreaTop" fmla="*/ 0 h 121680"/>
                  <a:gd name="textAreaBottom" fmla="*/ 123480 h 121680"/>
                </a:gdLst>
                <a:ahLst/>
                <a:rect l="textAreaLeft" t="textAreaTop" r="textAreaRight" b="textAreaBottom"/>
                <a:pathLst>
                  <a:path fill="none" w="53871" h="35462">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a:solidFill>
                  <a:srgbClr val="4f677b"/>
                </a:solidFill>
                <a:miter/>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8145" name="Google Shape;8792;p59"/>
              <p:cNvSpPr/>
              <p:nvPr/>
            </p:nvSpPr>
            <p:spPr>
              <a:xfrm>
                <a:off x="7027560" y="2110680"/>
                <a:ext cx="181080" cy="155520"/>
              </a:xfrm>
              <a:custGeom>
                <a:avLst/>
                <a:gdLst>
                  <a:gd name="textAreaLeft" fmla="*/ 0 w 181080"/>
                  <a:gd name="textAreaRight" fmla="*/ 182880 w 181080"/>
                  <a:gd name="textAreaTop" fmla="*/ 0 h 155520"/>
                  <a:gd name="textAreaBottom" fmla="*/ 157320 h 155520"/>
                </a:gdLst>
                <a:ahLst/>
                <a:rect l="textAreaLeft" t="textAreaTop" r="textAreaRight" b="textAreaBottom"/>
                <a:pathLst>
                  <a:path fill="none" w="52552" h="45188">
                    <a:moveTo>
                      <a:pt x="1" y="45188"/>
                    </a:moveTo>
                    <a:lnTo>
                      <a:pt x="52551" y="45188"/>
                    </a:lnTo>
                    <a:cubicBezTo>
                      <a:pt x="47211" y="20458"/>
                      <a:pt x="25899" y="1609"/>
                      <a:pt x="1" y="1"/>
                    </a:cubicBezTo>
                    <a:close/>
                  </a:path>
                </a:pathLst>
              </a:custGeom>
              <a:noFill/>
              <a:ln w="9525">
                <a:solidFill>
                  <a:srgbClr val="b3c3ce"/>
                </a:solidFill>
                <a:miter/>
              </a:ln>
            </p:spPr>
            <p:style>
              <a:lnRef idx="0"/>
              <a:fillRef idx="0"/>
              <a:effectRef idx="0"/>
              <a:fontRef idx="minor"/>
            </p:style>
            <p:txBody>
              <a:bodyPr lIns="90000" rIns="90000"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8146" name="Google Shape;8793;p59"/>
              <p:cNvSpPr/>
              <p:nvPr/>
            </p:nvSpPr>
            <p:spPr>
              <a:xfrm>
                <a:off x="6819840" y="2292480"/>
                <a:ext cx="185400" cy="121680"/>
              </a:xfrm>
              <a:custGeom>
                <a:avLst/>
                <a:gdLst>
                  <a:gd name="textAreaLeft" fmla="*/ 0 w 185400"/>
                  <a:gd name="textAreaRight" fmla="*/ 187200 w 185400"/>
                  <a:gd name="textAreaTop" fmla="*/ 0 h 121680"/>
                  <a:gd name="textAreaBottom" fmla="*/ 123480 h 121680"/>
                </a:gdLst>
                <a:ahLst/>
                <a:rect l="textAreaLeft" t="textAreaTop" r="textAreaRight" b="textAreaBottom"/>
                <a:pathLst>
                  <a:path fill="none" w="53883" h="35475">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a:solidFill>
                  <a:srgbClr val="c9d4dc"/>
                </a:solidFill>
                <a:miter/>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8147" name="Google Shape;8794;p59"/>
              <p:cNvSpPr/>
              <p:nvPr/>
            </p:nvSpPr>
            <p:spPr>
              <a:xfrm>
                <a:off x="6849720" y="2436120"/>
                <a:ext cx="151200" cy="184320"/>
              </a:xfrm>
              <a:custGeom>
                <a:avLst/>
                <a:gdLst>
                  <a:gd name="textAreaLeft" fmla="*/ 0 w 151200"/>
                  <a:gd name="textAreaRight" fmla="*/ 153000 w 151200"/>
                  <a:gd name="textAreaTop" fmla="*/ 0 h 184320"/>
                  <a:gd name="textAreaBottom" fmla="*/ 186120 h 184320"/>
                </a:gdLst>
                <a:ahLst/>
                <a:rect l="textAreaLeft" t="textAreaTop" r="textAreaRight" b="textAreaBottom"/>
                <a:pathLst>
                  <a:path fill="none" w="43969" h="53482">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a:solidFill>
                  <a:srgbClr val="dbe3e8"/>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48" name="Google Shape;8795;p59"/>
              <p:cNvSpPr/>
              <p:nvPr/>
            </p:nvSpPr>
            <p:spPr>
              <a:xfrm>
                <a:off x="6824520" y="2110320"/>
                <a:ext cx="181080" cy="155520"/>
              </a:xfrm>
              <a:custGeom>
                <a:avLst/>
                <a:gdLst>
                  <a:gd name="textAreaLeft" fmla="*/ 0 w 181080"/>
                  <a:gd name="textAreaRight" fmla="*/ 182880 w 181080"/>
                  <a:gd name="textAreaTop" fmla="*/ 0 h 155520"/>
                  <a:gd name="textAreaBottom" fmla="*/ 157320 h 155520"/>
                </a:gdLst>
                <a:ahLst/>
                <a:rect l="textAreaLeft" t="textAreaTop" r="textAreaRight" b="textAreaBottom"/>
                <a:pathLst>
                  <a:path fill="none" w="52564" h="45188">
                    <a:moveTo>
                      <a:pt x="52564" y="45187"/>
                    </a:moveTo>
                    <a:lnTo>
                      <a:pt x="52564" y="0"/>
                    </a:lnTo>
                    <a:cubicBezTo>
                      <a:pt x="26653" y="1621"/>
                      <a:pt x="5354" y="20470"/>
                      <a:pt x="1" y="45187"/>
                    </a:cubicBezTo>
                    <a:close/>
                  </a:path>
                </a:pathLst>
              </a:custGeom>
              <a:noFill/>
              <a:ln w="9525">
                <a:solidFill>
                  <a:srgbClr val="8fa1af"/>
                </a:solidFill>
                <a:miter/>
              </a:ln>
            </p:spPr>
            <p:style>
              <a:lnRef idx="0"/>
              <a:fillRef idx="0"/>
              <a:effectRef idx="0"/>
              <a:fontRef idx="minor"/>
            </p:style>
            <p:txBody>
              <a:bodyPr lIns="90000" rIns="90000"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8149" name="Google Shape;8796;p59"/>
              <p:cNvSpPr/>
              <p:nvPr/>
            </p:nvSpPr>
            <p:spPr>
              <a:xfrm>
                <a:off x="7027560" y="2436120"/>
                <a:ext cx="151200" cy="183960"/>
              </a:xfrm>
              <a:custGeom>
                <a:avLst/>
                <a:gdLst>
                  <a:gd name="textAreaLeft" fmla="*/ 0 w 151200"/>
                  <a:gd name="textAreaRight" fmla="*/ 153000 w 151200"/>
                  <a:gd name="textAreaTop" fmla="*/ 0 h 183960"/>
                  <a:gd name="textAreaBottom" fmla="*/ 185760 h 183960"/>
                </a:gdLst>
                <a:ahLst/>
                <a:rect l="textAreaLeft" t="textAreaTop" r="textAreaRight" b="textAreaBottom"/>
                <a:pathLst>
                  <a:path fill="none" w="43957" h="53469">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a:solidFill>
                  <a:srgbClr val="374f66"/>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150" name="Google Shape;8797;p59"/>
              <p:cNvGrpSpPr/>
              <p:nvPr/>
            </p:nvGrpSpPr>
            <p:grpSpPr>
              <a:xfrm>
                <a:off x="6784200" y="2074320"/>
                <a:ext cx="460080" cy="719280"/>
                <a:chOff x="6784200" y="2074320"/>
                <a:chExt cx="460080" cy="719280"/>
              </a:xfrm>
            </p:grpSpPr>
            <p:sp>
              <p:nvSpPr>
                <p:cNvPr id="8151" name="Google Shape;8798;p59"/>
                <p:cNvSpPr/>
                <p:nvPr/>
              </p:nvSpPr>
              <p:spPr>
                <a:xfrm>
                  <a:off x="6943320" y="2716560"/>
                  <a:ext cx="141840" cy="77040"/>
                </a:xfrm>
                <a:custGeom>
                  <a:avLst/>
                  <a:gdLst>
                    <a:gd name="textAreaLeft" fmla="*/ 0 w 141840"/>
                    <a:gd name="textAreaRight" fmla="*/ 143640 w 141840"/>
                    <a:gd name="textAreaTop" fmla="*/ 0 h 77040"/>
                    <a:gd name="textAreaBottom" fmla="*/ 78840 h 77040"/>
                  </a:gdLst>
                  <a:ahLst/>
                  <a:rect l="textAreaLeft" t="textAreaTop" r="textAreaRight" b="textAreaBottom"/>
                  <a:pathLst>
                    <a:path fill="none" w="41331" h="22632">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a:solidFill>
                    <a:srgbClr val="e3e7ea"/>
                  </a:solidFill>
                  <a:miter/>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8152" name="Google Shape;8799;p59"/>
                <p:cNvSpPr/>
                <p:nvPr/>
              </p:nvSpPr>
              <p:spPr>
                <a:xfrm>
                  <a:off x="6943320" y="2653200"/>
                  <a:ext cx="141840" cy="87120"/>
                </a:xfrm>
                <a:custGeom>
                  <a:avLst/>
                  <a:gdLst>
                    <a:gd name="textAreaLeft" fmla="*/ 0 w 141840"/>
                    <a:gd name="textAreaRight" fmla="*/ 143640 w 141840"/>
                    <a:gd name="textAreaTop" fmla="*/ 0 h 87120"/>
                    <a:gd name="textAreaBottom" fmla="*/ 88920 h 87120"/>
                  </a:gdLst>
                  <a:ahLst/>
                  <a:rect l="textAreaLeft" t="textAreaTop" r="textAreaRight" b="textAreaBottom"/>
                  <a:pathLst>
                    <a:path fill="none" w="41318" h="25522">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a:solidFill>
                    <a:srgbClr val="e3e7ea"/>
                  </a:solidFill>
                  <a:miter/>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8153" name="Google Shape;8800;p59"/>
                <p:cNvSpPr/>
                <p:nvPr/>
              </p:nvSpPr>
              <p:spPr>
                <a:xfrm>
                  <a:off x="6937560" y="2729160"/>
                  <a:ext cx="153000" cy="10800"/>
                </a:xfrm>
                <a:custGeom>
                  <a:avLst/>
                  <a:gdLst>
                    <a:gd name="textAreaLeft" fmla="*/ 0 w 153000"/>
                    <a:gd name="textAreaRight" fmla="*/ 154800 w 153000"/>
                    <a:gd name="textAreaTop" fmla="*/ 0 h 10800"/>
                    <a:gd name="textAreaBottom" fmla="*/ 12600 h 10800"/>
                  </a:gdLst>
                  <a:ahLst/>
                  <a:rect l="textAreaLeft" t="textAreaTop" r="textAreaRight" b="textAreaBottom"/>
                  <a:pathLst>
                    <a:path fill="none" w="44535" h="3658">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a:solidFill>
                    <a:srgbClr val="eef0f2"/>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154" name="Google Shape;8801;p59"/>
                <p:cNvSpPr/>
                <p:nvPr/>
              </p:nvSpPr>
              <p:spPr>
                <a:xfrm>
                  <a:off x="6937560" y="2703960"/>
                  <a:ext cx="153000" cy="10800"/>
                </a:xfrm>
                <a:custGeom>
                  <a:avLst/>
                  <a:gdLst>
                    <a:gd name="textAreaLeft" fmla="*/ 0 w 153000"/>
                    <a:gd name="textAreaRight" fmla="*/ 154800 w 153000"/>
                    <a:gd name="textAreaTop" fmla="*/ 0 h 10800"/>
                    <a:gd name="textAreaBottom" fmla="*/ 12600 h 10800"/>
                  </a:gdLst>
                  <a:ahLst/>
                  <a:rect l="textAreaLeft" t="textAreaTop" r="textAreaRight" b="textAreaBottom"/>
                  <a:pathLst>
                    <a:path fill="none" w="44535" h="367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a:solidFill>
                    <a:srgbClr val="eef0f2"/>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155" name="Google Shape;8802;p59"/>
                <p:cNvSpPr/>
                <p:nvPr/>
              </p:nvSpPr>
              <p:spPr>
                <a:xfrm>
                  <a:off x="6937560" y="2653200"/>
                  <a:ext cx="153000" cy="10800"/>
                </a:xfrm>
                <a:custGeom>
                  <a:avLst/>
                  <a:gdLst>
                    <a:gd name="textAreaLeft" fmla="*/ 0 w 153000"/>
                    <a:gd name="textAreaRight" fmla="*/ 154800 w 153000"/>
                    <a:gd name="textAreaTop" fmla="*/ 0 h 10800"/>
                    <a:gd name="textAreaBottom" fmla="*/ 12600 h 10800"/>
                  </a:gdLst>
                  <a:ahLst/>
                  <a:rect l="textAreaLeft" t="textAreaTop" r="textAreaRight" b="textAreaBottom"/>
                  <a:pathLst>
                    <a:path fill="none" w="44535" h="367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a:solidFill>
                    <a:srgbClr val="eef0f2"/>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156" name="Google Shape;8803;p59"/>
                <p:cNvSpPr/>
                <p:nvPr/>
              </p:nvSpPr>
              <p:spPr>
                <a:xfrm>
                  <a:off x="6937560" y="2678400"/>
                  <a:ext cx="153000" cy="10800"/>
                </a:xfrm>
                <a:custGeom>
                  <a:avLst/>
                  <a:gdLst>
                    <a:gd name="textAreaLeft" fmla="*/ 0 w 153000"/>
                    <a:gd name="textAreaRight" fmla="*/ 154800 w 153000"/>
                    <a:gd name="textAreaTop" fmla="*/ 0 h 10800"/>
                    <a:gd name="textAreaBottom" fmla="*/ 12600 h 10800"/>
                  </a:gdLst>
                  <a:ahLst/>
                  <a:rect l="textAreaLeft" t="textAreaTop" r="textAreaRight" b="textAreaBottom"/>
                  <a:pathLst>
                    <a:path fill="none" w="44535" h="3671">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a:solidFill>
                    <a:srgbClr val="eef0f2"/>
                  </a:solidFill>
                  <a:miter/>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157" name="Google Shape;8804;p59"/>
                <p:cNvSpPr/>
                <p:nvPr/>
              </p:nvSpPr>
              <p:spPr>
                <a:xfrm>
                  <a:off x="6784200" y="2074320"/>
                  <a:ext cx="460080" cy="587880"/>
                </a:xfrm>
                <a:custGeom>
                  <a:avLst/>
                  <a:gdLst>
                    <a:gd name="textAreaLeft" fmla="*/ 0 w 460080"/>
                    <a:gd name="textAreaRight" fmla="*/ 461880 w 460080"/>
                    <a:gd name="textAreaTop" fmla="*/ 0 h 587880"/>
                    <a:gd name="textAreaBottom" fmla="*/ 589680 h 587880"/>
                  </a:gdLst>
                  <a:ahLst/>
                  <a:rect l="textAreaLeft" t="textAreaTop" r="textAreaRight" b="textAreaBottom"/>
                  <a:pathLst>
                    <a:path fill="none" w="132823" h="169592">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a:solidFill>
                    <a:srgbClr val="fefefe"/>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grpSp>
        <p:nvGrpSpPr>
          <p:cNvPr id="8158" name="Google Shape;8805;p59"/>
          <p:cNvGrpSpPr/>
          <p:nvPr/>
        </p:nvGrpSpPr>
        <p:grpSpPr>
          <a:xfrm>
            <a:off x="2430360" y="2078640"/>
            <a:ext cx="711000" cy="710640"/>
            <a:chOff x="2430360" y="2078640"/>
            <a:chExt cx="711000" cy="710640"/>
          </a:xfrm>
        </p:grpSpPr>
        <p:sp>
          <p:nvSpPr>
            <p:cNvPr id="8159" name="Google Shape;8806;p59"/>
            <p:cNvSpPr/>
            <p:nvPr/>
          </p:nvSpPr>
          <p:spPr>
            <a:xfrm>
              <a:off x="2512080" y="2560320"/>
              <a:ext cx="389160" cy="228960"/>
            </a:xfrm>
            <a:custGeom>
              <a:avLst/>
              <a:gdLst>
                <a:gd name="textAreaLeft" fmla="*/ 0 w 389160"/>
                <a:gd name="textAreaRight" fmla="*/ 390960 w 389160"/>
                <a:gd name="textAreaTop" fmla="*/ 0 h 228960"/>
                <a:gd name="textAreaBottom" fmla="*/ 230760 h 228960"/>
              </a:gdLst>
              <a:ahLst/>
              <a:rect l="textAreaLeft" t="textAreaTop" r="textAreaRight" b="textAreaBottom"/>
              <a:pathLst>
                <a:path w="114864" h="6778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60" name="Google Shape;8807;p59"/>
            <p:cNvSpPr/>
            <p:nvPr/>
          </p:nvSpPr>
          <p:spPr>
            <a:xfrm>
              <a:off x="2795760" y="2444040"/>
              <a:ext cx="338400" cy="329400"/>
            </a:xfrm>
            <a:custGeom>
              <a:avLst/>
              <a:gdLst>
                <a:gd name="textAreaLeft" fmla="*/ 0 w 338400"/>
                <a:gd name="textAreaRight" fmla="*/ 340200 w 338400"/>
                <a:gd name="textAreaTop" fmla="*/ 0 h 329400"/>
                <a:gd name="textAreaBottom" fmla="*/ 331200 h 329400"/>
              </a:gdLst>
              <a:ahLst/>
              <a:rect l="textAreaLeft" t="textAreaTop" r="textAreaRight" b="textAreaBottom"/>
              <a:pathLst>
                <a:path w="99965" h="9735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61" name="Google Shape;8808;p59"/>
            <p:cNvSpPr/>
            <p:nvPr/>
          </p:nvSpPr>
          <p:spPr>
            <a:xfrm>
              <a:off x="3016080" y="2162520"/>
              <a:ext cx="9000" cy="8640"/>
            </a:xfrm>
            <a:custGeom>
              <a:avLst/>
              <a:gdLst>
                <a:gd name="textAreaLeft" fmla="*/ 0 w 9000"/>
                <a:gd name="textAreaRight" fmla="*/ 10800 w 9000"/>
                <a:gd name="textAreaTop" fmla="*/ 0 h 8640"/>
                <a:gd name="textAreaBottom" fmla="*/ 10440 h 8640"/>
              </a:gdLst>
              <a:ahLst/>
              <a:rect l="textAreaLeft" t="textAreaTop" r="textAreaRight" b="textAreaBottom"/>
              <a:pathLst>
                <a:path w="3203" h="3058">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a:solidFill>
                <a:srgbClr val="000000"/>
              </a:solidFill>
              <a:round/>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162" name="Google Shape;8809;p59"/>
            <p:cNvSpPr/>
            <p:nvPr/>
          </p:nvSpPr>
          <p:spPr>
            <a:xfrm>
              <a:off x="2912400" y="2172960"/>
              <a:ext cx="228960" cy="392040"/>
            </a:xfrm>
            <a:custGeom>
              <a:avLst/>
              <a:gdLst>
                <a:gd name="textAreaLeft" fmla="*/ 0 w 228960"/>
                <a:gd name="textAreaRight" fmla="*/ 230760 w 228960"/>
                <a:gd name="textAreaTop" fmla="*/ 0 h 392040"/>
                <a:gd name="textAreaBottom" fmla="*/ 393840 h 392040"/>
              </a:gdLst>
              <a:ahLst/>
              <a:rect l="textAreaLeft" t="textAreaTop" r="textAreaRight" b="textAreaBottom"/>
              <a:pathLst>
                <a:path w="67743" h="115791">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63" name="Google Shape;8810;p59"/>
            <p:cNvSpPr/>
            <p:nvPr/>
          </p:nvSpPr>
          <p:spPr>
            <a:xfrm>
              <a:off x="2890080" y="2274120"/>
              <a:ext cx="2880" cy="1080"/>
            </a:xfrm>
            <a:custGeom>
              <a:avLst/>
              <a:gdLst>
                <a:gd name="textAreaLeft" fmla="*/ 0 w 2880"/>
                <a:gd name="textAreaRight" fmla="*/ 4680 w 2880"/>
                <a:gd name="textAreaTop" fmla="*/ 0 h 1080"/>
                <a:gd name="textAreaBottom" fmla="*/ 2880 h 1080"/>
              </a:gdLst>
              <a:ahLst/>
              <a:rect l="textAreaLeft" t="textAreaTop" r="textAreaRight" b="textAreaBottom"/>
              <a:pathLst>
                <a:path w="1342" h="888">
                  <a:moveTo>
                    <a:pt x="1" y="1"/>
                  </a:moveTo>
                  <a:cubicBezTo>
                    <a:pt x="449" y="291"/>
                    <a:pt x="898" y="587"/>
                    <a:pt x="1341" y="888"/>
                  </a:cubicBezTo>
                  <a:cubicBezTo>
                    <a:pt x="898" y="587"/>
                    <a:pt x="449" y="291"/>
                    <a:pt x="1" y="1"/>
                  </a:cubicBezTo>
                  <a:close/>
                </a:path>
              </a:pathLst>
            </a:custGeom>
            <a:solidFill>
              <a:srgbClr val="667e92"/>
            </a:solidFill>
            <a:ln w="9525">
              <a:solidFill>
                <a:srgbClr val="000000"/>
              </a:solidFill>
              <a:round/>
            </a:ln>
          </p:spPr>
          <p:style>
            <a:lnRef idx="0"/>
            <a:fillRef idx="0"/>
            <a:effectRef idx="0"/>
            <a:fontRef idx="minor"/>
          </p:style>
          <p:txBody>
            <a:bodyPr lIns="90000" rIns="90000" tIns="1440" bIns="1440" anchor="ctr">
              <a:noAutofit/>
            </a:bodyPr>
            <a:p>
              <a:pPr>
                <a:lnSpc>
                  <a:spcPct val="100000"/>
                </a:lnSpc>
                <a:tabLst>
                  <a:tab algn="l" pos="0"/>
                </a:tabLst>
              </a:pPr>
              <a:endParaRPr b="0" lang="en-US" sz="1400" spc="-1" strike="noStrike">
                <a:solidFill>
                  <a:srgbClr val="ffffff"/>
                </a:solidFill>
                <a:latin typeface="Arial"/>
              </a:endParaRPr>
            </a:p>
          </p:txBody>
        </p:sp>
        <p:sp>
          <p:nvSpPr>
            <p:cNvPr id="8164" name="Google Shape;8811;p59"/>
            <p:cNvSpPr/>
            <p:nvPr/>
          </p:nvSpPr>
          <p:spPr>
            <a:xfrm>
              <a:off x="2895480" y="22777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54" h="114">
                  <a:moveTo>
                    <a:pt x="1" y="0"/>
                  </a:moveTo>
                  <a:lnTo>
                    <a:pt x="1" y="0"/>
                  </a:lnTo>
                  <a:cubicBezTo>
                    <a:pt x="50" y="40"/>
                    <a:pt x="104" y="74"/>
                    <a:pt x="154" y="114"/>
                  </a:cubicBezTo>
                  <a:cubicBezTo>
                    <a:pt x="104" y="74"/>
                    <a:pt x="55" y="40"/>
                    <a:pt x="1" y="0"/>
                  </a:cubicBezTo>
                  <a:close/>
                </a:path>
              </a:pathLst>
            </a:custGeom>
            <a:solidFill>
              <a:srgbClr val="667e92"/>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165" name="Google Shape;8812;p59"/>
            <p:cNvSpPr/>
            <p:nvPr/>
          </p:nvSpPr>
          <p:spPr>
            <a:xfrm>
              <a:off x="2895840" y="2278080"/>
              <a:ext cx="14400" cy="10800"/>
            </a:xfrm>
            <a:custGeom>
              <a:avLst/>
              <a:gdLst>
                <a:gd name="textAreaLeft" fmla="*/ 0 w 14400"/>
                <a:gd name="textAreaRight" fmla="*/ 16200 w 14400"/>
                <a:gd name="textAreaTop" fmla="*/ 0 h 10800"/>
                <a:gd name="textAreaBottom" fmla="*/ 12600 h 10800"/>
              </a:gdLst>
              <a:ahLst/>
              <a:rect l="textAreaLeft" t="textAreaTop" r="textAreaRight" b="textAreaBottom"/>
              <a:pathLst>
                <a:path w="4777" h="3722">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a:solidFill>
                <a:srgbClr val="000000"/>
              </a:solidFill>
              <a:round/>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000000"/>
                </a:solidFill>
                <a:latin typeface="Arial"/>
              </a:endParaRPr>
            </a:p>
          </p:txBody>
        </p:sp>
        <p:sp>
          <p:nvSpPr>
            <p:cNvPr id="8166" name="Google Shape;8813;p59"/>
            <p:cNvSpPr/>
            <p:nvPr/>
          </p:nvSpPr>
          <p:spPr>
            <a:xfrm>
              <a:off x="2894760" y="2277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42" h="169">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sp>
          <p:nvSpPr>
            <p:cNvPr id="8167" name="Google Shape;8814;p59"/>
            <p:cNvSpPr/>
            <p:nvPr/>
          </p:nvSpPr>
          <p:spPr>
            <a:xfrm>
              <a:off x="2670120" y="2078640"/>
              <a:ext cx="389160" cy="228960"/>
            </a:xfrm>
            <a:custGeom>
              <a:avLst/>
              <a:gdLst>
                <a:gd name="textAreaLeft" fmla="*/ 0 w 389160"/>
                <a:gd name="textAreaRight" fmla="*/ 390960 w 389160"/>
                <a:gd name="textAreaTop" fmla="*/ 0 h 228960"/>
                <a:gd name="textAreaBottom" fmla="*/ 230760 h 228960"/>
              </a:gdLst>
              <a:ahLst/>
              <a:rect l="textAreaLeft" t="textAreaTop" r="textAreaRight" b="textAreaBottom"/>
              <a:pathLst>
                <a:path w="114830" h="67775">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68" name="Google Shape;8815;p59"/>
            <p:cNvSpPr/>
            <p:nvPr/>
          </p:nvSpPr>
          <p:spPr>
            <a:xfrm>
              <a:off x="2430360" y="2402640"/>
              <a:ext cx="360" cy="20880"/>
            </a:xfrm>
            <a:custGeom>
              <a:avLst/>
              <a:gdLst>
                <a:gd name="textAreaLeft" fmla="*/ 0 w 360"/>
                <a:gd name="textAreaRight" fmla="*/ 5760 w 360"/>
                <a:gd name="textAreaTop" fmla="*/ 0 h 20880"/>
                <a:gd name="textAreaBottom" fmla="*/ 22680 h 20880"/>
              </a:gdLst>
              <a:ahLst/>
              <a:rect l="textAreaLeft" t="textAreaTop" r="textAreaRight" b="textAreaBottom"/>
              <a:pathLst>
                <a:path w="395" h="6680">
                  <a:moveTo>
                    <a:pt x="395" y="1"/>
                  </a:moveTo>
                  <a:cubicBezTo>
                    <a:pt x="193" y="2219"/>
                    <a:pt x="65" y="4447"/>
                    <a:pt x="1" y="6679"/>
                  </a:cubicBezTo>
                  <a:lnTo>
                    <a:pt x="15" y="6679"/>
                  </a:lnTo>
                  <a:cubicBezTo>
                    <a:pt x="70" y="4447"/>
                    <a:pt x="198" y="2224"/>
                    <a:pt x="395" y="1"/>
                  </a:cubicBezTo>
                  <a:close/>
                </a:path>
              </a:pathLst>
            </a:custGeom>
            <a:solidFill>
              <a:srgbClr val="a5b7c5"/>
            </a:solidFill>
            <a:ln w="9525">
              <a:solidFill>
                <a:srgbClr val="000000"/>
              </a:solidFill>
              <a:round/>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000000"/>
                </a:solidFill>
                <a:latin typeface="Arial"/>
              </a:endParaRPr>
            </a:p>
          </p:txBody>
        </p:sp>
        <p:sp>
          <p:nvSpPr>
            <p:cNvPr id="8169" name="Google Shape;8816;p59"/>
            <p:cNvSpPr/>
            <p:nvPr/>
          </p:nvSpPr>
          <p:spPr>
            <a:xfrm>
              <a:off x="2436840" y="2094120"/>
              <a:ext cx="338760" cy="329400"/>
            </a:xfrm>
            <a:custGeom>
              <a:avLst/>
              <a:gdLst>
                <a:gd name="textAreaLeft" fmla="*/ 0 w 338760"/>
                <a:gd name="textAreaRight" fmla="*/ 340560 w 338760"/>
                <a:gd name="textAreaTop" fmla="*/ 0 h 329400"/>
                <a:gd name="textAreaBottom" fmla="*/ 331200 h 329400"/>
              </a:gdLst>
              <a:ahLst/>
              <a:rect l="textAreaLeft" t="textAreaTop" r="textAreaRight" b="textAreaBottom"/>
              <a:pathLst>
                <a:path w="100039" h="97352">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70" name="Google Shape;8817;p59"/>
            <p:cNvSpPr/>
            <p:nvPr/>
          </p:nvSpPr>
          <p:spPr>
            <a:xfrm>
              <a:off x="2431800" y="2367720"/>
              <a:ext cx="3240" cy="33480"/>
            </a:xfrm>
            <a:custGeom>
              <a:avLst/>
              <a:gdLst>
                <a:gd name="textAreaLeft" fmla="*/ 0 w 3240"/>
                <a:gd name="textAreaRight" fmla="*/ 5040 w 3240"/>
                <a:gd name="textAreaTop" fmla="*/ 0 h 33480"/>
                <a:gd name="textAreaBottom" fmla="*/ 35280 h 33480"/>
              </a:gdLst>
              <a:ahLst/>
              <a:rect l="textAreaLeft" t="textAreaTop" r="textAreaRight" b="textAreaBottom"/>
              <a:pathLst>
                <a:path w="1470" h="1035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a:solidFill>
                <a:srgbClr val="000000"/>
              </a:solidFill>
              <a:round/>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8171" name="Google Shape;8818;p59"/>
            <p:cNvSpPr/>
            <p:nvPr/>
          </p:nvSpPr>
          <p:spPr>
            <a:xfrm>
              <a:off x="2430360" y="2302920"/>
              <a:ext cx="229680" cy="432000"/>
            </a:xfrm>
            <a:custGeom>
              <a:avLst/>
              <a:gdLst>
                <a:gd name="textAreaLeft" fmla="*/ 0 w 229680"/>
                <a:gd name="textAreaRight" fmla="*/ 231480 w 229680"/>
                <a:gd name="textAreaTop" fmla="*/ 0 h 432000"/>
                <a:gd name="textAreaBottom" fmla="*/ 433800 h 432000"/>
              </a:gdLst>
              <a:ahLst/>
              <a:rect l="textAreaLeft" t="textAreaTop" r="textAreaRight" b="textAreaBottom"/>
              <a:pathLst>
                <a:path w="68033" h="127487">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72" name="Google Shape;8819;p59"/>
          <p:cNvGrpSpPr/>
          <p:nvPr/>
        </p:nvGrpSpPr>
        <p:grpSpPr>
          <a:xfrm>
            <a:off x="7612560" y="1191600"/>
            <a:ext cx="844200" cy="709920"/>
            <a:chOff x="7612560" y="1191600"/>
            <a:chExt cx="844200" cy="709920"/>
          </a:xfrm>
        </p:grpSpPr>
        <p:sp>
          <p:nvSpPr>
            <p:cNvPr id="8173" name="Google Shape;8820;p59"/>
            <p:cNvSpPr/>
            <p:nvPr/>
          </p:nvSpPr>
          <p:spPr>
            <a:xfrm>
              <a:off x="8413560" y="1677600"/>
              <a:ext cx="43200" cy="36000"/>
            </a:xfrm>
            <a:custGeom>
              <a:avLst/>
              <a:gdLst>
                <a:gd name="textAreaLeft" fmla="*/ 0 w 43200"/>
                <a:gd name="textAreaRight" fmla="*/ 45000 w 43200"/>
                <a:gd name="textAreaTop" fmla="*/ 0 h 36000"/>
                <a:gd name="textAreaBottom" fmla="*/ 37800 h 36000"/>
              </a:gdLst>
              <a:ahLst/>
              <a:rect l="textAreaLeft" t="textAreaTop" r="textAreaRight" b="textAreaBottom"/>
              <a:pathLst>
                <a:path w="12432" h="10448">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a:solidFill>
                <a:srgbClr val="435d74"/>
              </a:solidFill>
              <a:round/>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174" name="Google Shape;8821;p59"/>
            <p:cNvSpPr/>
            <p:nvPr/>
          </p:nvSpPr>
          <p:spPr>
            <a:xfrm>
              <a:off x="8413560" y="1571040"/>
              <a:ext cx="43200" cy="36000"/>
            </a:xfrm>
            <a:custGeom>
              <a:avLst/>
              <a:gdLst>
                <a:gd name="textAreaLeft" fmla="*/ 0 w 43200"/>
                <a:gd name="textAreaRight" fmla="*/ 45000 w 43200"/>
                <a:gd name="textAreaTop" fmla="*/ 0 h 36000"/>
                <a:gd name="textAreaBottom" fmla="*/ 37800 h 36000"/>
              </a:gdLst>
              <a:ahLst/>
              <a:rect l="textAreaLeft" t="textAreaTop" r="textAreaRight" b="textAreaBottom"/>
              <a:pathLst>
                <a:path w="12432" h="10477">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a:solidFill>
                <a:srgbClr val="869fb2"/>
              </a:solidFill>
              <a:round/>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175" name="Google Shape;8822;p59"/>
            <p:cNvSpPr/>
            <p:nvPr/>
          </p:nvSpPr>
          <p:spPr>
            <a:xfrm>
              <a:off x="8413560" y="1463760"/>
              <a:ext cx="43200" cy="36720"/>
            </a:xfrm>
            <a:custGeom>
              <a:avLst/>
              <a:gdLst>
                <a:gd name="textAreaLeft" fmla="*/ 0 w 43200"/>
                <a:gd name="textAreaRight" fmla="*/ 45000 w 43200"/>
                <a:gd name="textAreaTop" fmla="*/ 0 h 36720"/>
                <a:gd name="textAreaBottom" fmla="*/ 38520 h 36720"/>
              </a:gdLst>
              <a:ahLst/>
              <a:rect l="textAreaLeft" t="textAreaTop" r="textAreaRight" b="textAreaBottom"/>
              <a:pathLst>
                <a:path w="12432" h="10656">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a:solidFill>
                <a:srgbClr val="bac8d3"/>
              </a:solidFill>
              <a:round/>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8176" name="Google Shape;8823;p59"/>
            <p:cNvSpPr/>
            <p:nvPr/>
          </p:nvSpPr>
          <p:spPr>
            <a:xfrm>
              <a:off x="7612560" y="1650240"/>
              <a:ext cx="786240" cy="251280"/>
            </a:xfrm>
            <a:custGeom>
              <a:avLst/>
              <a:gdLst>
                <a:gd name="textAreaLeft" fmla="*/ 0 w 786240"/>
                <a:gd name="textAreaRight" fmla="*/ 788040 w 786240"/>
                <a:gd name="textAreaTop" fmla="*/ 0 h 251280"/>
                <a:gd name="textAreaBottom" fmla="*/ 253080 h 251280"/>
              </a:gdLst>
              <a:ahLst/>
              <a:rect l="textAreaLeft" t="textAreaTop" r="textAreaRight" b="textAreaBottom"/>
              <a:pathLst>
                <a:path fill="none" w="218430" h="70147">
                  <a:moveTo>
                    <a:pt x="29746" y="1"/>
                  </a:moveTo>
                  <a:lnTo>
                    <a:pt x="0" y="14430"/>
                  </a:lnTo>
                  <a:lnTo>
                    <a:pt x="109215" y="70147"/>
                  </a:lnTo>
                  <a:lnTo>
                    <a:pt x="218429" y="14430"/>
                  </a:lnTo>
                  <a:lnTo>
                    <a:pt x="188684" y="1"/>
                  </a:lnTo>
                  <a:lnTo>
                    <a:pt x="109215" y="40623"/>
                  </a:lnTo>
                  <a:close/>
                </a:path>
              </a:pathLst>
            </a:custGeom>
            <a:noFill/>
            <a:ln w="9525">
              <a:solidFill>
                <a:srgbClr val="435d74"/>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77" name="Google Shape;8824;p59"/>
            <p:cNvSpPr/>
            <p:nvPr/>
          </p:nvSpPr>
          <p:spPr>
            <a:xfrm>
              <a:off x="7612560" y="1543680"/>
              <a:ext cx="786240" cy="251280"/>
            </a:xfrm>
            <a:custGeom>
              <a:avLst/>
              <a:gdLst>
                <a:gd name="textAreaLeft" fmla="*/ 0 w 786240"/>
                <a:gd name="textAreaRight" fmla="*/ 788040 w 786240"/>
                <a:gd name="textAreaTop" fmla="*/ 0 h 251280"/>
                <a:gd name="textAreaBottom" fmla="*/ 253080 h 251280"/>
              </a:gdLst>
              <a:ahLst/>
              <a:rect l="textAreaLeft" t="textAreaTop" r="textAreaRight" b="textAreaBottom"/>
              <a:pathLst>
                <a:path fill="none" w="218430" h="70147">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a:solidFill>
                <a:srgbClr val="869fb2"/>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78" name="Google Shape;8825;p59"/>
            <p:cNvSpPr/>
            <p:nvPr/>
          </p:nvSpPr>
          <p:spPr>
            <a:xfrm>
              <a:off x="7612560" y="1437120"/>
              <a:ext cx="786240" cy="251280"/>
            </a:xfrm>
            <a:custGeom>
              <a:avLst/>
              <a:gdLst>
                <a:gd name="textAreaLeft" fmla="*/ 0 w 786240"/>
                <a:gd name="textAreaRight" fmla="*/ 788040 w 786240"/>
                <a:gd name="textAreaTop" fmla="*/ 0 h 251280"/>
                <a:gd name="textAreaBottom" fmla="*/ 253080 h 251280"/>
              </a:gdLst>
              <a:ahLst/>
              <a:rect l="textAreaLeft" t="textAreaTop" r="textAreaRight" b="textAreaBottom"/>
              <a:pathLst>
                <a:path fill="none" w="218430" h="70147">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a:solidFill>
                <a:srgbClr val="bac8d3"/>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79" name="Google Shape;8826;p59"/>
            <p:cNvSpPr/>
            <p:nvPr/>
          </p:nvSpPr>
          <p:spPr>
            <a:xfrm>
              <a:off x="7612560" y="1191600"/>
              <a:ext cx="786240" cy="390600"/>
            </a:xfrm>
            <a:custGeom>
              <a:avLst/>
              <a:gdLst>
                <a:gd name="textAreaLeft" fmla="*/ 0 w 786240"/>
                <a:gd name="textAreaRight" fmla="*/ 788040 w 786240"/>
                <a:gd name="textAreaTop" fmla="*/ 0 h 390600"/>
                <a:gd name="textAreaBottom" fmla="*/ 392400 h 390600"/>
              </a:gdLst>
              <a:ahLst/>
              <a:rect l="textAreaLeft" t="textAreaTop" r="textAreaRight" b="textAreaBottom"/>
              <a:pathLst>
                <a:path fill="none" w="218430" h="108772">
                  <a:moveTo>
                    <a:pt x="109215" y="1"/>
                  </a:moveTo>
                  <a:lnTo>
                    <a:pt x="0" y="52832"/>
                  </a:lnTo>
                  <a:lnTo>
                    <a:pt x="109215" y="108771"/>
                  </a:lnTo>
                  <a:lnTo>
                    <a:pt x="218429" y="52832"/>
                  </a:lnTo>
                  <a:close/>
                </a:path>
              </a:pathLst>
            </a:custGeom>
            <a:noFill/>
            <a:ln w="9525">
              <a:solidFill>
                <a:srgbClr val="e3e9e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80" name="Google Shape;8827;p59"/>
            <p:cNvSpPr/>
            <p:nvPr/>
          </p:nvSpPr>
          <p:spPr>
            <a:xfrm>
              <a:off x="8413560" y="1357200"/>
              <a:ext cx="43200" cy="36000"/>
            </a:xfrm>
            <a:custGeom>
              <a:avLst/>
              <a:gdLst>
                <a:gd name="textAreaLeft" fmla="*/ 0 w 43200"/>
                <a:gd name="textAreaRight" fmla="*/ 45000 w 43200"/>
                <a:gd name="textAreaTop" fmla="*/ 0 h 36000"/>
                <a:gd name="textAreaBottom" fmla="*/ 37800 h 36000"/>
              </a:gdLst>
              <a:ahLst/>
              <a:rect l="textAreaLeft" t="textAreaTop" r="textAreaRight" b="textAreaBottom"/>
              <a:pathLst>
                <a:path w="12432" h="1046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a:solidFill>
                <a:srgbClr val="e3e9ed"/>
              </a:solidFill>
              <a:round/>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81" name="Google Shape;8828;p59"/>
          <p:cNvGrpSpPr/>
          <p:nvPr/>
        </p:nvGrpSpPr>
        <p:grpSpPr>
          <a:xfrm>
            <a:off x="3709800" y="2927520"/>
            <a:ext cx="1616040" cy="619920"/>
            <a:chOff x="3709800" y="2927520"/>
            <a:chExt cx="1616040" cy="619920"/>
          </a:xfrm>
        </p:grpSpPr>
        <p:sp>
          <p:nvSpPr>
            <p:cNvPr id="8182" name="Google Shape;8829;p59"/>
            <p:cNvSpPr/>
            <p:nvPr/>
          </p:nvSpPr>
          <p:spPr>
            <a:xfrm>
              <a:off x="4103280" y="2929680"/>
              <a:ext cx="84600" cy="173160"/>
            </a:xfrm>
            <a:custGeom>
              <a:avLst/>
              <a:gdLst>
                <a:gd name="textAreaLeft" fmla="*/ 0 w 84600"/>
                <a:gd name="textAreaRight" fmla="*/ 86400 w 84600"/>
                <a:gd name="textAreaTop" fmla="*/ 0 h 173160"/>
                <a:gd name="textAreaBottom" fmla="*/ 174960 h 173160"/>
              </a:gdLst>
              <a:ahLst/>
              <a:rect l="textAreaLeft" t="textAreaTop" r="textAreaRight" b="textAreaBottom"/>
              <a:pathLst>
                <a:path w="14722" h="29770">
                  <a:moveTo>
                    <a:pt x="0" y="1"/>
                  </a:moveTo>
                  <a:cubicBezTo>
                    <a:pt x="0" y="11614"/>
                    <a:pt x="5398" y="22573"/>
                    <a:pt x="14721" y="29770"/>
                  </a:cubicBezTo>
                  <a:cubicBezTo>
                    <a:pt x="5562" y="22573"/>
                    <a:pt x="164" y="11614"/>
                    <a:pt x="164" y="1"/>
                  </a:cubicBezTo>
                  <a:close/>
                </a:path>
              </a:pathLst>
            </a:custGeom>
            <a:solidFill>
              <a:srgbClr val="cfd9e0"/>
            </a:solidFill>
            <a:ln w="9525">
              <a:solidFill>
                <a:srgbClr val="000000"/>
              </a:solidFill>
              <a:round/>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000000"/>
                </a:solidFill>
                <a:latin typeface="Arial"/>
              </a:endParaRPr>
            </a:p>
          </p:txBody>
        </p:sp>
        <p:sp>
          <p:nvSpPr>
            <p:cNvPr id="8183" name="Google Shape;8830;p59"/>
            <p:cNvSpPr/>
            <p:nvPr/>
          </p:nvSpPr>
          <p:spPr>
            <a:xfrm>
              <a:off x="3836880" y="2935440"/>
              <a:ext cx="489600" cy="482040"/>
            </a:xfrm>
            <a:custGeom>
              <a:avLst/>
              <a:gdLst>
                <a:gd name="textAreaLeft" fmla="*/ 0 w 489600"/>
                <a:gd name="textAreaRight" fmla="*/ 491400 w 489600"/>
                <a:gd name="textAreaTop" fmla="*/ 0 h 482040"/>
                <a:gd name="textAreaBottom" fmla="*/ 483840 h 482040"/>
              </a:gdLst>
              <a:ahLst/>
              <a:rect l="textAreaLeft" t="textAreaTop" r="textAreaRight" b="textAreaBottom"/>
              <a:pathLst>
                <a:path w="83583" h="82274">
                  <a:moveTo>
                    <a:pt x="83583" y="82273"/>
                  </a:moveTo>
                  <a:cubicBezTo>
                    <a:pt x="37948" y="82273"/>
                    <a:pt x="655" y="45635"/>
                    <a:pt x="0" y="0"/>
                  </a:cubicBezTo>
                  <a:cubicBezTo>
                    <a:pt x="655" y="45635"/>
                    <a:pt x="37948" y="82273"/>
                    <a:pt x="83583" y="82273"/>
                  </a:cubicBezTo>
                  <a:close/>
                </a:path>
              </a:pathLst>
            </a:custGeom>
            <a:solidFill>
              <a:srgbClr val="445d73"/>
            </a:solidFill>
            <a:ln w="9525">
              <a:solidFill>
                <a:srgbClr val="00000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184" name="Google Shape;8831;p59"/>
            <p:cNvGrpSpPr/>
            <p:nvPr/>
          </p:nvGrpSpPr>
          <p:grpSpPr>
            <a:xfrm>
              <a:off x="3836880" y="2929680"/>
              <a:ext cx="1239840" cy="487800"/>
              <a:chOff x="3836880" y="2929680"/>
              <a:chExt cx="1239840" cy="487800"/>
            </a:xfrm>
          </p:grpSpPr>
          <p:sp>
            <p:nvSpPr>
              <p:cNvPr id="8185" name="Google Shape;8832;p59"/>
              <p:cNvSpPr/>
              <p:nvPr/>
            </p:nvSpPr>
            <p:spPr>
              <a:xfrm>
                <a:off x="4326480" y="3289680"/>
                <a:ext cx="750240" cy="127080"/>
              </a:xfrm>
              <a:custGeom>
                <a:avLst/>
                <a:gdLst>
                  <a:gd name="textAreaLeft" fmla="*/ 0 w 750240"/>
                  <a:gd name="textAreaRight" fmla="*/ 752040 w 750240"/>
                  <a:gd name="textAreaTop" fmla="*/ 0 h 127080"/>
                  <a:gd name="textAreaBottom" fmla="*/ 128880 h 127080"/>
                </a:gdLst>
                <a:ahLst/>
                <a:rect l="textAreaLeft" t="textAreaTop" r="textAreaRight" b="textAreaBottom"/>
                <a:pathLst>
                  <a:path fill="none" w="127910" h="21919">
                    <a:moveTo>
                      <a:pt x="1" y="21918"/>
                    </a:moveTo>
                    <a:lnTo>
                      <a:pt x="127909" y="21918"/>
                    </a:lnTo>
                    <a:lnTo>
                      <a:pt x="127909" y="1"/>
                    </a:lnTo>
                    <a:lnTo>
                      <a:pt x="164" y="164"/>
                    </a:lnTo>
                  </a:path>
                </a:pathLst>
              </a:custGeom>
              <a:noFill/>
              <a:ln w="9525">
                <a:solidFill>
                  <a:srgbClr val="869fb1"/>
                </a:solidFill>
                <a:miter/>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sp>
            <p:nvSpPr>
              <p:cNvPr id="8186" name="Google Shape;8833;p59"/>
              <p:cNvSpPr/>
              <p:nvPr/>
            </p:nvSpPr>
            <p:spPr>
              <a:xfrm>
                <a:off x="3836880" y="2929680"/>
                <a:ext cx="489600" cy="487800"/>
              </a:xfrm>
              <a:custGeom>
                <a:avLst/>
                <a:gdLst>
                  <a:gd name="textAreaLeft" fmla="*/ 0 w 489600"/>
                  <a:gd name="textAreaRight" fmla="*/ 491400 w 489600"/>
                  <a:gd name="textAreaTop" fmla="*/ 0 h 487800"/>
                  <a:gd name="textAreaBottom" fmla="*/ 489600 h 487800"/>
                </a:gdLst>
                <a:ahLst/>
                <a:rect l="textAreaLeft" t="textAreaTop" r="textAreaRight" b="textAreaBottom"/>
                <a:pathLst>
                  <a:path fill="none" w="83583" h="83256">
                    <a:moveTo>
                      <a:pt x="83419" y="61501"/>
                    </a:moveTo>
                    <a:cubicBezTo>
                      <a:pt x="49397" y="61501"/>
                      <a:pt x="21755" y="34022"/>
                      <a:pt x="21755" y="1"/>
                    </a:cubicBezTo>
                    <a:lnTo>
                      <a:pt x="0" y="1"/>
                    </a:lnTo>
                    <a:lnTo>
                      <a:pt x="0" y="982"/>
                    </a:lnTo>
                    <a:cubicBezTo>
                      <a:pt x="818" y="46617"/>
                      <a:pt x="37948" y="83255"/>
                      <a:pt x="83583" y="83255"/>
                    </a:cubicBezTo>
                  </a:path>
                </a:pathLst>
              </a:custGeom>
              <a:noFill/>
              <a:ln w="9525">
                <a:solidFill>
                  <a:srgbClr val="869fb1"/>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87" name="Google Shape;8834;p59"/>
            <p:cNvGrpSpPr/>
            <p:nvPr/>
          </p:nvGrpSpPr>
          <p:grpSpPr>
            <a:xfrm>
              <a:off x="4104000" y="2929680"/>
              <a:ext cx="473760" cy="221400"/>
              <a:chOff x="4104000" y="2929680"/>
              <a:chExt cx="473760" cy="221400"/>
            </a:xfrm>
          </p:grpSpPr>
          <p:sp>
            <p:nvSpPr>
              <p:cNvPr id="8188" name="Google Shape;8835;p59"/>
              <p:cNvSpPr/>
              <p:nvPr/>
            </p:nvSpPr>
            <p:spPr>
              <a:xfrm>
                <a:off x="4327560" y="3026880"/>
                <a:ext cx="250200" cy="124200"/>
              </a:xfrm>
              <a:custGeom>
                <a:avLst/>
                <a:gdLst>
                  <a:gd name="textAreaLeft" fmla="*/ 0 w 250200"/>
                  <a:gd name="textAreaRight" fmla="*/ 252000 w 250200"/>
                  <a:gd name="textAreaTop" fmla="*/ 0 h 124200"/>
                  <a:gd name="textAreaBottom" fmla="*/ 126000 h 124200"/>
                </a:gdLst>
                <a:ahLst/>
                <a:rect l="textAreaLeft" t="textAreaTop" r="textAreaRight" b="textAreaBottom"/>
                <a:pathLst>
                  <a:path fill="none" w="42856" h="21428">
                    <a:moveTo>
                      <a:pt x="1" y="21428"/>
                    </a:moveTo>
                    <a:lnTo>
                      <a:pt x="42855" y="21428"/>
                    </a:lnTo>
                    <a:lnTo>
                      <a:pt x="42855" y="1"/>
                    </a:lnTo>
                    <a:lnTo>
                      <a:pt x="1" y="1"/>
                    </a:lnTo>
                  </a:path>
                </a:pathLst>
              </a:custGeom>
              <a:noFill/>
              <a:ln w="9525">
                <a:solidFill>
                  <a:srgbClr val="e3e9ed"/>
                </a:solidFill>
                <a:miter/>
              </a:ln>
            </p:spPr>
            <p:style>
              <a:lnRef idx="0"/>
              <a:fillRef idx="0"/>
              <a:effectRef idx="0"/>
              <a:fontRef idx="minor"/>
            </p:style>
            <p:txBody>
              <a:bodyPr lIns="90000" rIns="90000"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8189" name="Google Shape;8836;p59"/>
              <p:cNvSpPr/>
              <p:nvPr/>
            </p:nvSpPr>
            <p:spPr>
              <a:xfrm>
                <a:off x="4104000" y="2929680"/>
                <a:ext cx="222480" cy="221400"/>
              </a:xfrm>
              <a:custGeom>
                <a:avLst/>
                <a:gdLst>
                  <a:gd name="textAreaLeft" fmla="*/ 0 w 222480"/>
                  <a:gd name="textAreaRight" fmla="*/ 224280 w 222480"/>
                  <a:gd name="textAreaTop" fmla="*/ 0 h 221400"/>
                  <a:gd name="textAreaBottom" fmla="*/ 223200 h 221400"/>
                </a:gdLst>
                <a:ahLst/>
                <a:rect l="textAreaLeft" t="textAreaTop" r="textAreaRight" b="textAreaBottom"/>
                <a:pathLst>
                  <a:path fill="none" w="38112" h="37948">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a:solidFill>
                  <a:srgbClr val="e3e9e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90" name="Google Shape;8837;p59"/>
            <p:cNvGrpSpPr/>
            <p:nvPr/>
          </p:nvGrpSpPr>
          <p:grpSpPr>
            <a:xfrm>
              <a:off x="3966480" y="2929680"/>
              <a:ext cx="847800" cy="358920"/>
              <a:chOff x="3966480" y="2929680"/>
              <a:chExt cx="847800" cy="358920"/>
            </a:xfrm>
          </p:grpSpPr>
          <p:sp>
            <p:nvSpPr>
              <p:cNvPr id="8191" name="Google Shape;8838;p59"/>
              <p:cNvSpPr/>
              <p:nvPr/>
            </p:nvSpPr>
            <p:spPr>
              <a:xfrm>
                <a:off x="4327560" y="3152880"/>
                <a:ext cx="486720" cy="135720"/>
              </a:xfrm>
              <a:custGeom>
                <a:avLst/>
                <a:gdLst>
                  <a:gd name="textAreaLeft" fmla="*/ 0 w 486720"/>
                  <a:gd name="textAreaRight" fmla="*/ 488520 w 486720"/>
                  <a:gd name="textAreaTop" fmla="*/ 0 h 135720"/>
                  <a:gd name="textAreaBottom" fmla="*/ 137520 h 135720"/>
                </a:gdLst>
                <a:ahLst/>
                <a:rect l="textAreaLeft" t="textAreaTop" r="textAreaRight" b="textAreaBottom"/>
                <a:pathLst>
                  <a:path fill="none" w="83093" h="23391">
                    <a:moveTo>
                      <a:pt x="1" y="23391"/>
                    </a:moveTo>
                    <a:lnTo>
                      <a:pt x="83092" y="23391"/>
                    </a:lnTo>
                    <a:lnTo>
                      <a:pt x="83092" y="1"/>
                    </a:lnTo>
                    <a:lnTo>
                      <a:pt x="1" y="1"/>
                    </a:lnTo>
                  </a:path>
                </a:pathLst>
              </a:custGeom>
              <a:noFill/>
              <a:ln w="9525">
                <a:solidFill>
                  <a:srgbClr val="cfd9e0"/>
                </a:solidFill>
                <a:miter/>
              </a:ln>
            </p:spPr>
            <p:style>
              <a:lnRef idx="0"/>
              <a:fillRef idx="0"/>
              <a:effectRef idx="0"/>
              <a:fontRef idx="minor"/>
            </p:style>
            <p:txBody>
              <a:bodyPr lIns="90000" rIns="90000" tIns="68760" bIns="68760" anchor="ctr">
                <a:noAutofit/>
              </a:bodyPr>
              <a:p>
                <a:pPr>
                  <a:lnSpc>
                    <a:spcPct val="100000"/>
                  </a:lnSpc>
                  <a:tabLst>
                    <a:tab algn="l" pos="0"/>
                  </a:tabLst>
                </a:pPr>
                <a:endParaRPr b="0" lang="en-US" sz="1400" spc="-1" strike="noStrike">
                  <a:solidFill>
                    <a:srgbClr val="ffffff"/>
                  </a:solidFill>
                  <a:latin typeface="Arial"/>
                </a:endParaRPr>
              </a:p>
            </p:txBody>
          </p:sp>
          <p:sp>
            <p:nvSpPr>
              <p:cNvPr id="8192" name="Google Shape;8839;p59"/>
              <p:cNvSpPr/>
              <p:nvPr/>
            </p:nvSpPr>
            <p:spPr>
              <a:xfrm>
                <a:off x="3966480" y="2929680"/>
                <a:ext cx="360000" cy="358920"/>
              </a:xfrm>
              <a:custGeom>
                <a:avLst/>
                <a:gdLst>
                  <a:gd name="textAreaLeft" fmla="*/ 0 w 360000"/>
                  <a:gd name="textAreaRight" fmla="*/ 361800 w 360000"/>
                  <a:gd name="textAreaTop" fmla="*/ 0 h 358920"/>
                  <a:gd name="textAreaBottom" fmla="*/ 360720 h 358920"/>
                </a:gdLst>
                <a:ahLst/>
                <a:rect l="textAreaLeft" t="textAreaTop" r="textAreaRight" b="textAreaBottom"/>
                <a:pathLst>
                  <a:path fill="none" w="61502" h="61338">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a:solidFill>
                  <a:srgbClr val="cfd9e0"/>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193" name="Google Shape;8840;p59"/>
            <p:cNvGrpSpPr/>
            <p:nvPr/>
          </p:nvGrpSpPr>
          <p:grpSpPr>
            <a:xfrm>
              <a:off x="3709800" y="2927520"/>
              <a:ext cx="1616040" cy="619920"/>
              <a:chOff x="3709800" y="2927520"/>
              <a:chExt cx="1616040" cy="619920"/>
            </a:xfrm>
          </p:grpSpPr>
          <p:sp>
            <p:nvSpPr>
              <p:cNvPr id="8194" name="Google Shape;8841;p59"/>
              <p:cNvSpPr/>
              <p:nvPr/>
            </p:nvSpPr>
            <p:spPr>
              <a:xfrm>
                <a:off x="4327560" y="3418560"/>
                <a:ext cx="998280" cy="128880"/>
              </a:xfrm>
              <a:custGeom>
                <a:avLst/>
                <a:gdLst>
                  <a:gd name="textAreaLeft" fmla="*/ 0 w 998280"/>
                  <a:gd name="textAreaRight" fmla="*/ 1000080 w 998280"/>
                  <a:gd name="textAreaTop" fmla="*/ 0 h 128880"/>
                  <a:gd name="textAreaBottom" fmla="*/ 130680 h 128880"/>
                </a:gdLst>
                <a:ahLst/>
                <a:rect l="textAreaLeft" t="textAreaTop" r="textAreaRight" b="textAreaBottom"/>
                <a:pathLst>
                  <a:path fill="none" w="170110" h="21919">
                    <a:moveTo>
                      <a:pt x="1" y="21918"/>
                    </a:moveTo>
                    <a:lnTo>
                      <a:pt x="170110" y="21918"/>
                    </a:lnTo>
                    <a:lnTo>
                      <a:pt x="170110" y="0"/>
                    </a:lnTo>
                    <a:lnTo>
                      <a:pt x="1" y="0"/>
                    </a:lnTo>
                  </a:path>
                </a:pathLst>
              </a:custGeom>
              <a:noFill/>
              <a:ln w="9525">
                <a:solidFill>
                  <a:srgbClr val="445d73"/>
                </a:solidFill>
                <a:miter/>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sp>
            <p:nvSpPr>
              <p:cNvPr id="8195" name="Google Shape;8842;p59"/>
              <p:cNvSpPr/>
              <p:nvPr/>
            </p:nvSpPr>
            <p:spPr>
              <a:xfrm>
                <a:off x="3709800" y="2927520"/>
                <a:ext cx="616680" cy="619920"/>
              </a:xfrm>
              <a:custGeom>
                <a:avLst/>
                <a:gdLst>
                  <a:gd name="textAreaLeft" fmla="*/ 0 w 616680"/>
                  <a:gd name="textAreaRight" fmla="*/ 618480 w 616680"/>
                  <a:gd name="textAreaTop" fmla="*/ 0 h 619920"/>
                  <a:gd name="textAreaBottom" fmla="*/ 621720 h 619920"/>
                </a:gdLst>
                <a:ahLst/>
                <a:rect l="textAreaLeft" t="textAreaTop" r="textAreaRight" b="textAreaBottom"/>
                <a:pathLst>
                  <a:path fill="none" w="105174" h="10550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a:solidFill>
                  <a:srgbClr val="445d73"/>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196" name="Google Shape;8843;p59"/>
          <p:cNvGrpSpPr/>
          <p:nvPr/>
        </p:nvGrpSpPr>
        <p:grpSpPr>
          <a:xfrm>
            <a:off x="718200" y="1191600"/>
            <a:ext cx="881280" cy="773280"/>
            <a:chOff x="718200" y="1191600"/>
            <a:chExt cx="881280" cy="773280"/>
          </a:xfrm>
        </p:grpSpPr>
        <p:sp>
          <p:nvSpPr>
            <p:cNvPr id="8197" name="Google Shape;8844;p59"/>
            <p:cNvSpPr/>
            <p:nvPr/>
          </p:nvSpPr>
          <p:spPr>
            <a:xfrm>
              <a:off x="1001160" y="1681200"/>
              <a:ext cx="506160" cy="283680"/>
            </a:xfrm>
            <a:custGeom>
              <a:avLst/>
              <a:gdLst>
                <a:gd name="textAreaLeft" fmla="*/ 0 w 506160"/>
                <a:gd name="textAreaRight" fmla="*/ 507960 w 506160"/>
                <a:gd name="textAreaTop" fmla="*/ 0 h 283680"/>
                <a:gd name="textAreaBottom" fmla="*/ 285480 h 283680"/>
              </a:gdLst>
              <a:ahLst/>
              <a:rect l="textAreaLeft" t="textAreaTop" r="textAreaRight" b="textAreaBottom"/>
              <a:pathLst>
                <a:path fill="none" w="142956" h="80358">
                  <a:moveTo>
                    <a:pt x="0" y="50612"/>
                  </a:moveTo>
                  <a:cubicBezTo>
                    <a:pt x="53053" y="80357"/>
                    <a:pt x="120314" y="56605"/>
                    <a:pt x="142956" y="0"/>
                  </a:cubicBezTo>
                </a:path>
              </a:pathLst>
            </a:custGeom>
            <a:noFill/>
            <a:ln w="9525">
              <a:solidFill>
                <a:srgbClr val="325d79"/>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98" name="Google Shape;8845;p59"/>
            <p:cNvSpPr/>
            <p:nvPr/>
          </p:nvSpPr>
          <p:spPr>
            <a:xfrm>
              <a:off x="819000" y="1500480"/>
              <a:ext cx="46440" cy="225360"/>
            </a:xfrm>
            <a:custGeom>
              <a:avLst/>
              <a:gdLst>
                <a:gd name="textAreaLeft" fmla="*/ 0 w 46440"/>
                <a:gd name="textAreaRight" fmla="*/ 48240 w 46440"/>
                <a:gd name="textAreaTop" fmla="*/ 0 h 225360"/>
                <a:gd name="textAreaBottom" fmla="*/ 227160 h 225360"/>
              </a:gdLst>
              <a:ahLst/>
              <a:rect l="textAreaLeft" t="textAreaTop" r="textAreaRight" b="textAreaBottom"/>
              <a:pathLst>
                <a:path fill="none" w="13542" h="63931">
                  <a:moveTo>
                    <a:pt x="888" y="0"/>
                  </a:moveTo>
                  <a:cubicBezTo>
                    <a:pt x="223" y="4440"/>
                    <a:pt x="1" y="9102"/>
                    <a:pt x="1" y="13763"/>
                  </a:cubicBezTo>
                  <a:cubicBezTo>
                    <a:pt x="1" y="31300"/>
                    <a:pt x="4662" y="48614"/>
                    <a:pt x="13541" y="63931"/>
                  </a:cubicBezTo>
                </a:path>
              </a:pathLst>
            </a:custGeom>
            <a:noFill/>
            <a:ln w="9525">
              <a:solidFill>
                <a:srgbClr val="325d79"/>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199" name="Google Shape;8846;p59"/>
            <p:cNvSpPr/>
            <p:nvPr/>
          </p:nvSpPr>
          <p:spPr>
            <a:xfrm>
              <a:off x="868680" y="1191600"/>
              <a:ext cx="730080" cy="356400"/>
            </a:xfrm>
            <a:custGeom>
              <a:avLst/>
              <a:gdLst>
                <a:gd name="textAreaLeft" fmla="*/ 0 w 730080"/>
                <a:gd name="textAreaRight" fmla="*/ 731880 w 730080"/>
                <a:gd name="textAreaTop" fmla="*/ 0 h 356400"/>
                <a:gd name="textAreaBottom" fmla="*/ 358200 h 356400"/>
              </a:gdLst>
              <a:ahLst/>
              <a:rect l="textAreaLeft" t="textAreaTop" r="textAreaRight" b="textAreaBottom"/>
              <a:pathLst>
                <a:path fill="none" w="205999" h="100781">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a:solidFill>
                <a:srgbClr val="325d79"/>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00" name="Google Shape;8847;p59"/>
            <p:cNvSpPr/>
            <p:nvPr/>
          </p:nvSpPr>
          <p:spPr>
            <a:xfrm>
              <a:off x="1473480" y="1212120"/>
              <a:ext cx="105480" cy="105480"/>
            </a:xfrm>
            <a:custGeom>
              <a:avLst/>
              <a:gdLst>
                <a:gd name="textAreaLeft" fmla="*/ 0 w 105480"/>
                <a:gd name="textAreaRight" fmla="*/ 107280 w 105480"/>
                <a:gd name="textAreaTop" fmla="*/ 0 h 105480"/>
                <a:gd name="textAreaBottom" fmla="*/ 107280 h 105480"/>
              </a:gdLst>
              <a:ahLst/>
              <a:rect l="textAreaLeft" t="textAreaTop" r="textAreaRight" b="textAreaBottom"/>
              <a:pathLst>
                <a:path fill="none" w="30190" h="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a:solidFill>
                <a:srgbClr val="e3e9ed"/>
              </a:solidFill>
              <a:miter/>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8201" name="Google Shape;8848;p59"/>
            <p:cNvSpPr/>
            <p:nvPr/>
          </p:nvSpPr>
          <p:spPr>
            <a:xfrm>
              <a:off x="725400" y="1502280"/>
              <a:ext cx="734760" cy="374400"/>
            </a:xfrm>
            <a:custGeom>
              <a:avLst/>
              <a:gdLst>
                <a:gd name="textAreaLeft" fmla="*/ 0 w 734760"/>
                <a:gd name="textAreaRight" fmla="*/ 736560 w 734760"/>
                <a:gd name="textAreaTop" fmla="*/ 0 h 374400"/>
                <a:gd name="textAreaBottom" fmla="*/ 376200 h 374400"/>
              </a:gdLst>
              <a:ahLst/>
              <a:rect l="textAreaLeft" t="textAreaTop" r="textAreaRight" b="textAreaBottom"/>
              <a:pathLst>
                <a:path fill="none" w="207331" h="105886">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a:solidFill>
                <a:srgbClr val="667e92"/>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02" name="Google Shape;8849;p59"/>
            <p:cNvSpPr/>
            <p:nvPr/>
          </p:nvSpPr>
          <p:spPr>
            <a:xfrm>
              <a:off x="920880" y="1208160"/>
              <a:ext cx="568440" cy="339840"/>
            </a:xfrm>
            <a:custGeom>
              <a:avLst/>
              <a:gdLst>
                <a:gd name="textAreaLeft" fmla="*/ 0 w 568440"/>
                <a:gd name="textAreaRight" fmla="*/ 570240 w 568440"/>
                <a:gd name="textAreaTop" fmla="*/ 0 h 339840"/>
                <a:gd name="textAreaBottom" fmla="*/ 341640 h 339840"/>
              </a:gdLst>
              <a:ahLst/>
              <a:rect l="textAreaLeft" t="textAreaTop" r="textAreaRight" b="textAreaBottom"/>
              <a:pathLst>
                <a:path fill="none" w="160493" h="96119">
                  <a:moveTo>
                    <a:pt x="160492" y="96118"/>
                  </a:moveTo>
                  <a:cubicBezTo>
                    <a:pt x="160492" y="57494"/>
                    <a:pt x="135630" y="23530"/>
                    <a:pt x="99003" y="11765"/>
                  </a:cubicBezTo>
                  <a:cubicBezTo>
                    <a:pt x="62377" y="0"/>
                    <a:pt x="22420" y="13097"/>
                    <a:pt x="0" y="44397"/>
                  </a:cubicBezTo>
                </a:path>
              </a:pathLst>
            </a:custGeom>
            <a:noFill/>
            <a:ln w="9525">
              <a:solidFill>
                <a:srgbClr val="667e92"/>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03" name="Google Shape;8850;p59"/>
            <p:cNvSpPr/>
            <p:nvPr/>
          </p:nvSpPr>
          <p:spPr>
            <a:xfrm>
              <a:off x="718200" y="1248120"/>
              <a:ext cx="734760" cy="609120"/>
            </a:xfrm>
            <a:custGeom>
              <a:avLst/>
              <a:gdLst>
                <a:gd name="textAreaLeft" fmla="*/ 0 w 734760"/>
                <a:gd name="textAreaRight" fmla="*/ 736560 w 734760"/>
                <a:gd name="textAreaTop" fmla="*/ 0 h 609120"/>
                <a:gd name="textAreaBottom" fmla="*/ 610920 h 609120"/>
              </a:gdLst>
              <a:ahLst/>
              <a:rect l="textAreaLeft" t="textAreaTop" r="textAreaRight" b="textAreaBottom"/>
              <a:pathLst>
                <a:path fill="none" w="205333" h="17026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a:solidFill>
                <a:srgbClr val="445d73"/>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04" name="Google Shape;8851;p59"/>
            <p:cNvSpPr/>
            <p:nvPr/>
          </p:nvSpPr>
          <p:spPr>
            <a:xfrm>
              <a:off x="871920" y="1303560"/>
              <a:ext cx="727560" cy="532800"/>
            </a:xfrm>
            <a:custGeom>
              <a:avLst/>
              <a:gdLst>
                <a:gd name="textAreaLeft" fmla="*/ 0 w 727560"/>
                <a:gd name="textAreaRight" fmla="*/ 729360 w 727560"/>
                <a:gd name="textAreaTop" fmla="*/ 0 h 532800"/>
                <a:gd name="textAreaBottom" fmla="*/ 534600 h 532800"/>
              </a:gdLst>
              <a:ahLst/>
              <a:rect l="textAreaLeft" t="textAreaTop" r="textAreaRight" b="textAreaBottom"/>
              <a:pathLst>
                <a:path fill="none" w="205333" h="150504">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a:solidFill>
                <a:srgbClr val="869fb1"/>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05" name="Google Shape;8852;p59"/>
            <p:cNvSpPr/>
            <p:nvPr/>
          </p:nvSpPr>
          <p:spPr>
            <a:xfrm>
              <a:off x="1473480" y="1566720"/>
              <a:ext cx="105480" cy="105480"/>
            </a:xfrm>
            <a:custGeom>
              <a:avLst/>
              <a:gdLst>
                <a:gd name="textAreaLeft" fmla="*/ 0 w 105480"/>
                <a:gd name="textAreaRight" fmla="*/ 107280 w 105480"/>
                <a:gd name="textAreaTop" fmla="*/ 0 h 105480"/>
                <a:gd name="textAreaBottom" fmla="*/ 107280 h 105480"/>
              </a:gdLst>
              <a:ahLst/>
              <a:rect l="textAreaLeft" t="textAreaTop" r="textAreaRight" b="textAreaBottom"/>
              <a:pathLst>
                <a:path fill="none" w="30190" h="30191">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a:solidFill>
                <a:srgbClr val="e3e9ed"/>
              </a:solidFill>
              <a:miter/>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8206" name="Google Shape;8853;p59"/>
            <p:cNvSpPr/>
            <p:nvPr/>
          </p:nvSpPr>
          <p:spPr>
            <a:xfrm>
              <a:off x="974520" y="1361160"/>
              <a:ext cx="406800" cy="394200"/>
            </a:xfrm>
            <a:custGeom>
              <a:avLst/>
              <a:gdLst>
                <a:gd name="textAreaLeft" fmla="*/ 0 w 406800"/>
                <a:gd name="textAreaRight" fmla="*/ 408600 w 406800"/>
                <a:gd name="textAreaTop" fmla="*/ 0 h 394200"/>
                <a:gd name="textAreaBottom" fmla="*/ 396000 h 394200"/>
              </a:gdLst>
              <a:ahLst/>
              <a:rect l="textAreaLeft" t="textAreaTop" r="textAreaRight" b="textAreaBottom"/>
              <a:pathLst>
                <a:path fill="none" w="114987" h="111436">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a:solidFill>
                <a:srgbClr val="e3e9ed"/>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07" name="Google Shape;8854;p59"/>
            <p:cNvSpPr/>
            <p:nvPr/>
          </p:nvSpPr>
          <p:spPr>
            <a:xfrm>
              <a:off x="730080" y="1747440"/>
              <a:ext cx="105480" cy="106200"/>
            </a:xfrm>
            <a:custGeom>
              <a:avLst/>
              <a:gdLst>
                <a:gd name="textAreaLeft" fmla="*/ 0 w 105480"/>
                <a:gd name="textAreaRight" fmla="*/ 107280 w 105480"/>
                <a:gd name="textAreaTop" fmla="*/ 0 h 106200"/>
                <a:gd name="textAreaBottom" fmla="*/ 108000 h 106200"/>
              </a:gdLst>
              <a:ahLst/>
              <a:rect l="textAreaLeft" t="textAreaTop" r="textAreaRight" b="textAreaBottom"/>
              <a:pathLst>
                <a:path fill="none" w="30191" h="30412">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a:solidFill>
                <a:srgbClr val="e3e9ed"/>
              </a:solidFill>
              <a:miter/>
            </a:ln>
          </p:spPr>
          <p:style>
            <a:lnRef idx="0"/>
            <a:fillRef idx="0"/>
            <a:effectRef idx="0"/>
            <a:fontRef idx="minor"/>
          </p:style>
          <p:txBody>
            <a:bodyPr lIns="90000" rIns="90000" tIns="54000" bIns="54000" anchor="ctr">
              <a:noAutofit/>
            </a:bodyPr>
            <a:p>
              <a:pPr>
                <a:lnSpc>
                  <a:spcPct val="100000"/>
                </a:lnSpc>
                <a:tabLst>
                  <a:tab algn="l" pos="0"/>
                </a:tabLst>
              </a:pPr>
              <a:endParaRPr b="0" lang="en-US" sz="1400" spc="-1" strike="noStrike">
                <a:solidFill>
                  <a:srgbClr val="ffffff"/>
                </a:solidFill>
                <a:latin typeface="Arial"/>
              </a:endParaRPr>
            </a:p>
          </p:txBody>
        </p:sp>
        <p:sp>
          <p:nvSpPr>
            <p:cNvPr id="8208" name="Google Shape;8855;p59"/>
            <p:cNvSpPr/>
            <p:nvPr/>
          </p:nvSpPr>
          <p:spPr>
            <a:xfrm>
              <a:off x="730080" y="1390320"/>
              <a:ext cx="105480" cy="105480"/>
            </a:xfrm>
            <a:custGeom>
              <a:avLst/>
              <a:gdLst>
                <a:gd name="textAreaLeft" fmla="*/ 0 w 105480"/>
                <a:gd name="textAreaRight" fmla="*/ 107280 w 105480"/>
                <a:gd name="textAreaTop" fmla="*/ 0 h 105480"/>
                <a:gd name="textAreaBottom" fmla="*/ 107280 h 105480"/>
              </a:gdLst>
              <a:ahLst/>
              <a:rect l="textAreaLeft" t="textAreaTop" r="textAreaRight" b="textAreaBottom"/>
              <a:pathLst>
                <a:path fill="none" w="30191" h="3019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a:solidFill>
                <a:srgbClr val="e3e9ed"/>
              </a:solidFill>
              <a:miter/>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09" name="Google Shape;8856;p59"/>
          <p:cNvGrpSpPr/>
          <p:nvPr/>
        </p:nvGrpSpPr>
        <p:grpSpPr>
          <a:xfrm>
            <a:off x="2326320" y="1191600"/>
            <a:ext cx="765720" cy="813960"/>
            <a:chOff x="2326320" y="1191600"/>
            <a:chExt cx="765720" cy="813960"/>
          </a:xfrm>
        </p:grpSpPr>
        <p:grpSp>
          <p:nvGrpSpPr>
            <p:cNvPr id="8210" name="Google Shape;8857;p59"/>
            <p:cNvGrpSpPr/>
            <p:nvPr/>
          </p:nvGrpSpPr>
          <p:grpSpPr>
            <a:xfrm>
              <a:off x="2326320" y="1191600"/>
              <a:ext cx="765720" cy="726120"/>
              <a:chOff x="2326320" y="1191600"/>
              <a:chExt cx="765720" cy="726120"/>
            </a:xfrm>
          </p:grpSpPr>
          <p:sp>
            <p:nvSpPr>
              <p:cNvPr id="8211" name="Google Shape;8858;p59"/>
              <p:cNvSpPr/>
              <p:nvPr/>
            </p:nvSpPr>
            <p:spPr>
              <a:xfrm>
                <a:off x="2559240" y="1191600"/>
                <a:ext cx="300960" cy="207360"/>
              </a:xfrm>
              <a:custGeom>
                <a:avLst/>
                <a:gdLst>
                  <a:gd name="textAreaLeft" fmla="*/ 0 w 300960"/>
                  <a:gd name="textAreaRight" fmla="*/ 302760 w 300960"/>
                  <a:gd name="textAreaTop" fmla="*/ 0 h 207360"/>
                  <a:gd name="textAreaBottom" fmla="*/ 209160 h 207360"/>
                </a:gdLst>
                <a:ahLst/>
                <a:rect l="textAreaLeft" t="textAreaTop" r="textAreaRight" b="textAreaBottom"/>
                <a:pathLst>
                  <a:path w="81559" h="56376">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12" name="Google Shape;8859;p59"/>
              <p:cNvSpPr/>
              <p:nvPr/>
            </p:nvSpPr>
            <p:spPr>
              <a:xfrm>
                <a:off x="2326320" y="1377360"/>
                <a:ext cx="234000" cy="290520"/>
              </a:xfrm>
              <a:custGeom>
                <a:avLst/>
                <a:gdLst>
                  <a:gd name="textAreaLeft" fmla="*/ 0 w 234000"/>
                  <a:gd name="textAreaRight" fmla="*/ 235800 w 234000"/>
                  <a:gd name="textAreaTop" fmla="*/ 0 h 290520"/>
                  <a:gd name="textAreaBottom" fmla="*/ 292320 h 290520"/>
                </a:gdLst>
                <a:ahLst/>
                <a:rect l="textAreaLeft" t="textAreaTop" r="textAreaRight" b="textAreaBottom"/>
                <a:pathLst>
                  <a:path w="63593" h="78772">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a:solidFill>
                  <a:srgbClr val="213b5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13" name="Google Shape;8860;p59"/>
              <p:cNvSpPr/>
              <p:nvPr/>
            </p:nvSpPr>
            <p:spPr>
              <a:xfrm>
                <a:off x="2559240" y="1381680"/>
                <a:ext cx="54360" cy="74520"/>
              </a:xfrm>
              <a:custGeom>
                <a:avLst/>
                <a:gdLst>
                  <a:gd name="textAreaLeft" fmla="*/ 0 w 54360"/>
                  <a:gd name="textAreaRight" fmla="*/ 56160 w 54360"/>
                  <a:gd name="textAreaTop" fmla="*/ 0 h 74520"/>
                  <a:gd name="textAreaBottom" fmla="*/ 76320 h 74520"/>
                </a:gdLst>
                <a:ahLst/>
                <a:rect l="textAreaLeft" t="textAreaTop" r="textAreaRight" b="textAreaBottom"/>
                <a:pathLst>
                  <a:path w="15141" h="20593">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a:solidFill>
                  <a:srgbClr val="213b55"/>
                </a:solidFill>
                <a:round/>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8214" name="Google Shape;8861;p59"/>
              <p:cNvSpPr/>
              <p:nvPr/>
            </p:nvSpPr>
            <p:spPr>
              <a:xfrm>
                <a:off x="2604240" y="1399680"/>
                <a:ext cx="47520" cy="52920"/>
              </a:xfrm>
              <a:custGeom>
                <a:avLst/>
                <a:gdLst>
                  <a:gd name="textAreaLeft" fmla="*/ 0 w 47520"/>
                  <a:gd name="textAreaRight" fmla="*/ 49320 w 47520"/>
                  <a:gd name="textAreaTop" fmla="*/ 0 h 52920"/>
                  <a:gd name="textAreaBottom" fmla="*/ 54720 h 52920"/>
                </a:gdLst>
                <a:ahLst/>
                <a:rect l="textAreaLeft" t="textAreaTop" r="textAreaRight" b="textAreaBottom"/>
                <a:pathLst>
                  <a:path w="13325" h="14738">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a:solidFill>
                  <a:srgbClr val="213b55"/>
                </a:solidFill>
                <a:round/>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8215" name="Google Shape;8862;p59"/>
              <p:cNvSpPr/>
              <p:nvPr/>
            </p:nvSpPr>
            <p:spPr>
              <a:xfrm>
                <a:off x="2383200" y="1420920"/>
                <a:ext cx="195120" cy="209520"/>
              </a:xfrm>
              <a:custGeom>
                <a:avLst/>
                <a:gdLst>
                  <a:gd name="textAreaLeft" fmla="*/ 0 w 195120"/>
                  <a:gd name="textAreaRight" fmla="*/ 196920 w 195120"/>
                  <a:gd name="textAreaTop" fmla="*/ 0 h 209520"/>
                  <a:gd name="textAreaBottom" fmla="*/ 211320 h 209520"/>
                </a:gdLst>
                <a:ahLst/>
                <a:rect l="textAreaLeft" t="textAreaTop" r="textAreaRight" b="textAreaBottom"/>
                <a:pathLst>
                  <a:path w="53095" h="56931">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16" name="Google Shape;8863;p59"/>
              <p:cNvSpPr/>
              <p:nvPr/>
            </p:nvSpPr>
            <p:spPr>
              <a:xfrm>
                <a:off x="2562480" y="1429920"/>
                <a:ext cx="46800" cy="59760"/>
              </a:xfrm>
              <a:custGeom>
                <a:avLst/>
                <a:gdLst>
                  <a:gd name="textAreaLeft" fmla="*/ 0 w 46800"/>
                  <a:gd name="textAreaRight" fmla="*/ 48600 w 46800"/>
                  <a:gd name="textAreaTop" fmla="*/ 0 h 59760"/>
                  <a:gd name="textAreaBottom" fmla="*/ 61560 h 59760"/>
                </a:gdLst>
                <a:ahLst/>
                <a:rect l="textAreaLeft" t="textAreaTop" r="textAreaRight" b="textAreaBottom"/>
                <a:pathLst>
                  <a:path w="13123" h="16555">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a:solidFill>
                  <a:srgbClr val="a5b7c5"/>
                </a:solidFill>
                <a:round/>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8217" name="Google Shape;8864;p59"/>
              <p:cNvSpPr/>
              <p:nvPr/>
            </p:nvSpPr>
            <p:spPr>
              <a:xfrm>
                <a:off x="2418480" y="1668600"/>
                <a:ext cx="288720" cy="248400"/>
              </a:xfrm>
              <a:custGeom>
                <a:avLst/>
                <a:gdLst>
                  <a:gd name="textAreaLeft" fmla="*/ 0 w 288720"/>
                  <a:gd name="textAreaRight" fmla="*/ 290520 w 288720"/>
                  <a:gd name="textAreaTop" fmla="*/ 0 h 248400"/>
                  <a:gd name="textAreaBottom" fmla="*/ 250200 h 248400"/>
                </a:gdLst>
                <a:ahLst/>
                <a:rect l="textAreaLeft" t="textAreaTop" r="textAreaRight" b="textAreaBottom"/>
                <a:pathLst>
                  <a:path w="78330" h="67428">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18" name="Google Shape;8865;p59"/>
              <p:cNvSpPr/>
              <p:nvPr/>
            </p:nvSpPr>
            <p:spPr>
              <a:xfrm>
                <a:off x="2464920" y="1631880"/>
                <a:ext cx="98640" cy="46800"/>
              </a:xfrm>
              <a:custGeom>
                <a:avLst/>
                <a:gdLst>
                  <a:gd name="textAreaLeft" fmla="*/ 0 w 98640"/>
                  <a:gd name="textAreaRight" fmla="*/ 100440 w 98640"/>
                  <a:gd name="textAreaTop" fmla="*/ 0 h 46800"/>
                  <a:gd name="textAreaBottom" fmla="*/ 48600 h 46800"/>
                </a:gdLst>
                <a:ahLst/>
                <a:rect l="textAreaLeft" t="textAreaTop" r="textAreaRight" b="textAreaBottom"/>
                <a:pathLst>
                  <a:path w="27053" h="1312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a:solidFill>
                  <a:srgbClr val="445d73"/>
                </a:solidFill>
                <a:round/>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8219" name="Google Shape;8866;p59"/>
              <p:cNvSpPr/>
              <p:nvPr/>
            </p:nvSpPr>
            <p:spPr>
              <a:xfrm>
                <a:off x="2496600" y="1588680"/>
                <a:ext cx="68040" cy="47520"/>
              </a:xfrm>
              <a:custGeom>
                <a:avLst/>
                <a:gdLst>
                  <a:gd name="textAreaLeft" fmla="*/ 0 w 68040"/>
                  <a:gd name="textAreaRight" fmla="*/ 69840 w 68040"/>
                  <a:gd name="textAreaTop" fmla="*/ 0 h 47520"/>
                  <a:gd name="textAreaBottom" fmla="*/ 49320 h 47520"/>
                </a:gdLst>
                <a:ahLst/>
                <a:rect l="textAreaLeft" t="textAreaTop" r="textAreaRight" b="textAreaBottom"/>
                <a:pathLst>
                  <a:path w="18776" h="13325">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a:solidFill>
                  <a:srgbClr val="445d73"/>
                </a:solidFill>
                <a:round/>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220" name="Google Shape;8867;p59"/>
              <p:cNvSpPr/>
              <p:nvPr/>
            </p:nvSpPr>
            <p:spPr>
              <a:xfrm>
                <a:off x="2468880" y="1680840"/>
                <a:ext cx="213120" cy="186840"/>
              </a:xfrm>
              <a:custGeom>
                <a:avLst/>
                <a:gdLst>
                  <a:gd name="textAreaLeft" fmla="*/ 0 w 213120"/>
                  <a:gd name="textAreaRight" fmla="*/ 214920 w 213120"/>
                  <a:gd name="textAreaTop" fmla="*/ 0 h 186840"/>
                  <a:gd name="textAreaBottom" fmla="*/ 188640 h 186840"/>
                </a:gdLst>
                <a:ahLst/>
                <a:rect l="textAreaLeft" t="textAreaTop" r="textAreaRight" b="textAreaBottom"/>
                <a:pathLst>
                  <a:path w="57940" h="50874">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1" name="Google Shape;8868;p59"/>
              <p:cNvSpPr/>
              <p:nvPr/>
            </p:nvSpPr>
            <p:spPr>
              <a:xfrm>
                <a:off x="2512080" y="1636560"/>
                <a:ext cx="78480" cy="45360"/>
              </a:xfrm>
              <a:custGeom>
                <a:avLst/>
                <a:gdLst>
                  <a:gd name="textAreaLeft" fmla="*/ 0 w 78480"/>
                  <a:gd name="textAreaRight" fmla="*/ 80280 w 78480"/>
                  <a:gd name="textAreaTop" fmla="*/ 0 h 45360"/>
                  <a:gd name="textAreaBottom" fmla="*/ 47160 h 45360"/>
                </a:gdLst>
                <a:ahLst/>
                <a:rect l="textAreaLeft" t="textAreaTop" r="textAreaRight" b="textAreaBottom"/>
                <a:pathLst>
                  <a:path w="21602" h="12719">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a:solidFill>
                  <a:srgbClr val="a5b7c5"/>
                </a:solidFill>
                <a:round/>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8222" name="Google Shape;8869;p59"/>
              <p:cNvSpPr/>
              <p:nvPr/>
            </p:nvSpPr>
            <p:spPr>
              <a:xfrm>
                <a:off x="2709000" y="1670040"/>
                <a:ext cx="289440" cy="247680"/>
              </a:xfrm>
              <a:custGeom>
                <a:avLst/>
                <a:gdLst>
                  <a:gd name="textAreaLeft" fmla="*/ 0 w 289440"/>
                  <a:gd name="textAreaRight" fmla="*/ 291240 w 289440"/>
                  <a:gd name="textAreaTop" fmla="*/ 0 h 247680"/>
                  <a:gd name="textAreaBottom" fmla="*/ 249480 h 247680"/>
                </a:gdLst>
                <a:ahLst/>
                <a:rect l="textAreaLeft" t="textAreaTop" r="textAreaRight" b="textAreaBottom"/>
                <a:pathLst>
                  <a:path w="78532" h="67227">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3" name="Google Shape;8870;p59"/>
              <p:cNvSpPr/>
              <p:nvPr/>
            </p:nvSpPr>
            <p:spPr>
              <a:xfrm>
                <a:off x="2683800" y="1741320"/>
                <a:ext cx="50040" cy="103680"/>
              </a:xfrm>
              <a:custGeom>
                <a:avLst/>
                <a:gdLst>
                  <a:gd name="textAreaLeft" fmla="*/ 0 w 50040"/>
                  <a:gd name="textAreaRight" fmla="*/ 51840 w 50040"/>
                  <a:gd name="textAreaTop" fmla="*/ 0 h 103680"/>
                  <a:gd name="textAreaBottom" fmla="*/ 105480 h 103680"/>
                </a:gdLst>
                <a:ahLst/>
                <a:rect l="textAreaLeft" t="textAreaTop" r="textAreaRight" b="textAreaBottom"/>
                <a:pathLst>
                  <a:path w="13931" h="28466">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a:solidFill>
                  <a:srgbClr val="667e92"/>
                </a:solidFill>
                <a:round/>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8224" name="Google Shape;8871;p59"/>
              <p:cNvSpPr/>
              <p:nvPr/>
            </p:nvSpPr>
            <p:spPr>
              <a:xfrm>
                <a:off x="2658960" y="1724760"/>
                <a:ext cx="48240" cy="79920"/>
              </a:xfrm>
              <a:custGeom>
                <a:avLst/>
                <a:gdLst>
                  <a:gd name="textAreaLeft" fmla="*/ 0 w 48240"/>
                  <a:gd name="textAreaRight" fmla="*/ 50040 w 48240"/>
                  <a:gd name="textAreaTop" fmla="*/ 0 h 79920"/>
                  <a:gd name="textAreaBottom" fmla="*/ 81720 h 79920"/>
                </a:gdLst>
                <a:ahLst/>
                <a:rect l="textAreaLeft" t="textAreaTop" r="textAreaRight" b="textAreaBottom"/>
                <a:pathLst>
                  <a:path w="13527" h="22005">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a:solidFill>
                  <a:srgbClr val="667e92"/>
                </a:solidFill>
                <a:round/>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8225" name="Google Shape;8872;p59"/>
              <p:cNvSpPr/>
              <p:nvPr/>
            </p:nvSpPr>
            <p:spPr>
              <a:xfrm>
                <a:off x="2734560" y="1680840"/>
                <a:ext cx="213840" cy="187560"/>
              </a:xfrm>
              <a:custGeom>
                <a:avLst/>
                <a:gdLst>
                  <a:gd name="textAreaLeft" fmla="*/ 0 w 213840"/>
                  <a:gd name="textAreaRight" fmla="*/ 215640 w 213840"/>
                  <a:gd name="textAreaTop" fmla="*/ 0 h 187560"/>
                  <a:gd name="textAreaBottom" fmla="*/ 189360 h 187560"/>
                </a:gdLst>
                <a:ahLst/>
                <a:rect l="textAreaLeft" t="textAreaTop" r="textAreaRight" b="textAreaBottom"/>
                <a:pathLst>
                  <a:path w="58142" h="51076">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6" name="Google Shape;8873;p59"/>
              <p:cNvSpPr/>
              <p:nvPr/>
            </p:nvSpPr>
            <p:spPr>
              <a:xfrm>
                <a:off x="2709000" y="1724760"/>
                <a:ext cx="49320" cy="79920"/>
              </a:xfrm>
              <a:custGeom>
                <a:avLst/>
                <a:gdLst>
                  <a:gd name="textAreaLeft" fmla="*/ 0 w 49320"/>
                  <a:gd name="textAreaRight" fmla="*/ 51120 w 49320"/>
                  <a:gd name="textAreaTop" fmla="*/ 0 h 79920"/>
                  <a:gd name="textAreaBottom" fmla="*/ 81720 h 79920"/>
                </a:gdLst>
                <a:ahLst/>
                <a:rect l="textAreaLeft" t="textAreaTop" r="textAreaRight" b="textAreaBottom"/>
                <a:pathLst>
                  <a:path w="13729" h="22005">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a:solidFill>
                  <a:srgbClr val="a5b7c5"/>
                </a:solidFill>
                <a:round/>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8227" name="Google Shape;8874;p59"/>
              <p:cNvSpPr/>
              <p:nvPr/>
            </p:nvSpPr>
            <p:spPr>
              <a:xfrm>
                <a:off x="2708280" y="1733760"/>
                <a:ext cx="360" cy="5760"/>
              </a:xfrm>
              <a:custGeom>
                <a:avLst/>
                <a:gdLst>
                  <a:gd name="textAreaLeft" fmla="*/ 0 w 360"/>
                  <a:gd name="textAreaRight" fmla="*/ 2160 w 360"/>
                  <a:gd name="textAreaTop" fmla="*/ 0 h 5760"/>
                  <a:gd name="textAreaBottom" fmla="*/ 7560 h 5760"/>
                </a:gdLst>
                <a:ahLst/>
                <a:rect l="textAreaLeft" t="textAreaTop" r="textAreaRight" b="textAreaBottom"/>
                <a:pathLst>
                  <a:path w="607" h="2020">
                    <a:moveTo>
                      <a:pt x="1" y="1"/>
                    </a:moveTo>
                    <a:cubicBezTo>
                      <a:pt x="1" y="606"/>
                      <a:pt x="203" y="1414"/>
                      <a:pt x="203" y="2019"/>
                    </a:cubicBezTo>
                    <a:cubicBezTo>
                      <a:pt x="405" y="1414"/>
                      <a:pt x="405" y="606"/>
                      <a:pt x="607" y="1"/>
                    </a:cubicBezTo>
                    <a:close/>
                  </a:path>
                </a:pathLst>
              </a:custGeom>
              <a:solidFill>
                <a:srgbClr val="000000"/>
              </a:solidFill>
              <a:ln w="9525">
                <a:solidFill>
                  <a:srgbClr val="a5b7c5"/>
                </a:solidFill>
                <a:round/>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8228" name="Google Shape;8875;p59"/>
              <p:cNvSpPr/>
              <p:nvPr/>
            </p:nvSpPr>
            <p:spPr>
              <a:xfrm>
                <a:off x="2858040" y="1377360"/>
                <a:ext cx="234000" cy="291240"/>
              </a:xfrm>
              <a:custGeom>
                <a:avLst/>
                <a:gdLst>
                  <a:gd name="textAreaLeft" fmla="*/ 0 w 234000"/>
                  <a:gd name="textAreaRight" fmla="*/ 235800 w 234000"/>
                  <a:gd name="textAreaTop" fmla="*/ 0 h 291240"/>
                  <a:gd name="textAreaBottom" fmla="*/ 293040 h 291240"/>
                </a:gdLst>
                <a:ahLst/>
                <a:rect l="textAreaLeft" t="textAreaTop" r="textAreaRight" b="textAreaBottom"/>
                <a:pathLst>
                  <a:path w="63593" h="78935">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29" name="Google Shape;8876;p59"/>
              <p:cNvSpPr/>
              <p:nvPr/>
            </p:nvSpPr>
            <p:spPr>
              <a:xfrm>
                <a:off x="2805120" y="1383480"/>
                <a:ext cx="55080" cy="73800"/>
              </a:xfrm>
              <a:custGeom>
                <a:avLst/>
                <a:gdLst>
                  <a:gd name="textAreaLeft" fmla="*/ 0 w 55080"/>
                  <a:gd name="textAreaRight" fmla="*/ 56880 w 55080"/>
                  <a:gd name="textAreaTop" fmla="*/ 0 h 73800"/>
                  <a:gd name="textAreaBottom" fmla="*/ 75600 h 73800"/>
                </a:gdLst>
                <a:ahLst/>
                <a:rect l="textAreaLeft" t="textAreaTop" r="textAreaRight" b="textAreaBottom"/>
                <a:pathLst>
                  <a:path w="15343" h="20391">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a:solidFill>
                  <a:srgbClr val="869fb1"/>
                </a:solidFill>
                <a:round/>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8230" name="Google Shape;8877;p59"/>
              <p:cNvSpPr/>
              <p:nvPr/>
            </p:nvSpPr>
            <p:spPr>
              <a:xfrm>
                <a:off x="2766960" y="1400400"/>
                <a:ext cx="48240" cy="53640"/>
              </a:xfrm>
              <a:custGeom>
                <a:avLst/>
                <a:gdLst>
                  <a:gd name="textAreaLeft" fmla="*/ 0 w 48240"/>
                  <a:gd name="textAreaRight" fmla="*/ 50040 w 48240"/>
                  <a:gd name="textAreaTop" fmla="*/ 0 h 53640"/>
                  <a:gd name="textAreaBottom" fmla="*/ 55440 h 53640"/>
                </a:gdLst>
                <a:ahLst/>
                <a:rect l="textAreaLeft" t="textAreaTop" r="textAreaRight" b="textAreaBottom"/>
                <a:pathLst>
                  <a:path w="13527" h="1494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a:solidFill>
                  <a:srgbClr val="869fb1"/>
                </a:solidFill>
                <a:round/>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8231" name="Google Shape;8878;p59"/>
              <p:cNvSpPr/>
              <p:nvPr/>
            </p:nvSpPr>
            <p:spPr>
              <a:xfrm>
                <a:off x="2853720" y="1633320"/>
                <a:ext cx="97920" cy="46800"/>
              </a:xfrm>
              <a:custGeom>
                <a:avLst/>
                <a:gdLst>
                  <a:gd name="textAreaLeft" fmla="*/ 0 w 97920"/>
                  <a:gd name="textAreaRight" fmla="*/ 99720 w 97920"/>
                  <a:gd name="textAreaTop" fmla="*/ 0 h 46800"/>
                  <a:gd name="textAreaBottom" fmla="*/ 48600 h 46800"/>
                </a:gdLst>
                <a:ahLst/>
                <a:rect l="textAreaLeft" t="textAreaTop" r="textAreaRight" b="textAreaBottom"/>
                <a:pathLst>
                  <a:path w="26851" h="13123">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a:solidFill>
                  <a:srgbClr val="869fb1"/>
                </a:solidFill>
                <a:round/>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8232" name="Google Shape;8879;p59"/>
              <p:cNvSpPr/>
              <p:nvPr/>
            </p:nvSpPr>
            <p:spPr>
              <a:xfrm>
                <a:off x="2825280" y="1637280"/>
                <a:ext cx="80640" cy="46080"/>
              </a:xfrm>
              <a:custGeom>
                <a:avLst/>
                <a:gdLst>
                  <a:gd name="textAreaLeft" fmla="*/ 0 w 80640"/>
                  <a:gd name="textAreaRight" fmla="*/ 82440 w 80640"/>
                  <a:gd name="textAreaTop" fmla="*/ 0 h 46080"/>
                  <a:gd name="textAreaBottom" fmla="*/ 47880 h 46080"/>
                </a:gdLst>
                <a:ahLst/>
                <a:rect l="textAreaLeft" t="textAreaTop" r="textAreaRight" b="textAreaBottom"/>
                <a:pathLst>
                  <a:path w="22208" h="12921">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a:solidFill>
                  <a:srgbClr val="869fb1"/>
                </a:solidFill>
                <a:round/>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233" name="Google Shape;8880;p59"/>
              <p:cNvSpPr/>
              <p:nvPr/>
            </p:nvSpPr>
            <p:spPr>
              <a:xfrm>
                <a:off x="2808720" y="1430640"/>
                <a:ext cx="47520" cy="61200"/>
              </a:xfrm>
              <a:custGeom>
                <a:avLst/>
                <a:gdLst>
                  <a:gd name="textAreaLeft" fmla="*/ 0 w 47520"/>
                  <a:gd name="textAreaRight" fmla="*/ 49320 w 47520"/>
                  <a:gd name="textAreaTop" fmla="*/ 0 h 61200"/>
                  <a:gd name="textAreaBottom" fmla="*/ 63000 h 61200"/>
                </a:gdLst>
                <a:ahLst/>
                <a:rect l="textAreaLeft" t="textAreaTop" r="textAreaRight" b="textAreaBottom"/>
                <a:pathLst>
                  <a:path w="13325" h="16959">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a:solidFill>
                  <a:srgbClr val="a5b7c5"/>
                </a:solidFill>
                <a:round/>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8234" name="Google Shape;8881;p59"/>
              <p:cNvSpPr/>
              <p:nvPr/>
            </p:nvSpPr>
            <p:spPr>
              <a:xfrm>
                <a:off x="2853720" y="1589400"/>
                <a:ext cx="68760" cy="47520"/>
              </a:xfrm>
              <a:custGeom>
                <a:avLst/>
                <a:gdLst>
                  <a:gd name="textAreaLeft" fmla="*/ 0 w 68760"/>
                  <a:gd name="textAreaRight" fmla="*/ 70560 w 68760"/>
                  <a:gd name="textAreaTop" fmla="*/ 0 h 47520"/>
                  <a:gd name="textAreaBottom" fmla="*/ 49320 h 47520"/>
                </a:gdLst>
                <a:ahLst/>
                <a:rect l="textAreaLeft" t="textAreaTop" r="textAreaRight" b="textAreaBottom"/>
                <a:pathLst>
                  <a:path w="18977" h="13325">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a:solidFill>
                  <a:srgbClr val="a5b7c5"/>
                </a:solidFill>
                <a:round/>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235" name="Google Shape;8882;p59"/>
              <p:cNvSpPr/>
              <p:nvPr/>
            </p:nvSpPr>
            <p:spPr>
              <a:xfrm>
                <a:off x="2853000" y="1637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03" h="1">
                    <a:moveTo>
                      <a:pt x="202" y="0"/>
                    </a:moveTo>
                    <a:lnTo>
                      <a:pt x="202" y="0"/>
                    </a:lnTo>
                    <a:lnTo>
                      <a:pt x="0" y="0"/>
                    </a:lnTo>
                    <a:close/>
                  </a:path>
                </a:pathLst>
              </a:custGeom>
              <a:solidFill>
                <a:srgbClr val="000000"/>
              </a:solidFill>
              <a:ln w="9525">
                <a:solidFill>
                  <a:srgbClr val="a5b7c5"/>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8236" name="Google Shape;8883;p59"/>
              <p:cNvSpPr/>
              <p:nvPr/>
            </p:nvSpPr>
            <p:spPr>
              <a:xfrm>
                <a:off x="2565360" y="1636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solidFill>
                <a:srgbClr val="ffffff"/>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sp>
            <p:nvSpPr>
              <p:cNvPr id="8237" name="Google Shape;8884;p59"/>
              <p:cNvSpPr/>
              <p:nvPr/>
            </p:nvSpPr>
            <p:spPr>
              <a:xfrm>
                <a:off x="2543040" y="1423080"/>
                <a:ext cx="335160" cy="324720"/>
              </a:xfrm>
              <a:custGeom>
                <a:avLst/>
                <a:gdLst>
                  <a:gd name="textAreaLeft" fmla="*/ 0 w 335160"/>
                  <a:gd name="textAreaRight" fmla="*/ 336960 w 335160"/>
                  <a:gd name="textAreaTop" fmla="*/ 0 h 324720"/>
                  <a:gd name="textAreaBottom" fmla="*/ 326520 h 324720"/>
                </a:gdLst>
                <a:ahLst/>
                <a:rect l="textAreaLeft" t="textAreaTop" r="textAreaRight" b="textAreaBottom"/>
                <a:pathLst>
                  <a:path fill="none" w="90847" h="8802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a:solidFill>
                  <a:srgbClr val="ffffff"/>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38" name="Google Shape;8885;p59"/>
            <p:cNvGrpSpPr/>
            <p:nvPr/>
          </p:nvGrpSpPr>
          <p:grpSpPr>
            <a:xfrm>
              <a:off x="2345400" y="1246680"/>
              <a:ext cx="734760" cy="758880"/>
              <a:chOff x="2345400" y="1246680"/>
              <a:chExt cx="734760" cy="758880"/>
            </a:xfrm>
          </p:grpSpPr>
          <p:sp>
            <p:nvSpPr>
              <p:cNvPr id="8239" name="Google Shape;8886;p59"/>
              <p:cNvSpPr/>
              <p:nvPr/>
            </p:nvSpPr>
            <p:spPr>
              <a:xfrm>
                <a:off x="2454480" y="1246680"/>
                <a:ext cx="118440" cy="88560"/>
              </a:xfrm>
              <a:custGeom>
                <a:avLst/>
                <a:gdLst>
                  <a:gd name="textAreaLeft" fmla="*/ 0 w 118440"/>
                  <a:gd name="textAreaRight" fmla="*/ 120240 w 118440"/>
                  <a:gd name="textAreaTop" fmla="*/ 0 h 88560"/>
                  <a:gd name="textAreaBottom" fmla="*/ 90360 h 88560"/>
                </a:gdLst>
                <a:ahLst/>
                <a:rect l="textAreaLeft" t="textAreaTop" r="textAreaRight" b="textAreaBottom"/>
                <a:pathLst>
                  <a:path w="10285" h="7716">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000000"/>
                  </a:solidFill>
                  <a:latin typeface="Arial"/>
                </a:endParaRPr>
              </a:p>
            </p:txBody>
          </p:sp>
          <p:sp>
            <p:nvSpPr>
              <p:cNvPr id="8240" name="Google Shape;8887;p59"/>
              <p:cNvSpPr/>
              <p:nvPr/>
            </p:nvSpPr>
            <p:spPr>
              <a:xfrm>
                <a:off x="2345400" y="1618560"/>
                <a:ext cx="55080" cy="139680"/>
              </a:xfrm>
              <a:custGeom>
                <a:avLst/>
                <a:gdLst>
                  <a:gd name="textAreaLeft" fmla="*/ 0 w 55080"/>
                  <a:gd name="textAreaRight" fmla="*/ 56880 w 55080"/>
                  <a:gd name="textAreaTop" fmla="*/ 0 h 139680"/>
                  <a:gd name="textAreaBottom" fmla="*/ 141480 h 139680"/>
                </a:gdLst>
                <a:ahLst/>
                <a:rect l="textAreaLeft" t="textAreaTop" r="textAreaRight" b="textAreaBottom"/>
                <a:pathLst>
                  <a:path w="4872" h="12087">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000000"/>
                  </a:solidFill>
                  <a:latin typeface="Arial"/>
                </a:endParaRPr>
              </a:p>
            </p:txBody>
          </p:sp>
          <p:sp>
            <p:nvSpPr>
              <p:cNvPr id="8241" name="Google Shape;8888;p59"/>
              <p:cNvSpPr/>
              <p:nvPr/>
            </p:nvSpPr>
            <p:spPr>
              <a:xfrm>
                <a:off x="3033360" y="1632600"/>
                <a:ext cx="46800" cy="140040"/>
              </a:xfrm>
              <a:custGeom>
                <a:avLst/>
                <a:gdLst>
                  <a:gd name="textAreaLeft" fmla="*/ 0 w 46800"/>
                  <a:gd name="textAreaRight" fmla="*/ 48600 w 46800"/>
                  <a:gd name="textAreaTop" fmla="*/ 0 h 140040"/>
                  <a:gd name="textAreaBottom" fmla="*/ 141840 h 140040"/>
                </a:gdLst>
                <a:ahLst/>
                <a:rect l="textAreaLeft" t="textAreaTop" r="textAreaRight" b="textAreaBottom"/>
                <a:pathLst>
                  <a:path w="4151" h="12116">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w="0">
                <a:noFill/>
              </a:ln>
            </p:spPr>
            <p:style>
              <a:lnRef idx="0"/>
              <a:fillRef idx="0"/>
              <a:effectRef idx="0"/>
              <a:fontRef idx="minor"/>
            </p:style>
            <p:txBody>
              <a:bodyPr lIns="90000" rIns="90000" tIns="70920" bIns="70920" anchor="ctr">
                <a:noAutofit/>
              </a:bodyPr>
              <a:p>
                <a:pPr>
                  <a:lnSpc>
                    <a:spcPct val="100000"/>
                  </a:lnSpc>
                  <a:tabLst>
                    <a:tab algn="l" pos="0"/>
                  </a:tabLst>
                </a:pPr>
                <a:endParaRPr b="0" lang="en-US" sz="1400" spc="-1" strike="noStrike">
                  <a:solidFill>
                    <a:srgbClr val="000000"/>
                  </a:solidFill>
                  <a:latin typeface="Arial"/>
                </a:endParaRPr>
              </a:p>
            </p:txBody>
          </p:sp>
          <p:sp>
            <p:nvSpPr>
              <p:cNvPr id="8242" name="Google Shape;8889;p59"/>
              <p:cNvSpPr/>
              <p:nvPr/>
            </p:nvSpPr>
            <p:spPr>
              <a:xfrm>
                <a:off x="2875320" y="1255680"/>
                <a:ext cx="120240" cy="85680"/>
              </a:xfrm>
              <a:custGeom>
                <a:avLst/>
                <a:gdLst>
                  <a:gd name="textAreaLeft" fmla="*/ 0 w 120240"/>
                  <a:gd name="textAreaRight" fmla="*/ 122040 w 120240"/>
                  <a:gd name="textAreaTop" fmla="*/ 0 h 85680"/>
                  <a:gd name="textAreaBottom" fmla="*/ 87480 h 85680"/>
                </a:gdLst>
                <a:ahLst/>
                <a:rect l="textAreaLeft" t="textAreaTop" r="textAreaRight" b="textAreaBottom"/>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sp>
            <p:nvSpPr>
              <p:cNvPr id="8243" name="Google Shape;8890;p59"/>
              <p:cNvSpPr/>
              <p:nvPr/>
            </p:nvSpPr>
            <p:spPr>
              <a:xfrm rot="8660400">
                <a:off x="2661480" y="1892520"/>
                <a:ext cx="120240" cy="85680"/>
              </a:xfrm>
              <a:custGeom>
                <a:avLst/>
                <a:gdLst>
                  <a:gd name="textAreaLeft" fmla="*/ 0 w 120240"/>
                  <a:gd name="textAreaRight" fmla="*/ 122040 w 120240"/>
                  <a:gd name="textAreaTop" fmla="*/ 0 h 85680"/>
                  <a:gd name="textAreaBottom" fmla="*/ 87480 h 85680"/>
                </a:gdLst>
                <a:ahLst/>
                <a:rect l="textAreaLeft" t="textAreaTop" r="textAreaRight" b="textAreaBottom"/>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000000"/>
                  </a:solidFill>
                  <a:latin typeface="Arial"/>
                </a:endParaRPr>
              </a:p>
            </p:txBody>
          </p:sp>
        </p:grpSp>
      </p:grpSp>
      <p:grpSp>
        <p:nvGrpSpPr>
          <p:cNvPr id="8244" name="Google Shape;8891;p59"/>
          <p:cNvGrpSpPr/>
          <p:nvPr/>
        </p:nvGrpSpPr>
        <p:grpSpPr>
          <a:xfrm>
            <a:off x="1672200" y="1191600"/>
            <a:ext cx="581760" cy="871200"/>
            <a:chOff x="1672200" y="1191600"/>
            <a:chExt cx="581760" cy="871200"/>
          </a:xfrm>
        </p:grpSpPr>
        <p:grpSp>
          <p:nvGrpSpPr>
            <p:cNvPr id="8245" name="Google Shape;8892;p59"/>
            <p:cNvGrpSpPr/>
            <p:nvPr/>
          </p:nvGrpSpPr>
          <p:grpSpPr>
            <a:xfrm>
              <a:off x="1672200" y="1191600"/>
              <a:ext cx="581760" cy="871200"/>
              <a:chOff x="1672200" y="1191600"/>
              <a:chExt cx="581760" cy="871200"/>
            </a:xfrm>
          </p:grpSpPr>
          <p:cxnSp>
            <p:nvCxnSpPr>
              <p:cNvPr id="8246" name="Google Shape;8893;p59"/>
              <p:cNvCxnSpPr/>
              <p:nvPr/>
            </p:nvCxnSpPr>
            <p:spPr>
              <a:xfrm>
                <a:off x="1895040" y="1769040"/>
                <a:ext cx="1800" cy="294120"/>
              </a:xfrm>
              <a:prstGeom prst="straightConnector1">
                <a:avLst/>
              </a:prstGeom>
              <a:ln w="9525">
                <a:solidFill>
                  <a:srgbClr val="213b55"/>
                </a:solidFill>
                <a:round/>
              </a:ln>
            </p:spPr>
          </p:cxnSp>
          <p:sp>
            <p:nvSpPr>
              <p:cNvPr id="8247" name="Google Shape;8894;p59"/>
              <p:cNvSpPr/>
              <p:nvPr/>
            </p:nvSpPr>
            <p:spPr>
              <a:xfrm>
                <a:off x="1672200" y="1191600"/>
                <a:ext cx="581760" cy="581760"/>
              </a:xfrm>
              <a:prstGeom prst="ellipse">
                <a:avLst/>
              </a:prstGeom>
              <a:noFill/>
              <a:ln w="9525">
                <a:solidFill>
                  <a:srgbClr val="213b5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48" name="Google Shape;8895;p59"/>
            <p:cNvGrpSpPr/>
            <p:nvPr/>
          </p:nvGrpSpPr>
          <p:grpSpPr>
            <a:xfrm>
              <a:off x="1720080" y="1239480"/>
              <a:ext cx="485640" cy="780480"/>
              <a:chOff x="1720080" y="1239480"/>
              <a:chExt cx="485640" cy="780480"/>
            </a:xfrm>
          </p:grpSpPr>
          <p:cxnSp>
            <p:nvCxnSpPr>
              <p:cNvPr id="8249" name="Google Shape;8896;p59"/>
              <p:cNvCxnSpPr/>
              <p:nvPr/>
            </p:nvCxnSpPr>
            <p:spPr>
              <a:xfrm>
                <a:off x="1940040" y="1726200"/>
                <a:ext cx="1800" cy="294120"/>
              </a:xfrm>
              <a:prstGeom prst="straightConnector1">
                <a:avLst/>
              </a:prstGeom>
              <a:ln w="9525">
                <a:solidFill>
                  <a:srgbClr val="667e92"/>
                </a:solidFill>
                <a:round/>
              </a:ln>
            </p:spPr>
          </p:cxnSp>
          <p:sp>
            <p:nvSpPr>
              <p:cNvPr id="8250" name="Google Shape;8897;p59"/>
              <p:cNvSpPr/>
              <p:nvPr/>
            </p:nvSpPr>
            <p:spPr>
              <a:xfrm>
                <a:off x="1720080" y="1239480"/>
                <a:ext cx="485640" cy="485640"/>
              </a:xfrm>
              <a:prstGeom prst="ellipse">
                <a:avLst/>
              </a:pr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51" name="Google Shape;8898;p59"/>
            <p:cNvGrpSpPr/>
            <p:nvPr/>
          </p:nvGrpSpPr>
          <p:grpSpPr>
            <a:xfrm>
              <a:off x="1769040" y="1288800"/>
              <a:ext cx="388440" cy="684720"/>
              <a:chOff x="1769040" y="1288800"/>
              <a:chExt cx="388440" cy="684720"/>
            </a:xfrm>
          </p:grpSpPr>
          <p:cxnSp>
            <p:nvCxnSpPr>
              <p:cNvPr id="8252" name="Google Shape;8899;p59"/>
              <p:cNvCxnSpPr/>
              <p:nvPr/>
            </p:nvCxnSpPr>
            <p:spPr>
              <a:xfrm>
                <a:off x="1985400" y="1679400"/>
                <a:ext cx="1800" cy="294480"/>
              </a:xfrm>
              <a:prstGeom prst="straightConnector1">
                <a:avLst/>
              </a:prstGeom>
              <a:ln w="9525">
                <a:solidFill>
                  <a:srgbClr val="445d73"/>
                </a:solidFill>
                <a:round/>
              </a:ln>
            </p:spPr>
          </p:cxnSp>
          <p:sp>
            <p:nvSpPr>
              <p:cNvPr id="8253" name="Google Shape;8900;p59"/>
              <p:cNvSpPr/>
              <p:nvPr/>
            </p:nvSpPr>
            <p:spPr>
              <a:xfrm>
                <a:off x="1769040" y="1288800"/>
                <a:ext cx="388440" cy="388440"/>
              </a:xfrm>
              <a:prstGeom prst="ellipse">
                <a:avLst/>
              </a:prstGeom>
              <a:noFill/>
              <a:ln w="9525">
                <a:solidFill>
                  <a:srgbClr val="445d7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54" name="Google Shape;8901;p59"/>
            <p:cNvGrpSpPr/>
            <p:nvPr/>
          </p:nvGrpSpPr>
          <p:grpSpPr>
            <a:xfrm>
              <a:off x="1819800" y="1338840"/>
              <a:ext cx="286920" cy="568080"/>
              <a:chOff x="1819800" y="1338840"/>
              <a:chExt cx="286920" cy="568080"/>
            </a:xfrm>
          </p:grpSpPr>
          <p:cxnSp>
            <p:nvCxnSpPr>
              <p:cNvPr id="8255" name="Google Shape;8902;p59"/>
              <p:cNvCxnSpPr/>
              <p:nvPr/>
            </p:nvCxnSpPr>
            <p:spPr>
              <a:xfrm>
                <a:off x="2030400" y="1613160"/>
                <a:ext cx="1800" cy="294120"/>
              </a:xfrm>
              <a:prstGeom prst="straightConnector1">
                <a:avLst/>
              </a:prstGeom>
              <a:ln w="9525">
                <a:solidFill>
                  <a:srgbClr val="e3e9ed"/>
                </a:solidFill>
                <a:round/>
              </a:ln>
            </p:spPr>
          </p:cxnSp>
          <p:sp>
            <p:nvSpPr>
              <p:cNvPr id="8256" name="Google Shape;8903;p59"/>
              <p:cNvSpPr/>
              <p:nvPr/>
            </p:nvSpPr>
            <p:spPr>
              <a:xfrm>
                <a:off x="1819800" y="1338840"/>
                <a:ext cx="286920" cy="286920"/>
              </a:xfrm>
              <a:prstGeom prst="ellipse">
                <a:avLst/>
              </a:pr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257" name="Google Shape;8904;p59"/>
            <p:cNvSpPr/>
            <p:nvPr/>
          </p:nvSpPr>
          <p:spPr>
            <a:xfrm>
              <a:off x="1863000" y="1383120"/>
              <a:ext cx="200160" cy="200160"/>
            </a:xfrm>
            <a:prstGeom prst="ellipse">
              <a:avLst/>
            </a:prstGeom>
            <a:noFill/>
            <a:ln w="9525">
              <a:solidFill>
                <a:srgbClr val="f2f2f2"/>
              </a:solidFill>
              <a:round/>
            </a:ln>
          </p:spPr>
          <p:style>
            <a:lnRef idx="0"/>
            <a:fillRef idx="0"/>
            <a:effectRef idx="0"/>
            <a:fontRef idx="minor"/>
          </p:style>
          <p:txBody>
            <a:bodyPr lIns="90000" rIns="90000" tIns="70920" bIns="70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58" name="Google Shape;8905;p59"/>
          <p:cNvGrpSpPr/>
          <p:nvPr/>
        </p:nvGrpSpPr>
        <p:grpSpPr>
          <a:xfrm>
            <a:off x="1591920" y="2077920"/>
            <a:ext cx="737640" cy="712080"/>
            <a:chOff x="1591920" y="2077920"/>
            <a:chExt cx="737640" cy="712080"/>
          </a:xfrm>
        </p:grpSpPr>
        <p:grpSp>
          <p:nvGrpSpPr>
            <p:cNvPr id="8259" name="Google Shape;8906;p59"/>
            <p:cNvGrpSpPr/>
            <p:nvPr/>
          </p:nvGrpSpPr>
          <p:grpSpPr>
            <a:xfrm>
              <a:off x="1635120" y="2165400"/>
              <a:ext cx="639000" cy="624600"/>
              <a:chOff x="1635120" y="2165400"/>
              <a:chExt cx="639000" cy="624600"/>
            </a:xfrm>
          </p:grpSpPr>
          <p:sp>
            <p:nvSpPr>
              <p:cNvPr id="8260" name="Google Shape;8907;p59"/>
              <p:cNvSpPr/>
              <p:nvPr/>
            </p:nvSpPr>
            <p:spPr>
              <a:xfrm>
                <a:off x="2042280" y="2168640"/>
                <a:ext cx="231840" cy="366480"/>
              </a:xfrm>
              <a:custGeom>
                <a:avLst/>
                <a:gdLst>
                  <a:gd name="textAreaLeft" fmla="*/ 0 w 231840"/>
                  <a:gd name="textAreaRight" fmla="*/ 233640 w 231840"/>
                  <a:gd name="textAreaTop" fmla="*/ 0 h 366480"/>
                  <a:gd name="textAreaBottom" fmla="*/ 368280 h 366480"/>
                </a:gdLst>
                <a:ahLst/>
                <a:rect l="textAreaLeft" t="textAreaTop" r="textAreaRight" b="textAreaBottom"/>
                <a:pathLst>
                  <a:path w="39290" h="61942">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61" name="Google Shape;8908;p59"/>
              <p:cNvSpPr/>
              <p:nvPr/>
            </p:nvSpPr>
            <p:spPr>
              <a:xfrm>
                <a:off x="1635120" y="2165400"/>
                <a:ext cx="238680" cy="374400"/>
              </a:xfrm>
              <a:custGeom>
                <a:avLst/>
                <a:gdLst>
                  <a:gd name="textAreaLeft" fmla="*/ 0 w 238680"/>
                  <a:gd name="textAreaRight" fmla="*/ 240480 w 238680"/>
                  <a:gd name="textAreaTop" fmla="*/ 0 h 374400"/>
                  <a:gd name="textAreaBottom" fmla="*/ 376200 h 374400"/>
                </a:gdLst>
                <a:ahLst/>
                <a:rect l="textAreaLeft" t="textAreaTop" r="textAreaRight" b="textAreaBottom"/>
                <a:pathLst>
                  <a:path w="40436" h="63272">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62" name="Google Shape;8909;p59"/>
              <p:cNvSpPr/>
              <p:nvPr/>
            </p:nvSpPr>
            <p:spPr>
              <a:xfrm>
                <a:off x="1744920" y="2659320"/>
                <a:ext cx="422280" cy="130680"/>
              </a:xfrm>
              <a:custGeom>
                <a:avLst/>
                <a:gdLst>
                  <a:gd name="textAreaLeft" fmla="*/ 0 w 422280"/>
                  <a:gd name="textAreaRight" fmla="*/ 424080 w 422280"/>
                  <a:gd name="textAreaTop" fmla="*/ 0 h 130680"/>
                  <a:gd name="textAreaBottom" fmla="*/ 132480 h 130680"/>
                </a:gdLst>
                <a:ahLst/>
                <a:rect l="textAreaLeft" t="textAreaTop" r="textAreaRight" b="textAreaBottom"/>
                <a:pathLst>
                  <a:path w="71282" h="22298">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a:solidFill>
                  <a:srgbClr val="a5b7c5"/>
                </a:solidFill>
                <a:round/>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63" name="Google Shape;8910;p59"/>
            <p:cNvGrpSpPr/>
            <p:nvPr/>
          </p:nvGrpSpPr>
          <p:grpSpPr>
            <a:xfrm>
              <a:off x="1591920" y="2077920"/>
              <a:ext cx="737640" cy="642960"/>
              <a:chOff x="1591920" y="2077920"/>
              <a:chExt cx="737640" cy="642960"/>
            </a:xfrm>
          </p:grpSpPr>
          <p:sp>
            <p:nvSpPr>
              <p:cNvPr id="8264" name="Google Shape;8911;p59"/>
              <p:cNvSpPr/>
              <p:nvPr/>
            </p:nvSpPr>
            <p:spPr>
              <a:xfrm>
                <a:off x="1852200" y="2077920"/>
                <a:ext cx="213480" cy="394560"/>
              </a:xfrm>
              <a:custGeom>
                <a:avLst/>
                <a:gdLst>
                  <a:gd name="textAreaLeft" fmla="*/ 0 w 213480"/>
                  <a:gd name="textAreaRight" fmla="*/ 215280 w 213480"/>
                  <a:gd name="textAreaTop" fmla="*/ 0 h 394560"/>
                  <a:gd name="textAreaBottom" fmla="*/ 396360 h 394560"/>
                </a:gdLst>
                <a:ahLst/>
                <a:rect l="textAreaLeft" t="textAreaTop" r="textAreaRight" b="textAreaBottom"/>
                <a:pathLst>
                  <a:path fill="none" w="36183" h="66637">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a:solidFill>
                  <a:srgbClr val="5f7d9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65" name="Google Shape;8912;p59"/>
              <p:cNvSpPr/>
              <p:nvPr/>
            </p:nvSpPr>
            <p:spPr>
              <a:xfrm>
                <a:off x="1591920" y="2412000"/>
                <a:ext cx="366120" cy="308520"/>
              </a:xfrm>
              <a:custGeom>
                <a:avLst/>
                <a:gdLst>
                  <a:gd name="textAreaLeft" fmla="*/ 0 w 366120"/>
                  <a:gd name="textAreaRight" fmla="*/ 367920 w 366120"/>
                  <a:gd name="textAreaTop" fmla="*/ 0 h 308520"/>
                  <a:gd name="textAreaBottom" fmla="*/ 310320 h 308520"/>
                </a:gdLst>
                <a:ahLst/>
                <a:rect l="textAreaLeft" t="textAreaTop" r="textAreaRight" b="textAreaBottom"/>
                <a:pathLst>
                  <a:path fill="none" w="61885" h="52191">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a:solidFill>
                  <a:srgbClr val="435d74"/>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66" name="Google Shape;8913;p59"/>
              <p:cNvSpPr/>
              <p:nvPr/>
            </p:nvSpPr>
            <p:spPr>
              <a:xfrm>
                <a:off x="1960200" y="2412000"/>
                <a:ext cx="369360" cy="308880"/>
              </a:xfrm>
              <a:custGeom>
                <a:avLst/>
                <a:gdLst>
                  <a:gd name="textAreaLeft" fmla="*/ 0 w 369360"/>
                  <a:gd name="textAreaRight" fmla="*/ 371160 w 369360"/>
                  <a:gd name="textAreaTop" fmla="*/ 0 h 308880"/>
                  <a:gd name="textAreaBottom" fmla="*/ 310680 h 308880"/>
                </a:gdLst>
                <a:ahLst/>
                <a:rect l="textAreaLeft" t="textAreaTop" r="textAreaRight" b="textAreaBottom"/>
                <a:pathLst>
                  <a:path fill="none" w="62382" h="52208">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a:solidFill>
                  <a:srgbClr val="a5b7c5"/>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267" name="Google Shape;8914;p59"/>
          <p:cNvGrpSpPr/>
          <p:nvPr/>
        </p:nvGrpSpPr>
        <p:grpSpPr>
          <a:xfrm>
            <a:off x="7709040" y="3708360"/>
            <a:ext cx="310320" cy="682200"/>
            <a:chOff x="7709040" y="3708360"/>
            <a:chExt cx="310320" cy="682200"/>
          </a:xfrm>
        </p:grpSpPr>
        <p:sp>
          <p:nvSpPr>
            <p:cNvPr id="8268" name="Google Shape;8915;p59"/>
            <p:cNvSpPr/>
            <p:nvPr/>
          </p:nvSpPr>
          <p:spPr>
            <a:xfrm>
              <a:off x="7709400" y="3816000"/>
              <a:ext cx="309960" cy="172440"/>
            </a:xfrm>
            <a:custGeom>
              <a:avLst/>
              <a:gdLst>
                <a:gd name="textAreaLeft" fmla="*/ 0 w 309960"/>
                <a:gd name="textAreaRight" fmla="*/ 311760 w 309960"/>
                <a:gd name="textAreaTop" fmla="*/ 0 h 172440"/>
                <a:gd name="textAreaBottom" fmla="*/ 174240 h 172440"/>
              </a:gdLst>
              <a:ahLst/>
              <a:rect l="textAreaLeft" t="textAreaTop" r="textAreaRight" b="textAreaBottom"/>
              <a:pathLst>
                <a:path w="19132" h="10698">
                  <a:moveTo>
                    <a:pt x="1" y="1"/>
                  </a:moveTo>
                  <a:lnTo>
                    <a:pt x="1" y="10698"/>
                  </a:lnTo>
                  <a:lnTo>
                    <a:pt x="19132" y="10698"/>
                  </a:lnTo>
                  <a:lnTo>
                    <a:pt x="19132" y="1"/>
                  </a:lnTo>
                  <a:close/>
                </a:path>
              </a:pathLst>
            </a:custGeom>
            <a:noFill/>
            <a:ln w="9525">
              <a:solidFill>
                <a:srgbClr val="e3e9ed"/>
              </a:solidFill>
              <a:round/>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8269" name="Google Shape;8916;p59"/>
            <p:cNvSpPr/>
            <p:nvPr/>
          </p:nvSpPr>
          <p:spPr>
            <a:xfrm>
              <a:off x="7709040" y="3708360"/>
              <a:ext cx="309600" cy="682200"/>
            </a:xfrm>
            <a:custGeom>
              <a:avLst/>
              <a:gdLst>
                <a:gd name="textAreaLeft" fmla="*/ 0 w 309600"/>
                <a:gd name="textAreaRight" fmla="*/ 311400 w 309600"/>
                <a:gd name="textAreaTop" fmla="*/ 0 h 682200"/>
                <a:gd name="textAreaBottom" fmla="*/ 684000 h 682200"/>
              </a:gdLst>
              <a:ahLst/>
              <a:rect l="textAreaLeft" t="textAreaTop" r="textAreaRight" b="textAreaBottom"/>
              <a:pathLst>
                <a:path w="19117" h="41986">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a:solidFill>
                <a:srgbClr val="5f81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70" name="Google Shape;8917;p59"/>
          <p:cNvGrpSpPr/>
          <p:nvPr/>
        </p:nvGrpSpPr>
        <p:grpSpPr>
          <a:xfrm>
            <a:off x="5631120" y="1191600"/>
            <a:ext cx="707040" cy="737640"/>
            <a:chOff x="5631120" y="1191600"/>
            <a:chExt cx="707040" cy="737640"/>
          </a:xfrm>
        </p:grpSpPr>
        <p:grpSp>
          <p:nvGrpSpPr>
            <p:cNvPr id="8271" name="Google Shape;8918;p59"/>
            <p:cNvGrpSpPr/>
            <p:nvPr/>
          </p:nvGrpSpPr>
          <p:grpSpPr>
            <a:xfrm>
              <a:off x="5631120" y="1191600"/>
              <a:ext cx="345600" cy="358920"/>
              <a:chOff x="5631120" y="1191600"/>
              <a:chExt cx="345600" cy="358920"/>
            </a:xfrm>
          </p:grpSpPr>
          <p:sp>
            <p:nvSpPr>
              <p:cNvPr id="8272" name="Google Shape;8919;p59"/>
              <p:cNvSpPr/>
              <p:nvPr/>
            </p:nvSpPr>
            <p:spPr>
              <a:xfrm>
                <a:off x="5631120" y="1241640"/>
                <a:ext cx="345600" cy="308880"/>
              </a:xfrm>
              <a:custGeom>
                <a:avLst/>
                <a:gdLst>
                  <a:gd name="textAreaLeft" fmla="*/ 0 w 345600"/>
                  <a:gd name="textAreaRight" fmla="*/ 347400 w 345600"/>
                  <a:gd name="textAreaTop" fmla="*/ 0 h 308880"/>
                  <a:gd name="textAreaBottom" fmla="*/ 310680 h 308880"/>
                </a:gdLst>
                <a:ahLst/>
                <a:rect l="textAreaLeft" t="textAreaTop" r="textAreaRight" b="textAreaBottom"/>
                <a:pathLst>
                  <a:path w="10195" h="9121">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73" name="Google Shape;8920;p59"/>
              <p:cNvSpPr/>
              <p:nvPr/>
            </p:nvSpPr>
            <p:spPr>
              <a:xfrm>
                <a:off x="5754240" y="1191600"/>
                <a:ext cx="98640" cy="98640"/>
              </a:xfrm>
              <a:custGeom>
                <a:avLst/>
                <a:gdLst>
                  <a:gd name="textAreaLeft" fmla="*/ 0 w 98640"/>
                  <a:gd name="textAreaRight" fmla="*/ 100440 w 98640"/>
                  <a:gd name="textAreaTop" fmla="*/ 0 h 98640"/>
                  <a:gd name="textAreaBottom" fmla="*/ 100440 h 98640"/>
                </a:gdLst>
                <a:ahLst/>
                <a:rect l="textAreaLeft" t="textAreaTop" r="textAreaRight" b="textAreaBottom"/>
                <a:pathLst>
                  <a:path w="2946" h="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a:solidFill>
                  <a:srgbClr val="5f7d9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74" name="Google Shape;8921;p59"/>
            <p:cNvGrpSpPr/>
            <p:nvPr/>
          </p:nvGrpSpPr>
          <p:grpSpPr>
            <a:xfrm>
              <a:off x="5992920" y="1191600"/>
              <a:ext cx="345240" cy="358920"/>
              <a:chOff x="5992920" y="1191600"/>
              <a:chExt cx="345240" cy="358920"/>
            </a:xfrm>
          </p:grpSpPr>
          <p:sp>
            <p:nvSpPr>
              <p:cNvPr id="8275" name="Google Shape;8922;p59"/>
              <p:cNvSpPr/>
              <p:nvPr/>
            </p:nvSpPr>
            <p:spPr>
              <a:xfrm>
                <a:off x="5992920" y="1241640"/>
                <a:ext cx="345240" cy="308880"/>
              </a:xfrm>
              <a:custGeom>
                <a:avLst/>
                <a:gdLst>
                  <a:gd name="textAreaLeft" fmla="*/ 0 w 345240"/>
                  <a:gd name="textAreaRight" fmla="*/ 347040 w 345240"/>
                  <a:gd name="textAreaTop" fmla="*/ 0 h 308880"/>
                  <a:gd name="textAreaBottom" fmla="*/ 310680 h 308880"/>
                </a:gdLst>
                <a:ahLst/>
                <a:rect l="textAreaLeft" t="textAreaTop" r="textAreaRight" b="textAreaBottom"/>
                <a:pathLst>
                  <a:path w="10193" h="9121">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76" name="Google Shape;8923;p59"/>
              <p:cNvSpPr/>
              <p:nvPr/>
            </p:nvSpPr>
            <p:spPr>
              <a:xfrm>
                <a:off x="6116040" y="1191600"/>
                <a:ext cx="98640" cy="98640"/>
              </a:xfrm>
              <a:custGeom>
                <a:avLst/>
                <a:gdLst>
                  <a:gd name="textAreaLeft" fmla="*/ 0 w 98640"/>
                  <a:gd name="textAreaRight" fmla="*/ 100440 w 98640"/>
                  <a:gd name="textAreaTop" fmla="*/ 0 h 98640"/>
                  <a:gd name="textAreaBottom" fmla="*/ 100440 h 98640"/>
                </a:gdLst>
                <a:ahLst/>
                <a:rect l="textAreaLeft" t="textAreaTop" r="textAreaRight" b="textAreaBottom"/>
                <a:pathLst>
                  <a:path w="2945" h="2946">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a:solidFill>
                  <a:srgbClr val="a5b7c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77" name="Google Shape;8924;p59"/>
            <p:cNvGrpSpPr/>
            <p:nvPr/>
          </p:nvGrpSpPr>
          <p:grpSpPr>
            <a:xfrm>
              <a:off x="5631120" y="1569960"/>
              <a:ext cx="345240" cy="359280"/>
              <a:chOff x="5631120" y="1569960"/>
              <a:chExt cx="345240" cy="359280"/>
            </a:xfrm>
          </p:grpSpPr>
          <p:sp>
            <p:nvSpPr>
              <p:cNvPr id="8278" name="Google Shape;8925;p59"/>
              <p:cNvSpPr/>
              <p:nvPr/>
            </p:nvSpPr>
            <p:spPr>
              <a:xfrm>
                <a:off x="5631120" y="1569960"/>
                <a:ext cx="345240" cy="308880"/>
              </a:xfrm>
              <a:custGeom>
                <a:avLst/>
                <a:gdLst>
                  <a:gd name="textAreaLeft" fmla="*/ 0 w 345240"/>
                  <a:gd name="textAreaRight" fmla="*/ 347040 w 345240"/>
                  <a:gd name="textAreaTop" fmla="*/ 0 h 308880"/>
                  <a:gd name="textAreaBottom" fmla="*/ 310680 h 308880"/>
                </a:gdLst>
                <a:ahLst/>
                <a:rect l="textAreaLeft" t="textAreaTop" r="textAreaRight" b="textAreaBottom"/>
                <a:pathLst>
                  <a:path w="10193" h="9122">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79" name="Google Shape;8926;p59"/>
              <p:cNvSpPr/>
              <p:nvPr/>
            </p:nvSpPr>
            <p:spPr>
              <a:xfrm>
                <a:off x="5754240" y="1830600"/>
                <a:ext cx="98640" cy="98640"/>
              </a:xfrm>
              <a:custGeom>
                <a:avLst/>
                <a:gdLst>
                  <a:gd name="textAreaLeft" fmla="*/ 0 w 98640"/>
                  <a:gd name="textAreaRight" fmla="*/ 100440 w 98640"/>
                  <a:gd name="textAreaTop" fmla="*/ 0 h 98640"/>
                  <a:gd name="textAreaBottom" fmla="*/ 100440 h 98640"/>
                </a:gdLst>
                <a:ahLst/>
                <a:rect l="textAreaLeft" t="textAreaTop" r="textAreaRight" b="textAreaBottom"/>
                <a:pathLst>
                  <a:path w="2946" h="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a:solidFill>
                  <a:srgbClr val="a5b7c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80" name="Google Shape;8927;p59"/>
            <p:cNvGrpSpPr/>
            <p:nvPr/>
          </p:nvGrpSpPr>
          <p:grpSpPr>
            <a:xfrm>
              <a:off x="5992920" y="1569960"/>
              <a:ext cx="345240" cy="359280"/>
              <a:chOff x="5992920" y="1569960"/>
              <a:chExt cx="345240" cy="359280"/>
            </a:xfrm>
          </p:grpSpPr>
          <p:sp>
            <p:nvSpPr>
              <p:cNvPr id="8281" name="Google Shape;8928;p59"/>
              <p:cNvSpPr/>
              <p:nvPr/>
            </p:nvSpPr>
            <p:spPr>
              <a:xfrm>
                <a:off x="5992920" y="1569960"/>
                <a:ext cx="345240" cy="308880"/>
              </a:xfrm>
              <a:custGeom>
                <a:avLst/>
                <a:gdLst>
                  <a:gd name="textAreaLeft" fmla="*/ 0 w 345240"/>
                  <a:gd name="textAreaRight" fmla="*/ 347040 w 345240"/>
                  <a:gd name="textAreaTop" fmla="*/ 0 h 308880"/>
                  <a:gd name="textAreaBottom" fmla="*/ 310680 h 308880"/>
                </a:gdLst>
                <a:ahLst/>
                <a:rect l="textAreaLeft" t="textAreaTop" r="textAreaRight" b="textAreaBottom"/>
                <a:pathLst>
                  <a:path w="10193" h="9122">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82" name="Google Shape;8929;p59"/>
              <p:cNvSpPr/>
              <p:nvPr/>
            </p:nvSpPr>
            <p:spPr>
              <a:xfrm>
                <a:off x="6116040" y="1830600"/>
                <a:ext cx="98640" cy="98640"/>
              </a:xfrm>
              <a:custGeom>
                <a:avLst/>
                <a:gdLst>
                  <a:gd name="textAreaLeft" fmla="*/ 0 w 98640"/>
                  <a:gd name="textAreaRight" fmla="*/ 100440 w 98640"/>
                  <a:gd name="textAreaTop" fmla="*/ 0 h 98640"/>
                  <a:gd name="textAreaBottom" fmla="*/ 100440 h 98640"/>
                </a:gdLst>
                <a:ahLst/>
                <a:rect l="textAreaLeft" t="textAreaTop" r="textAreaRight" b="textAreaBottom"/>
                <a:pathLst>
                  <a:path w="2945" h="2946">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a:solidFill>
                  <a:srgbClr val="5f7d95"/>
                </a:solidFill>
                <a:round/>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sp>
          <p:nvSpPr>
            <p:cNvPr id="8283" name="Google Shape;8930;p59"/>
            <p:cNvSpPr/>
            <p:nvPr/>
          </p:nvSpPr>
          <p:spPr>
            <a:xfrm>
              <a:off x="5856120" y="1432440"/>
              <a:ext cx="255600" cy="255960"/>
            </a:xfrm>
            <a:custGeom>
              <a:avLst/>
              <a:gdLst>
                <a:gd name="textAreaLeft" fmla="*/ 0 w 255600"/>
                <a:gd name="textAreaRight" fmla="*/ 257400 w 255600"/>
                <a:gd name="textAreaTop" fmla="*/ 0 h 255960"/>
                <a:gd name="textAreaBottom" fmla="*/ 257760 h 255960"/>
              </a:gdLst>
              <a:ahLst/>
              <a:rect l="textAreaLeft" t="textAreaTop" r="textAreaRight" b="textAreaBottom"/>
              <a:pathLst>
                <a:path w="2945" h="2946">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284" name="Google Shape;8931;p59"/>
          <p:cNvGrpSpPr/>
          <p:nvPr/>
        </p:nvGrpSpPr>
        <p:grpSpPr>
          <a:xfrm>
            <a:off x="732600" y="2927520"/>
            <a:ext cx="1451160" cy="619560"/>
            <a:chOff x="732600" y="2927520"/>
            <a:chExt cx="1451160" cy="619560"/>
          </a:xfrm>
        </p:grpSpPr>
        <p:sp>
          <p:nvSpPr>
            <p:cNvPr id="8285" name="Google Shape;8932;p59"/>
            <p:cNvSpPr/>
            <p:nvPr/>
          </p:nvSpPr>
          <p:spPr>
            <a:xfrm>
              <a:off x="940320" y="3136680"/>
              <a:ext cx="411840" cy="410400"/>
            </a:xfrm>
            <a:custGeom>
              <a:avLst/>
              <a:gdLst>
                <a:gd name="textAreaLeft" fmla="*/ 0 w 411840"/>
                <a:gd name="textAreaRight" fmla="*/ 413640 w 411840"/>
                <a:gd name="textAreaTop" fmla="*/ 0 h 410400"/>
                <a:gd name="textAreaBottom" fmla="*/ 412200 h 410400"/>
              </a:gdLst>
              <a:ahLst/>
              <a:rect l="textAreaLeft" t="textAreaTop" r="textAreaRight" b="textAreaBottom"/>
              <a:pathLst>
                <a:path w="33153" h="3304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a:solidFill>
                <a:srgbClr val="d6db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86" name="Google Shape;8933;p59"/>
            <p:cNvSpPr/>
            <p:nvPr/>
          </p:nvSpPr>
          <p:spPr>
            <a:xfrm>
              <a:off x="1359000" y="3137760"/>
              <a:ext cx="409320" cy="407880"/>
            </a:xfrm>
            <a:custGeom>
              <a:avLst/>
              <a:gdLst>
                <a:gd name="textAreaLeft" fmla="*/ 0 w 409320"/>
                <a:gd name="textAreaRight" fmla="*/ 411120 w 409320"/>
                <a:gd name="textAreaTop" fmla="*/ 0 h 407880"/>
                <a:gd name="textAreaBottom" fmla="*/ 409680 h 407880"/>
              </a:gdLst>
              <a:ahLst/>
              <a:rect l="textAreaLeft" t="textAreaTop" r="textAreaRight" b="textAreaBottom"/>
              <a:pathLst>
                <a:path w="32959" h="32847">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87" name="Google Shape;8934;p59"/>
            <p:cNvSpPr/>
            <p:nvPr/>
          </p:nvSpPr>
          <p:spPr>
            <a:xfrm>
              <a:off x="732600" y="2927520"/>
              <a:ext cx="411840" cy="410400"/>
            </a:xfrm>
            <a:custGeom>
              <a:avLst/>
              <a:gdLst>
                <a:gd name="textAreaLeft" fmla="*/ 0 w 411840"/>
                <a:gd name="textAreaRight" fmla="*/ 413640 w 411840"/>
                <a:gd name="textAreaTop" fmla="*/ 0 h 410400"/>
                <a:gd name="textAreaBottom" fmla="*/ 412200 h 410400"/>
              </a:gdLst>
              <a:ahLst/>
              <a:rect l="textAreaLeft" t="textAreaTop" r="textAreaRight" b="textAreaBottom"/>
              <a:pathLst>
                <a:path w="33149" h="33038">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a:solidFill>
                <a:srgbClr val="7994a9"/>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88" name="Google Shape;8935;p59"/>
            <p:cNvSpPr/>
            <p:nvPr/>
          </p:nvSpPr>
          <p:spPr>
            <a:xfrm>
              <a:off x="1148760" y="2927520"/>
              <a:ext cx="411840" cy="410400"/>
            </a:xfrm>
            <a:custGeom>
              <a:avLst/>
              <a:gdLst>
                <a:gd name="textAreaLeft" fmla="*/ 0 w 411840"/>
                <a:gd name="textAreaRight" fmla="*/ 413640 w 411840"/>
                <a:gd name="textAreaTop" fmla="*/ 0 h 410400"/>
                <a:gd name="textAreaBottom" fmla="*/ 412200 h 410400"/>
              </a:gdLst>
              <a:ahLst/>
              <a:rect l="textAreaLeft" t="textAreaTop" r="textAreaRight" b="textAreaBottom"/>
              <a:pathLst>
                <a:path w="33150" h="33037">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a:solidFill>
                <a:srgbClr val="b3c3ce"/>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89" name="Google Shape;8936;p59"/>
            <p:cNvSpPr/>
            <p:nvPr/>
          </p:nvSpPr>
          <p:spPr>
            <a:xfrm>
              <a:off x="1774440" y="3139200"/>
              <a:ext cx="409320" cy="407880"/>
            </a:xfrm>
            <a:custGeom>
              <a:avLst/>
              <a:gdLst>
                <a:gd name="textAreaLeft" fmla="*/ 0 w 409320"/>
                <a:gd name="textAreaRight" fmla="*/ 411120 w 409320"/>
                <a:gd name="textAreaTop" fmla="*/ 0 h 407880"/>
                <a:gd name="textAreaBottom" fmla="*/ 409680 h 407880"/>
              </a:gdLst>
              <a:ahLst/>
              <a:rect l="textAreaLeft" t="textAreaTop" r="textAreaRight" b="textAreaBottom"/>
              <a:pathLst>
                <a:path w="32955" h="32848">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290" name="Google Shape;8937;p59"/>
            <p:cNvSpPr/>
            <p:nvPr/>
          </p:nvSpPr>
          <p:spPr>
            <a:xfrm>
              <a:off x="1566000" y="2930760"/>
              <a:ext cx="409320" cy="407880"/>
            </a:xfrm>
            <a:custGeom>
              <a:avLst/>
              <a:gdLst>
                <a:gd name="textAreaLeft" fmla="*/ 0 w 409320"/>
                <a:gd name="textAreaRight" fmla="*/ 411120 w 409320"/>
                <a:gd name="textAreaTop" fmla="*/ 0 h 407880"/>
                <a:gd name="textAreaBottom" fmla="*/ 409680 h 407880"/>
              </a:gdLst>
              <a:ahLst/>
              <a:rect l="textAreaLeft" t="textAreaTop" r="textAreaRight" b="textAreaBottom"/>
              <a:pathLst>
                <a:path w="32958" h="32844">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grpSp>
        <p:nvGrpSpPr>
          <p:cNvPr id="8291" name="Google Shape;8942;p60"/>
          <p:cNvGrpSpPr/>
          <p:nvPr/>
        </p:nvGrpSpPr>
        <p:grpSpPr>
          <a:xfrm>
            <a:off x="729360" y="1179720"/>
            <a:ext cx="1634040" cy="1524240"/>
            <a:chOff x="729360" y="1179720"/>
            <a:chExt cx="1634040" cy="1524240"/>
          </a:xfrm>
        </p:grpSpPr>
        <p:grpSp>
          <p:nvGrpSpPr>
            <p:cNvPr id="8292" name="Google Shape;8943;p60"/>
            <p:cNvGrpSpPr/>
            <p:nvPr/>
          </p:nvGrpSpPr>
          <p:grpSpPr>
            <a:xfrm>
              <a:off x="729360" y="1179720"/>
              <a:ext cx="78840" cy="1524240"/>
              <a:chOff x="729360" y="1179720"/>
              <a:chExt cx="78840" cy="1524240"/>
            </a:xfrm>
          </p:grpSpPr>
          <p:sp>
            <p:nvSpPr>
              <p:cNvPr id="8293" name="Google Shape;8944;p60"/>
              <p:cNvSpPr/>
              <p:nvPr/>
            </p:nvSpPr>
            <p:spPr>
              <a:xfrm>
                <a:off x="72936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94" name="Google Shape;8945;p60"/>
              <p:cNvSpPr/>
              <p:nvPr/>
            </p:nvSpPr>
            <p:spPr>
              <a:xfrm>
                <a:off x="72936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95" name="Google Shape;8946;p60"/>
              <p:cNvSpPr/>
              <p:nvPr/>
            </p:nvSpPr>
            <p:spPr>
              <a:xfrm>
                <a:off x="72936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96" name="Google Shape;8947;p60"/>
              <p:cNvSpPr/>
              <p:nvPr/>
            </p:nvSpPr>
            <p:spPr>
              <a:xfrm>
                <a:off x="729360" y="16617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97" name="Google Shape;8948;p60"/>
              <p:cNvSpPr/>
              <p:nvPr/>
            </p:nvSpPr>
            <p:spPr>
              <a:xfrm>
                <a:off x="729360" y="182160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98" name="Google Shape;8949;p60"/>
              <p:cNvSpPr/>
              <p:nvPr/>
            </p:nvSpPr>
            <p:spPr>
              <a:xfrm>
                <a:off x="729360" y="19821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299" name="Google Shape;8950;p60"/>
              <p:cNvSpPr/>
              <p:nvPr/>
            </p:nvSpPr>
            <p:spPr>
              <a:xfrm>
                <a:off x="729360" y="214308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00" name="Google Shape;8951;p60"/>
              <p:cNvSpPr/>
              <p:nvPr/>
            </p:nvSpPr>
            <p:spPr>
              <a:xfrm>
                <a:off x="729360" y="230364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01" name="Google Shape;8952;p60"/>
              <p:cNvSpPr/>
              <p:nvPr/>
            </p:nvSpPr>
            <p:spPr>
              <a:xfrm>
                <a:off x="729360" y="24645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02" name="Google Shape;8953;p60"/>
              <p:cNvSpPr/>
              <p:nvPr/>
            </p:nvSpPr>
            <p:spPr>
              <a:xfrm>
                <a:off x="72936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03" name="Google Shape;8954;p60"/>
            <p:cNvGrpSpPr/>
            <p:nvPr/>
          </p:nvGrpSpPr>
          <p:grpSpPr>
            <a:xfrm>
              <a:off x="903240" y="1179720"/>
              <a:ext cx="78840" cy="1524240"/>
              <a:chOff x="903240" y="1179720"/>
              <a:chExt cx="78840" cy="1524240"/>
            </a:xfrm>
          </p:grpSpPr>
          <p:sp>
            <p:nvSpPr>
              <p:cNvPr id="8304" name="Google Shape;8955;p60"/>
              <p:cNvSpPr/>
              <p:nvPr/>
            </p:nvSpPr>
            <p:spPr>
              <a:xfrm>
                <a:off x="90324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05" name="Google Shape;8956;p60"/>
              <p:cNvSpPr/>
              <p:nvPr/>
            </p:nvSpPr>
            <p:spPr>
              <a:xfrm>
                <a:off x="90324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06" name="Google Shape;8957;p60"/>
              <p:cNvSpPr/>
              <p:nvPr/>
            </p:nvSpPr>
            <p:spPr>
              <a:xfrm>
                <a:off x="90324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07" name="Google Shape;8958;p60"/>
              <p:cNvSpPr/>
              <p:nvPr/>
            </p:nvSpPr>
            <p:spPr>
              <a:xfrm>
                <a:off x="903240" y="16617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08" name="Google Shape;8959;p60"/>
              <p:cNvSpPr/>
              <p:nvPr/>
            </p:nvSpPr>
            <p:spPr>
              <a:xfrm>
                <a:off x="903240" y="18216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09" name="Google Shape;8960;p60"/>
              <p:cNvSpPr/>
              <p:nvPr/>
            </p:nvSpPr>
            <p:spPr>
              <a:xfrm>
                <a:off x="903240" y="19821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10" name="Google Shape;8961;p60"/>
              <p:cNvSpPr/>
              <p:nvPr/>
            </p:nvSpPr>
            <p:spPr>
              <a:xfrm>
                <a:off x="903240" y="214308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11" name="Google Shape;8962;p60"/>
              <p:cNvSpPr/>
              <p:nvPr/>
            </p:nvSpPr>
            <p:spPr>
              <a:xfrm>
                <a:off x="903240" y="230364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12" name="Google Shape;8963;p60"/>
              <p:cNvSpPr/>
              <p:nvPr/>
            </p:nvSpPr>
            <p:spPr>
              <a:xfrm>
                <a:off x="903240" y="24645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13" name="Google Shape;8964;p60"/>
              <p:cNvSpPr/>
              <p:nvPr/>
            </p:nvSpPr>
            <p:spPr>
              <a:xfrm>
                <a:off x="90324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14" name="Google Shape;8965;p60"/>
            <p:cNvGrpSpPr/>
            <p:nvPr/>
          </p:nvGrpSpPr>
          <p:grpSpPr>
            <a:xfrm>
              <a:off x="1077120" y="1179720"/>
              <a:ext cx="78840" cy="1524240"/>
              <a:chOff x="1077120" y="1179720"/>
              <a:chExt cx="78840" cy="1524240"/>
            </a:xfrm>
          </p:grpSpPr>
          <p:sp>
            <p:nvSpPr>
              <p:cNvPr id="8315" name="Google Shape;8966;p60"/>
              <p:cNvSpPr/>
              <p:nvPr/>
            </p:nvSpPr>
            <p:spPr>
              <a:xfrm>
                <a:off x="107712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16" name="Google Shape;8967;p60"/>
              <p:cNvSpPr/>
              <p:nvPr/>
            </p:nvSpPr>
            <p:spPr>
              <a:xfrm>
                <a:off x="107712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17" name="Google Shape;8968;p60"/>
              <p:cNvSpPr/>
              <p:nvPr/>
            </p:nvSpPr>
            <p:spPr>
              <a:xfrm>
                <a:off x="107712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18" name="Google Shape;8969;p60"/>
              <p:cNvSpPr/>
              <p:nvPr/>
            </p:nvSpPr>
            <p:spPr>
              <a:xfrm>
                <a:off x="1077120" y="16617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19" name="Google Shape;8970;p60"/>
              <p:cNvSpPr/>
              <p:nvPr/>
            </p:nvSpPr>
            <p:spPr>
              <a:xfrm>
                <a:off x="1077120" y="18216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20" name="Google Shape;8971;p60"/>
              <p:cNvSpPr/>
              <p:nvPr/>
            </p:nvSpPr>
            <p:spPr>
              <a:xfrm>
                <a:off x="1077120" y="19821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21" name="Google Shape;8972;p60"/>
              <p:cNvSpPr/>
              <p:nvPr/>
            </p:nvSpPr>
            <p:spPr>
              <a:xfrm>
                <a:off x="1077120" y="21430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22" name="Google Shape;8973;p60"/>
              <p:cNvSpPr/>
              <p:nvPr/>
            </p:nvSpPr>
            <p:spPr>
              <a:xfrm>
                <a:off x="1077120" y="230364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23" name="Google Shape;8974;p60"/>
              <p:cNvSpPr/>
              <p:nvPr/>
            </p:nvSpPr>
            <p:spPr>
              <a:xfrm>
                <a:off x="1077120" y="24645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24" name="Google Shape;8975;p60"/>
              <p:cNvSpPr/>
              <p:nvPr/>
            </p:nvSpPr>
            <p:spPr>
              <a:xfrm>
                <a:off x="107712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25" name="Google Shape;8976;p60"/>
            <p:cNvGrpSpPr/>
            <p:nvPr/>
          </p:nvGrpSpPr>
          <p:grpSpPr>
            <a:xfrm>
              <a:off x="1247760" y="1179720"/>
              <a:ext cx="78840" cy="1524240"/>
              <a:chOff x="1247760" y="1179720"/>
              <a:chExt cx="78840" cy="1524240"/>
            </a:xfrm>
          </p:grpSpPr>
          <p:sp>
            <p:nvSpPr>
              <p:cNvPr id="8326" name="Google Shape;8977;p60"/>
              <p:cNvSpPr/>
              <p:nvPr/>
            </p:nvSpPr>
            <p:spPr>
              <a:xfrm>
                <a:off x="124776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27" name="Google Shape;8978;p60"/>
              <p:cNvSpPr/>
              <p:nvPr/>
            </p:nvSpPr>
            <p:spPr>
              <a:xfrm>
                <a:off x="124776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28" name="Google Shape;8979;p60"/>
              <p:cNvSpPr/>
              <p:nvPr/>
            </p:nvSpPr>
            <p:spPr>
              <a:xfrm>
                <a:off x="124776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29" name="Google Shape;8980;p60"/>
              <p:cNvSpPr/>
              <p:nvPr/>
            </p:nvSpPr>
            <p:spPr>
              <a:xfrm>
                <a:off x="1247760" y="16617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30" name="Google Shape;8981;p60"/>
              <p:cNvSpPr/>
              <p:nvPr/>
            </p:nvSpPr>
            <p:spPr>
              <a:xfrm>
                <a:off x="1247760" y="182160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31" name="Google Shape;8982;p60"/>
              <p:cNvSpPr/>
              <p:nvPr/>
            </p:nvSpPr>
            <p:spPr>
              <a:xfrm>
                <a:off x="1247760" y="19821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32" name="Google Shape;8983;p60"/>
              <p:cNvSpPr/>
              <p:nvPr/>
            </p:nvSpPr>
            <p:spPr>
              <a:xfrm>
                <a:off x="1247760" y="214308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33" name="Google Shape;8984;p60"/>
              <p:cNvSpPr/>
              <p:nvPr/>
            </p:nvSpPr>
            <p:spPr>
              <a:xfrm>
                <a:off x="1247760" y="230364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34" name="Google Shape;8985;p60"/>
              <p:cNvSpPr/>
              <p:nvPr/>
            </p:nvSpPr>
            <p:spPr>
              <a:xfrm>
                <a:off x="1247760" y="24645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35" name="Google Shape;8986;p60"/>
              <p:cNvSpPr/>
              <p:nvPr/>
            </p:nvSpPr>
            <p:spPr>
              <a:xfrm>
                <a:off x="124776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36" name="Google Shape;8987;p60"/>
            <p:cNvGrpSpPr/>
            <p:nvPr/>
          </p:nvGrpSpPr>
          <p:grpSpPr>
            <a:xfrm>
              <a:off x="1421640" y="1179720"/>
              <a:ext cx="78840" cy="1524240"/>
              <a:chOff x="1421640" y="1179720"/>
              <a:chExt cx="78840" cy="1524240"/>
            </a:xfrm>
          </p:grpSpPr>
          <p:sp>
            <p:nvSpPr>
              <p:cNvPr id="8337" name="Google Shape;8988;p60"/>
              <p:cNvSpPr/>
              <p:nvPr/>
            </p:nvSpPr>
            <p:spPr>
              <a:xfrm>
                <a:off x="142164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38" name="Google Shape;8989;p60"/>
              <p:cNvSpPr/>
              <p:nvPr/>
            </p:nvSpPr>
            <p:spPr>
              <a:xfrm>
                <a:off x="142164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39" name="Google Shape;8990;p60"/>
              <p:cNvSpPr/>
              <p:nvPr/>
            </p:nvSpPr>
            <p:spPr>
              <a:xfrm>
                <a:off x="142164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40" name="Google Shape;8991;p60"/>
              <p:cNvSpPr/>
              <p:nvPr/>
            </p:nvSpPr>
            <p:spPr>
              <a:xfrm>
                <a:off x="1421640" y="16617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41" name="Google Shape;8992;p60"/>
              <p:cNvSpPr/>
              <p:nvPr/>
            </p:nvSpPr>
            <p:spPr>
              <a:xfrm>
                <a:off x="1421640" y="18216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42" name="Google Shape;8993;p60"/>
              <p:cNvSpPr/>
              <p:nvPr/>
            </p:nvSpPr>
            <p:spPr>
              <a:xfrm>
                <a:off x="1421640" y="19821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43" name="Google Shape;8994;p60"/>
              <p:cNvSpPr/>
              <p:nvPr/>
            </p:nvSpPr>
            <p:spPr>
              <a:xfrm>
                <a:off x="1421640" y="21430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44" name="Google Shape;8995;p60"/>
              <p:cNvSpPr/>
              <p:nvPr/>
            </p:nvSpPr>
            <p:spPr>
              <a:xfrm>
                <a:off x="1421640" y="230364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45" name="Google Shape;8996;p60"/>
              <p:cNvSpPr/>
              <p:nvPr/>
            </p:nvSpPr>
            <p:spPr>
              <a:xfrm>
                <a:off x="1421640" y="24645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46" name="Google Shape;8997;p60"/>
              <p:cNvSpPr/>
              <p:nvPr/>
            </p:nvSpPr>
            <p:spPr>
              <a:xfrm>
                <a:off x="142164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47" name="Google Shape;8998;p60"/>
            <p:cNvGrpSpPr/>
            <p:nvPr/>
          </p:nvGrpSpPr>
          <p:grpSpPr>
            <a:xfrm>
              <a:off x="1592280" y="1179720"/>
              <a:ext cx="78840" cy="1524240"/>
              <a:chOff x="1592280" y="1179720"/>
              <a:chExt cx="78840" cy="1524240"/>
            </a:xfrm>
          </p:grpSpPr>
          <p:sp>
            <p:nvSpPr>
              <p:cNvPr id="8348" name="Google Shape;8999;p60"/>
              <p:cNvSpPr/>
              <p:nvPr/>
            </p:nvSpPr>
            <p:spPr>
              <a:xfrm>
                <a:off x="159228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49" name="Google Shape;9000;p60"/>
              <p:cNvSpPr/>
              <p:nvPr/>
            </p:nvSpPr>
            <p:spPr>
              <a:xfrm>
                <a:off x="159228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50" name="Google Shape;9001;p60"/>
              <p:cNvSpPr/>
              <p:nvPr/>
            </p:nvSpPr>
            <p:spPr>
              <a:xfrm>
                <a:off x="159228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51" name="Google Shape;9002;p60"/>
              <p:cNvSpPr/>
              <p:nvPr/>
            </p:nvSpPr>
            <p:spPr>
              <a:xfrm>
                <a:off x="1592280" y="16617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52" name="Google Shape;9003;p60"/>
              <p:cNvSpPr/>
              <p:nvPr/>
            </p:nvSpPr>
            <p:spPr>
              <a:xfrm>
                <a:off x="1592280" y="18216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53" name="Google Shape;9004;p60"/>
              <p:cNvSpPr/>
              <p:nvPr/>
            </p:nvSpPr>
            <p:spPr>
              <a:xfrm>
                <a:off x="1592280" y="19821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54" name="Google Shape;9005;p60"/>
              <p:cNvSpPr/>
              <p:nvPr/>
            </p:nvSpPr>
            <p:spPr>
              <a:xfrm>
                <a:off x="1592280" y="214308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55" name="Google Shape;9006;p60"/>
              <p:cNvSpPr/>
              <p:nvPr/>
            </p:nvSpPr>
            <p:spPr>
              <a:xfrm>
                <a:off x="1592280" y="230364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56" name="Google Shape;9007;p60"/>
              <p:cNvSpPr/>
              <p:nvPr/>
            </p:nvSpPr>
            <p:spPr>
              <a:xfrm>
                <a:off x="1592280" y="24645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57" name="Google Shape;9008;p60"/>
              <p:cNvSpPr/>
              <p:nvPr/>
            </p:nvSpPr>
            <p:spPr>
              <a:xfrm>
                <a:off x="159228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58" name="Google Shape;9009;p60"/>
            <p:cNvGrpSpPr/>
            <p:nvPr/>
          </p:nvGrpSpPr>
          <p:grpSpPr>
            <a:xfrm>
              <a:off x="1766160" y="1179720"/>
              <a:ext cx="78840" cy="1524240"/>
              <a:chOff x="1766160" y="1179720"/>
              <a:chExt cx="78840" cy="1524240"/>
            </a:xfrm>
          </p:grpSpPr>
          <p:sp>
            <p:nvSpPr>
              <p:cNvPr id="8359" name="Google Shape;9010;p60"/>
              <p:cNvSpPr/>
              <p:nvPr/>
            </p:nvSpPr>
            <p:spPr>
              <a:xfrm>
                <a:off x="176616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60" name="Google Shape;9011;p60"/>
              <p:cNvSpPr/>
              <p:nvPr/>
            </p:nvSpPr>
            <p:spPr>
              <a:xfrm>
                <a:off x="176616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61" name="Google Shape;9012;p60"/>
              <p:cNvSpPr/>
              <p:nvPr/>
            </p:nvSpPr>
            <p:spPr>
              <a:xfrm>
                <a:off x="176616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62" name="Google Shape;9013;p60"/>
              <p:cNvSpPr/>
              <p:nvPr/>
            </p:nvSpPr>
            <p:spPr>
              <a:xfrm>
                <a:off x="1766160" y="16617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63" name="Google Shape;9014;p60"/>
              <p:cNvSpPr/>
              <p:nvPr/>
            </p:nvSpPr>
            <p:spPr>
              <a:xfrm>
                <a:off x="1766160" y="18216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64" name="Google Shape;9015;p60"/>
              <p:cNvSpPr/>
              <p:nvPr/>
            </p:nvSpPr>
            <p:spPr>
              <a:xfrm>
                <a:off x="1766160" y="19821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65" name="Google Shape;9016;p60"/>
              <p:cNvSpPr/>
              <p:nvPr/>
            </p:nvSpPr>
            <p:spPr>
              <a:xfrm>
                <a:off x="1766160" y="21430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66" name="Google Shape;9017;p60"/>
              <p:cNvSpPr/>
              <p:nvPr/>
            </p:nvSpPr>
            <p:spPr>
              <a:xfrm>
                <a:off x="1766160" y="230364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67" name="Google Shape;9018;p60"/>
              <p:cNvSpPr/>
              <p:nvPr/>
            </p:nvSpPr>
            <p:spPr>
              <a:xfrm>
                <a:off x="1766160" y="24645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68" name="Google Shape;9019;p60"/>
              <p:cNvSpPr/>
              <p:nvPr/>
            </p:nvSpPr>
            <p:spPr>
              <a:xfrm>
                <a:off x="176616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69" name="Google Shape;9020;p60"/>
            <p:cNvGrpSpPr/>
            <p:nvPr/>
          </p:nvGrpSpPr>
          <p:grpSpPr>
            <a:xfrm>
              <a:off x="1936800" y="1179720"/>
              <a:ext cx="78840" cy="1524240"/>
              <a:chOff x="1936800" y="1179720"/>
              <a:chExt cx="78840" cy="1524240"/>
            </a:xfrm>
          </p:grpSpPr>
          <p:sp>
            <p:nvSpPr>
              <p:cNvPr id="8370" name="Google Shape;9021;p60"/>
              <p:cNvSpPr/>
              <p:nvPr/>
            </p:nvSpPr>
            <p:spPr>
              <a:xfrm>
                <a:off x="193680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71" name="Google Shape;9022;p60"/>
              <p:cNvSpPr/>
              <p:nvPr/>
            </p:nvSpPr>
            <p:spPr>
              <a:xfrm>
                <a:off x="193680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72" name="Google Shape;9023;p60"/>
              <p:cNvSpPr/>
              <p:nvPr/>
            </p:nvSpPr>
            <p:spPr>
              <a:xfrm>
                <a:off x="193680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73" name="Google Shape;9024;p60"/>
              <p:cNvSpPr/>
              <p:nvPr/>
            </p:nvSpPr>
            <p:spPr>
              <a:xfrm>
                <a:off x="1936800" y="16617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74" name="Google Shape;9025;p60"/>
              <p:cNvSpPr/>
              <p:nvPr/>
            </p:nvSpPr>
            <p:spPr>
              <a:xfrm>
                <a:off x="1936800" y="18216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75" name="Google Shape;9026;p60"/>
              <p:cNvSpPr/>
              <p:nvPr/>
            </p:nvSpPr>
            <p:spPr>
              <a:xfrm>
                <a:off x="1936800" y="19821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76" name="Google Shape;9027;p60"/>
              <p:cNvSpPr/>
              <p:nvPr/>
            </p:nvSpPr>
            <p:spPr>
              <a:xfrm>
                <a:off x="1936800" y="214308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77" name="Google Shape;9028;p60"/>
              <p:cNvSpPr/>
              <p:nvPr/>
            </p:nvSpPr>
            <p:spPr>
              <a:xfrm>
                <a:off x="1936800" y="230364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78" name="Google Shape;9029;p60"/>
              <p:cNvSpPr/>
              <p:nvPr/>
            </p:nvSpPr>
            <p:spPr>
              <a:xfrm>
                <a:off x="1936800" y="24645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79" name="Google Shape;9030;p60"/>
              <p:cNvSpPr/>
              <p:nvPr/>
            </p:nvSpPr>
            <p:spPr>
              <a:xfrm>
                <a:off x="193680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80" name="Google Shape;9031;p60"/>
            <p:cNvGrpSpPr/>
            <p:nvPr/>
          </p:nvGrpSpPr>
          <p:grpSpPr>
            <a:xfrm>
              <a:off x="2110680" y="1179720"/>
              <a:ext cx="78840" cy="1524240"/>
              <a:chOff x="2110680" y="1179720"/>
              <a:chExt cx="78840" cy="1524240"/>
            </a:xfrm>
          </p:grpSpPr>
          <p:sp>
            <p:nvSpPr>
              <p:cNvPr id="8381" name="Google Shape;9032;p60"/>
              <p:cNvSpPr/>
              <p:nvPr/>
            </p:nvSpPr>
            <p:spPr>
              <a:xfrm>
                <a:off x="211068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82" name="Google Shape;9033;p60"/>
              <p:cNvSpPr/>
              <p:nvPr/>
            </p:nvSpPr>
            <p:spPr>
              <a:xfrm>
                <a:off x="211068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83" name="Google Shape;9034;p60"/>
              <p:cNvSpPr/>
              <p:nvPr/>
            </p:nvSpPr>
            <p:spPr>
              <a:xfrm>
                <a:off x="211068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84" name="Google Shape;9035;p60"/>
              <p:cNvSpPr/>
              <p:nvPr/>
            </p:nvSpPr>
            <p:spPr>
              <a:xfrm>
                <a:off x="2110680" y="16617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85" name="Google Shape;9036;p60"/>
              <p:cNvSpPr/>
              <p:nvPr/>
            </p:nvSpPr>
            <p:spPr>
              <a:xfrm>
                <a:off x="2110680" y="182160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86" name="Google Shape;9037;p60"/>
              <p:cNvSpPr/>
              <p:nvPr/>
            </p:nvSpPr>
            <p:spPr>
              <a:xfrm>
                <a:off x="2110680" y="19821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87" name="Google Shape;9038;p60"/>
              <p:cNvSpPr/>
              <p:nvPr/>
            </p:nvSpPr>
            <p:spPr>
              <a:xfrm>
                <a:off x="2110680" y="214308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88" name="Google Shape;9039;p60"/>
              <p:cNvSpPr/>
              <p:nvPr/>
            </p:nvSpPr>
            <p:spPr>
              <a:xfrm>
                <a:off x="2110680" y="230364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89" name="Google Shape;9040;p60"/>
              <p:cNvSpPr/>
              <p:nvPr/>
            </p:nvSpPr>
            <p:spPr>
              <a:xfrm>
                <a:off x="2110680" y="24645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90" name="Google Shape;9041;p60"/>
              <p:cNvSpPr/>
              <p:nvPr/>
            </p:nvSpPr>
            <p:spPr>
              <a:xfrm>
                <a:off x="211068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391" name="Google Shape;9042;p60"/>
            <p:cNvGrpSpPr/>
            <p:nvPr/>
          </p:nvGrpSpPr>
          <p:grpSpPr>
            <a:xfrm>
              <a:off x="2284560" y="1179720"/>
              <a:ext cx="78840" cy="1524240"/>
              <a:chOff x="2284560" y="1179720"/>
              <a:chExt cx="78840" cy="1524240"/>
            </a:xfrm>
          </p:grpSpPr>
          <p:sp>
            <p:nvSpPr>
              <p:cNvPr id="8392" name="Google Shape;9043;p60"/>
              <p:cNvSpPr/>
              <p:nvPr/>
            </p:nvSpPr>
            <p:spPr>
              <a:xfrm>
                <a:off x="2284560" y="117972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93" name="Google Shape;9044;p60"/>
              <p:cNvSpPr/>
              <p:nvPr/>
            </p:nvSpPr>
            <p:spPr>
              <a:xfrm>
                <a:off x="2284560" y="134028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94" name="Google Shape;9045;p60"/>
              <p:cNvSpPr/>
              <p:nvPr/>
            </p:nvSpPr>
            <p:spPr>
              <a:xfrm>
                <a:off x="2284560" y="15012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95" name="Google Shape;9046;p60"/>
              <p:cNvSpPr/>
              <p:nvPr/>
            </p:nvSpPr>
            <p:spPr>
              <a:xfrm>
                <a:off x="2284560" y="16617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96" name="Google Shape;9047;p60"/>
              <p:cNvSpPr/>
              <p:nvPr/>
            </p:nvSpPr>
            <p:spPr>
              <a:xfrm>
                <a:off x="2284560" y="182160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97" name="Google Shape;9048;p60"/>
              <p:cNvSpPr/>
              <p:nvPr/>
            </p:nvSpPr>
            <p:spPr>
              <a:xfrm>
                <a:off x="2284560" y="1982160"/>
                <a:ext cx="78840" cy="78840"/>
              </a:xfrm>
              <a:prstGeom prst="rect">
                <a:avLst/>
              </a:prstGeom>
              <a:noFill/>
              <a:ln w="9525">
                <a:solidFill>
                  <a:srgbClr val="cfd9e0"/>
                </a:solidFill>
                <a:round/>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98" name="Google Shape;9049;p60"/>
              <p:cNvSpPr/>
              <p:nvPr/>
            </p:nvSpPr>
            <p:spPr>
              <a:xfrm>
                <a:off x="2284560" y="214308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399" name="Google Shape;9050;p60"/>
              <p:cNvSpPr/>
              <p:nvPr/>
            </p:nvSpPr>
            <p:spPr>
              <a:xfrm>
                <a:off x="2284560" y="230364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400" name="Google Shape;9051;p60"/>
              <p:cNvSpPr/>
              <p:nvPr/>
            </p:nvSpPr>
            <p:spPr>
              <a:xfrm>
                <a:off x="2284560" y="246456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8401" name="Google Shape;9052;p60"/>
              <p:cNvSpPr/>
              <p:nvPr/>
            </p:nvSpPr>
            <p:spPr>
              <a:xfrm>
                <a:off x="2284560" y="2625120"/>
                <a:ext cx="78840" cy="78840"/>
              </a:xfrm>
              <a:prstGeom prst="rect">
                <a:avLst/>
              </a:pr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402" name="Google Shape;9053;p60"/>
          <p:cNvGrpSpPr/>
          <p:nvPr/>
        </p:nvGrpSpPr>
        <p:grpSpPr>
          <a:xfrm>
            <a:off x="2624040" y="1198800"/>
            <a:ext cx="1362240" cy="1100160"/>
            <a:chOff x="2624040" y="1198800"/>
            <a:chExt cx="1362240" cy="1100160"/>
          </a:xfrm>
        </p:grpSpPr>
        <p:grpSp>
          <p:nvGrpSpPr>
            <p:cNvPr id="8403" name="Google Shape;9054;p60"/>
            <p:cNvGrpSpPr/>
            <p:nvPr/>
          </p:nvGrpSpPr>
          <p:grpSpPr>
            <a:xfrm>
              <a:off x="2624040" y="1198800"/>
              <a:ext cx="1362240" cy="271080"/>
              <a:chOff x="2624040" y="1198800"/>
              <a:chExt cx="1362240" cy="271080"/>
            </a:xfrm>
          </p:grpSpPr>
          <p:sp>
            <p:nvSpPr>
              <p:cNvPr id="8404" name="Google Shape;9055;p60"/>
              <p:cNvSpPr/>
              <p:nvPr/>
            </p:nvSpPr>
            <p:spPr>
              <a:xfrm>
                <a:off x="3715200" y="1198800"/>
                <a:ext cx="271080" cy="271080"/>
              </a:xfrm>
              <a:prstGeom prst="diamond">
                <a:avLst/>
              </a:prstGeom>
              <a:noFill/>
              <a:ln w="9525">
                <a:solidFill>
                  <a:srgbClr val="cfd9e0"/>
                </a:solidFill>
                <a:round/>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05" name="Google Shape;9056;p60"/>
              <p:cNvSpPr/>
              <p:nvPr/>
            </p:nvSpPr>
            <p:spPr>
              <a:xfrm>
                <a:off x="2624040" y="119880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06" name="Google Shape;9057;p60"/>
              <p:cNvSpPr/>
              <p:nvPr/>
            </p:nvSpPr>
            <p:spPr>
              <a:xfrm>
                <a:off x="2896560" y="119880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07" name="Google Shape;9058;p60"/>
              <p:cNvSpPr/>
              <p:nvPr/>
            </p:nvSpPr>
            <p:spPr>
              <a:xfrm>
                <a:off x="3169440" y="119880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08" name="Google Shape;9059;p60"/>
              <p:cNvSpPr/>
              <p:nvPr/>
            </p:nvSpPr>
            <p:spPr>
              <a:xfrm>
                <a:off x="3442320" y="119880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09" name="Google Shape;9060;p60"/>
            <p:cNvGrpSpPr/>
            <p:nvPr/>
          </p:nvGrpSpPr>
          <p:grpSpPr>
            <a:xfrm>
              <a:off x="2624040" y="1477080"/>
              <a:ext cx="1362240" cy="271080"/>
              <a:chOff x="2624040" y="1477080"/>
              <a:chExt cx="1362240" cy="271080"/>
            </a:xfrm>
          </p:grpSpPr>
          <p:sp>
            <p:nvSpPr>
              <p:cNvPr id="8410" name="Google Shape;9061;p60"/>
              <p:cNvSpPr/>
              <p:nvPr/>
            </p:nvSpPr>
            <p:spPr>
              <a:xfrm>
                <a:off x="3169440" y="1477080"/>
                <a:ext cx="271080" cy="271080"/>
              </a:xfrm>
              <a:prstGeom prst="diamond">
                <a:avLst/>
              </a:prstGeom>
              <a:noFill/>
              <a:ln w="9525">
                <a:solidFill>
                  <a:srgbClr val="cfd9e0"/>
                </a:solidFill>
                <a:round/>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11" name="Google Shape;9062;p60"/>
              <p:cNvSpPr/>
              <p:nvPr/>
            </p:nvSpPr>
            <p:spPr>
              <a:xfrm>
                <a:off x="3442320" y="1477080"/>
                <a:ext cx="271080" cy="271080"/>
              </a:xfrm>
              <a:prstGeom prst="diamond">
                <a:avLst/>
              </a:prstGeom>
              <a:noFill/>
              <a:ln w="9525">
                <a:solidFill>
                  <a:srgbClr val="cfd9e0"/>
                </a:solidFill>
                <a:round/>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12" name="Google Shape;9063;p60"/>
              <p:cNvSpPr/>
              <p:nvPr/>
            </p:nvSpPr>
            <p:spPr>
              <a:xfrm>
                <a:off x="3715200" y="1477080"/>
                <a:ext cx="271080" cy="271080"/>
              </a:xfrm>
              <a:prstGeom prst="diamond">
                <a:avLst/>
              </a:prstGeom>
              <a:noFill/>
              <a:ln w="9525">
                <a:solidFill>
                  <a:srgbClr val="cfd9e0"/>
                </a:solidFill>
                <a:round/>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13" name="Google Shape;9064;p60"/>
              <p:cNvSpPr/>
              <p:nvPr/>
            </p:nvSpPr>
            <p:spPr>
              <a:xfrm>
                <a:off x="2624040" y="147708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14" name="Google Shape;9065;p60"/>
              <p:cNvSpPr/>
              <p:nvPr/>
            </p:nvSpPr>
            <p:spPr>
              <a:xfrm>
                <a:off x="2896560" y="147708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15" name="Google Shape;9066;p60"/>
            <p:cNvGrpSpPr/>
            <p:nvPr/>
          </p:nvGrpSpPr>
          <p:grpSpPr>
            <a:xfrm>
              <a:off x="2624040" y="1749600"/>
              <a:ext cx="1362240" cy="271080"/>
              <a:chOff x="2624040" y="1749600"/>
              <a:chExt cx="1362240" cy="271080"/>
            </a:xfrm>
          </p:grpSpPr>
          <p:sp>
            <p:nvSpPr>
              <p:cNvPr id="8416" name="Google Shape;9067;p60"/>
              <p:cNvSpPr/>
              <p:nvPr/>
            </p:nvSpPr>
            <p:spPr>
              <a:xfrm>
                <a:off x="3442320" y="1749600"/>
                <a:ext cx="271080" cy="271080"/>
              </a:xfrm>
              <a:prstGeom prst="diamond">
                <a:avLst/>
              </a:prstGeom>
              <a:noFill/>
              <a:ln w="9525">
                <a:solidFill>
                  <a:srgbClr val="cfd9e0"/>
                </a:solidFill>
                <a:round/>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17" name="Google Shape;9068;p60"/>
              <p:cNvSpPr/>
              <p:nvPr/>
            </p:nvSpPr>
            <p:spPr>
              <a:xfrm>
                <a:off x="3715200" y="1749600"/>
                <a:ext cx="271080" cy="271080"/>
              </a:xfrm>
              <a:prstGeom prst="diamond">
                <a:avLst/>
              </a:prstGeom>
              <a:noFill/>
              <a:ln w="9525">
                <a:solidFill>
                  <a:srgbClr val="cfd9e0"/>
                </a:solidFill>
                <a:round/>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18" name="Google Shape;9069;p60"/>
              <p:cNvSpPr/>
              <p:nvPr/>
            </p:nvSpPr>
            <p:spPr>
              <a:xfrm>
                <a:off x="2624040" y="174960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19" name="Google Shape;9070;p60"/>
              <p:cNvSpPr/>
              <p:nvPr/>
            </p:nvSpPr>
            <p:spPr>
              <a:xfrm>
                <a:off x="2896560" y="174960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20" name="Google Shape;9071;p60"/>
              <p:cNvSpPr/>
              <p:nvPr/>
            </p:nvSpPr>
            <p:spPr>
              <a:xfrm>
                <a:off x="3169440" y="174960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21" name="Google Shape;9072;p60"/>
            <p:cNvGrpSpPr/>
            <p:nvPr/>
          </p:nvGrpSpPr>
          <p:grpSpPr>
            <a:xfrm>
              <a:off x="2624040" y="2027880"/>
              <a:ext cx="1362240" cy="271080"/>
              <a:chOff x="2624040" y="2027880"/>
              <a:chExt cx="1362240" cy="271080"/>
            </a:xfrm>
          </p:grpSpPr>
          <p:sp>
            <p:nvSpPr>
              <p:cNvPr id="8422" name="Google Shape;9073;p60"/>
              <p:cNvSpPr/>
              <p:nvPr/>
            </p:nvSpPr>
            <p:spPr>
              <a:xfrm>
                <a:off x="2624040" y="202788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23" name="Google Shape;9074;p60"/>
              <p:cNvSpPr/>
              <p:nvPr/>
            </p:nvSpPr>
            <p:spPr>
              <a:xfrm>
                <a:off x="2896560" y="202788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24" name="Google Shape;9075;p60"/>
              <p:cNvSpPr/>
              <p:nvPr/>
            </p:nvSpPr>
            <p:spPr>
              <a:xfrm>
                <a:off x="3169440" y="202788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25" name="Google Shape;9076;p60"/>
              <p:cNvSpPr/>
              <p:nvPr/>
            </p:nvSpPr>
            <p:spPr>
              <a:xfrm>
                <a:off x="3442320" y="202788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sp>
            <p:nvSpPr>
              <p:cNvPr id="8426" name="Google Shape;9077;p60"/>
              <p:cNvSpPr/>
              <p:nvPr/>
            </p:nvSpPr>
            <p:spPr>
              <a:xfrm>
                <a:off x="3715200" y="2027880"/>
                <a:ext cx="271080" cy="271080"/>
              </a:xfrm>
              <a:prstGeom prst="diamond">
                <a:avLst/>
              </a:prstGeom>
              <a:solidFill>
                <a:srgbClr val="5f7d95"/>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427" name="Google Shape;9078;p60"/>
          <p:cNvGrpSpPr/>
          <p:nvPr/>
        </p:nvGrpSpPr>
        <p:grpSpPr>
          <a:xfrm>
            <a:off x="2613240" y="2657880"/>
            <a:ext cx="1386000" cy="157320"/>
            <a:chOff x="2613240" y="2657880"/>
            <a:chExt cx="1386000" cy="157320"/>
          </a:xfrm>
        </p:grpSpPr>
        <p:sp>
          <p:nvSpPr>
            <p:cNvPr id="8428" name="Google Shape;9079;p60"/>
            <p:cNvSpPr/>
            <p:nvPr/>
          </p:nvSpPr>
          <p:spPr>
            <a:xfrm>
              <a:off x="261324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29" name="Google Shape;9080;p60"/>
            <p:cNvSpPr/>
            <p:nvPr/>
          </p:nvSpPr>
          <p:spPr>
            <a:xfrm>
              <a:off x="269136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0" name="Google Shape;9081;p60"/>
            <p:cNvSpPr/>
            <p:nvPr/>
          </p:nvSpPr>
          <p:spPr>
            <a:xfrm>
              <a:off x="276984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1" name="Google Shape;9082;p60"/>
            <p:cNvSpPr/>
            <p:nvPr/>
          </p:nvSpPr>
          <p:spPr>
            <a:xfrm>
              <a:off x="284796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4" h="3789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2" name="Google Shape;9083;p60"/>
            <p:cNvSpPr/>
            <p:nvPr/>
          </p:nvSpPr>
          <p:spPr>
            <a:xfrm>
              <a:off x="292608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76">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3" name="Google Shape;9084;p60"/>
            <p:cNvSpPr/>
            <p:nvPr/>
          </p:nvSpPr>
          <p:spPr>
            <a:xfrm>
              <a:off x="300420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4" name="Google Shape;9085;p60"/>
            <p:cNvSpPr/>
            <p:nvPr/>
          </p:nvSpPr>
          <p:spPr>
            <a:xfrm>
              <a:off x="308232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5" name="Google Shape;9086;p60"/>
            <p:cNvSpPr/>
            <p:nvPr/>
          </p:nvSpPr>
          <p:spPr>
            <a:xfrm>
              <a:off x="316044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4" h="3789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6" name="Google Shape;9087;p60"/>
            <p:cNvSpPr/>
            <p:nvPr/>
          </p:nvSpPr>
          <p:spPr>
            <a:xfrm>
              <a:off x="323892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76">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7" name="Google Shape;9088;p60"/>
            <p:cNvSpPr/>
            <p:nvPr/>
          </p:nvSpPr>
          <p:spPr>
            <a:xfrm>
              <a:off x="331704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8" name="Google Shape;9089;p60"/>
            <p:cNvSpPr/>
            <p:nvPr/>
          </p:nvSpPr>
          <p:spPr>
            <a:xfrm>
              <a:off x="339516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76">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a:solidFill>
                <a:srgbClr val="869fb2"/>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39" name="Google Shape;9090;p60"/>
            <p:cNvSpPr/>
            <p:nvPr/>
          </p:nvSpPr>
          <p:spPr>
            <a:xfrm>
              <a:off x="347328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40" name="Google Shape;9091;p60"/>
            <p:cNvSpPr/>
            <p:nvPr/>
          </p:nvSpPr>
          <p:spPr>
            <a:xfrm>
              <a:off x="355140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41" name="Google Shape;9092;p60"/>
            <p:cNvSpPr/>
            <p:nvPr/>
          </p:nvSpPr>
          <p:spPr>
            <a:xfrm>
              <a:off x="362952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42" name="Google Shape;9093;p60"/>
            <p:cNvSpPr/>
            <p:nvPr/>
          </p:nvSpPr>
          <p:spPr>
            <a:xfrm>
              <a:off x="370764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43" name="Google Shape;9094;p60"/>
            <p:cNvSpPr/>
            <p:nvPr/>
          </p:nvSpPr>
          <p:spPr>
            <a:xfrm>
              <a:off x="378612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9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44" name="Google Shape;9095;p60"/>
            <p:cNvSpPr/>
            <p:nvPr/>
          </p:nvSpPr>
          <p:spPr>
            <a:xfrm>
              <a:off x="386424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3" h="37876">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8445" name="Google Shape;9096;p60"/>
            <p:cNvSpPr/>
            <p:nvPr/>
          </p:nvSpPr>
          <p:spPr>
            <a:xfrm>
              <a:off x="3942360" y="2657880"/>
              <a:ext cx="56880" cy="157320"/>
            </a:xfrm>
            <a:custGeom>
              <a:avLst/>
              <a:gdLst>
                <a:gd name="textAreaLeft" fmla="*/ 0 w 56880"/>
                <a:gd name="textAreaRight" fmla="*/ 58680 w 56880"/>
                <a:gd name="textAreaTop" fmla="*/ 0 h 157320"/>
                <a:gd name="textAreaBottom" fmla="*/ 159120 h 157320"/>
              </a:gdLst>
              <a:ahLst/>
              <a:rect l="textAreaLeft" t="textAreaTop" r="textAreaRight" b="textAreaBottom"/>
              <a:pathLst>
                <a:path w="8544" h="3789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a:solidFill>
                <a:srgbClr val="cfd9e0"/>
              </a:solidFill>
              <a:round/>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46" name="Google Shape;9097;p60"/>
          <p:cNvGrpSpPr/>
          <p:nvPr/>
        </p:nvGrpSpPr>
        <p:grpSpPr>
          <a:xfrm>
            <a:off x="2610000" y="2935800"/>
            <a:ext cx="1388880" cy="157680"/>
            <a:chOff x="2610000" y="2935800"/>
            <a:chExt cx="1388880" cy="157680"/>
          </a:xfrm>
        </p:grpSpPr>
        <p:sp>
          <p:nvSpPr>
            <p:cNvPr id="8447" name="Google Shape;9098;p60"/>
            <p:cNvSpPr/>
            <p:nvPr/>
          </p:nvSpPr>
          <p:spPr>
            <a:xfrm>
              <a:off x="2610000" y="2935800"/>
              <a:ext cx="1388880" cy="157680"/>
            </a:xfrm>
            <a:prstGeom prst="rect">
              <a:avLst/>
            </a:prstGeom>
            <a:noFill/>
            <a:ln w="9525">
              <a:solidFill>
                <a:srgbClr val="cfd9e0"/>
              </a:solidFill>
              <a:round/>
            </a:ln>
          </p:spPr>
          <p:style>
            <a:lnRef idx="0"/>
            <a:fillRef idx="0"/>
            <a:effectRef idx="0"/>
            <a:fontRef idx="minor"/>
          </p:style>
          <p:txBody>
            <a:bodyPr lIns="90000" rIns="90000" tIns="78840" bIns="78840" anchor="ctr">
              <a:noAutofit/>
            </a:bodyPr>
            <a:p>
              <a:pPr>
                <a:lnSpc>
                  <a:spcPct val="100000"/>
                </a:lnSpc>
                <a:tabLst>
                  <a:tab algn="l" pos="0"/>
                </a:tabLst>
              </a:pPr>
              <a:endParaRPr b="0" lang="en-US" sz="1400" spc="-1" strike="noStrike">
                <a:solidFill>
                  <a:srgbClr val="ffffff"/>
                </a:solidFill>
                <a:latin typeface="Arial"/>
              </a:endParaRPr>
            </a:p>
          </p:txBody>
        </p:sp>
        <p:sp>
          <p:nvSpPr>
            <p:cNvPr id="8448" name="Google Shape;9099;p60"/>
            <p:cNvSpPr/>
            <p:nvPr/>
          </p:nvSpPr>
          <p:spPr>
            <a:xfrm>
              <a:off x="2613240" y="2939040"/>
              <a:ext cx="781200" cy="151920"/>
            </a:xfrm>
            <a:prstGeom prst="rect">
              <a:avLst/>
            </a:prstGeom>
            <a:solidFill>
              <a:srgbClr val="5f7d95"/>
            </a:solidFill>
            <a:ln w="0">
              <a:noFill/>
            </a:ln>
          </p:spPr>
          <p:style>
            <a:lnRef idx="0"/>
            <a:fillRef idx="0"/>
            <a:effectRef idx="0"/>
            <a:fontRef idx="minor"/>
          </p:style>
          <p:txBody>
            <a:bodyPr lIns="90000" rIns="90000" tIns="75960" bIns="75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49" name="Google Shape;9100;p60"/>
          <p:cNvGrpSpPr/>
          <p:nvPr/>
        </p:nvGrpSpPr>
        <p:grpSpPr>
          <a:xfrm>
            <a:off x="2609280" y="3215880"/>
            <a:ext cx="1409760" cy="151920"/>
            <a:chOff x="2609280" y="3215880"/>
            <a:chExt cx="1409760" cy="151920"/>
          </a:xfrm>
        </p:grpSpPr>
        <p:sp>
          <p:nvSpPr>
            <p:cNvPr id="8450" name="Google Shape;9101;p60"/>
            <p:cNvSpPr/>
            <p:nvPr/>
          </p:nvSpPr>
          <p:spPr>
            <a:xfrm flipH="1" rot="5400000">
              <a:off x="3238200" y="2586960"/>
              <a:ext cx="151920" cy="1409760"/>
            </a:xfrm>
            <a:prstGeom prst="round2SameRect">
              <a:avLst>
                <a:gd name="adj1" fmla="val 50000"/>
                <a:gd name="adj2" fmla="val 50000"/>
              </a:avLst>
            </a:pr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51" name="Google Shape;9102;p60"/>
            <p:cNvSpPr/>
            <p:nvPr/>
          </p:nvSpPr>
          <p:spPr>
            <a:xfrm flipH="1" rot="5400000">
              <a:off x="3032280" y="2800080"/>
              <a:ext cx="142920" cy="985320"/>
            </a:xfrm>
            <a:prstGeom prst="round2SameRect">
              <a:avLst>
                <a:gd name="adj1" fmla="val 50000"/>
                <a:gd name="adj2" fmla="val 50000"/>
              </a:avLst>
            </a:prstGeom>
            <a:solidFill>
              <a:srgbClr val="5f7d95"/>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52" name="Google Shape;9103;p60"/>
          <p:cNvGrpSpPr/>
          <p:nvPr/>
        </p:nvGrpSpPr>
        <p:grpSpPr>
          <a:xfrm>
            <a:off x="2610360" y="2421360"/>
            <a:ext cx="1381680" cy="118080"/>
            <a:chOff x="2610360" y="2421360"/>
            <a:chExt cx="1381680" cy="118080"/>
          </a:xfrm>
        </p:grpSpPr>
        <p:sp>
          <p:nvSpPr>
            <p:cNvPr id="8453" name="Google Shape;9104;p60"/>
            <p:cNvSpPr/>
            <p:nvPr/>
          </p:nvSpPr>
          <p:spPr>
            <a:xfrm rot="16200000">
              <a:off x="2790720" y="2421360"/>
              <a:ext cx="118080" cy="118080"/>
            </a:xfrm>
            <a:prstGeom prst="ellipse">
              <a:avLst/>
            </a:prstGeom>
            <a:solidFill>
              <a:srgbClr val="5f7d95"/>
            </a:solidFill>
            <a:ln w="19050">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454" name="Google Shape;9105;p60"/>
            <p:cNvSpPr/>
            <p:nvPr/>
          </p:nvSpPr>
          <p:spPr>
            <a:xfrm rot="16200000">
              <a:off x="2971440" y="2421360"/>
              <a:ext cx="118080" cy="118080"/>
            </a:xfrm>
            <a:prstGeom prst="ellipse">
              <a:avLst/>
            </a:prstGeom>
            <a:solidFill>
              <a:srgbClr val="5f7d95"/>
            </a:solidFill>
            <a:ln w="19050">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455" name="Google Shape;9106;p60"/>
            <p:cNvSpPr/>
            <p:nvPr/>
          </p:nvSpPr>
          <p:spPr>
            <a:xfrm rot="16200000">
              <a:off x="3151800" y="2421360"/>
              <a:ext cx="118080" cy="11808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456" name="Google Shape;9107;p60"/>
            <p:cNvSpPr/>
            <p:nvPr/>
          </p:nvSpPr>
          <p:spPr>
            <a:xfrm rot="16200000">
              <a:off x="3332520" y="2421360"/>
              <a:ext cx="118080" cy="11808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457" name="Google Shape;9108;p60"/>
            <p:cNvSpPr/>
            <p:nvPr/>
          </p:nvSpPr>
          <p:spPr>
            <a:xfrm rot="16200000">
              <a:off x="3512880" y="2421360"/>
              <a:ext cx="118080" cy="11808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458" name="Google Shape;9109;p60"/>
            <p:cNvSpPr/>
            <p:nvPr/>
          </p:nvSpPr>
          <p:spPr>
            <a:xfrm rot="16200000">
              <a:off x="2610360" y="2421360"/>
              <a:ext cx="118080" cy="118080"/>
            </a:xfrm>
            <a:prstGeom prst="ellipse">
              <a:avLst/>
            </a:prstGeom>
            <a:solidFill>
              <a:srgbClr val="5f7d95"/>
            </a:solidFill>
            <a:ln w="19050">
              <a:solidFill>
                <a:srgbClr val="5f7d95"/>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459" name="Google Shape;9110;p60"/>
            <p:cNvSpPr/>
            <p:nvPr/>
          </p:nvSpPr>
          <p:spPr>
            <a:xfrm rot="16200000">
              <a:off x="3693600" y="2421360"/>
              <a:ext cx="118080" cy="11808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8460" name="Google Shape;9111;p60"/>
            <p:cNvSpPr/>
            <p:nvPr/>
          </p:nvSpPr>
          <p:spPr>
            <a:xfrm rot="16200000">
              <a:off x="3873960" y="2421360"/>
              <a:ext cx="118080" cy="118080"/>
            </a:xfrm>
            <a:prstGeom prst="ellipse">
              <a:avLst/>
            </a:prstGeom>
            <a:noFill/>
            <a:ln w="9525">
              <a:solidFill>
                <a:srgbClr val="cfd9e0"/>
              </a:solidFill>
              <a:round/>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61" name="Google Shape;9112;p60"/>
          <p:cNvGrpSpPr/>
          <p:nvPr/>
        </p:nvGrpSpPr>
        <p:grpSpPr>
          <a:xfrm>
            <a:off x="2621160" y="3783240"/>
            <a:ext cx="1367640" cy="193680"/>
            <a:chOff x="2621160" y="3783240"/>
            <a:chExt cx="1367640" cy="193680"/>
          </a:xfrm>
        </p:grpSpPr>
        <p:sp>
          <p:nvSpPr>
            <p:cNvPr id="8462" name="Google Shape;9113;p60"/>
            <p:cNvSpPr/>
            <p:nvPr/>
          </p:nvSpPr>
          <p:spPr>
            <a:xfrm>
              <a:off x="2621160" y="3783240"/>
              <a:ext cx="203760" cy="19368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463" name="Google Shape;9114;p60"/>
            <p:cNvSpPr/>
            <p:nvPr/>
          </p:nvSpPr>
          <p:spPr>
            <a:xfrm>
              <a:off x="2912400" y="3783240"/>
              <a:ext cx="203760" cy="19368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464" name="Google Shape;9115;p60"/>
            <p:cNvSpPr/>
            <p:nvPr/>
          </p:nvSpPr>
          <p:spPr>
            <a:xfrm>
              <a:off x="3203280" y="3783240"/>
              <a:ext cx="203760" cy="19368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465" name="Google Shape;9116;p60"/>
            <p:cNvSpPr/>
            <p:nvPr/>
          </p:nvSpPr>
          <p:spPr>
            <a:xfrm>
              <a:off x="3494160" y="3783240"/>
              <a:ext cx="203760" cy="19368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466" name="Google Shape;9117;p60"/>
            <p:cNvSpPr/>
            <p:nvPr/>
          </p:nvSpPr>
          <p:spPr>
            <a:xfrm>
              <a:off x="3785040" y="3783240"/>
              <a:ext cx="203760" cy="193680"/>
            </a:xfrm>
            <a:prstGeom prst="star5">
              <a:avLst>
                <a:gd name="adj" fmla="val 19098"/>
                <a:gd name="hf" fmla="val 105146"/>
                <a:gd name="vf" fmla="val 110557"/>
              </a:avLst>
            </a:prstGeom>
            <a:noFill/>
            <a:ln w="9525">
              <a:solidFill>
                <a:srgbClr val="cfd9e0"/>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67" name="Google Shape;9118;p60"/>
          <p:cNvGrpSpPr/>
          <p:nvPr/>
        </p:nvGrpSpPr>
        <p:grpSpPr>
          <a:xfrm>
            <a:off x="2610720" y="3484440"/>
            <a:ext cx="1387080" cy="178200"/>
            <a:chOff x="2610720" y="3484440"/>
            <a:chExt cx="1387080" cy="178200"/>
          </a:xfrm>
        </p:grpSpPr>
        <p:sp>
          <p:nvSpPr>
            <p:cNvPr id="8468" name="Google Shape;9119;p60"/>
            <p:cNvSpPr/>
            <p:nvPr/>
          </p:nvSpPr>
          <p:spPr>
            <a:xfrm>
              <a:off x="2610720" y="3484440"/>
              <a:ext cx="199800" cy="178200"/>
            </a:xfrm>
            <a:prstGeom prst="heart">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469" name="Google Shape;9120;p60"/>
            <p:cNvSpPr/>
            <p:nvPr/>
          </p:nvSpPr>
          <p:spPr>
            <a:xfrm>
              <a:off x="2913840" y="3484440"/>
              <a:ext cx="199800" cy="178200"/>
            </a:xfrm>
            <a:prstGeom prst="heart">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470" name="Google Shape;9121;p60"/>
            <p:cNvSpPr/>
            <p:nvPr/>
          </p:nvSpPr>
          <p:spPr>
            <a:xfrm>
              <a:off x="3217320" y="3484440"/>
              <a:ext cx="199800" cy="178200"/>
            </a:xfrm>
            <a:prstGeom prst="heart">
              <a:avLst/>
            </a:prstGeom>
            <a:solidFill>
              <a:srgbClr val="869fb1"/>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471" name="Google Shape;9122;p60"/>
            <p:cNvSpPr/>
            <p:nvPr/>
          </p:nvSpPr>
          <p:spPr>
            <a:xfrm>
              <a:off x="3503520" y="3484440"/>
              <a:ext cx="199800" cy="178200"/>
            </a:xfrm>
            <a:prstGeom prst="heart">
              <a:avLst/>
            </a:prstGeom>
            <a:noFill/>
            <a:ln w="9525">
              <a:solidFill>
                <a:srgbClr val="cfd9e0"/>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8472" name="Google Shape;9123;p60"/>
            <p:cNvSpPr/>
            <p:nvPr/>
          </p:nvSpPr>
          <p:spPr>
            <a:xfrm>
              <a:off x="3798000" y="3484440"/>
              <a:ext cx="199800" cy="178200"/>
            </a:xfrm>
            <a:prstGeom prst="heart">
              <a:avLst/>
            </a:prstGeom>
            <a:noFill/>
            <a:ln w="9525">
              <a:solidFill>
                <a:srgbClr val="cfd9e0"/>
              </a:solidFill>
              <a:round/>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73" name="Google Shape;9124;p60"/>
          <p:cNvGrpSpPr/>
          <p:nvPr/>
        </p:nvGrpSpPr>
        <p:grpSpPr>
          <a:xfrm>
            <a:off x="2658600" y="4097520"/>
            <a:ext cx="1303200" cy="291960"/>
            <a:chOff x="2658600" y="4097520"/>
            <a:chExt cx="1303200" cy="291960"/>
          </a:xfrm>
        </p:grpSpPr>
        <p:grpSp>
          <p:nvGrpSpPr>
            <p:cNvPr id="8474" name="Google Shape;9125;p60"/>
            <p:cNvGrpSpPr/>
            <p:nvPr/>
          </p:nvGrpSpPr>
          <p:grpSpPr>
            <a:xfrm>
              <a:off x="2658600" y="4097520"/>
              <a:ext cx="116640" cy="291960"/>
              <a:chOff x="2658600" y="4097520"/>
              <a:chExt cx="116640" cy="291960"/>
            </a:xfrm>
          </p:grpSpPr>
          <p:sp>
            <p:nvSpPr>
              <p:cNvPr id="8475" name="Google Shape;9126;p60"/>
              <p:cNvSpPr/>
              <p:nvPr/>
            </p:nvSpPr>
            <p:spPr>
              <a:xfrm>
                <a:off x="2658600" y="4153320"/>
                <a:ext cx="116640" cy="236160"/>
              </a:xfrm>
              <a:custGeom>
                <a:avLst/>
                <a:gdLst>
                  <a:gd name="textAreaLeft" fmla="*/ 0 w 116640"/>
                  <a:gd name="textAreaRight" fmla="*/ 118440 w 116640"/>
                  <a:gd name="textAreaTop" fmla="*/ 0 h 236160"/>
                  <a:gd name="textAreaBottom" fmla="*/ 237960 h 236160"/>
                </a:gdLst>
                <a:ahLst/>
                <a:rect l="textAreaLeft" t="textAreaTop" r="textAreaRight" b="textAreaBottom"/>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76" name="Google Shape;9127;p60"/>
              <p:cNvSpPr/>
              <p:nvPr/>
            </p:nvSpPr>
            <p:spPr>
              <a:xfrm>
                <a:off x="2693880" y="4097520"/>
                <a:ext cx="46800" cy="46440"/>
              </a:xfrm>
              <a:custGeom>
                <a:avLst/>
                <a:gdLst>
                  <a:gd name="textAreaLeft" fmla="*/ 0 w 46800"/>
                  <a:gd name="textAreaRight" fmla="*/ 48600 w 46800"/>
                  <a:gd name="textAreaTop" fmla="*/ 0 h 46440"/>
                  <a:gd name="textAreaBottom" fmla="*/ 48240 h 46440"/>
                </a:gdLst>
                <a:ahLst/>
                <a:rect l="textAreaLeft" t="textAreaTop" r="textAreaRight" b="textAreaBottom"/>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77" name="Google Shape;9128;p60"/>
            <p:cNvGrpSpPr/>
            <p:nvPr/>
          </p:nvGrpSpPr>
          <p:grpSpPr>
            <a:xfrm>
              <a:off x="3815640" y="4098240"/>
              <a:ext cx="146160" cy="290160"/>
              <a:chOff x="3815640" y="4098240"/>
              <a:chExt cx="146160" cy="290160"/>
            </a:xfrm>
          </p:grpSpPr>
          <p:sp>
            <p:nvSpPr>
              <p:cNvPr id="8478" name="Google Shape;9129;p60"/>
              <p:cNvSpPr/>
              <p:nvPr/>
            </p:nvSpPr>
            <p:spPr>
              <a:xfrm>
                <a:off x="3815640" y="4154040"/>
                <a:ext cx="146160" cy="234360"/>
              </a:xfrm>
              <a:custGeom>
                <a:avLst/>
                <a:gdLst>
                  <a:gd name="textAreaLeft" fmla="*/ 0 w 146160"/>
                  <a:gd name="textAreaRight" fmla="*/ 147960 w 146160"/>
                  <a:gd name="textAreaTop" fmla="*/ 0 h 234360"/>
                  <a:gd name="textAreaBottom" fmla="*/ 236160 h 234360"/>
                </a:gdLst>
                <a:ah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79" name="Google Shape;9130;p60"/>
              <p:cNvSpPr/>
              <p:nvPr/>
            </p:nvSpPr>
            <p:spPr>
              <a:xfrm>
                <a:off x="3865680" y="4098240"/>
                <a:ext cx="46440" cy="46080"/>
              </a:xfrm>
              <a:custGeom>
                <a:avLst/>
                <a:gdLst>
                  <a:gd name="textAreaLeft" fmla="*/ 0 w 46440"/>
                  <a:gd name="textAreaRight" fmla="*/ 48240 w 46440"/>
                  <a:gd name="textAreaTop" fmla="*/ 0 h 46080"/>
                  <a:gd name="textAreaBottom" fmla="*/ 47880 h 46080"/>
                </a:gdLst>
                <a:ah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a:solidFill>
                  <a:srgbClr val="e3e9ed"/>
                </a:solidFill>
                <a:round/>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80" name="Google Shape;9131;p60"/>
            <p:cNvGrpSpPr/>
            <p:nvPr/>
          </p:nvGrpSpPr>
          <p:grpSpPr>
            <a:xfrm>
              <a:off x="3511800" y="4098240"/>
              <a:ext cx="146160" cy="290160"/>
              <a:chOff x="3511800" y="4098240"/>
              <a:chExt cx="146160" cy="290160"/>
            </a:xfrm>
          </p:grpSpPr>
          <p:sp>
            <p:nvSpPr>
              <p:cNvPr id="8481" name="Google Shape;9132;p60"/>
              <p:cNvSpPr/>
              <p:nvPr/>
            </p:nvSpPr>
            <p:spPr>
              <a:xfrm>
                <a:off x="3511800" y="4154040"/>
                <a:ext cx="146160" cy="234360"/>
              </a:xfrm>
              <a:custGeom>
                <a:avLst/>
                <a:gdLst>
                  <a:gd name="textAreaLeft" fmla="*/ 0 w 146160"/>
                  <a:gd name="textAreaRight" fmla="*/ 147960 w 146160"/>
                  <a:gd name="textAreaTop" fmla="*/ 0 h 234360"/>
                  <a:gd name="textAreaBottom" fmla="*/ 236160 h 234360"/>
                </a:gdLst>
                <a:ah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82" name="Google Shape;9133;p60"/>
              <p:cNvSpPr/>
              <p:nvPr/>
            </p:nvSpPr>
            <p:spPr>
              <a:xfrm>
                <a:off x="3561840" y="4098240"/>
                <a:ext cx="46440" cy="46080"/>
              </a:xfrm>
              <a:custGeom>
                <a:avLst/>
                <a:gdLst>
                  <a:gd name="textAreaLeft" fmla="*/ 0 w 46440"/>
                  <a:gd name="textAreaRight" fmla="*/ 48240 w 46440"/>
                  <a:gd name="textAreaTop" fmla="*/ 0 h 46080"/>
                  <a:gd name="textAreaBottom" fmla="*/ 47880 h 46080"/>
                </a:gdLst>
                <a:ah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a:solidFill>
                  <a:srgbClr val="e3e9ed"/>
                </a:solidFill>
                <a:round/>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83" name="Google Shape;9134;p60"/>
            <p:cNvGrpSpPr/>
            <p:nvPr/>
          </p:nvGrpSpPr>
          <p:grpSpPr>
            <a:xfrm>
              <a:off x="3207960" y="4098240"/>
              <a:ext cx="146160" cy="290160"/>
              <a:chOff x="3207960" y="4098240"/>
              <a:chExt cx="146160" cy="290160"/>
            </a:xfrm>
          </p:grpSpPr>
          <p:sp>
            <p:nvSpPr>
              <p:cNvPr id="8484" name="Google Shape;9135;p60"/>
              <p:cNvSpPr/>
              <p:nvPr/>
            </p:nvSpPr>
            <p:spPr>
              <a:xfrm>
                <a:off x="3207960" y="4154040"/>
                <a:ext cx="146160" cy="234360"/>
              </a:xfrm>
              <a:custGeom>
                <a:avLst/>
                <a:gdLst>
                  <a:gd name="textAreaLeft" fmla="*/ 0 w 146160"/>
                  <a:gd name="textAreaRight" fmla="*/ 147960 w 146160"/>
                  <a:gd name="textAreaTop" fmla="*/ 0 h 234360"/>
                  <a:gd name="textAreaBottom" fmla="*/ 236160 h 234360"/>
                </a:gdLst>
                <a:ah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85" name="Google Shape;9136;p60"/>
              <p:cNvSpPr/>
              <p:nvPr/>
            </p:nvSpPr>
            <p:spPr>
              <a:xfrm>
                <a:off x="3258000" y="4098240"/>
                <a:ext cx="46440" cy="46080"/>
              </a:xfrm>
              <a:custGeom>
                <a:avLst/>
                <a:gdLst>
                  <a:gd name="textAreaLeft" fmla="*/ 0 w 46440"/>
                  <a:gd name="textAreaRight" fmla="*/ 48240 w 46440"/>
                  <a:gd name="textAreaTop" fmla="*/ 0 h 46080"/>
                  <a:gd name="textAreaBottom" fmla="*/ 47880 h 46080"/>
                </a:gdLst>
                <a:ah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486" name="Google Shape;9137;p60"/>
            <p:cNvGrpSpPr/>
            <p:nvPr/>
          </p:nvGrpSpPr>
          <p:grpSpPr>
            <a:xfrm>
              <a:off x="2933280" y="4097520"/>
              <a:ext cx="116640" cy="291960"/>
              <a:chOff x="2933280" y="4097520"/>
              <a:chExt cx="116640" cy="291960"/>
            </a:xfrm>
          </p:grpSpPr>
          <p:sp>
            <p:nvSpPr>
              <p:cNvPr id="8487" name="Google Shape;9138;p60"/>
              <p:cNvSpPr/>
              <p:nvPr/>
            </p:nvSpPr>
            <p:spPr>
              <a:xfrm>
                <a:off x="2933280" y="4153320"/>
                <a:ext cx="116640" cy="236160"/>
              </a:xfrm>
              <a:custGeom>
                <a:avLst/>
                <a:gdLst>
                  <a:gd name="textAreaLeft" fmla="*/ 0 w 116640"/>
                  <a:gd name="textAreaRight" fmla="*/ 118440 w 116640"/>
                  <a:gd name="textAreaTop" fmla="*/ 0 h 236160"/>
                  <a:gd name="textAreaBottom" fmla="*/ 237960 h 236160"/>
                </a:gdLst>
                <a:ahLst/>
                <a:rect l="textAreaLeft" t="textAreaTop" r="textAreaRight" b="textAreaBottom"/>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488" name="Google Shape;9139;p60"/>
              <p:cNvSpPr/>
              <p:nvPr/>
            </p:nvSpPr>
            <p:spPr>
              <a:xfrm>
                <a:off x="2968560" y="4097520"/>
                <a:ext cx="46800" cy="46440"/>
              </a:xfrm>
              <a:custGeom>
                <a:avLst/>
                <a:gdLst>
                  <a:gd name="textAreaLeft" fmla="*/ 0 w 46800"/>
                  <a:gd name="textAreaRight" fmla="*/ 48600 w 46800"/>
                  <a:gd name="textAreaTop" fmla="*/ 0 h 46440"/>
                  <a:gd name="textAreaBottom" fmla="*/ 48240 h 46440"/>
                </a:gdLst>
                <a:ahLst/>
                <a:rect l="textAreaLeft" t="textAreaTop" r="textAreaRight" b="textAreaBottom"/>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489" name="Google Shape;9140;p60"/>
          <p:cNvGrpSpPr/>
          <p:nvPr/>
        </p:nvGrpSpPr>
        <p:grpSpPr>
          <a:xfrm>
            <a:off x="4277520" y="2080440"/>
            <a:ext cx="1434960" cy="192960"/>
            <a:chOff x="4277520" y="2080440"/>
            <a:chExt cx="1434960" cy="192960"/>
          </a:xfrm>
        </p:grpSpPr>
        <p:grpSp>
          <p:nvGrpSpPr>
            <p:cNvPr id="8490" name="Google Shape;9141;p60"/>
            <p:cNvGrpSpPr/>
            <p:nvPr/>
          </p:nvGrpSpPr>
          <p:grpSpPr>
            <a:xfrm>
              <a:off x="4277520" y="2080440"/>
              <a:ext cx="1434960" cy="1440"/>
              <a:chOff x="4277520" y="2080440"/>
              <a:chExt cx="1434960" cy="1440"/>
            </a:xfrm>
          </p:grpSpPr>
          <p:cxnSp>
            <p:nvCxnSpPr>
              <p:cNvPr id="8491" name="Google Shape;9142;p60"/>
              <p:cNvCxnSpPr/>
              <p:nvPr/>
            </p:nvCxnSpPr>
            <p:spPr>
              <a:xfrm>
                <a:off x="4277520" y="2080440"/>
                <a:ext cx="1435320" cy="1800"/>
              </a:xfrm>
              <a:prstGeom prst="straightConnector1">
                <a:avLst/>
              </a:prstGeom>
              <a:ln w="9525">
                <a:solidFill>
                  <a:srgbClr val="e3e9ed"/>
                </a:solidFill>
                <a:round/>
              </a:ln>
            </p:spPr>
          </p:cxnSp>
          <p:cxnSp>
            <p:nvCxnSpPr>
              <p:cNvPr id="8492" name="Google Shape;9143;p60"/>
              <p:cNvCxnSpPr/>
              <p:nvPr/>
            </p:nvCxnSpPr>
            <p:spPr>
              <a:xfrm>
                <a:off x="4277520" y="2080440"/>
                <a:ext cx="422640" cy="1800"/>
              </a:xfrm>
              <a:prstGeom prst="straightConnector1">
                <a:avLst/>
              </a:prstGeom>
              <a:ln w="9525">
                <a:solidFill>
                  <a:srgbClr val="7994a9"/>
                </a:solidFill>
                <a:round/>
                <a:tailEnd len="med" type="oval" w="med"/>
              </a:ln>
            </p:spPr>
          </p:cxnSp>
        </p:grpSp>
        <p:grpSp>
          <p:nvGrpSpPr>
            <p:cNvPr id="8493" name="Google Shape;9144;p60"/>
            <p:cNvGrpSpPr/>
            <p:nvPr/>
          </p:nvGrpSpPr>
          <p:grpSpPr>
            <a:xfrm>
              <a:off x="4277520" y="2271960"/>
              <a:ext cx="1434960" cy="1440"/>
              <a:chOff x="4277520" y="2271960"/>
              <a:chExt cx="1434960" cy="1440"/>
            </a:xfrm>
          </p:grpSpPr>
          <p:cxnSp>
            <p:nvCxnSpPr>
              <p:cNvPr id="8494" name="Google Shape;9145;p60"/>
              <p:cNvCxnSpPr/>
              <p:nvPr/>
            </p:nvCxnSpPr>
            <p:spPr>
              <a:xfrm>
                <a:off x="4277520" y="2271960"/>
                <a:ext cx="1435320" cy="1800"/>
              </a:xfrm>
              <a:prstGeom prst="straightConnector1">
                <a:avLst/>
              </a:prstGeom>
              <a:ln w="9525">
                <a:solidFill>
                  <a:srgbClr val="e3e9ed"/>
                </a:solidFill>
                <a:round/>
              </a:ln>
            </p:spPr>
          </p:cxnSp>
          <p:cxnSp>
            <p:nvCxnSpPr>
              <p:cNvPr id="8495" name="Google Shape;9146;p60"/>
              <p:cNvCxnSpPr/>
              <p:nvPr/>
            </p:nvCxnSpPr>
            <p:spPr>
              <a:xfrm>
                <a:off x="4277520" y="2271960"/>
                <a:ext cx="929160" cy="1800"/>
              </a:xfrm>
              <a:prstGeom prst="straightConnector1">
                <a:avLst/>
              </a:prstGeom>
              <a:ln w="9525">
                <a:solidFill>
                  <a:srgbClr val="7994a9"/>
                </a:solidFill>
                <a:round/>
                <a:tailEnd len="med" type="oval" w="med"/>
              </a:ln>
            </p:spPr>
          </p:cxnSp>
        </p:grpSp>
      </p:grpSp>
      <p:grpSp>
        <p:nvGrpSpPr>
          <p:cNvPr id="8496" name="Google Shape;9147;p60"/>
          <p:cNvGrpSpPr/>
          <p:nvPr/>
        </p:nvGrpSpPr>
        <p:grpSpPr>
          <a:xfrm>
            <a:off x="4278960" y="1182960"/>
            <a:ext cx="1432080" cy="744840"/>
            <a:chOff x="4278960" y="1182960"/>
            <a:chExt cx="1432080" cy="744840"/>
          </a:xfrm>
        </p:grpSpPr>
        <p:sp>
          <p:nvSpPr>
            <p:cNvPr id="8497" name="Google Shape;9148;p60"/>
            <p:cNvSpPr/>
            <p:nvPr/>
          </p:nvSpPr>
          <p:spPr>
            <a:xfrm>
              <a:off x="4331880" y="1303920"/>
              <a:ext cx="1332000" cy="515520"/>
            </a:xfrm>
            <a:custGeom>
              <a:avLst/>
              <a:gdLst>
                <a:gd name="textAreaLeft" fmla="*/ 0 w 1332000"/>
                <a:gd name="textAreaRight" fmla="*/ 1333800 w 1332000"/>
                <a:gd name="textAreaTop" fmla="*/ 0 h 515520"/>
                <a:gd name="textAreaBottom" fmla="*/ 517320 h 515520"/>
              </a:gdLst>
              <a:ahLst/>
              <a:rect l="textAreaLeft" t="textAreaTop" r="textAreaRight" b="textAreaBottom"/>
              <a:pathLst>
                <a:path w="165771" h="69253">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a:solidFill>
                <a:srgbClr val="5f7d95"/>
              </a:solidFill>
              <a:round/>
              <a:headEnd len="med" type="oval" w="med"/>
              <a:tailEnd len="med" type="oval" w="me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ndParaRPr>
            </a:p>
          </p:txBody>
        </p:sp>
        <p:grpSp>
          <p:nvGrpSpPr>
            <p:cNvPr id="8498" name="Google Shape;9149;p60"/>
            <p:cNvGrpSpPr/>
            <p:nvPr/>
          </p:nvGrpSpPr>
          <p:grpSpPr>
            <a:xfrm>
              <a:off x="4278960" y="1182960"/>
              <a:ext cx="1432080" cy="744840"/>
              <a:chOff x="4278960" y="1182960"/>
              <a:chExt cx="1432080" cy="744840"/>
            </a:xfrm>
          </p:grpSpPr>
          <p:cxnSp>
            <p:nvCxnSpPr>
              <p:cNvPr id="8499" name="Google Shape;9150;p60"/>
              <p:cNvCxnSpPr/>
              <p:nvPr/>
            </p:nvCxnSpPr>
            <p:spPr>
              <a:xfrm>
                <a:off x="4278960" y="1182960"/>
                <a:ext cx="1800" cy="745200"/>
              </a:xfrm>
              <a:prstGeom prst="straightConnector1">
                <a:avLst/>
              </a:prstGeom>
              <a:ln w="9525">
                <a:solidFill>
                  <a:srgbClr val="e3e9ed"/>
                </a:solidFill>
                <a:round/>
              </a:ln>
            </p:spPr>
          </p:cxnSp>
          <p:cxnSp>
            <p:nvCxnSpPr>
              <p:cNvPr id="8500" name="Google Shape;9151;p60"/>
              <p:cNvCxnSpPr/>
              <p:nvPr/>
            </p:nvCxnSpPr>
            <p:spPr>
              <a:xfrm>
                <a:off x="4280400" y="1923120"/>
                <a:ext cx="1431000" cy="1800"/>
              </a:xfrm>
              <a:prstGeom prst="straightConnector1">
                <a:avLst/>
              </a:prstGeom>
              <a:ln w="9525">
                <a:solidFill>
                  <a:srgbClr val="e3e9ed"/>
                </a:solidFill>
                <a:round/>
              </a:ln>
            </p:spPr>
          </p:cxnSp>
        </p:grpSp>
      </p:grpSp>
      <p:grpSp>
        <p:nvGrpSpPr>
          <p:cNvPr id="8501" name="Google Shape;9152;p60"/>
          <p:cNvGrpSpPr/>
          <p:nvPr/>
        </p:nvGrpSpPr>
        <p:grpSpPr>
          <a:xfrm>
            <a:off x="4269240" y="2406240"/>
            <a:ext cx="1448640" cy="1050120"/>
            <a:chOff x="4269240" y="2406240"/>
            <a:chExt cx="1448640" cy="1050120"/>
          </a:xfrm>
        </p:grpSpPr>
        <p:sp>
          <p:nvSpPr>
            <p:cNvPr id="8502" name="Google Shape;9153;p60"/>
            <p:cNvSpPr/>
            <p:nvPr/>
          </p:nvSpPr>
          <p:spPr>
            <a:xfrm>
              <a:off x="4992480" y="3294720"/>
              <a:ext cx="725400" cy="104760"/>
            </a:xfrm>
            <a:custGeom>
              <a:avLst/>
              <a:gdLst>
                <a:gd name="textAreaLeft" fmla="*/ 0 w 725400"/>
                <a:gd name="textAreaRight" fmla="*/ 727200 w 725400"/>
                <a:gd name="textAreaTop" fmla="*/ 0 h 104760"/>
                <a:gd name="textAreaBottom" fmla="*/ 106560 h 104760"/>
              </a:gdLst>
              <a:ahLst/>
              <a:rect l="textAreaLeft" t="textAreaTop" r="textAreaRight" b="textAreaBottom"/>
              <a:pathLst>
                <a:path w="42851" h="6286">
                  <a:moveTo>
                    <a:pt x="0" y="1"/>
                  </a:moveTo>
                  <a:lnTo>
                    <a:pt x="0" y="6286"/>
                  </a:lnTo>
                  <a:lnTo>
                    <a:pt x="42851" y="6286"/>
                  </a:lnTo>
                  <a:lnTo>
                    <a:pt x="42851" y="1"/>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03" name="Google Shape;9154;p60"/>
            <p:cNvSpPr/>
            <p:nvPr/>
          </p:nvSpPr>
          <p:spPr>
            <a:xfrm>
              <a:off x="4269240" y="3294720"/>
              <a:ext cx="725400" cy="104760"/>
            </a:xfrm>
            <a:custGeom>
              <a:avLst/>
              <a:gdLst>
                <a:gd name="textAreaLeft" fmla="*/ 0 w 725400"/>
                <a:gd name="textAreaRight" fmla="*/ 727200 w 725400"/>
                <a:gd name="textAreaTop" fmla="*/ 0 h 104760"/>
                <a:gd name="textAreaBottom" fmla="*/ 106560 h 104760"/>
              </a:gdLst>
              <a:ahLst/>
              <a:rect l="textAreaLeft" t="textAreaTop" r="textAreaRight" b="textAreaBottom"/>
              <a:pathLst>
                <a:path w="42854" h="6286">
                  <a:moveTo>
                    <a:pt x="0" y="1"/>
                  </a:moveTo>
                  <a:lnTo>
                    <a:pt x="0" y="6286"/>
                  </a:lnTo>
                  <a:lnTo>
                    <a:pt x="42854" y="6286"/>
                  </a:lnTo>
                  <a:lnTo>
                    <a:pt x="42854" y="1"/>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04" name="Google Shape;9155;p60"/>
            <p:cNvSpPr/>
            <p:nvPr/>
          </p:nvSpPr>
          <p:spPr>
            <a:xfrm>
              <a:off x="4992480" y="3123360"/>
              <a:ext cx="725400" cy="104760"/>
            </a:xfrm>
            <a:custGeom>
              <a:avLst/>
              <a:gdLst>
                <a:gd name="textAreaLeft" fmla="*/ 0 w 725400"/>
                <a:gd name="textAreaRight" fmla="*/ 727200 w 725400"/>
                <a:gd name="textAreaTop" fmla="*/ 0 h 104760"/>
                <a:gd name="textAreaBottom" fmla="*/ 106560 h 104760"/>
              </a:gdLst>
              <a:ahLst/>
              <a:rect l="textAreaLeft" t="textAreaTop" r="textAreaRight" b="textAreaBottom"/>
              <a:pathLst>
                <a:path w="42851" h="6286">
                  <a:moveTo>
                    <a:pt x="0" y="0"/>
                  </a:moveTo>
                  <a:lnTo>
                    <a:pt x="0" y="6285"/>
                  </a:lnTo>
                  <a:lnTo>
                    <a:pt x="42851" y="6285"/>
                  </a:lnTo>
                  <a:lnTo>
                    <a:pt x="42851" y="0"/>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05" name="Google Shape;9156;p60"/>
            <p:cNvSpPr/>
            <p:nvPr/>
          </p:nvSpPr>
          <p:spPr>
            <a:xfrm>
              <a:off x="4269240" y="3123360"/>
              <a:ext cx="725400" cy="104760"/>
            </a:xfrm>
            <a:custGeom>
              <a:avLst/>
              <a:gdLst>
                <a:gd name="textAreaLeft" fmla="*/ 0 w 725400"/>
                <a:gd name="textAreaRight" fmla="*/ 727200 w 725400"/>
                <a:gd name="textAreaTop" fmla="*/ 0 h 104760"/>
                <a:gd name="textAreaBottom" fmla="*/ 106560 h 104760"/>
              </a:gdLst>
              <a:ahLst/>
              <a:rect l="textAreaLeft" t="textAreaTop" r="textAreaRight" b="textAreaBottom"/>
              <a:pathLst>
                <a:path w="42854" h="6286">
                  <a:moveTo>
                    <a:pt x="0" y="0"/>
                  </a:moveTo>
                  <a:lnTo>
                    <a:pt x="0" y="6285"/>
                  </a:lnTo>
                  <a:lnTo>
                    <a:pt x="42854" y="6285"/>
                  </a:lnTo>
                  <a:lnTo>
                    <a:pt x="42854" y="0"/>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06" name="Google Shape;9157;p60"/>
            <p:cNvSpPr/>
            <p:nvPr/>
          </p:nvSpPr>
          <p:spPr>
            <a:xfrm>
              <a:off x="4992480" y="2952360"/>
              <a:ext cx="725400" cy="104760"/>
            </a:xfrm>
            <a:custGeom>
              <a:avLst/>
              <a:gdLst>
                <a:gd name="textAreaLeft" fmla="*/ 0 w 725400"/>
                <a:gd name="textAreaRight" fmla="*/ 727200 w 725400"/>
                <a:gd name="textAreaTop" fmla="*/ 0 h 104760"/>
                <a:gd name="textAreaBottom" fmla="*/ 106560 h 104760"/>
              </a:gdLst>
              <a:ahLst/>
              <a:rect l="textAreaLeft" t="textAreaTop" r="textAreaRight" b="textAreaBottom"/>
              <a:pathLst>
                <a:path w="42851" h="6286">
                  <a:moveTo>
                    <a:pt x="0" y="1"/>
                  </a:moveTo>
                  <a:lnTo>
                    <a:pt x="0" y="6286"/>
                  </a:lnTo>
                  <a:lnTo>
                    <a:pt x="42851" y="6286"/>
                  </a:lnTo>
                  <a:lnTo>
                    <a:pt x="42851" y="1"/>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07" name="Google Shape;9158;p60"/>
            <p:cNvSpPr/>
            <p:nvPr/>
          </p:nvSpPr>
          <p:spPr>
            <a:xfrm>
              <a:off x="4269240" y="2952360"/>
              <a:ext cx="725400" cy="104760"/>
            </a:xfrm>
            <a:custGeom>
              <a:avLst/>
              <a:gdLst>
                <a:gd name="textAreaLeft" fmla="*/ 0 w 725400"/>
                <a:gd name="textAreaRight" fmla="*/ 727200 w 725400"/>
                <a:gd name="textAreaTop" fmla="*/ 0 h 104760"/>
                <a:gd name="textAreaBottom" fmla="*/ 106560 h 104760"/>
              </a:gdLst>
              <a:ahLst/>
              <a:rect l="textAreaLeft" t="textAreaTop" r="textAreaRight" b="textAreaBottom"/>
              <a:pathLst>
                <a:path w="42854" h="6286">
                  <a:moveTo>
                    <a:pt x="0" y="1"/>
                  </a:moveTo>
                  <a:lnTo>
                    <a:pt x="0" y="6286"/>
                  </a:lnTo>
                  <a:lnTo>
                    <a:pt x="42854" y="6286"/>
                  </a:lnTo>
                  <a:lnTo>
                    <a:pt x="42854" y="1"/>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08" name="Google Shape;9159;p60"/>
            <p:cNvSpPr/>
            <p:nvPr/>
          </p:nvSpPr>
          <p:spPr>
            <a:xfrm>
              <a:off x="4992480" y="2781000"/>
              <a:ext cx="669960" cy="104760"/>
            </a:xfrm>
            <a:custGeom>
              <a:avLst/>
              <a:gdLst>
                <a:gd name="textAreaLeft" fmla="*/ 0 w 669960"/>
                <a:gd name="textAreaRight" fmla="*/ 671760 w 669960"/>
                <a:gd name="textAreaTop" fmla="*/ 0 h 104760"/>
                <a:gd name="textAreaBottom" fmla="*/ 106560 h 104760"/>
              </a:gdLst>
              <a:ahLst/>
              <a:rect l="textAreaLeft" t="textAreaTop" r="textAreaRight" b="textAreaBottom"/>
              <a:pathLst>
                <a:path w="39596" h="6286">
                  <a:moveTo>
                    <a:pt x="0" y="0"/>
                  </a:moveTo>
                  <a:lnTo>
                    <a:pt x="0" y="6285"/>
                  </a:lnTo>
                  <a:lnTo>
                    <a:pt x="39596" y="6285"/>
                  </a:lnTo>
                  <a:lnTo>
                    <a:pt x="39596" y="0"/>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09" name="Google Shape;9160;p60"/>
            <p:cNvSpPr/>
            <p:nvPr/>
          </p:nvSpPr>
          <p:spPr>
            <a:xfrm>
              <a:off x="4434840" y="2781000"/>
              <a:ext cx="559800" cy="104760"/>
            </a:xfrm>
            <a:custGeom>
              <a:avLst/>
              <a:gdLst>
                <a:gd name="textAreaLeft" fmla="*/ 0 w 559800"/>
                <a:gd name="textAreaRight" fmla="*/ 561600 w 559800"/>
                <a:gd name="textAreaTop" fmla="*/ 0 h 104760"/>
                <a:gd name="textAreaBottom" fmla="*/ 106560 h 104760"/>
              </a:gdLst>
              <a:ahLst/>
              <a:rect l="textAreaLeft" t="textAreaTop" r="textAreaRight" b="textAreaBottom"/>
              <a:pathLst>
                <a:path w="33089" h="6286">
                  <a:moveTo>
                    <a:pt x="0" y="0"/>
                  </a:moveTo>
                  <a:lnTo>
                    <a:pt x="0" y="6285"/>
                  </a:lnTo>
                  <a:lnTo>
                    <a:pt x="33089" y="6285"/>
                  </a:lnTo>
                  <a:lnTo>
                    <a:pt x="33089" y="0"/>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10" name="Google Shape;9161;p60"/>
            <p:cNvSpPr/>
            <p:nvPr/>
          </p:nvSpPr>
          <p:spPr>
            <a:xfrm>
              <a:off x="4992480" y="2610000"/>
              <a:ext cx="559800" cy="104760"/>
            </a:xfrm>
            <a:custGeom>
              <a:avLst/>
              <a:gdLst>
                <a:gd name="textAreaLeft" fmla="*/ 0 w 559800"/>
                <a:gd name="textAreaRight" fmla="*/ 561600 w 559800"/>
                <a:gd name="textAreaTop" fmla="*/ 0 h 104760"/>
                <a:gd name="textAreaBottom" fmla="*/ 106560 h 104760"/>
              </a:gdLst>
              <a:ahLst/>
              <a:rect l="textAreaLeft" t="textAreaTop" r="textAreaRight" b="textAreaBottom"/>
              <a:pathLst>
                <a:path w="33089" h="6287">
                  <a:moveTo>
                    <a:pt x="0" y="1"/>
                  </a:moveTo>
                  <a:lnTo>
                    <a:pt x="0" y="6286"/>
                  </a:lnTo>
                  <a:lnTo>
                    <a:pt x="33089" y="6286"/>
                  </a:lnTo>
                  <a:lnTo>
                    <a:pt x="33089" y="1"/>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11" name="Google Shape;9162;p60"/>
            <p:cNvSpPr/>
            <p:nvPr/>
          </p:nvSpPr>
          <p:spPr>
            <a:xfrm>
              <a:off x="4545360" y="2610000"/>
              <a:ext cx="449280" cy="104760"/>
            </a:xfrm>
            <a:custGeom>
              <a:avLst/>
              <a:gdLst>
                <a:gd name="textAreaLeft" fmla="*/ 0 w 449280"/>
                <a:gd name="textAreaRight" fmla="*/ 451080 w 449280"/>
                <a:gd name="textAreaTop" fmla="*/ 0 h 104760"/>
                <a:gd name="textAreaBottom" fmla="*/ 106560 h 104760"/>
              </a:gdLst>
              <a:ahLst/>
              <a:rect l="textAreaLeft" t="textAreaTop" r="textAreaRight" b="textAreaBottom"/>
              <a:pathLst>
                <a:path w="26580" h="6287">
                  <a:moveTo>
                    <a:pt x="1" y="1"/>
                  </a:moveTo>
                  <a:lnTo>
                    <a:pt x="1" y="6286"/>
                  </a:lnTo>
                  <a:lnTo>
                    <a:pt x="26580" y="6286"/>
                  </a:lnTo>
                  <a:lnTo>
                    <a:pt x="26580" y="1"/>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12" name="Google Shape;9163;p60"/>
            <p:cNvSpPr/>
            <p:nvPr/>
          </p:nvSpPr>
          <p:spPr>
            <a:xfrm>
              <a:off x="4992480" y="2438640"/>
              <a:ext cx="338760" cy="104760"/>
            </a:xfrm>
            <a:custGeom>
              <a:avLst/>
              <a:gdLst>
                <a:gd name="textAreaLeft" fmla="*/ 0 w 338760"/>
                <a:gd name="textAreaRight" fmla="*/ 340560 w 338760"/>
                <a:gd name="textAreaTop" fmla="*/ 0 h 104760"/>
                <a:gd name="textAreaBottom" fmla="*/ 106560 h 104760"/>
              </a:gdLst>
              <a:ahLst/>
              <a:rect l="textAreaLeft" t="textAreaTop" r="textAreaRight" b="textAreaBottom"/>
              <a:pathLst>
                <a:path w="20070" h="6283">
                  <a:moveTo>
                    <a:pt x="0" y="1"/>
                  </a:moveTo>
                  <a:lnTo>
                    <a:pt x="0" y="6283"/>
                  </a:lnTo>
                  <a:lnTo>
                    <a:pt x="20069" y="6283"/>
                  </a:lnTo>
                  <a:lnTo>
                    <a:pt x="20069" y="1"/>
                  </a:lnTo>
                  <a:close/>
                </a:path>
              </a:pathLst>
            </a:custGeom>
            <a:noFill/>
            <a:ln w="9525">
              <a:solidFill>
                <a:srgbClr val="667e92"/>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13" name="Google Shape;9164;p60"/>
            <p:cNvSpPr/>
            <p:nvPr/>
          </p:nvSpPr>
          <p:spPr>
            <a:xfrm>
              <a:off x="4655880" y="2438640"/>
              <a:ext cx="338760" cy="104760"/>
            </a:xfrm>
            <a:custGeom>
              <a:avLst/>
              <a:gdLst>
                <a:gd name="textAreaLeft" fmla="*/ 0 w 338760"/>
                <a:gd name="textAreaRight" fmla="*/ 340560 w 338760"/>
                <a:gd name="textAreaTop" fmla="*/ 0 h 104760"/>
                <a:gd name="textAreaBottom" fmla="*/ 106560 h 104760"/>
              </a:gdLst>
              <a:ahLst/>
              <a:rect l="textAreaLeft" t="textAreaTop" r="textAreaRight" b="textAreaBottom"/>
              <a:pathLst>
                <a:path w="20073" h="6283">
                  <a:moveTo>
                    <a:pt x="1" y="1"/>
                  </a:moveTo>
                  <a:lnTo>
                    <a:pt x="1" y="6283"/>
                  </a:lnTo>
                  <a:lnTo>
                    <a:pt x="20073" y="6283"/>
                  </a:lnTo>
                  <a:lnTo>
                    <a:pt x="20073" y="1"/>
                  </a:lnTo>
                  <a:close/>
                </a:path>
              </a:pathLst>
            </a:custGeom>
            <a:noFill/>
            <a:ln w="9525">
              <a:solidFill>
                <a:srgbClr val="cfd9e0"/>
              </a:solidFill>
              <a:round/>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8514" name="Google Shape;9165;p60"/>
            <p:cNvSpPr/>
            <p:nvPr/>
          </p:nvSpPr>
          <p:spPr>
            <a:xfrm>
              <a:off x="4995720" y="2406240"/>
              <a:ext cx="360" cy="1050120"/>
            </a:xfrm>
            <a:custGeom>
              <a:avLst/>
              <a:gdLst>
                <a:gd name="textAreaLeft" fmla="*/ 0 w 360"/>
                <a:gd name="textAreaRight" fmla="*/ 11520 w 360"/>
                <a:gd name="textAreaTop" fmla="*/ 0 h 1050120"/>
                <a:gd name="textAreaBottom" fmla="*/ 1051920 h 1050120"/>
              </a:gdLst>
              <a:ahLst/>
              <a:rect l="textAreaLeft" t="textAreaTop" r="textAreaRight" b="textAreaBottom"/>
              <a:pathLst>
                <a:path fill="none" w="1" h="62006">
                  <a:moveTo>
                    <a:pt x="1" y="0"/>
                  </a:moveTo>
                  <a:lnTo>
                    <a:pt x="1" y="62006"/>
                  </a:lnTo>
                </a:path>
              </a:pathLst>
            </a:custGeom>
            <a:noFill/>
            <a:ln w="9525">
              <a:solidFill>
                <a:srgbClr val="f2f2f2"/>
              </a:solidFill>
              <a:miter/>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15" name="Google Shape;9166;p60"/>
          <p:cNvGrpSpPr/>
          <p:nvPr/>
        </p:nvGrpSpPr>
        <p:grpSpPr>
          <a:xfrm>
            <a:off x="4287600" y="3500280"/>
            <a:ext cx="1416960" cy="886320"/>
            <a:chOff x="4287600" y="3500280"/>
            <a:chExt cx="1416960" cy="886320"/>
          </a:xfrm>
        </p:grpSpPr>
        <p:sp>
          <p:nvSpPr>
            <p:cNvPr id="8516" name="Google Shape;9167;p60"/>
            <p:cNvSpPr/>
            <p:nvPr/>
          </p:nvSpPr>
          <p:spPr>
            <a:xfrm rot="10800000">
              <a:off x="4287600" y="4197240"/>
              <a:ext cx="1347480" cy="189360"/>
            </a:xfrm>
            <a:prstGeom prst="rect">
              <a:avLst/>
            </a:prstGeom>
            <a:noFill/>
            <a:ln w="9525">
              <a:solidFill>
                <a:srgbClr val="435d74"/>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517" name="Google Shape;9168;p60"/>
            <p:cNvCxnSpPr>
              <a:stCxn id="8516" idx="1"/>
            </p:cNvCxnSpPr>
            <p:nvPr/>
          </p:nvCxnSpPr>
          <p:spPr>
            <a:xfrm>
              <a:off x="5635080" y="4291920"/>
              <a:ext cx="69840" cy="1080"/>
            </a:xfrm>
            <a:prstGeom prst="straightConnector1">
              <a:avLst/>
            </a:prstGeom>
            <a:ln w="9525">
              <a:solidFill>
                <a:srgbClr val="435d74"/>
              </a:solidFill>
              <a:round/>
            </a:ln>
          </p:spPr>
        </p:cxnSp>
        <p:sp>
          <p:nvSpPr>
            <p:cNvPr id="8518" name="Google Shape;9169;p60"/>
            <p:cNvSpPr/>
            <p:nvPr/>
          </p:nvSpPr>
          <p:spPr>
            <a:xfrm rot="10800000">
              <a:off x="4414680" y="3960720"/>
              <a:ext cx="1093680" cy="189360"/>
            </a:xfrm>
            <a:prstGeom prst="rect">
              <a:avLst/>
            </a:pr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519" name="Google Shape;9170;p60"/>
            <p:cNvCxnSpPr>
              <a:endCxn id="8518" idx="3"/>
            </p:cNvCxnSpPr>
            <p:nvPr/>
          </p:nvCxnSpPr>
          <p:spPr>
            <a:xfrm>
              <a:off x="4340160" y="4054320"/>
              <a:ext cx="74880" cy="1440"/>
            </a:xfrm>
            <a:prstGeom prst="straightConnector1">
              <a:avLst/>
            </a:prstGeom>
            <a:ln w="9525">
              <a:solidFill>
                <a:srgbClr val="5f7d95"/>
              </a:solidFill>
              <a:round/>
            </a:ln>
          </p:spPr>
        </p:cxnSp>
        <p:sp>
          <p:nvSpPr>
            <p:cNvPr id="8520" name="Google Shape;9171;p60"/>
            <p:cNvSpPr/>
            <p:nvPr/>
          </p:nvSpPr>
          <p:spPr>
            <a:xfrm rot="10800000">
              <a:off x="4569120" y="3730320"/>
              <a:ext cx="784440" cy="189360"/>
            </a:xfrm>
            <a:prstGeom prst="rect">
              <a:avLst/>
            </a:pr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521" name="Google Shape;9172;p60"/>
            <p:cNvCxnSpPr>
              <a:stCxn id="8520" idx="1"/>
            </p:cNvCxnSpPr>
            <p:nvPr/>
          </p:nvCxnSpPr>
          <p:spPr>
            <a:xfrm>
              <a:off x="5353560" y="3825000"/>
              <a:ext cx="68040" cy="1080"/>
            </a:xfrm>
            <a:prstGeom prst="straightConnector1">
              <a:avLst/>
            </a:prstGeom>
            <a:ln w="9525">
              <a:solidFill>
                <a:srgbClr val="869fb2"/>
              </a:solidFill>
              <a:round/>
            </a:ln>
          </p:spPr>
        </p:cxnSp>
        <p:sp>
          <p:nvSpPr>
            <p:cNvPr id="8522" name="Google Shape;9173;p60"/>
            <p:cNvSpPr/>
            <p:nvPr/>
          </p:nvSpPr>
          <p:spPr>
            <a:xfrm rot="10800000">
              <a:off x="4745520" y="3500280"/>
              <a:ext cx="431640" cy="189360"/>
            </a:xfrm>
            <a:prstGeom prst="rect">
              <a:avLst/>
            </a:pr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523" name="Google Shape;9174;p60"/>
            <p:cNvCxnSpPr>
              <a:endCxn id="8522" idx="3"/>
            </p:cNvCxnSpPr>
            <p:nvPr/>
          </p:nvCxnSpPr>
          <p:spPr>
            <a:xfrm flipV="1">
              <a:off x="4687560" y="3594960"/>
              <a:ext cx="58320" cy="1440"/>
            </a:xfrm>
            <a:prstGeom prst="straightConnector1">
              <a:avLst/>
            </a:prstGeom>
            <a:ln w="9525">
              <a:solidFill>
                <a:srgbClr val="bac8d3"/>
              </a:solidFill>
              <a:round/>
            </a:ln>
          </p:spPr>
        </p:cxnSp>
      </p:grpSp>
      <p:grpSp>
        <p:nvGrpSpPr>
          <p:cNvPr id="8524" name="Google Shape;9175;p60"/>
          <p:cNvGrpSpPr/>
          <p:nvPr/>
        </p:nvGrpSpPr>
        <p:grpSpPr>
          <a:xfrm>
            <a:off x="7386120" y="2401920"/>
            <a:ext cx="1069920" cy="1019880"/>
            <a:chOff x="7386120" y="2401920"/>
            <a:chExt cx="1069920" cy="1019880"/>
          </a:xfrm>
        </p:grpSpPr>
        <p:sp>
          <p:nvSpPr>
            <p:cNvPr id="8525" name="Google Shape;9176;p60"/>
            <p:cNvSpPr/>
            <p:nvPr/>
          </p:nvSpPr>
          <p:spPr>
            <a:xfrm>
              <a:off x="7629840" y="2777760"/>
              <a:ext cx="582840" cy="186840"/>
            </a:xfrm>
            <a:custGeom>
              <a:avLst/>
              <a:gdLst>
                <a:gd name="textAreaLeft" fmla="*/ 0 w 582840"/>
                <a:gd name="textAreaRight" fmla="*/ 584640 w 582840"/>
                <a:gd name="textAreaTop" fmla="*/ 0 h 186840"/>
                <a:gd name="textAreaBottom" fmla="*/ 188640 h 186840"/>
              </a:gdLst>
              <a:ahLst/>
              <a:rect l="textAreaLeft" t="textAreaTop" r="textAreaRight" b="textAreaBottom"/>
              <a:pathLst>
                <a:path w="125546" h="40494">
                  <a:moveTo>
                    <a:pt x="22196" y="1"/>
                  </a:moveTo>
                  <a:lnTo>
                    <a:pt x="8133" y="25661"/>
                  </a:lnTo>
                  <a:lnTo>
                    <a:pt x="1" y="40494"/>
                  </a:lnTo>
                  <a:lnTo>
                    <a:pt x="125545" y="40494"/>
                  </a:lnTo>
                  <a:lnTo>
                    <a:pt x="117413" y="25661"/>
                  </a:lnTo>
                  <a:lnTo>
                    <a:pt x="103351" y="1"/>
                  </a:ln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6" name="Google Shape;9177;p60"/>
            <p:cNvSpPr/>
            <p:nvPr/>
          </p:nvSpPr>
          <p:spPr>
            <a:xfrm>
              <a:off x="7739640" y="2401920"/>
              <a:ext cx="363600" cy="343080"/>
            </a:xfrm>
            <a:custGeom>
              <a:avLst/>
              <a:gdLst>
                <a:gd name="textAreaLeft" fmla="*/ 0 w 363600"/>
                <a:gd name="textAreaRight" fmla="*/ 365400 w 363600"/>
                <a:gd name="textAreaTop" fmla="*/ 0 h 343080"/>
                <a:gd name="textAreaBottom" fmla="*/ 344880 h 343080"/>
              </a:gdLst>
              <a:ahLst/>
              <a:rect l="textAreaLeft" t="textAreaTop" r="textAreaRight" b="textAreaBottom"/>
              <a:pathLst>
                <a:path w="78476" h="74009">
                  <a:moveTo>
                    <a:pt x="39246" y="0"/>
                  </a:moveTo>
                  <a:lnTo>
                    <a:pt x="1" y="74009"/>
                  </a:lnTo>
                  <a:lnTo>
                    <a:pt x="78476" y="74009"/>
                  </a:lnTo>
                  <a:lnTo>
                    <a:pt x="39246" y="0"/>
                  </a:lnTo>
                  <a:close/>
                </a:path>
              </a:pathLst>
            </a:custGeom>
            <a:noFill/>
            <a:ln w="9525">
              <a:solidFill>
                <a:srgbClr val="667e9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7" name="Google Shape;9178;p60"/>
            <p:cNvSpPr/>
            <p:nvPr/>
          </p:nvSpPr>
          <p:spPr>
            <a:xfrm>
              <a:off x="7386120" y="3215880"/>
              <a:ext cx="1069920" cy="205920"/>
            </a:xfrm>
            <a:custGeom>
              <a:avLst/>
              <a:gdLst>
                <a:gd name="textAreaLeft" fmla="*/ 0 w 1069920"/>
                <a:gd name="textAreaRight" fmla="*/ 1071720 w 1069920"/>
                <a:gd name="textAreaTop" fmla="*/ 0 h 205920"/>
                <a:gd name="textAreaBottom" fmla="*/ 207720 h 205920"/>
              </a:gdLst>
              <a:ahLst/>
              <a:rect l="textAreaLeft" t="textAreaTop" r="textAreaRight" b="textAreaBottom"/>
              <a:pathLst>
                <a:path w="230204" h="44560">
                  <a:moveTo>
                    <a:pt x="25737" y="1"/>
                  </a:moveTo>
                  <a:lnTo>
                    <a:pt x="0" y="44560"/>
                  </a:lnTo>
                  <a:lnTo>
                    <a:pt x="230204" y="44560"/>
                  </a:lnTo>
                  <a:lnTo>
                    <a:pt x="204467" y="1"/>
                  </a:ln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28" name="Google Shape;9179;p60"/>
            <p:cNvSpPr/>
            <p:nvPr/>
          </p:nvSpPr>
          <p:spPr>
            <a:xfrm>
              <a:off x="7515720" y="2997360"/>
              <a:ext cx="812160" cy="185760"/>
            </a:xfrm>
            <a:custGeom>
              <a:avLst/>
              <a:gdLst>
                <a:gd name="textAreaLeft" fmla="*/ 0 w 812160"/>
                <a:gd name="textAreaRight" fmla="*/ 813960 w 812160"/>
                <a:gd name="textAreaTop" fmla="*/ 0 h 185760"/>
                <a:gd name="textAreaBottom" fmla="*/ 187560 h 185760"/>
              </a:gdLst>
              <a:ahLst/>
              <a:rect l="textAreaLeft" t="textAreaTop" r="textAreaRight" b="textAreaBottom"/>
              <a:pathLst>
                <a:path w="174802" h="40278">
                  <a:moveTo>
                    <a:pt x="22750" y="1"/>
                  </a:moveTo>
                  <a:lnTo>
                    <a:pt x="0" y="40278"/>
                  </a:lnTo>
                  <a:lnTo>
                    <a:pt x="174802" y="40278"/>
                  </a:lnTo>
                  <a:lnTo>
                    <a:pt x="152053" y="1"/>
                  </a:ln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29" name="Google Shape;9180;p60"/>
          <p:cNvGrpSpPr/>
          <p:nvPr/>
        </p:nvGrpSpPr>
        <p:grpSpPr>
          <a:xfrm>
            <a:off x="727200" y="2828160"/>
            <a:ext cx="1696680" cy="1562400"/>
            <a:chOff x="727200" y="2828160"/>
            <a:chExt cx="1696680" cy="1562400"/>
          </a:xfrm>
        </p:grpSpPr>
        <p:grpSp>
          <p:nvGrpSpPr>
            <p:cNvPr id="8530" name="Google Shape;9181;p60"/>
            <p:cNvGrpSpPr/>
            <p:nvPr/>
          </p:nvGrpSpPr>
          <p:grpSpPr>
            <a:xfrm>
              <a:off x="819000" y="2882520"/>
              <a:ext cx="101160" cy="1424160"/>
              <a:chOff x="819000" y="2882520"/>
              <a:chExt cx="101160" cy="1424160"/>
            </a:xfrm>
          </p:grpSpPr>
          <p:sp>
            <p:nvSpPr>
              <p:cNvPr id="8531" name="Google Shape;9182;p60"/>
              <p:cNvSpPr/>
              <p:nvPr/>
            </p:nvSpPr>
            <p:spPr>
              <a:xfrm>
                <a:off x="819000" y="2882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32" name="Google Shape;9183;p60"/>
              <p:cNvSpPr/>
              <p:nvPr/>
            </p:nvSpPr>
            <p:spPr>
              <a:xfrm>
                <a:off x="819000" y="310284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33" name="Google Shape;9184;p60"/>
              <p:cNvSpPr/>
              <p:nvPr/>
            </p:nvSpPr>
            <p:spPr>
              <a:xfrm>
                <a:off x="819000" y="3323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34" name="Google Shape;9185;p60"/>
              <p:cNvSpPr/>
              <p:nvPr/>
            </p:nvSpPr>
            <p:spPr>
              <a:xfrm>
                <a:off x="819000" y="3544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35" name="Google Shape;9186;p60"/>
              <p:cNvSpPr/>
              <p:nvPr/>
            </p:nvSpPr>
            <p:spPr>
              <a:xfrm>
                <a:off x="819000" y="3764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36" name="Google Shape;9187;p60"/>
              <p:cNvSpPr/>
              <p:nvPr/>
            </p:nvSpPr>
            <p:spPr>
              <a:xfrm>
                <a:off x="819000" y="3985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37" name="Google Shape;9188;p60"/>
              <p:cNvSpPr/>
              <p:nvPr/>
            </p:nvSpPr>
            <p:spPr>
              <a:xfrm>
                <a:off x="819000" y="4205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38" name="Google Shape;9189;p60"/>
            <p:cNvGrpSpPr/>
            <p:nvPr/>
          </p:nvGrpSpPr>
          <p:grpSpPr>
            <a:xfrm>
              <a:off x="1062360" y="2882520"/>
              <a:ext cx="101160" cy="1424160"/>
              <a:chOff x="1062360" y="2882520"/>
              <a:chExt cx="101160" cy="1424160"/>
            </a:xfrm>
          </p:grpSpPr>
          <p:sp>
            <p:nvSpPr>
              <p:cNvPr id="8539" name="Google Shape;9190;p60"/>
              <p:cNvSpPr/>
              <p:nvPr/>
            </p:nvSpPr>
            <p:spPr>
              <a:xfrm>
                <a:off x="1062360" y="2882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40" name="Google Shape;9191;p60"/>
              <p:cNvSpPr/>
              <p:nvPr/>
            </p:nvSpPr>
            <p:spPr>
              <a:xfrm>
                <a:off x="1062360" y="310284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41" name="Google Shape;9192;p60"/>
              <p:cNvSpPr/>
              <p:nvPr/>
            </p:nvSpPr>
            <p:spPr>
              <a:xfrm>
                <a:off x="1062360" y="3323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42" name="Google Shape;9193;p60"/>
              <p:cNvSpPr/>
              <p:nvPr/>
            </p:nvSpPr>
            <p:spPr>
              <a:xfrm>
                <a:off x="1062360" y="3544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43" name="Google Shape;9194;p60"/>
              <p:cNvSpPr/>
              <p:nvPr/>
            </p:nvSpPr>
            <p:spPr>
              <a:xfrm>
                <a:off x="1062360" y="3764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44" name="Google Shape;9195;p60"/>
              <p:cNvSpPr/>
              <p:nvPr/>
            </p:nvSpPr>
            <p:spPr>
              <a:xfrm>
                <a:off x="1062360" y="3985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45" name="Google Shape;9196;p60"/>
              <p:cNvSpPr/>
              <p:nvPr/>
            </p:nvSpPr>
            <p:spPr>
              <a:xfrm>
                <a:off x="1062360" y="4205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46" name="Google Shape;9197;p60"/>
            <p:cNvGrpSpPr/>
            <p:nvPr/>
          </p:nvGrpSpPr>
          <p:grpSpPr>
            <a:xfrm>
              <a:off x="1299240" y="2882520"/>
              <a:ext cx="101160" cy="1424160"/>
              <a:chOff x="1299240" y="2882520"/>
              <a:chExt cx="101160" cy="1424160"/>
            </a:xfrm>
          </p:grpSpPr>
          <p:sp>
            <p:nvSpPr>
              <p:cNvPr id="8547" name="Google Shape;9198;p60"/>
              <p:cNvSpPr/>
              <p:nvPr/>
            </p:nvSpPr>
            <p:spPr>
              <a:xfrm>
                <a:off x="1299240" y="2882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48" name="Google Shape;9199;p60"/>
              <p:cNvSpPr/>
              <p:nvPr/>
            </p:nvSpPr>
            <p:spPr>
              <a:xfrm>
                <a:off x="1299240" y="310284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49" name="Google Shape;9200;p60"/>
              <p:cNvSpPr/>
              <p:nvPr/>
            </p:nvSpPr>
            <p:spPr>
              <a:xfrm>
                <a:off x="1299240" y="3323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50" name="Google Shape;9201;p60"/>
              <p:cNvSpPr/>
              <p:nvPr/>
            </p:nvSpPr>
            <p:spPr>
              <a:xfrm>
                <a:off x="1299240" y="3544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51" name="Google Shape;9202;p60"/>
              <p:cNvSpPr/>
              <p:nvPr/>
            </p:nvSpPr>
            <p:spPr>
              <a:xfrm>
                <a:off x="1299240" y="3764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52" name="Google Shape;9203;p60"/>
              <p:cNvSpPr/>
              <p:nvPr/>
            </p:nvSpPr>
            <p:spPr>
              <a:xfrm>
                <a:off x="1299240" y="3985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53" name="Google Shape;9204;p60"/>
              <p:cNvSpPr/>
              <p:nvPr/>
            </p:nvSpPr>
            <p:spPr>
              <a:xfrm>
                <a:off x="1299240" y="4205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54" name="Google Shape;9205;p60"/>
            <p:cNvGrpSpPr/>
            <p:nvPr/>
          </p:nvGrpSpPr>
          <p:grpSpPr>
            <a:xfrm>
              <a:off x="1785960" y="2882520"/>
              <a:ext cx="101160" cy="1424160"/>
              <a:chOff x="1785960" y="2882520"/>
              <a:chExt cx="101160" cy="1424160"/>
            </a:xfrm>
          </p:grpSpPr>
          <p:sp>
            <p:nvSpPr>
              <p:cNvPr id="8555" name="Google Shape;9206;p60"/>
              <p:cNvSpPr/>
              <p:nvPr/>
            </p:nvSpPr>
            <p:spPr>
              <a:xfrm>
                <a:off x="1785960" y="2882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56" name="Google Shape;9207;p60"/>
              <p:cNvSpPr/>
              <p:nvPr/>
            </p:nvSpPr>
            <p:spPr>
              <a:xfrm>
                <a:off x="1785960" y="310284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57" name="Google Shape;9208;p60"/>
              <p:cNvSpPr/>
              <p:nvPr/>
            </p:nvSpPr>
            <p:spPr>
              <a:xfrm>
                <a:off x="1785960" y="3323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58" name="Google Shape;9209;p60"/>
              <p:cNvSpPr/>
              <p:nvPr/>
            </p:nvSpPr>
            <p:spPr>
              <a:xfrm>
                <a:off x="1785960" y="3544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59" name="Google Shape;9210;p60"/>
              <p:cNvSpPr/>
              <p:nvPr/>
            </p:nvSpPr>
            <p:spPr>
              <a:xfrm>
                <a:off x="1785960" y="3764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60" name="Google Shape;9211;p60"/>
              <p:cNvSpPr/>
              <p:nvPr/>
            </p:nvSpPr>
            <p:spPr>
              <a:xfrm>
                <a:off x="1785960" y="3985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61" name="Google Shape;9212;p60"/>
              <p:cNvSpPr/>
              <p:nvPr/>
            </p:nvSpPr>
            <p:spPr>
              <a:xfrm>
                <a:off x="1785960" y="4205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62" name="Google Shape;9213;p60"/>
            <p:cNvGrpSpPr/>
            <p:nvPr/>
          </p:nvGrpSpPr>
          <p:grpSpPr>
            <a:xfrm>
              <a:off x="2029320" y="2882520"/>
              <a:ext cx="101160" cy="1424160"/>
              <a:chOff x="2029320" y="2882520"/>
              <a:chExt cx="101160" cy="1424160"/>
            </a:xfrm>
          </p:grpSpPr>
          <p:sp>
            <p:nvSpPr>
              <p:cNvPr id="8563" name="Google Shape;9214;p60"/>
              <p:cNvSpPr/>
              <p:nvPr/>
            </p:nvSpPr>
            <p:spPr>
              <a:xfrm>
                <a:off x="2029320" y="2882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64" name="Google Shape;9215;p60"/>
              <p:cNvSpPr/>
              <p:nvPr/>
            </p:nvSpPr>
            <p:spPr>
              <a:xfrm>
                <a:off x="2029320" y="310284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65" name="Google Shape;9216;p60"/>
              <p:cNvSpPr/>
              <p:nvPr/>
            </p:nvSpPr>
            <p:spPr>
              <a:xfrm>
                <a:off x="2029320" y="3323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66" name="Google Shape;9217;p60"/>
              <p:cNvSpPr/>
              <p:nvPr/>
            </p:nvSpPr>
            <p:spPr>
              <a:xfrm>
                <a:off x="2029320" y="3544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67" name="Google Shape;9218;p60"/>
              <p:cNvSpPr/>
              <p:nvPr/>
            </p:nvSpPr>
            <p:spPr>
              <a:xfrm>
                <a:off x="2029320" y="3764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68" name="Google Shape;9219;p60"/>
              <p:cNvSpPr/>
              <p:nvPr/>
            </p:nvSpPr>
            <p:spPr>
              <a:xfrm>
                <a:off x="2029320" y="3985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69" name="Google Shape;9220;p60"/>
              <p:cNvSpPr/>
              <p:nvPr/>
            </p:nvSpPr>
            <p:spPr>
              <a:xfrm>
                <a:off x="2029320" y="4205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70" name="Google Shape;9221;p60"/>
            <p:cNvGrpSpPr/>
            <p:nvPr/>
          </p:nvGrpSpPr>
          <p:grpSpPr>
            <a:xfrm>
              <a:off x="727200" y="2828160"/>
              <a:ext cx="1696680" cy="1562400"/>
              <a:chOff x="727200" y="2828160"/>
              <a:chExt cx="1696680" cy="1562400"/>
            </a:xfrm>
          </p:grpSpPr>
          <p:cxnSp>
            <p:nvCxnSpPr>
              <p:cNvPr id="8571" name="Google Shape;9222;p60"/>
              <p:cNvCxnSpPr/>
              <p:nvPr/>
            </p:nvCxnSpPr>
            <p:spPr>
              <a:xfrm>
                <a:off x="736200" y="2828160"/>
                <a:ext cx="1800" cy="1562760"/>
              </a:xfrm>
              <a:prstGeom prst="straightConnector1">
                <a:avLst/>
              </a:prstGeom>
              <a:ln w="19050">
                <a:solidFill>
                  <a:srgbClr val="e3e7ea"/>
                </a:solidFill>
                <a:round/>
              </a:ln>
            </p:spPr>
          </p:cxnSp>
          <p:cxnSp>
            <p:nvCxnSpPr>
              <p:cNvPr id="8572" name="Google Shape;9223;p60"/>
              <p:cNvCxnSpPr/>
              <p:nvPr/>
            </p:nvCxnSpPr>
            <p:spPr>
              <a:xfrm flipH="1">
                <a:off x="727200" y="4389120"/>
                <a:ext cx="1697040" cy="1800"/>
              </a:xfrm>
              <a:prstGeom prst="straightConnector1">
                <a:avLst/>
              </a:prstGeom>
              <a:ln w="19050">
                <a:solidFill>
                  <a:srgbClr val="e3e7ea"/>
                </a:solidFill>
                <a:round/>
              </a:ln>
            </p:spPr>
          </p:cxnSp>
        </p:grpSp>
        <p:grpSp>
          <p:nvGrpSpPr>
            <p:cNvPr id="8573" name="Google Shape;9224;p60"/>
            <p:cNvGrpSpPr/>
            <p:nvPr/>
          </p:nvGrpSpPr>
          <p:grpSpPr>
            <a:xfrm>
              <a:off x="2272680" y="2882520"/>
              <a:ext cx="101160" cy="1424160"/>
              <a:chOff x="2272680" y="2882520"/>
              <a:chExt cx="101160" cy="1424160"/>
            </a:xfrm>
          </p:grpSpPr>
          <p:sp>
            <p:nvSpPr>
              <p:cNvPr id="8574" name="Google Shape;9225;p60"/>
              <p:cNvSpPr/>
              <p:nvPr/>
            </p:nvSpPr>
            <p:spPr>
              <a:xfrm>
                <a:off x="2272680" y="2882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75" name="Google Shape;9226;p60"/>
              <p:cNvSpPr/>
              <p:nvPr/>
            </p:nvSpPr>
            <p:spPr>
              <a:xfrm>
                <a:off x="2272680" y="310284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76" name="Google Shape;9227;p60"/>
              <p:cNvSpPr/>
              <p:nvPr/>
            </p:nvSpPr>
            <p:spPr>
              <a:xfrm>
                <a:off x="2272680" y="3323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77" name="Google Shape;9228;p60"/>
              <p:cNvSpPr/>
              <p:nvPr/>
            </p:nvSpPr>
            <p:spPr>
              <a:xfrm>
                <a:off x="2272680" y="3544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78" name="Google Shape;9229;p60"/>
              <p:cNvSpPr/>
              <p:nvPr/>
            </p:nvSpPr>
            <p:spPr>
              <a:xfrm>
                <a:off x="2272680" y="3764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79" name="Google Shape;9230;p60"/>
              <p:cNvSpPr/>
              <p:nvPr/>
            </p:nvSpPr>
            <p:spPr>
              <a:xfrm>
                <a:off x="2272680" y="3985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80" name="Google Shape;9231;p60"/>
              <p:cNvSpPr/>
              <p:nvPr/>
            </p:nvSpPr>
            <p:spPr>
              <a:xfrm>
                <a:off x="2272680" y="4205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81" name="Google Shape;9232;p60"/>
            <p:cNvGrpSpPr/>
            <p:nvPr/>
          </p:nvGrpSpPr>
          <p:grpSpPr>
            <a:xfrm>
              <a:off x="1542600" y="2882520"/>
              <a:ext cx="101160" cy="1424160"/>
              <a:chOff x="1542600" y="2882520"/>
              <a:chExt cx="101160" cy="1424160"/>
            </a:xfrm>
          </p:grpSpPr>
          <p:sp>
            <p:nvSpPr>
              <p:cNvPr id="8582" name="Google Shape;9233;p60"/>
              <p:cNvSpPr/>
              <p:nvPr/>
            </p:nvSpPr>
            <p:spPr>
              <a:xfrm>
                <a:off x="1542600" y="2882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83" name="Google Shape;9234;p60"/>
              <p:cNvSpPr/>
              <p:nvPr/>
            </p:nvSpPr>
            <p:spPr>
              <a:xfrm>
                <a:off x="1542600" y="310284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a:solidFill>
                  <a:srgbClr val="cfd9e0"/>
                </a:solidFill>
                <a:round/>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84" name="Google Shape;9235;p60"/>
              <p:cNvSpPr/>
              <p:nvPr/>
            </p:nvSpPr>
            <p:spPr>
              <a:xfrm>
                <a:off x="1542600" y="3323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85" name="Google Shape;9236;p60"/>
              <p:cNvSpPr/>
              <p:nvPr/>
            </p:nvSpPr>
            <p:spPr>
              <a:xfrm>
                <a:off x="1542600" y="3544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86" name="Google Shape;9237;p60"/>
              <p:cNvSpPr/>
              <p:nvPr/>
            </p:nvSpPr>
            <p:spPr>
              <a:xfrm>
                <a:off x="1542600" y="3764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87" name="Google Shape;9238;p60"/>
              <p:cNvSpPr/>
              <p:nvPr/>
            </p:nvSpPr>
            <p:spPr>
              <a:xfrm>
                <a:off x="1542600" y="398520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588" name="Google Shape;9239;p60"/>
              <p:cNvSpPr/>
              <p:nvPr/>
            </p:nvSpPr>
            <p:spPr>
              <a:xfrm>
                <a:off x="1542600" y="4205520"/>
                <a:ext cx="101160" cy="101160"/>
              </a:xfrm>
              <a:custGeom>
                <a:avLst/>
                <a:gdLst>
                  <a:gd name="textAreaLeft" fmla="*/ 0 w 101160"/>
                  <a:gd name="textAreaRight" fmla="*/ 102960 w 101160"/>
                  <a:gd name="textAreaTop" fmla="*/ 0 h 101160"/>
                  <a:gd name="textAreaBottom" fmla="*/ 102960 h 101160"/>
                </a:gdLst>
                <a:ah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8589" name="Google Shape;9240;p60"/>
          <p:cNvGrpSpPr/>
          <p:nvPr/>
        </p:nvGrpSpPr>
        <p:grpSpPr>
          <a:xfrm>
            <a:off x="5935680" y="2405880"/>
            <a:ext cx="1250280" cy="1023480"/>
            <a:chOff x="5935680" y="2405880"/>
            <a:chExt cx="1250280" cy="1023480"/>
          </a:xfrm>
        </p:grpSpPr>
        <p:sp>
          <p:nvSpPr>
            <p:cNvPr id="8590" name="Google Shape;9241;p60"/>
            <p:cNvSpPr/>
            <p:nvPr/>
          </p:nvSpPr>
          <p:spPr>
            <a:xfrm>
              <a:off x="6038640" y="2405880"/>
              <a:ext cx="1074600" cy="217080"/>
            </a:xfrm>
            <a:custGeom>
              <a:avLst/>
              <a:gdLst>
                <a:gd name="textAreaLeft" fmla="*/ 0 w 1074600"/>
                <a:gd name="textAreaRight" fmla="*/ 1076400 w 1074600"/>
                <a:gd name="textAreaTop" fmla="*/ 0 h 217080"/>
                <a:gd name="textAreaBottom" fmla="*/ 218880 h 217080"/>
              </a:gdLst>
              <a:ahLst/>
              <a:rect l="textAreaLeft" t="textAreaTop" r="textAreaRight" b="textAreaBottom"/>
              <a:pathLst>
                <a:path w="117257" h="25297">
                  <a:moveTo>
                    <a:pt x="1" y="0"/>
                  </a:moveTo>
                  <a:lnTo>
                    <a:pt x="14647" y="25297"/>
                  </a:lnTo>
                  <a:lnTo>
                    <a:pt x="102066" y="25297"/>
                  </a:lnTo>
                  <a:lnTo>
                    <a:pt x="117257" y="0"/>
                  </a:lnTo>
                  <a:close/>
                </a:path>
              </a:pathLst>
            </a:custGeom>
            <a:noFill/>
            <a:ln w="9525">
              <a:solidFill>
                <a:srgbClr val="bac8d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91" name="Google Shape;9242;p60"/>
            <p:cNvSpPr/>
            <p:nvPr/>
          </p:nvSpPr>
          <p:spPr>
            <a:xfrm>
              <a:off x="6138720" y="2624760"/>
              <a:ext cx="838080" cy="217080"/>
            </a:xfrm>
            <a:custGeom>
              <a:avLst/>
              <a:gdLst>
                <a:gd name="textAreaLeft" fmla="*/ 0 w 838080"/>
                <a:gd name="textAreaRight" fmla="*/ 839880 w 838080"/>
                <a:gd name="textAreaTop" fmla="*/ 0 h 217080"/>
                <a:gd name="textAreaBottom" fmla="*/ 218880 h 217080"/>
              </a:gdLst>
              <a:ahLst/>
              <a:rect l="textAreaLeft" t="textAreaTop" r="textAreaRight" b="textAreaBottom"/>
              <a:pathLst>
                <a:path w="91479" h="25277">
                  <a:moveTo>
                    <a:pt x="1" y="1"/>
                  </a:moveTo>
                  <a:lnTo>
                    <a:pt x="14647" y="25276"/>
                  </a:lnTo>
                  <a:lnTo>
                    <a:pt x="76602" y="25276"/>
                  </a:lnTo>
                  <a:lnTo>
                    <a:pt x="91479" y="1"/>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92" name="Google Shape;9243;p60"/>
            <p:cNvSpPr/>
            <p:nvPr/>
          </p:nvSpPr>
          <p:spPr>
            <a:xfrm>
              <a:off x="6241320" y="2843640"/>
              <a:ext cx="600480" cy="217080"/>
            </a:xfrm>
            <a:custGeom>
              <a:avLst/>
              <a:gdLst>
                <a:gd name="textAreaLeft" fmla="*/ 0 w 600480"/>
                <a:gd name="textAreaRight" fmla="*/ 602280 w 600480"/>
                <a:gd name="textAreaTop" fmla="*/ 0 h 217080"/>
                <a:gd name="textAreaBottom" fmla="*/ 218880 h 217080"/>
              </a:gdLst>
              <a:ahLst/>
              <a:rect l="textAreaLeft" t="textAreaTop" r="textAreaRight" b="textAreaBottom"/>
              <a:pathLst>
                <a:path w="65618" h="25298">
                  <a:moveTo>
                    <a:pt x="1" y="0"/>
                  </a:moveTo>
                  <a:lnTo>
                    <a:pt x="14417" y="25297"/>
                  </a:lnTo>
                  <a:lnTo>
                    <a:pt x="50887" y="25297"/>
                  </a:lnTo>
                  <a:lnTo>
                    <a:pt x="65617" y="0"/>
                  </a:lnTo>
                  <a:close/>
                </a:path>
              </a:pathLst>
            </a:custGeom>
            <a:noFill/>
            <a:ln w="9525">
              <a:solidFill>
                <a:srgbClr val="5f7d9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593" name="Google Shape;9244;p60"/>
            <p:cNvSpPr/>
            <p:nvPr/>
          </p:nvSpPr>
          <p:spPr>
            <a:xfrm>
              <a:off x="6341400" y="3062880"/>
              <a:ext cx="365760" cy="217080"/>
            </a:xfrm>
            <a:custGeom>
              <a:avLst/>
              <a:gdLst>
                <a:gd name="textAreaLeft" fmla="*/ 0 w 365760"/>
                <a:gd name="textAreaRight" fmla="*/ 367560 w 365760"/>
                <a:gd name="textAreaTop" fmla="*/ 0 h 217080"/>
                <a:gd name="textAreaBottom" fmla="*/ 218880 h 217080"/>
              </a:gdLst>
              <a:ahLst/>
              <a:rect l="textAreaLeft" t="textAreaTop" r="textAreaRight" b="textAreaBottom"/>
              <a:pathLst>
                <a:path w="40048" h="25297">
                  <a:moveTo>
                    <a:pt x="0" y="0"/>
                  </a:moveTo>
                  <a:lnTo>
                    <a:pt x="14668" y="25297"/>
                  </a:lnTo>
                  <a:lnTo>
                    <a:pt x="25360" y="25297"/>
                  </a:lnTo>
                  <a:lnTo>
                    <a:pt x="40048" y="0"/>
                  </a:lnTo>
                  <a:close/>
                </a:path>
              </a:pathLst>
            </a:custGeom>
            <a:noFill/>
            <a:ln w="9525">
              <a:solidFill>
                <a:srgbClr val="435d74"/>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cxnSp>
          <p:nvCxnSpPr>
            <p:cNvPr id="8594" name="Google Shape;9245;p60"/>
            <p:cNvCxnSpPr/>
            <p:nvPr/>
          </p:nvCxnSpPr>
          <p:spPr>
            <a:xfrm>
              <a:off x="5935680" y="2811600"/>
              <a:ext cx="321480" cy="1800"/>
            </a:xfrm>
            <a:prstGeom prst="straightConnector1">
              <a:avLst/>
            </a:prstGeom>
            <a:ln w="9525">
              <a:solidFill>
                <a:srgbClr val="869fb2"/>
              </a:solidFill>
              <a:round/>
              <a:headEnd len="med" type="oval" w="med"/>
            </a:ln>
          </p:spPr>
        </p:cxnSp>
        <p:cxnSp>
          <p:nvCxnSpPr>
            <p:cNvPr id="8595" name="Google Shape;9246;p60"/>
            <p:cNvCxnSpPr/>
            <p:nvPr/>
          </p:nvCxnSpPr>
          <p:spPr>
            <a:xfrm flipH="1">
              <a:off x="6989040" y="2597760"/>
              <a:ext cx="195480" cy="1800"/>
            </a:xfrm>
            <a:prstGeom prst="straightConnector1">
              <a:avLst/>
            </a:prstGeom>
            <a:ln w="9525">
              <a:solidFill>
                <a:srgbClr val="bac8d3"/>
              </a:solidFill>
              <a:round/>
              <a:headEnd len="med" type="oval" w="med"/>
            </a:ln>
          </p:spPr>
        </p:cxnSp>
        <p:cxnSp>
          <p:nvCxnSpPr>
            <p:cNvPr id="8596" name="Google Shape;9247;p60"/>
            <p:cNvCxnSpPr/>
            <p:nvPr/>
          </p:nvCxnSpPr>
          <p:spPr>
            <a:xfrm flipH="1">
              <a:off x="6739560" y="3005640"/>
              <a:ext cx="446760" cy="1800"/>
            </a:xfrm>
            <a:prstGeom prst="straightConnector1">
              <a:avLst/>
            </a:prstGeom>
            <a:ln w="9525">
              <a:solidFill>
                <a:srgbClr val="5f7d95"/>
              </a:solidFill>
              <a:round/>
              <a:headEnd len="med" type="oval" w="med"/>
            </a:ln>
          </p:spPr>
        </p:cxnSp>
        <p:cxnSp>
          <p:nvCxnSpPr>
            <p:cNvPr id="8597" name="Google Shape;9248;p60"/>
            <p:cNvCxnSpPr/>
            <p:nvPr/>
          </p:nvCxnSpPr>
          <p:spPr>
            <a:xfrm>
              <a:off x="6135120" y="3243600"/>
              <a:ext cx="321480" cy="1800"/>
            </a:xfrm>
            <a:prstGeom prst="straightConnector1">
              <a:avLst/>
            </a:prstGeom>
            <a:ln w="9525">
              <a:solidFill>
                <a:srgbClr val="435d74"/>
              </a:solidFill>
              <a:round/>
              <a:headEnd len="med" type="oval" w="med"/>
            </a:ln>
          </p:spPr>
        </p:cxnSp>
        <p:sp>
          <p:nvSpPr>
            <p:cNvPr id="8598" name="Google Shape;9249;p60"/>
            <p:cNvSpPr/>
            <p:nvPr/>
          </p:nvSpPr>
          <p:spPr>
            <a:xfrm>
              <a:off x="6427080" y="3283920"/>
              <a:ext cx="194400" cy="145440"/>
            </a:xfrm>
            <a:prstGeom prst="downArrow">
              <a:avLst>
                <a:gd name="adj1" fmla="val 50000"/>
                <a:gd name="adj2" fmla="val 50000"/>
              </a:avLst>
            </a:prstGeom>
            <a:noFill/>
            <a:ln w="9525">
              <a:solidFill>
                <a:srgbClr val="435d74"/>
              </a:solidFill>
              <a:round/>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599" name="Google Shape;9250;p60"/>
          <p:cNvGrpSpPr/>
          <p:nvPr/>
        </p:nvGrpSpPr>
        <p:grpSpPr>
          <a:xfrm>
            <a:off x="5793120" y="3544200"/>
            <a:ext cx="2662920" cy="841680"/>
            <a:chOff x="5793120" y="3544200"/>
            <a:chExt cx="2662920" cy="841680"/>
          </a:xfrm>
        </p:grpSpPr>
        <p:sp>
          <p:nvSpPr>
            <p:cNvPr id="8600" name="Google Shape;9251;p60"/>
            <p:cNvSpPr/>
            <p:nvPr/>
          </p:nvSpPr>
          <p:spPr>
            <a:xfrm>
              <a:off x="5793120" y="3550320"/>
              <a:ext cx="2426040" cy="829440"/>
            </a:xfrm>
            <a:custGeom>
              <a:avLst/>
              <a:gdLst>
                <a:gd name="textAreaLeft" fmla="*/ 0 w 2426040"/>
                <a:gd name="textAreaRight" fmla="*/ 2427840 w 2426040"/>
                <a:gd name="textAreaTop" fmla="*/ 0 h 829440"/>
                <a:gd name="textAreaBottom" fmla="*/ 831240 h 829440"/>
              </a:gdLst>
              <a:ahLst/>
              <a:rect l="textAreaLeft" t="textAreaTop" r="textAreaRight" b="textAreaBottom"/>
              <a:pathLst>
                <a:path w="260246" h="89122">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a:solidFill>
                <a:srgbClr val="e3e9ed"/>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01" name="Google Shape;9252;p60"/>
            <p:cNvSpPr/>
            <p:nvPr/>
          </p:nvSpPr>
          <p:spPr>
            <a:xfrm>
              <a:off x="6629760" y="3809160"/>
              <a:ext cx="162000" cy="312120"/>
            </a:xfrm>
            <a:custGeom>
              <a:avLst/>
              <a:gdLst>
                <a:gd name="textAreaLeft" fmla="*/ 0 w 162000"/>
                <a:gd name="textAreaRight" fmla="*/ 163800 w 162000"/>
                <a:gd name="textAreaTop" fmla="*/ 0 h 312120"/>
                <a:gd name="textAreaBottom" fmla="*/ 313920 h 312120"/>
              </a:gdLst>
              <a:ahLst/>
              <a:rect l="textAreaLeft" t="textAreaTop" r="textAreaRight" b="textAreaBottom"/>
              <a:pathLst>
                <a:path w="17540" h="33656">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02" name="Google Shape;9253;p60"/>
            <p:cNvSpPr/>
            <p:nvPr/>
          </p:nvSpPr>
          <p:spPr>
            <a:xfrm>
              <a:off x="7071120" y="3728520"/>
              <a:ext cx="225000" cy="473040"/>
            </a:xfrm>
            <a:custGeom>
              <a:avLst/>
              <a:gdLst>
                <a:gd name="textAreaLeft" fmla="*/ 0 w 225000"/>
                <a:gd name="textAreaRight" fmla="*/ 226800 w 225000"/>
                <a:gd name="textAreaTop" fmla="*/ 0 h 473040"/>
                <a:gd name="textAreaBottom" fmla="*/ 474840 h 473040"/>
              </a:gdLst>
              <a:ahLst/>
              <a:rect l="textAreaLeft" t="textAreaTop" r="textAreaRight" b="textAreaBottom"/>
              <a:pathLst>
                <a:path w="24298" h="50901">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a:solidFill>
                <a:srgbClr val="a5b7c5"/>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03" name="Google Shape;9254;p60"/>
            <p:cNvSpPr/>
            <p:nvPr/>
          </p:nvSpPr>
          <p:spPr>
            <a:xfrm>
              <a:off x="7569720" y="3636720"/>
              <a:ext cx="304200" cy="656640"/>
            </a:xfrm>
            <a:custGeom>
              <a:avLst/>
              <a:gdLst>
                <a:gd name="textAreaLeft" fmla="*/ 0 w 304200"/>
                <a:gd name="textAreaRight" fmla="*/ 306000 w 304200"/>
                <a:gd name="textAreaTop" fmla="*/ 0 h 656640"/>
                <a:gd name="textAreaBottom" fmla="*/ 658440 h 656640"/>
              </a:gdLst>
              <a:ahLst/>
              <a:rect l="textAreaLeft" t="textAreaTop" r="textAreaRight" b="textAreaBottom"/>
              <a:pathLst>
                <a:path w="32820" h="70574">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04" name="Google Shape;9255;p60"/>
            <p:cNvSpPr/>
            <p:nvPr/>
          </p:nvSpPr>
          <p:spPr>
            <a:xfrm>
              <a:off x="8255880" y="3544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6" h="0">
                  <a:moveTo>
                    <a:pt x="5" y="0"/>
                  </a:moveTo>
                  <a:lnTo>
                    <a:pt x="1" y="0"/>
                  </a:lnTo>
                  <a:close/>
                </a:path>
              </a:pathLst>
            </a:custGeom>
            <a:solidFill>
              <a:srgbClr val="e3e9ed"/>
            </a:solidFill>
            <a:ln w="9525">
              <a:solidFill>
                <a:srgbClr val="000000"/>
              </a:solidFill>
              <a:round/>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000000"/>
                </a:solidFill>
                <a:latin typeface="Arial"/>
              </a:endParaRPr>
            </a:p>
          </p:txBody>
        </p:sp>
        <p:sp>
          <p:nvSpPr>
            <p:cNvPr id="8605" name="Google Shape;9256;p60"/>
            <p:cNvSpPr/>
            <p:nvPr/>
          </p:nvSpPr>
          <p:spPr>
            <a:xfrm>
              <a:off x="8220960" y="3544200"/>
              <a:ext cx="33120" cy="4320"/>
            </a:xfrm>
            <a:custGeom>
              <a:avLst/>
              <a:gdLst>
                <a:gd name="textAreaLeft" fmla="*/ 0 w 33120"/>
                <a:gd name="textAreaRight" fmla="*/ 34920 w 33120"/>
                <a:gd name="textAreaTop" fmla="*/ 0 h 4320"/>
                <a:gd name="textAreaBottom" fmla="*/ 6120 h 4320"/>
              </a:gdLst>
              <a:ahLst/>
              <a:rect l="textAreaLeft" t="textAreaTop" r="textAreaRight" b="textAreaBottom"/>
              <a:pathLst>
                <a:path w="3762" h="647">
                  <a:moveTo>
                    <a:pt x="3662" y="0"/>
                  </a:moveTo>
                  <a:cubicBezTo>
                    <a:pt x="2415" y="0"/>
                    <a:pt x="1194" y="222"/>
                    <a:pt x="1" y="646"/>
                  </a:cubicBezTo>
                  <a:lnTo>
                    <a:pt x="3762" y="0"/>
                  </a:lnTo>
                  <a:close/>
                </a:path>
              </a:pathLst>
            </a:custGeom>
            <a:solidFill>
              <a:srgbClr val="cfd9e0"/>
            </a:solidFill>
            <a:ln w="9525">
              <a:solidFill>
                <a:srgbClr val="000000"/>
              </a:solidFill>
              <a:round/>
            </a:ln>
          </p:spPr>
          <p:style>
            <a:lnRef idx="0"/>
            <a:fillRef idx="0"/>
            <a:effectRef idx="0"/>
            <a:fontRef idx="minor"/>
          </p:style>
          <p:txBody>
            <a:bodyPr lIns="90000" rIns="90000" tIns="2880" bIns="2880" anchor="ctr">
              <a:noAutofit/>
            </a:bodyPr>
            <a:p>
              <a:pPr>
                <a:lnSpc>
                  <a:spcPct val="100000"/>
                </a:lnSpc>
                <a:tabLst>
                  <a:tab algn="l" pos="0"/>
                </a:tabLst>
              </a:pPr>
              <a:endParaRPr b="0" lang="en-US" sz="1400" spc="-1" strike="noStrike">
                <a:solidFill>
                  <a:srgbClr val="000000"/>
                </a:solidFill>
                <a:latin typeface="Arial"/>
              </a:endParaRPr>
            </a:p>
          </p:txBody>
        </p:sp>
        <p:sp>
          <p:nvSpPr>
            <p:cNvPr id="8606" name="Google Shape;9257;p60"/>
            <p:cNvSpPr/>
            <p:nvPr/>
          </p:nvSpPr>
          <p:spPr>
            <a:xfrm>
              <a:off x="8053920" y="3544200"/>
              <a:ext cx="402120" cy="841680"/>
            </a:xfrm>
            <a:custGeom>
              <a:avLst/>
              <a:gdLst>
                <a:gd name="textAreaLeft" fmla="*/ 0 w 402120"/>
                <a:gd name="textAreaRight" fmla="*/ 403920 w 402120"/>
                <a:gd name="textAreaTop" fmla="*/ 0 h 841680"/>
                <a:gd name="textAreaBottom" fmla="*/ 843480 h 841680"/>
              </a:gdLst>
              <a:ahLst/>
              <a:rect l="textAreaLeft" t="textAreaTop" r="textAreaRight" b="textAreaBottom"/>
              <a:pathLst>
                <a:path w="43303" h="90409">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07" name="Google Shape;9258;p60"/>
            <p:cNvSpPr/>
            <p:nvPr/>
          </p:nvSpPr>
          <p:spPr>
            <a:xfrm>
              <a:off x="6268320" y="3875400"/>
              <a:ext cx="107280" cy="178920"/>
            </a:xfrm>
            <a:custGeom>
              <a:avLst/>
              <a:gdLst>
                <a:gd name="textAreaLeft" fmla="*/ 0 w 107280"/>
                <a:gd name="textAreaRight" fmla="*/ 109080 w 107280"/>
                <a:gd name="textAreaTop" fmla="*/ 0 h 178920"/>
                <a:gd name="textAreaBottom" fmla="*/ 180720 h 178920"/>
              </a:gdLst>
              <a:ahLst/>
              <a:rect l="textAreaLeft" t="textAreaTop" r="textAreaRight" b="textAreaBottom"/>
              <a:pathLst>
                <a:path w="11696" h="19371">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a:solidFill>
                <a:srgbClr val="bac8d3"/>
              </a:solidFill>
              <a:round/>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08" name="Google Shape;9259;p60"/>
          <p:cNvGrpSpPr/>
          <p:nvPr/>
        </p:nvGrpSpPr>
        <p:grpSpPr>
          <a:xfrm>
            <a:off x="5900760" y="1193040"/>
            <a:ext cx="1298160" cy="1023480"/>
            <a:chOff x="5900760" y="1193040"/>
            <a:chExt cx="1298160" cy="1023480"/>
          </a:xfrm>
        </p:grpSpPr>
        <p:grpSp>
          <p:nvGrpSpPr>
            <p:cNvPr id="8609" name="Google Shape;9260;p60"/>
            <p:cNvGrpSpPr/>
            <p:nvPr/>
          </p:nvGrpSpPr>
          <p:grpSpPr>
            <a:xfrm>
              <a:off x="6743520" y="1193040"/>
              <a:ext cx="455400" cy="700560"/>
              <a:chOff x="6743520" y="1193040"/>
              <a:chExt cx="455400" cy="700560"/>
            </a:xfrm>
          </p:grpSpPr>
          <p:grpSp>
            <p:nvGrpSpPr>
              <p:cNvPr id="8610" name="Google Shape;9261;p60"/>
              <p:cNvGrpSpPr/>
              <p:nvPr/>
            </p:nvGrpSpPr>
            <p:grpSpPr>
              <a:xfrm>
                <a:off x="6743520" y="1692720"/>
                <a:ext cx="212760" cy="200880"/>
                <a:chOff x="6743520" y="1692720"/>
                <a:chExt cx="212760" cy="200880"/>
              </a:xfrm>
            </p:grpSpPr>
            <p:sp>
              <p:nvSpPr>
                <p:cNvPr id="8611" name="Google Shape;9262;p60"/>
                <p:cNvSpPr/>
                <p:nvPr/>
              </p:nvSpPr>
              <p:spPr>
                <a:xfrm rot="16200000">
                  <a:off x="6796800" y="1639080"/>
                  <a:ext cx="105840" cy="212760"/>
                </a:xfrm>
                <a:custGeom>
                  <a:avLst/>
                  <a:gdLst>
                    <a:gd name="textAreaLeft" fmla="*/ 0 w 105840"/>
                    <a:gd name="textAreaRight" fmla="*/ 107640 w 105840"/>
                    <a:gd name="textAreaTop" fmla="*/ 0 h 212760"/>
                    <a:gd name="textAreaBottom" fmla="*/ 214560 h 212760"/>
                  </a:gdLst>
                  <a:ahLst/>
                  <a:rect l="textAreaLeft" t="textAreaTop" r="textAreaRight" b="textAreaBottom"/>
                  <a:pathLst>
                    <a:path w="12379" h="24651">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12" name="Google Shape;9263;p60"/>
                <p:cNvSpPr/>
                <p:nvPr/>
              </p:nvSpPr>
              <p:spPr>
                <a:xfrm rot="16200000">
                  <a:off x="6796800" y="1746720"/>
                  <a:ext cx="93240" cy="200160"/>
                </a:xfrm>
                <a:custGeom>
                  <a:avLst/>
                  <a:gdLst>
                    <a:gd name="textAreaLeft" fmla="*/ 0 w 93240"/>
                    <a:gd name="textAreaRight" fmla="*/ 95040 w 93240"/>
                    <a:gd name="textAreaTop" fmla="*/ 0 h 200160"/>
                    <a:gd name="textAreaBottom" fmla="*/ 201960 h 200160"/>
                  </a:gdLst>
                  <a:ahLst/>
                  <a:rect l="textAreaLeft" t="textAreaTop" r="textAreaRight" b="textAreaBottom"/>
                  <a:pathLst>
                    <a:path w="10928" h="23215">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13" name="Google Shape;9264;p60"/>
              <p:cNvGrpSpPr/>
              <p:nvPr/>
            </p:nvGrpSpPr>
            <p:grpSpPr>
              <a:xfrm>
                <a:off x="6915600" y="1193040"/>
                <a:ext cx="283320" cy="590760"/>
                <a:chOff x="6915600" y="1193040"/>
                <a:chExt cx="283320" cy="590760"/>
              </a:xfrm>
            </p:grpSpPr>
            <p:sp>
              <p:nvSpPr>
                <p:cNvPr id="8614" name="Google Shape;9265;p60"/>
                <p:cNvSpPr/>
                <p:nvPr/>
              </p:nvSpPr>
              <p:spPr>
                <a:xfrm>
                  <a:off x="6915600" y="1193040"/>
                  <a:ext cx="283320" cy="61920"/>
                </a:xfrm>
                <a:custGeom>
                  <a:avLst/>
                  <a:gdLst>
                    <a:gd name="textAreaLeft" fmla="*/ 0 w 283320"/>
                    <a:gd name="textAreaRight" fmla="*/ 285120 w 283320"/>
                    <a:gd name="textAreaTop" fmla="*/ 0 h 61920"/>
                    <a:gd name="textAreaBottom" fmla="*/ 63720 h 61920"/>
                  </a:gdLst>
                  <a:ahLst/>
                  <a:rect l="textAreaLeft" t="textAreaTop" r="textAreaRight" b="textAreaBottom"/>
                  <a:pathLst>
                    <a:path w="32762" h="7318">
                      <a:moveTo>
                        <a:pt x="0" y="1"/>
                      </a:moveTo>
                      <a:lnTo>
                        <a:pt x="0" y="7318"/>
                      </a:lnTo>
                      <a:lnTo>
                        <a:pt x="32762" y="7318"/>
                      </a:lnTo>
                      <a:lnTo>
                        <a:pt x="32762" y="1"/>
                      </a:lnTo>
                      <a:close/>
                    </a:path>
                  </a:pathLst>
                </a:custGeom>
                <a:noFill/>
                <a:ln w="9525">
                  <a:solidFill>
                    <a:srgbClr val="cfd9e0"/>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8615" name="Google Shape;9266;p60"/>
                <p:cNvCxnSpPr/>
                <p:nvPr/>
              </p:nvCxnSpPr>
              <p:spPr>
                <a:xfrm flipV="1">
                  <a:off x="6937920" y="1279440"/>
                  <a:ext cx="1800" cy="504720"/>
                </a:xfrm>
                <a:prstGeom prst="straightConnector1">
                  <a:avLst/>
                </a:prstGeom>
                <a:ln w="9525">
                  <a:solidFill>
                    <a:srgbClr val="cfd9e0"/>
                  </a:solidFill>
                  <a:round/>
                  <a:tailEnd len="med" type="oval" w="med"/>
                </a:ln>
              </p:spPr>
            </p:cxnSp>
          </p:grpSp>
        </p:grpSp>
        <p:grpSp>
          <p:nvGrpSpPr>
            <p:cNvPr id="8616" name="Google Shape;9267;p60"/>
            <p:cNvGrpSpPr/>
            <p:nvPr/>
          </p:nvGrpSpPr>
          <p:grpSpPr>
            <a:xfrm>
              <a:off x="6520320" y="1193040"/>
              <a:ext cx="340200" cy="801720"/>
              <a:chOff x="6520320" y="1193040"/>
              <a:chExt cx="340200" cy="801720"/>
            </a:xfrm>
          </p:grpSpPr>
          <p:grpSp>
            <p:nvGrpSpPr>
              <p:cNvPr id="8617" name="Google Shape;9268;p60"/>
              <p:cNvGrpSpPr/>
              <p:nvPr/>
            </p:nvGrpSpPr>
            <p:grpSpPr>
              <a:xfrm>
                <a:off x="6520320" y="1591560"/>
                <a:ext cx="212040" cy="403200"/>
                <a:chOff x="6520320" y="1591560"/>
                <a:chExt cx="212040" cy="403200"/>
              </a:xfrm>
            </p:grpSpPr>
            <p:sp>
              <p:nvSpPr>
                <p:cNvPr id="8618" name="Google Shape;9269;p60"/>
                <p:cNvSpPr/>
                <p:nvPr/>
              </p:nvSpPr>
              <p:spPr>
                <a:xfrm rot="16200000">
                  <a:off x="6522840" y="1589040"/>
                  <a:ext cx="207000" cy="212040"/>
                </a:xfrm>
                <a:custGeom>
                  <a:avLst/>
                  <a:gdLst>
                    <a:gd name="textAreaLeft" fmla="*/ 0 w 207000"/>
                    <a:gd name="textAreaRight" fmla="*/ 208800 w 207000"/>
                    <a:gd name="textAreaTop" fmla="*/ 0 h 212040"/>
                    <a:gd name="textAreaBottom" fmla="*/ 213840 h 212040"/>
                  </a:gdLst>
                  <a:ahLst/>
                  <a:rect l="textAreaLeft" t="textAreaTop" r="textAreaRight" b="textAreaBottom"/>
                  <a:pathLst>
                    <a:path w="24013" h="24594">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19" name="Google Shape;9270;p60"/>
                <p:cNvSpPr/>
                <p:nvPr/>
              </p:nvSpPr>
              <p:spPr>
                <a:xfrm rot="16200000">
                  <a:off x="6528960" y="1791360"/>
                  <a:ext cx="194400" cy="212040"/>
                </a:xfrm>
                <a:custGeom>
                  <a:avLst/>
                  <a:gdLst>
                    <a:gd name="textAreaLeft" fmla="*/ 0 w 194400"/>
                    <a:gd name="textAreaRight" fmla="*/ 196200 w 194400"/>
                    <a:gd name="textAreaTop" fmla="*/ 0 h 212040"/>
                    <a:gd name="textAreaBottom" fmla="*/ 213840 h 212040"/>
                  </a:gdLst>
                  <a:ahLst/>
                  <a:rect l="textAreaLeft" t="textAreaTop" r="textAreaRight" b="textAreaBottom"/>
                  <a:pathLst>
                    <a:path w="22564" h="24595">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20" name="Google Shape;9271;p60"/>
              <p:cNvGrpSpPr/>
              <p:nvPr/>
            </p:nvGrpSpPr>
            <p:grpSpPr>
              <a:xfrm>
                <a:off x="6577200" y="1193040"/>
                <a:ext cx="283320" cy="454680"/>
                <a:chOff x="6577200" y="1193040"/>
                <a:chExt cx="283320" cy="454680"/>
              </a:xfrm>
            </p:grpSpPr>
            <p:sp>
              <p:nvSpPr>
                <p:cNvPr id="8621" name="Google Shape;9272;p60"/>
                <p:cNvSpPr/>
                <p:nvPr/>
              </p:nvSpPr>
              <p:spPr>
                <a:xfrm>
                  <a:off x="6577200" y="1193040"/>
                  <a:ext cx="283320" cy="61920"/>
                </a:xfrm>
                <a:custGeom>
                  <a:avLst/>
                  <a:gdLst>
                    <a:gd name="textAreaLeft" fmla="*/ 0 w 283320"/>
                    <a:gd name="textAreaRight" fmla="*/ 285120 w 283320"/>
                    <a:gd name="textAreaTop" fmla="*/ 0 h 61920"/>
                    <a:gd name="textAreaBottom" fmla="*/ 63720 h 61920"/>
                  </a:gdLst>
                  <a:ahLst/>
                  <a:rect l="textAreaLeft" t="textAreaTop" r="textAreaRight" b="textAreaBottom"/>
                  <a:pathLst>
                    <a:path w="32762" h="7318">
                      <a:moveTo>
                        <a:pt x="0" y="1"/>
                      </a:moveTo>
                      <a:lnTo>
                        <a:pt x="0" y="7318"/>
                      </a:lnTo>
                      <a:lnTo>
                        <a:pt x="32762" y="7318"/>
                      </a:lnTo>
                      <a:lnTo>
                        <a:pt x="32762" y="1"/>
                      </a:lnTo>
                      <a:close/>
                    </a:path>
                  </a:pathLst>
                </a:custGeom>
                <a:noFill/>
                <a:ln w="9525">
                  <a:solidFill>
                    <a:srgbClr val="a5b7c6"/>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8622" name="Google Shape;9273;p60"/>
                <p:cNvCxnSpPr/>
                <p:nvPr/>
              </p:nvCxnSpPr>
              <p:spPr>
                <a:xfrm flipV="1">
                  <a:off x="6677640" y="1279080"/>
                  <a:ext cx="1800" cy="369000"/>
                </a:xfrm>
                <a:prstGeom prst="straightConnector1">
                  <a:avLst/>
                </a:prstGeom>
                <a:ln w="9525">
                  <a:solidFill>
                    <a:srgbClr val="a5b7c6"/>
                  </a:solidFill>
                  <a:round/>
                  <a:tailEnd len="med" type="oval" w="med"/>
                </a:ln>
              </p:spPr>
            </p:cxnSp>
          </p:grpSp>
        </p:grpSp>
        <p:grpSp>
          <p:nvGrpSpPr>
            <p:cNvPr id="8623" name="Google Shape;9274;p60"/>
            <p:cNvGrpSpPr/>
            <p:nvPr/>
          </p:nvGrpSpPr>
          <p:grpSpPr>
            <a:xfrm>
              <a:off x="6238800" y="1193040"/>
              <a:ext cx="298800" cy="901800"/>
              <a:chOff x="6238800" y="1193040"/>
              <a:chExt cx="298800" cy="901800"/>
            </a:xfrm>
          </p:grpSpPr>
          <p:grpSp>
            <p:nvGrpSpPr>
              <p:cNvPr id="8624" name="Google Shape;9275;p60"/>
              <p:cNvGrpSpPr/>
              <p:nvPr/>
            </p:nvGrpSpPr>
            <p:grpSpPr>
              <a:xfrm>
                <a:off x="6291000" y="1491120"/>
                <a:ext cx="246600" cy="603720"/>
                <a:chOff x="6291000" y="1491120"/>
                <a:chExt cx="246600" cy="603720"/>
              </a:xfrm>
            </p:grpSpPr>
            <p:sp>
              <p:nvSpPr>
                <p:cNvPr id="8625" name="Google Shape;9276;p60"/>
                <p:cNvSpPr/>
                <p:nvPr/>
              </p:nvSpPr>
              <p:spPr>
                <a:xfrm rot="16200000">
                  <a:off x="6260400" y="1521360"/>
                  <a:ext cx="307440" cy="246600"/>
                </a:xfrm>
                <a:custGeom>
                  <a:avLst/>
                  <a:gdLst>
                    <a:gd name="textAreaLeft" fmla="*/ 0 w 307440"/>
                    <a:gd name="textAreaRight" fmla="*/ 309240 w 307440"/>
                    <a:gd name="textAreaTop" fmla="*/ 0 h 246600"/>
                    <a:gd name="textAreaBottom" fmla="*/ 248400 h 246600"/>
                  </a:gdLst>
                  <a:ahLst/>
                  <a:rect l="textAreaLeft" t="textAreaTop" r="textAreaRight" b="textAreaBottom"/>
                  <a:pathLst>
                    <a:path w="35535" h="28573">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26" name="Google Shape;9277;p60"/>
                <p:cNvSpPr/>
                <p:nvPr/>
              </p:nvSpPr>
              <p:spPr>
                <a:xfrm rot="16200000">
                  <a:off x="6266880" y="1824120"/>
                  <a:ext cx="294480" cy="246600"/>
                </a:xfrm>
                <a:custGeom>
                  <a:avLst/>
                  <a:gdLst>
                    <a:gd name="textAreaLeft" fmla="*/ 0 w 294480"/>
                    <a:gd name="textAreaRight" fmla="*/ 296280 w 294480"/>
                    <a:gd name="textAreaTop" fmla="*/ 0 h 246600"/>
                    <a:gd name="textAreaBottom" fmla="*/ 248400 h 246600"/>
                  </a:gdLst>
                  <a:ahLst/>
                  <a:rect l="textAreaLeft" t="textAreaTop" r="textAreaRight" b="textAreaBottom"/>
                  <a:pathLst>
                    <a:path w="34083" h="2857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27" name="Google Shape;9278;p60"/>
              <p:cNvGrpSpPr/>
              <p:nvPr/>
            </p:nvGrpSpPr>
            <p:grpSpPr>
              <a:xfrm>
                <a:off x="6238800" y="1193040"/>
                <a:ext cx="283320" cy="328680"/>
                <a:chOff x="6238800" y="1193040"/>
                <a:chExt cx="283320" cy="328680"/>
              </a:xfrm>
            </p:grpSpPr>
            <p:sp>
              <p:nvSpPr>
                <p:cNvPr id="8628" name="Google Shape;9279;p60"/>
                <p:cNvSpPr/>
                <p:nvPr/>
              </p:nvSpPr>
              <p:spPr>
                <a:xfrm>
                  <a:off x="6238800" y="1193040"/>
                  <a:ext cx="283320" cy="61920"/>
                </a:xfrm>
                <a:custGeom>
                  <a:avLst/>
                  <a:gdLst>
                    <a:gd name="textAreaLeft" fmla="*/ 0 w 283320"/>
                    <a:gd name="textAreaRight" fmla="*/ 285120 w 283320"/>
                    <a:gd name="textAreaTop" fmla="*/ 0 h 61920"/>
                    <a:gd name="textAreaBottom" fmla="*/ 63720 h 61920"/>
                  </a:gdLst>
                  <a:ahLst/>
                  <a:rect l="textAreaLeft" t="textAreaTop" r="textAreaRight" b="textAreaBottom"/>
                  <a:pathLst>
                    <a:path w="32762" h="7318">
                      <a:moveTo>
                        <a:pt x="0" y="0"/>
                      </a:moveTo>
                      <a:lnTo>
                        <a:pt x="0" y="7317"/>
                      </a:lnTo>
                      <a:lnTo>
                        <a:pt x="32762" y="7317"/>
                      </a:lnTo>
                      <a:lnTo>
                        <a:pt x="32762" y="0"/>
                      </a:lnTo>
                      <a:close/>
                    </a:path>
                  </a:pathLst>
                </a:custGeom>
                <a:noFill/>
                <a:ln w="9525">
                  <a:solidFill>
                    <a:srgbClr val="869fb2"/>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8629" name="Google Shape;9280;p60"/>
                <p:cNvCxnSpPr/>
                <p:nvPr/>
              </p:nvCxnSpPr>
              <p:spPr>
                <a:xfrm flipV="1">
                  <a:off x="6431040" y="1279080"/>
                  <a:ext cx="1800" cy="243000"/>
                </a:xfrm>
                <a:prstGeom prst="straightConnector1">
                  <a:avLst/>
                </a:prstGeom>
                <a:ln w="9525">
                  <a:solidFill>
                    <a:srgbClr val="869fb2"/>
                  </a:solidFill>
                  <a:round/>
                  <a:tailEnd len="med" type="oval" w="med"/>
                </a:ln>
              </p:spPr>
            </p:cxnSp>
          </p:grpSp>
        </p:grpSp>
        <p:grpSp>
          <p:nvGrpSpPr>
            <p:cNvPr id="8630" name="Google Shape;9281;p60"/>
            <p:cNvGrpSpPr/>
            <p:nvPr/>
          </p:nvGrpSpPr>
          <p:grpSpPr>
            <a:xfrm>
              <a:off x="5900760" y="1193040"/>
              <a:ext cx="442440" cy="1023480"/>
              <a:chOff x="5900760" y="1193040"/>
              <a:chExt cx="442440" cy="1023480"/>
            </a:xfrm>
          </p:grpSpPr>
          <p:grpSp>
            <p:nvGrpSpPr>
              <p:cNvPr id="8631" name="Google Shape;9282;p60"/>
              <p:cNvGrpSpPr/>
              <p:nvPr/>
            </p:nvGrpSpPr>
            <p:grpSpPr>
              <a:xfrm>
                <a:off x="6046560" y="1369800"/>
                <a:ext cx="296640" cy="846720"/>
                <a:chOff x="6046560" y="1369800"/>
                <a:chExt cx="296640" cy="846720"/>
              </a:xfrm>
            </p:grpSpPr>
            <p:sp>
              <p:nvSpPr>
                <p:cNvPr id="8632" name="Google Shape;9283;p60"/>
                <p:cNvSpPr/>
                <p:nvPr/>
              </p:nvSpPr>
              <p:spPr>
                <a:xfrm rot="16200000">
                  <a:off x="5980320" y="1435680"/>
                  <a:ext cx="428760" cy="296640"/>
                </a:xfrm>
                <a:custGeom>
                  <a:avLst/>
                  <a:gdLst>
                    <a:gd name="textAreaLeft" fmla="*/ 0 w 428760"/>
                    <a:gd name="textAreaRight" fmla="*/ 430560 w 428760"/>
                    <a:gd name="textAreaTop" fmla="*/ 0 h 296640"/>
                    <a:gd name="textAreaBottom" fmla="*/ 298440 h 296640"/>
                  </a:gdLst>
                  <a:ahLst/>
                  <a:rect l="textAreaLeft" t="textAreaTop" r="textAreaRight" b="textAreaBottom"/>
                  <a:pathLst>
                    <a:path w="49510" h="34314">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33" name="Google Shape;9284;p60"/>
                <p:cNvSpPr/>
                <p:nvPr/>
              </p:nvSpPr>
              <p:spPr>
                <a:xfrm rot="16200000">
                  <a:off x="5986800" y="1860120"/>
                  <a:ext cx="416160" cy="296640"/>
                </a:xfrm>
                <a:custGeom>
                  <a:avLst/>
                  <a:gdLst>
                    <a:gd name="textAreaLeft" fmla="*/ 0 w 416160"/>
                    <a:gd name="textAreaRight" fmla="*/ 417960 w 416160"/>
                    <a:gd name="textAreaTop" fmla="*/ 0 h 296640"/>
                    <a:gd name="textAreaBottom" fmla="*/ 298440 h 296640"/>
                  </a:gdLst>
                  <a:ahLst/>
                  <a:rect l="textAreaLeft" t="textAreaTop" r="textAreaRight" b="textAreaBottom"/>
                  <a:pathLst>
                    <a:path w="48058" h="34311">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a:solidFill>
                    <a:srgbClr val="657e93"/>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34" name="Google Shape;9285;p60"/>
              <p:cNvGrpSpPr/>
              <p:nvPr/>
            </p:nvGrpSpPr>
            <p:grpSpPr>
              <a:xfrm>
                <a:off x="5900760" y="1193040"/>
                <a:ext cx="283320" cy="183600"/>
                <a:chOff x="5900760" y="1193040"/>
                <a:chExt cx="283320" cy="183600"/>
              </a:xfrm>
            </p:grpSpPr>
            <p:sp>
              <p:nvSpPr>
                <p:cNvPr id="8635" name="Google Shape;9286;p60"/>
                <p:cNvSpPr/>
                <p:nvPr/>
              </p:nvSpPr>
              <p:spPr>
                <a:xfrm>
                  <a:off x="5900760" y="1193040"/>
                  <a:ext cx="283320" cy="61920"/>
                </a:xfrm>
                <a:custGeom>
                  <a:avLst/>
                  <a:gdLst>
                    <a:gd name="textAreaLeft" fmla="*/ 0 w 283320"/>
                    <a:gd name="textAreaRight" fmla="*/ 285120 w 283320"/>
                    <a:gd name="textAreaTop" fmla="*/ 0 h 61920"/>
                    <a:gd name="textAreaBottom" fmla="*/ 63720 h 61920"/>
                  </a:gdLst>
                  <a:ahLst/>
                  <a:rect l="textAreaLeft" t="textAreaTop" r="textAreaRight" b="textAreaBottom"/>
                  <a:pathLst>
                    <a:path w="32762" h="7318">
                      <a:moveTo>
                        <a:pt x="0" y="0"/>
                      </a:moveTo>
                      <a:lnTo>
                        <a:pt x="0" y="7318"/>
                      </a:lnTo>
                      <a:lnTo>
                        <a:pt x="32762" y="7318"/>
                      </a:lnTo>
                      <a:lnTo>
                        <a:pt x="32762" y="0"/>
                      </a:lnTo>
                      <a:close/>
                    </a:path>
                  </a:pathLst>
                </a:custGeom>
                <a:noFill/>
                <a:ln w="9525">
                  <a:solidFill>
                    <a:srgbClr val="657e93"/>
                  </a:solidFill>
                  <a:round/>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cxnSp>
              <p:nvCxnSpPr>
                <p:cNvPr id="8636" name="Google Shape;9287;p60"/>
                <p:cNvCxnSpPr/>
                <p:nvPr/>
              </p:nvCxnSpPr>
              <p:spPr>
                <a:xfrm flipV="1">
                  <a:off x="6156720" y="1279440"/>
                  <a:ext cx="1800" cy="97560"/>
                </a:xfrm>
                <a:prstGeom prst="straightConnector1">
                  <a:avLst/>
                </a:prstGeom>
                <a:ln w="9525">
                  <a:solidFill>
                    <a:srgbClr val="657e93"/>
                  </a:solidFill>
                  <a:round/>
                  <a:tailEnd len="med" type="oval" w="med"/>
                </a:ln>
              </p:spPr>
            </p:cxnSp>
          </p:grpSp>
        </p:grpSp>
      </p:grpSp>
      <p:grpSp>
        <p:nvGrpSpPr>
          <p:cNvPr id="8637" name="Google Shape;9288;p60"/>
          <p:cNvGrpSpPr/>
          <p:nvPr/>
        </p:nvGrpSpPr>
        <p:grpSpPr>
          <a:xfrm>
            <a:off x="7237080" y="1193040"/>
            <a:ext cx="1217880" cy="1049760"/>
            <a:chOff x="7237080" y="1193040"/>
            <a:chExt cx="1217880" cy="1049760"/>
          </a:xfrm>
        </p:grpSpPr>
        <p:grpSp>
          <p:nvGrpSpPr>
            <p:cNvPr id="8638" name="Google Shape;9289;p60"/>
            <p:cNvGrpSpPr/>
            <p:nvPr/>
          </p:nvGrpSpPr>
          <p:grpSpPr>
            <a:xfrm>
              <a:off x="7237080" y="1997280"/>
              <a:ext cx="1217160" cy="245520"/>
              <a:chOff x="7237080" y="1997280"/>
              <a:chExt cx="1217160" cy="245520"/>
            </a:xfrm>
          </p:grpSpPr>
          <p:sp>
            <p:nvSpPr>
              <p:cNvPr id="8639" name="Google Shape;9290;p60"/>
              <p:cNvSpPr/>
              <p:nvPr/>
            </p:nvSpPr>
            <p:spPr>
              <a:xfrm flipH="1">
                <a:off x="8315280" y="1997280"/>
                <a:ext cx="138600" cy="245520"/>
              </a:xfrm>
              <a:custGeom>
                <a:avLst/>
                <a:gdLst>
                  <a:gd name="textAreaLeft" fmla="*/ -1080 w 138600"/>
                  <a:gd name="textAreaRight" fmla="*/ 139320 w 138600"/>
                  <a:gd name="textAreaTop" fmla="*/ 0 h 245520"/>
                  <a:gd name="textAreaBottom" fmla="*/ 247320 h 245520"/>
                </a:gdLst>
                <a:ahLst/>
                <a:rect l="textAreaLeft" t="textAreaTop" r="textAreaRight" b="textAreaBottom"/>
                <a:pathLst>
                  <a:path w="14992" h="26428">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a:solidFill>
                  <a:srgbClr val="cfd9e0"/>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40" name="Google Shape;9291;p60"/>
              <p:cNvGrpSpPr/>
              <p:nvPr/>
            </p:nvGrpSpPr>
            <p:grpSpPr>
              <a:xfrm>
                <a:off x="7237080" y="2091600"/>
                <a:ext cx="1154520" cy="71640"/>
                <a:chOff x="7237080" y="2091600"/>
                <a:chExt cx="1154520" cy="71640"/>
              </a:xfrm>
            </p:grpSpPr>
            <p:sp>
              <p:nvSpPr>
                <p:cNvPr id="8641" name="Google Shape;9292;p60"/>
                <p:cNvSpPr/>
                <p:nvPr/>
              </p:nvSpPr>
              <p:spPr>
                <a:xfrm flipH="1">
                  <a:off x="7237080" y="2091600"/>
                  <a:ext cx="505440" cy="71640"/>
                </a:xfrm>
                <a:custGeom>
                  <a:avLst/>
                  <a:gdLst>
                    <a:gd name="textAreaLeft" fmla="*/ 1080 w 505440"/>
                    <a:gd name="textAreaRight" fmla="*/ 508320 w 505440"/>
                    <a:gd name="textAreaTop" fmla="*/ 0 h 71640"/>
                    <a:gd name="textAreaBottom" fmla="*/ 73440 h 71640"/>
                  </a:gdLst>
                  <a:ahLst/>
                  <a:rect l="textAreaLeft" t="textAreaTop" r="textAreaRight" b="textAreaBottom"/>
                  <a:pathLst>
                    <a:path w="35124" h="7847">
                      <a:moveTo>
                        <a:pt x="0" y="1"/>
                      </a:moveTo>
                      <a:lnTo>
                        <a:pt x="0" y="7847"/>
                      </a:lnTo>
                      <a:lnTo>
                        <a:pt x="35123" y="7847"/>
                      </a:lnTo>
                      <a:lnTo>
                        <a:pt x="35123" y="1"/>
                      </a:lnTo>
                      <a:close/>
                    </a:path>
                  </a:pathLst>
                </a:custGeom>
                <a:noFill/>
                <a:ln w="9525">
                  <a:solidFill>
                    <a:srgbClr val="cfd9e0"/>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8642" name="Google Shape;9293;p60"/>
                <p:cNvCxnSpPr/>
                <p:nvPr/>
              </p:nvCxnSpPr>
              <p:spPr>
                <a:xfrm flipH="1">
                  <a:off x="7769520" y="2127960"/>
                  <a:ext cx="622440" cy="1800"/>
                </a:xfrm>
                <a:prstGeom prst="straightConnector1">
                  <a:avLst/>
                </a:prstGeom>
                <a:ln w="9525">
                  <a:solidFill>
                    <a:srgbClr val="cfd9e0"/>
                  </a:solidFill>
                  <a:round/>
                  <a:tailEnd len="med" type="oval" w="med"/>
                </a:ln>
              </p:spPr>
            </p:cxnSp>
          </p:grpSp>
        </p:grpSp>
        <p:grpSp>
          <p:nvGrpSpPr>
            <p:cNvPr id="8643" name="Google Shape;9294;p60"/>
            <p:cNvGrpSpPr/>
            <p:nvPr/>
          </p:nvGrpSpPr>
          <p:grpSpPr>
            <a:xfrm>
              <a:off x="7237080" y="1739880"/>
              <a:ext cx="1217880" cy="244800"/>
              <a:chOff x="7237080" y="1739880"/>
              <a:chExt cx="1217880" cy="244800"/>
            </a:xfrm>
          </p:grpSpPr>
          <p:sp>
            <p:nvSpPr>
              <p:cNvPr id="8644" name="Google Shape;9295;p60"/>
              <p:cNvSpPr/>
              <p:nvPr/>
            </p:nvSpPr>
            <p:spPr>
              <a:xfrm flipH="1">
                <a:off x="8176320" y="1739880"/>
                <a:ext cx="278640" cy="244800"/>
              </a:xfrm>
              <a:custGeom>
                <a:avLst/>
                <a:gdLst>
                  <a:gd name="textAreaLeft" fmla="*/ 1080 w 278640"/>
                  <a:gd name="textAreaRight" fmla="*/ 281520 w 278640"/>
                  <a:gd name="textAreaTop" fmla="*/ 0 h 244800"/>
                  <a:gd name="textAreaBottom" fmla="*/ 246600 h 244800"/>
                </a:gdLst>
                <a:ahLst/>
                <a:rect l="textAreaLeft" t="textAreaTop" r="textAreaRight" b="textAreaBottom"/>
                <a:pathLst>
                  <a:path w="29952" h="26371">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a:solidFill>
                  <a:srgbClr val="a5b7c6"/>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45" name="Google Shape;9296;p60"/>
              <p:cNvGrpSpPr/>
              <p:nvPr/>
            </p:nvGrpSpPr>
            <p:grpSpPr>
              <a:xfrm>
                <a:off x="7237080" y="1870560"/>
                <a:ext cx="1008000" cy="71640"/>
                <a:chOff x="7237080" y="1870560"/>
                <a:chExt cx="1008000" cy="71640"/>
              </a:xfrm>
            </p:grpSpPr>
            <p:sp>
              <p:nvSpPr>
                <p:cNvPr id="8646" name="Google Shape;9297;p60"/>
                <p:cNvSpPr/>
                <p:nvPr/>
              </p:nvSpPr>
              <p:spPr>
                <a:xfrm flipH="1">
                  <a:off x="7237080" y="1870560"/>
                  <a:ext cx="505440" cy="71640"/>
                </a:xfrm>
                <a:custGeom>
                  <a:avLst/>
                  <a:gdLst>
                    <a:gd name="textAreaLeft" fmla="*/ 1080 w 505440"/>
                    <a:gd name="textAreaRight" fmla="*/ 508320 w 505440"/>
                    <a:gd name="textAreaTop" fmla="*/ 0 h 71640"/>
                    <a:gd name="textAreaBottom" fmla="*/ 73440 h 71640"/>
                  </a:gdLst>
                  <a:ahLst/>
                  <a:rect l="textAreaLeft" t="textAreaTop" r="textAreaRight" b="textAreaBottom"/>
                  <a:pathLst>
                    <a:path w="35124" h="7846">
                      <a:moveTo>
                        <a:pt x="0" y="1"/>
                      </a:moveTo>
                      <a:lnTo>
                        <a:pt x="0" y="7845"/>
                      </a:lnTo>
                      <a:lnTo>
                        <a:pt x="35123" y="7845"/>
                      </a:lnTo>
                      <a:lnTo>
                        <a:pt x="35123" y="1"/>
                      </a:lnTo>
                      <a:close/>
                    </a:path>
                  </a:pathLst>
                </a:custGeom>
                <a:noFill/>
                <a:ln w="9525">
                  <a:solidFill>
                    <a:srgbClr val="a5b7c6"/>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8647" name="Google Shape;9298;p60"/>
                <p:cNvCxnSpPr/>
                <p:nvPr/>
              </p:nvCxnSpPr>
              <p:spPr>
                <a:xfrm flipH="1">
                  <a:off x="7769520" y="1906920"/>
                  <a:ext cx="475920" cy="1800"/>
                </a:xfrm>
                <a:prstGeom prst="straightConnector1">
                  <a:avLst/>
                </a:prstGeom>
                <a:ln w="9525">
                  <a:solidFill>
                    <a:srgbClr val="a5b7c6"/>
                  </a:solidFill>
                  <a:round/>
                  <a:tailEnd len="med" type="oval" w="med"/>
                </a:ln>
              </p:spPr>
            </p:cxnSp>
          </p:grpSp>
        </p:grpSp>
        <p:grpSp>
          <p:nvGrpSpPr>
            <p:cNvPr id="8648" name="Google Shape;9299;p60"/>
            <p:cNvGrpSpPr/>
            <p:nvPr/>
          </p:nvGrpSpPr>
          <p:grpSpPr>
            <a:xfrm>
              <a:off x="7237080" y="1474920"/>
              <a:ext cx="1217520" cy="284760"/>
              <a:chOff x="7237080" y="1474920"/>
              <a:chExt cx="1217520" cy="284760"/>
            </a:xfrm>
          </p:grpSpPr>
          <p:sp>
            <p:nvSpPr>
              <p:cNvPr id="8649" name="Google Shape;9300;p60"/>
              <p:cNvSpPr/>
              <p:nvPr/>
            </p:nvSpPr>
            <p:spPr>
              <a:xfrm flipH="1">
                <a:off x="8037000" y="1474920"/>
                <a:ext cx="417240" cy="284760"/>
              </a:xfrm>
              <a:custGeom>
                <a:avLst/>
                <a:gdLst>
                  <a:gd name="textAreaLeft" fmla="*/ -1080 w 417240"/>
                  <a:gd name="textAreaRight" fmla="*/ 417960 w 417240"/>
                  <a:gd name="textAreaTop" fmla="*/ 0 h 284760"/>
                  <a:gd name="textAreaBottom" fmla="*/ 286560 h 284760"/>
                </a:gdLst>
                <a:ahLst/>
                <a:rect l="textAreaLeft" t="textAreaTop" r="textAreaRight" b="textAreaBottom"/>
                <a:pathLst>
                  <a:path w="44762" h="30635">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a:solidFill>
                  <a:srgbClr val="869fb2"/>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50" name="Google Shape;9301;p60"/>
              <p:cNvGrpSpPr/>
              <p:nvPr/>
            </p:nvGrpSpPr>
            <p:grpSpPr>
              <a:xfrm>
                <a:off x="7237080" y="1609560"/>
                <a:ext cx="855360" cy="71640"/>
                <a:chOff x="7237080" y="1609560"/>
                <a:chExt cx="855360" cy="71640"/>
              </a:xfrm>
            </p:grpSpPr>
            <p:sp>
              <p:nvSpPr>
                <p:cNvPr id="8651" name="Google Shape;9302;p60"/>
                <p:cNvSpPr/>
                <p:nvPr/>
              </p:nvSpPr>
              <p:spPr>
                <a:xfrm flipH="1">
                  <a:off x="7237080" y="1609560"/>
                  <a:ext cx="505440" cy="71640"/>
                </a:xfrm>
                <a:custGeom>
                  <a:avLst/>
                  <a:gdLst>
                    <a:gd name="textAreaLeft" fmla="*/ 1080 w 505440"/>
                    <a:gd name="textAreaRight" fmla="*/ 508320 w 505440"/>
                    <a:gd name="textAreaTop" fmla="*/ 0 h 71640"/>
                    <a:gd name="textAreaBottom" fmla="*/ 73440 h 71640"/>
                  </a:gdLst>
                  <a:ahLst/>
                  <a:rect l="textAreaLeft" t="textAreaTop" r="textAreaRight" b="textAreaBottom"/>
                  <a:pathLst>
                    <a:path w="35124" h="7847">
                      <a:moveTo>
                        <a:pt x="0" y="1"/>
                      </a:moveTo>
                      <a:lnTo>
                        <a:pt x="0" y="7847"/>
                      </a:lnTo>
                      <a:lnTo>
                        <a:pt x="35123" y="7847"/>
                      </a:lnTo>
                      <a:lnTo>
                        <a:pt x="35123" y="1"/>
                      </a:lnTo>
                      <a:close/>
                    </a:path>
                  </a:pathLst>
                </a:custGeom>
                <a:noFill/>
                <a:ln w="9525">
                  <a:solidFill>
                    <a:srgbClr val="869fb2"/>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8652" name="Google Shape;9303;p60"/>
                <p:cNvCxnSpPr/>
                <p:nvPr/>
              </p:nvCxnSpPr>
              <p:spPr>
                <a:xfrm flipH="1">
                  <a:off x="7769520" y="1645920"/>
                  <a:ext cx="323280" cy="1800"/>
                </a:xfrm>
                <a:prstGeom prst="straightConnector1">
                  <a:avLst/>
                </a:prstGeom>
                <a:ln w="9525">
                  <a:solidFill>
                    <a:srgbClr val="869fb2"/>
                  </a:solidFill>
                  <a:round/>
                  <a:tailEnd len="med" type="oval" w="med"/>
                </a:ln>
              </p:spPr>
            </p:cxnSp>
          </p:grpSp>
        </p:grpSp>
        <p:grpSp>
          <p:nvGrpSpPr>
            <p:cNvPr id="8653" name="Google Shape;9304;p60"/>
            <p:cNvGrpSpPr/>
            <p:nvPr/>
          </p:nvGrpSpPr>
          <p:grpSpPr>
            <a:xfrm>
              <a:off x="7237080" y="1193040"/>
              <a:ext cx="1217160" cy="342360"/>
              <a:chOff x="7237080" y="1193040"/>
              <a:chExt cx="1217160" cy="342360"/>
            </a:xfrm>
          </p:grpSpPr>
          <p:sp>
            <p:nvSpPr>
              <p:cNvPr id="8654" name="Google Shape;9305;p60"/>
              <p:cNvSpPr/>
              <p:nvPr/>
            </p:nvSpPr>
            <p:spPr>
              <a:xfrm flipH="1">
                <a:off x="7868880" y="1193040"/>
                <a:ext cx="585000" cy="342360"/>
              </a:xfrm>
              <a:custGeom>
                <a:avLst/>
                <a:gdLst>
                  <a:gd name="textAreaLeft" fmla="*/ -1080 w 585000"/>
                  <a:gd name="textAreaRight" fmla="*/ 585720 w 585000"/>
                  <a:gd name="textAreaTop" fmla="*/ 0 h 342360"/>
                  <a:gd name="textAreaBottom" fmla="*/ 344160 h 342360"/>
                </a:gdLst>
                <a:ahLst/>
                <a:rect l="textAreaLeft" t="textAreaTop" r="textAreaRight" b="textAreaBottom"/>
                <a:pathLst>
                  <a:path w="62727" h="36789">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a:solidFill>
                  <a:srgbClr val="869fb1"/>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55" name="Google Shape;9306;p60"/>
              <p:cNvGrpSpPr/>
              <p:nvPr/>
            </p:nvGrpSpPr>
            <p:grpSpPr>
              <a:xfrm>
                <a:off x="7237080" y="1368720"/>
                <a:ext cx="698400" cy="71640"/>
                <a:chOff x="7237080" y="1368720"/>
                <a:chExt cx="698400" cy="71640"/>
              </a:xfrm>
            </p:grpSpPr>
            <p:sp>
              <p:nvSpPr>
                <p:cNvPr id="8656" name="Google Shape;9307;p60"/>
                <p:cNvSpPr/>
                <p:nvPr/>
              </p:nvSpPr>
              <p:spPr>
                <a:xfrm flipH="1">
                  <a:off x="7237080" y="1368720"/>
                  <a:ext cx="505440" cy="71640"/>
                </a:xfrm>
                <a:custGeom>
                  <a:avLst/>
                  <a:gdLst>
                    <a:gd name="textAreaLeft" fmla="*/ 1080 w 505440"/>
                    <a:gd name="textAreaRight" fmla="*/ 508320 w 505440"/>
                    <a:gd name="textAreaTop" fmla="*/ 0 h 71640"/>
                    <a:gd name="textAreaBottom" fmla="*/ 73440 h 71640"/>
                  </a:gdLst>
                  <a:ahLst/>
                  <a:rect l="textAreaLeft" t="textAreaTop" r="textAreaRight" b="textAreaBottom"/>
                  <a:pathLst>
                    <a:path w="35124" h="7846">
                      <a:moveTo>
                        <a:pt x="0" y="1"/>
                      </a:moveTo>
                      <a:lnTo>
                        <a:pt x="0" y="7845"/>
                      </a:lnTo>
                      <a:lnTo>
                        <a:pt x="35123" y="7845"/>
                      </a:lnTo>
                      <a:lnTo>
                        <a:pt x="35123" y="1"/>
                      </a:lnTo>
                      <a:close/>
                    </a:path>
                  </a:pathLst>
                </a:custGeom>
                <a:noFill/>
                <a:ln w="9525">
                  <a:solidFill>
                    <a:srgbClr val="869fb1"/>
                  </a:solidFill>
                  <a:round/>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cxnSp>
              <p:nvCxnSpPr>
                <p:cNvPr id="8657" name="Google Shape;9308;p60"/>
                <p:cNvCxnSpPr/>
                <p:nvPr/>
              </p:nvCxnSpPr>
              <p:spPr>
                <a:xfrm flipH="1">
                  <a:off x="7769520" y="1405080"/>
                  <a:ext cx="166320" cy="1800"/>
                </a:xfrm>
                <a:prstGeom prst="straightConnector1">
                  <a:avLst/>
                </a:prstGeom>
                <a:ln w="9525">
                  <a:solidFill>
                    <a:srgbClr val="869fb1"/>
                  </a:solidFill>
                  <a:round/>
                  <a:tailEnd len="med" type="oval" w="med"/>
                </a:ln>
              </p:spPr>
            </p:cxnSp>
          </p:grpSp>
        </p:grpSp>
      </p:gr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8658" name="PlaceHolder 1"/>
          <p:cNvSpPr>
            <a:spLocks noGrp="1"/>
          </p:cNvSpPr>
          <p:nvPr>
            <p:ph type="title"/>
          </p:nvPr>
        </p:nvSpPr>
        <p:spPr>
          <a:xfrm>
            <a:off x="1068120" y="933480"/>
            <a:ext cx="704556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...and our sets of editable icons</a:t>
            </a:r>
            <a:endParaRPr b="0" lang="en-US" sz="2400" spc="-1" strike="noStrike">
              <a:solidFill>
                <a:srgbClr val="ffffff"/>
              </a:solidFill>
              <a:latin typeface="Arial"/>
            </a:endParaRPr>
          </a:p>
        </p:txBody>
      </p:sp>
      <p:sp>
        <p:nvSpPr>
          <p:cNvPr id="8659" name="PlaceHolder 2"/>
          <p:cNvSpPr>
            <a:spLocks noGrp="1"/>
          </p:cNvSpPr>
          <p:nvPr>
            <p:ph/>
          </p:nvPr>
        </p:nvSpPr>
        <p:spPr>
          <a:xfrm>
            <a:off x="828720" y="1610280"/>
            <a:ext cx="7524000" cy="480600"/>
          </a:xfrm>
          <a:prstGeom prst="rect">
            <a:avLst/>
          </a:prstGeom>
          <a:noFill/>
          <a:ln w="0">
            <a:noFill/>
          </a:ln>
        </p:spPr>
        <p:txBody>
          <a:bodyPr lIns="91440" rIns="91440" tIns="91440" bIns="91440" anchor="ctr">
            <a:noAutofit/>
          </a:bodyPr>
          <a:p>
            <a:pPr indent="0" algn="ctr">
              <a:lnSpc>
                <a:spcPct val="115000"/>
              </a:lnSpc>
              <a:buNone/>
              <a:tabLst>
                <a:tab algn="l" pos="0"/>
              </a:tabLst>
            </a:pPr>
            <a:r>
              <a:rPr b="0" lang="en" sz="1100" spc="-1" strike="noStrike">
                <a:solidFill>
                  <a:srgbClr val="ffffff"/>
                </a:solidFill>
                <a:latin typeface="Arial"/>
                <a:ea typeface="Arial"/>
              </a:rPr>
              <a:t>You can</a:t>
            </a:r>
            <a:r>
              <a:rPr b="0" lang="en" sz="1100" spc="-1" strike="noStrike">
                <a:solidFill>
                  <a:srgbClr val="435d74"/>
                </a:solidFill>
                <a:latin typeface="Arial"/>
                <a:ea typeface="Arial"/>
              </a:rPr>
              <a:t> </a:t>
            </a:r>
            <a:r>
              <a:rPr b="0" lang="en" sz="1100" spc="-1" strike="noStrike">
                <a:solidFill>
                  <a:srgbClr val="869fb2"/>
                </a:solidFill>
                <a:latin typeface="Arial"/>
                <a:ea typeface="Arial"/>
              </a:rPr>
              <a:t>resize</a:t>
            </a:r>
            <a:r>
              <a:rPr b="0" lang="en" sz="1100" spc="-1" strike="noStrike">
                <a:solidFill>
                  <a:srgbClr val="435d74"/>
                </a:solidFill>
                <a:latin typeface="Arial"/>
                <a:ea typeface="Arial"/>
              </a:rPr>
              <a:t> </a:t>
            </a:r>
            <a:r>
              <a:rPr b="0" lang="en" sz="1100" spc="-1" strike="noStrike">
                <a:solidFill>
                  <a:srgbClr val="ffffff"/>
                </a:solidFill>
                <a:latin typeface="Arial"/>
                <a:ea typeface="Arial"/>
              </a:rPr>
              <a:t>these icons without losing quality.</a:t>
            </a:r>
            <a:endParaRPr b="0" lang="en-US" sz="1100" spc="-1" strike="noStrike">
              <a:solidFill>
                <a:srgbClr val="ffffff"/>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You can </a:t>
            </a:r>
            <a:r>
              <a:rPr b="0" lang="en" sz="1100" spc="-1" strike="noStrike">
                <a:solidFill>
                  <a:srgbClr val="869fb2"/>
                </a:solidFill>
                <a:latin typeface="Arial"/>
                <a:ea typeface="Arial"/>
              </a:rPr>
              <a:t>change the stroke and fill color</a:t>
            </a:r>
            <a:r>
              <a:rPr b="0" lang="en" sz="1100" spc="-1" strike="noStrike">
                <a:solidFill>
                  <a:srgbClr val="ffffff"/>
                </a:solidFill>
                <a:latin typeface="Arial"/>
                <a:ea typeface="Arial"/>
              </a:rPr>
              <a:t>; just select the icon and click on the</a:t>
            </a:r>
            <a:r>
              <a:rPr b="0" lang="en" sz="1100" spc="-1" strike="noStrike">
                <a:solidFill>
                  <a:srgbClr val="435d74"/>
                </a:solidFill>
                <a:latin typeface="Arial"/>
                <a:ea typeface="Arial"/>
              </a:rPr>
              <a:t> </a:t>
            </a:r>
            <a:r>
              <a:rPr b="0" lang="en" sz="1100" spc="-1" strike="noStrike">
                <a:solidFill>
                  <a:srgbClr val="869fb2"/>
                </a:solidFill>
                <a:latin typeface="Arial"/>
                <a:ea typeface="Arial"/>
              </a:rPr>
              <a:t>paint bucket/pen</a:t>
            </a:r>
            <a:r>
              <a:rPr b="0" lang="en" sz="1100" spc="-1" strike="noStrike">
                <a:solidFill>
                  <a:srgbClr val="ffffff"/>
                </a:solidFill>
                <a:latin typeface="Arial"/>
                <a:ea typeface="Arial"/>
              </a:rPr>
              <a:t>.</a:t>
            </a:r>
            <a:endParaRPr b="0" lang="en-US" sz="1100" spc="-1" strike="noStrike">
              <a:solidFill>
                <a:srgbClr val="ffffff"/>
              </a:solidFill>
              <a:latin typeface="Arial"/>
            </a:endParaRPr>
          </a:p>
          <a:p>
            <a:pPr indent="0" algn="ctr">
              <a:lnSpc>
                <a:spcPct val="115000"/>
              </a:lnSpc>
              <a:buNone/>
              <a:tabLst>
                <a:tab algn="l" pos="0"/>
              </a:tabLst>
            </a:pPr>
            <a:r>
              <a:rPr b="0" lang="en" sz="1100" spc="-1" strike="noStrike">
                <a:solidFill>
                  <a:srgbClr val="ffffff"/>
                </a:solidFill>
                <a:latin typeface="Arial"/>
                <a:ea typeface="Arial"/>
              </a:rPr>
              <a:t>In Google Slides, you can also use </a:t>
            </a:r>
            <a:r>
              <a:rPr b="0" lang="en" sz="1100" spc="-1" strike="noStrike" u="sng">
                <a:solidFill>
                  <a:srgbClr val="0097a7"/>
                </a:solidFill>
                <a:uFillTx/>
                <a:latin typeface="Arial"/>
                <a:ea typeface="Arial"/>
                <a:hlinkClick r:id="rId1"/>
              </a:rPr>
              <a:t>Flaticon’s extension</a:t>
            </a:r>
            <a:r>
              <a:rPr b="0" lang="en" sz="1100" spc="-1" strike="noStrike">
                <a:solidFill>
                  <a:srgbClr val="ffffff"/>
                </a:solidFill>
                <a:latin typeface="Arial"/>
                <a:ea typeface="Arial"/>
              </a:rPr>
              <a:t>, allowing you to customize and add even more icons.</a:t>
            </a:r>
            <a:br>
              <a:rPr sz="1100"/>
            </a:br>
            <a:endParaRPr b="0" lang="en-US" sz="1100" spc="-1" strike="noStrike">
              <a:solidFill>
                <a:srgbClr val="ffffff"/>
              </a:solidFill>
              <a:latin typeface="Arial"/>
            </a:endParaRPr>
          </a:p>
        </p:txBody>
      </p:sp>
      <p:grpSp>
        <p:nvGrpSpPr>
          <p:cNvPr id="8660" name="Google Shape;9315;p61"/>
          <p:cNvGrpSpPr/>
          <p:nvPr/>
        </p:nvGrpSpPr>
        <p:grpSpPr>
          <a:xfrm>
            <a:off x="866160" y="2291760"/>
            <a:ext cx="413640" cy="353160"/>
            <a:chOff x="866160" y="2291760"/>
            <a:chExt cx="413640" cy="353160"/>
          </a:xfrm>
        </p:grpSpPr>
        <p:sp>
          <p:nvSpPr>
            <p:cNvPr id="8661" name="Google Shape;9316;p61"/>
            <p:cNvSpPr/>
            <p:nvPr/>
          </p:nvSpPr>
          <p:spPr>
            <a:xfrm>
              <a:off x="1053720" y="2523600"/>
              <a:ext cx="102240" cy="79920"/>
            </a:xfrm>
            <a:custGeom>
              <a:avLst/>
              <a:gdLst>
                <a:gd name="textAreaLeft" fmla="*/ 0 w 102240"/>
                <a:gd name="textAreaRight" fmla="*/ 104040 w 102240"/>
                <a:gd name="textAreaTop" fmla="*/ 0 h 79920"/>
                <a:gd name="textAreaBottom" fmla="*/ 81720 h 79920"/>
              </a:gdLst>
              <a:ahLst/>
              <a:rect l="textAreaLeft" t="textAreaTop" r="textAreaRight" b="textAreaBottom"/>
              <a:pathLst>
                <a:path w="3275" h="2573">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w="0">
              <a:noFill/>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8662" name="Google Shape;9317;p61"/>
            <p:cNvSpPr/>
            <p:nvPr/>
          </p:nvSpPr>
          <p:spPr>
            <a:xfrm>
              <a:off x="1076400" y="2409120"/>
              <a:ext cx="77760" cy="58680"/>
            </a:xfrm>
            <a:custGeom>
              <a:avLst/>
              <a:gdLst>
                <a:gd name="textAreaLeft" fmla="*/ 0 w 77760"/>
                <a:gd name="textAreaRight" fmla="*/ 79560 w 77760"/>
                <a:gd name="textAreaTop" fmla="*/ 0 h 58680"/>
                <a:gd name="textAreaBottom" fmla="*/ 60480 h 58680"/>
              </a:gdLst>
              <a:ahLst/>
              <a:rect l="textAreaLeft" t="textAreaTop" r="textAreaRight" b="textAreaBottom"/>
              <a:pathLst>
                <a:path w="2501" h="1906">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8663" name="Google Shape;9318;p61"/>
            <p:cNvSpPr/>
            <p:nvPr/>
          </p:nvSpPr>
          <p:spPr>
            <a:xfrm>
              <a:off x="985320" y="2448360"/>
              <a:ext cx="84960" cy="92520"/>
            </a:xfrm>
            <a:custGeom>
              <a:avLst/>
              <a:gdLst>
                <a:gd name="textAreaLeft" fmla="*/ 0 w 84960"/>
                <a:gd name="textAreaRight" fmla="*/ 86760 w 84960"/>
                <a:gd name="textAreaTop" fmla="*/ 0 h 92520"/>
                <a:gd name="textAreaBottom" fmla="*/ 94320 h 92520"/>
              </a:gdLst>
              <a:ahLst/>
              <a:rect l="textAreaLeft" t="textAreaTop" r="textAreaRight" b="textAreaBottom"/>
              <a:pathLst>
                <a:path w="2728" h="2966">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8664" name="Google Shape;9319;p61"/>
            <p:cNvSpPr/>
            <p:nvPr/>
          </p:nvSpPr>
          <p:spPr>
            <a:xfrm>
              <a:off x="1014120" y="247248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477" h="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665" name="Google Shape;9320;p61"/>
            <p:cNvSpPr/>
            <p:nvPr/>
          </p:nvSpPr>
          <p:spPr>
            <a:xfrm>
              <a:off x="866160" y="2291760"/>
              <a:ext cx="413640" cy="353160"/>
            </a:xfrm>
            <a:custGeom>
              <a:avLst/>
              <a:gdLst>
                <a:gd name="textAreaLeft" fmla="*/ 0 w 413640"/>
                <a:gd name="textAreaRight" fmla="*/ 415440 w 413640"/>
                <a:gd name="textAreaTop" fmla="*/ 0 h 353160"/>
                <a:gd name="textAreaBottom" fmla="*/ 354960 h 353160"/>
              </a:gdLst>
              <a:ahLst/>
              <a:rect l="textAreaLeft" t="textAreaTop" r="textAreaRight" b="textAreaBottom"/>
              <a:pathLst>
                <a:path w="13086" h="11181">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666" name="Google Shape;9321;p61"/>
          <p:cNvSpPr/>
          <p:nvPr/>
        </p:nvSpPr>
        <p:spPr>
          <a:xfrm>
            <a:off x="1411920" y="2287800"/>
            <a:ext cx="358560" cy="357120"/>
          </a:xfrm>
          <a:custGeom>
            <a:avLst/>
            <a:gdLst>
              <a:gd name="textAreaLeft" fmla="*/ 0 w 358560"/>
              <a:gd name="textAreaRight" fmla="*/ 360360 w 358560"/>
              <a:gd name="textAreaTop" fmla="*/ 0 h 357120"/>
              <a:gd name="textAreaBottom" fmla="*/ 358920 h 357120"/>
            </a:gdLst>
            <a:ahLst/>
            <a:rect l="textAreaLeft" t="textAreaTop" r="textAreaRight" b="textAreaBottom"/>
            <a:pathLst>
              <a:path w="11348" h="1130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67" name="Google Shape;9322;p61"/>
          <p:cNvGrpSpPr/>
          <p:nvPr/>
        </p:nvGrpSpPr>
        <p:grpSpPr>
          <a:xfrm>
            <a:off x="1958400" y="2302560"/>
            <a:ext cx="357480" cy="326160"/>
            <a:chOff x="1958400" y="2302560"/>
            <a:chExt cx="357480" cy="326160"/>
          </a:xfrm>
        </p:grpSpPr>
        <p:sp>
          <p:nvSpPr>
            <p:cNvPr id="8668" name="Google Shape;9323;p61"/>
            <p:cNvSpPr/>
            <p:nvPr/>
          </p:nvSpPr>
          <p:spPr>
            <a:xfrm>
              <a:off x="1958400" y="2302560"/>
              <a:ext cx="357480" cy="326160"/>
            </a:xfrm>
            <a:custGeom>
              <a:avLst/>
              <a:gdLst>
                <a:gd name="textAreaLeft" fmla="*/ 0 w 357480"/>
                <a:gd name="textAreaRight" fmla="*/ 359280 w 357480"/>
                <a:gd name="textAreaTop" fmla="*/ 0 h 326160"/>
                <a:gd name="textAreaBottom" fmla="*/ 327960 h 326160"/>
              </a:gdLst>
              <a:ahLst/>
              <a:rect l="textAreaLeft" t="textAreaTop" r="textAreaRight" b="textAreaBottom"/>
              <a:pathLst>
                <a:path w="11312" h="10323">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69" name="Google Shape;9324;p61"/>
            <p:cNvSpPr/>
            <p:nvPr/>
          </p:nvSpPr>
          <p:spPr>
            <a:xfrm>
              <a:off x="1986840" y="2331360"/>
              <a:ext cx="300240" cy="183240"/>
            </a:xfrm>
            <a:custGeom>
              <a:avLst/>
              <a:gdLst>
                <a:gd name="textAreaLeft" fmla="*/ 0 w 300240"/>
                <a:gd name="textAreaRight" fmla="*/ 302040 w 300240"/>
                <a:gd name="textAreaTop" fmla="*/ 0 h 183240"/>
                <a:gd name="textAreaBottom" fmla="*/ 185040 h 183240"/>
              </a:gdLst>
              <a:ahLst/>
              <a:rect l="textAreaLeft" t="textAreaTop" r="textAreaRight" b="textAreaBottom"/>
              <a:pathLst>
                <a:path w="9514" h="5823">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70" name="Google Shape;9325;p61"/>
            <p:cNvSpPr/>
            <p:nvPr/>
          </p:nvSpPr>
          <p:spPr>
            <a:xfrm>
              <a:off x="2131560" y="2526840"/>
              <a:ext cx="10080" cy="9000"/>
            </a:xfrm>
            <a:custGeom>
              <a:avLst/>
              <a:gdLst>
                <a:gd name="textAreaLeft" fmla="*/ 0 w 10080"/>
                <a:gd name="textAreaRight" fmla="*/ 11880 w 10080"/>
                <a:gd name="textAreaTop" fmla="*/ 0 h 9000"/>
                <a:gd name="textAreaBottom" fmla="*/ 10800 h 9000"/>
              </a:gdLst>
              <a:ahLst/>
              <a:rect l="textAreaLeft" t="textAreaTop" r="textAreaRight" b="textAreaBottom"/>
              <a:pathLst>
                <a:path w="375" h="33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71" name="Google Shape;9326;p61"/>
          <p:cNvGrpSpPr/>
          <p:nvPr/>
        </p:nvGrpSpPr>
        <p:grpSpPr>
          <a:xfrm>
            <a:off x="2579760" y="2287440"/>
            <a:ext cx="205920" cy="357840"/>
            <a:chOff x="2579760" y="2287440"/>
            <a:chExt cx="205920" cy="357840"/>
          </a:xfrm>
        </p:grpSpPr>
        <p:sp>
          <p:nvSpPr>
            <p:cNvPr id="8672" name="Google Shape;9327;p61"/>
            <p:cNvSpPr/>
            <p:nvPr/>
          </p:nvSpPr>
          <p:spPr>
            <a:xfrm>
              <a:off x="2579760" y="2287440"/>
              <a:ext cx="205920" cy="357840"/>
            </a:xfrm>
            <a:custGeom>
              <a:avLst/>
              <a:gdLst>
                <a:gd name="textAreaLeft" fmla="*/ 0 w 205920"/>
                <a:gd name="textAreaRight" fmla="*/ 207720 w 205920"/>
                <a:gd name="textAreaTop" fmla="*/ 0 h 357840"/>
                <a:gd name="textAreaBottom" fmla="*/ 359640 h 357840"/>
              </a:gdLst>
              <a:ahLst/>
              <a:rect l="textAreaLeft" t="textAreaTop" r="textAreaRight" b="textAreaBottom"/>
              <a:pathLst>
                <a:path w="6537" h="11324">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73" name="Google Shape;9328;p61"/>
            <p:cNvSpPr/>
            <p:nvPr/>
          </p:nvSpPr>
          <p:spPr>
            <a:xfrm>
              <a:off x="2678040" y="2308680"/>
              <a:ext cx="29880" cy="8280"/>
            </a:xfrm>
            <a:custGeom>
              <a:avLst/>
              <a:gdLst>
                <a:gd name="textAreaLeft" fmla="*/ 0 w 29880"/>
                <a:gd name="textAreaRight" fmla="*/ 31680 w 29880"/>
                <a:gd name="textAreaTop" fmla="*/ 0 h 8280"/>
                <a:gd name="textAreaBottom" fmla="*/ 10080 h 8280"/>
              </a:gdLst>
              <a:ahLst/>
              <a:rect l="textAreaLeft" t="textAreaTop" r="textAreaRight" b="textAreaBottom"/>
              <a:pathLst>
                <a:path w="1001" h="323">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674" name="Google Shape;9329;p61"/>
            <p:cNvSpPr/>
            <p:nvPr/>
          </p:nvSpPr>
          <p:spPr>
            <a:xfrm>
              <a:off x="2667600" y="2594160"/>
              <a:ext cx="29520" cy="29160"/>
            </a:xfrm>
            <a:custGeom>
              <a:avLst/>
              <a:gdLst>
                <a:gd name="textAreaLeft" fmla="*/ 0 w 29520"/>
                <a:gd name="textAreaRight" fmla="*/ 31320 w 29520"/>
                <a:gd name="textAreaTop" fmla="*/ 0 h 29160"/>
                <a:gd name="textAreaBottom" fmla="*/ 30960 h 29160"/>
              </a:gdLst>
              <a:ahLst/>
              <a:rect l="textAreaLeft" t="textAreaTop" r="textAreaRight" b="textAreaBottom"/>
              <a:pathLst>
                <a:path w="989" h="978">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8675" name="Google Shape;9330;p61"/>
            <p:cNvSpPr/>
            <p:nvPr/>
          </p:nvSpPr>
          <p:spPr>
            <a:xfrm>
              <a:off x="2657520" y="2308680"/>
              <a:ext cx="8280" cy="8280"/>
            </a:xfrm>
            <a:custGeom>
              <a:avLst/>
              <a:gdLst>
                <a:gd name="textAreaLeft" fmla="*/ 0 w 8280"/>
                <a:gd name="textAreaRight" fmla="*/ 10080 w 8280"/>
                <a:gd name="textAreaTop" fmla="*/ 0 h 8280"/>
                <a:gd name="textAreaBottom" fmla="*/ 10080 h 8280"/>
              </a:gdLst>
              <a:ahLst/>
              <a:rect l="textAreaLeft" t="textAreaTop" r="textAreaRight" b="textAreaBottom"/>
              <a:pathLst>
                <a:path w="322" h="323">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76" name="Google Shape;9331;p61"/>
          <p:cNvGrpSpPr/>
          <p:nvPr/>
        </p:nvGrpSpPr>
        <p:grpSpPr>
          <a:xfrm>
            <a:off x="3049560" y="2321640"/>
            <a:ext cx="361440" cy="288360"/>
            <a:chOff x="3049560" y="2321640"/>
            <a:chExt cx="361440" cy="288360"/>
          </a:xfrm>
        </p:grpSpPr>
        <p:sp>
          <p:nvSpPr>
            <p:cNvPr id="8677" name="Google Shape;9332;p61"/>
            <p:cNvSpPr/>
            <p:nvPr/>
          </p:nvSpPr>
          <p:spPr>
            <a:xfrm>
              <a:off x="3280320" y="2429640"/>
              <a:ext cx="28080" cy="72000"/>
            </a:xfrm>
            <a:custGeom>
              <a:avLst/>
              <a:gdLst>
                <a:gd name="textAreaLeft" fmla="*/ 0 w 28080"/>
                <a:gd name="textAreaRight" fmla="*/ 29880 w 28080"/>
                <a:gd name="textAreaTop" fmla="*/ 0 h 72000"/>
                <a:gd name="textAreaBottom" fmla="*/ 73800 h 72000"/>
              </a:gdLst>
              <a:ahLst/>
              <a:rect l="textAreaLeft" t="textAreaTop" r="textAreaRight" b="textAreaBottom"/>
              <a:pathLst>
                <a:path w="942" h="2329">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8678" name="Google Shape;9333;p61"/>
            <p:cNvSpPr/>
            <p:nvPr/>
          </p:nvSpPr>
          <p:spPr>
            <a:xfrm>
              <a:off x="3317760" y="2392200"/>
              <a:ext cx="47880" cy="146880"/>
            </a:xfrm>
            <a:custGeom>
              <a:avLst/>
              <a:gdLst>
                <a:gd name="textAreaLeft" fmla="*/ 0 w 47880"/>
                <a:gd name="textAreaRight" fmla="*/ 49680 w 47880"/>
                <a:gd name="textAreaTop" fmla="*/ 0 h 146880"/>
                <a:gd name="textAreaBottom" fmla="*/ 148680 h 146880"/>
              </a:gdLst>
              <a:ahLst/>
              <a:rect l="textAreaLeft" t="textAreaTop" r="textAreaRight" b="textAreaBottom"/>
              <a:pathLst>
                <a:path w="1561" h="4687">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w="0">
              <a:noFill/>
            </a:ln>
          </p:spPr>
          <p:style>
            <a:lnRef idx="0"/>
            <a:fillRef idx="0"/>
            <a:effectRef idx="0"/>
            <a:fontRef idx="minor"/>
          </p:style>
          <p:txBody>
            <a:bodyPr lIns="90000" rIns="90000" tIns="74160" bIns="74160" anchor="ctr">
              <a:noAutofit/>
            </a:bodyPr>
            <a:p>
              <a:pPr>
                <a:lnSpc>
                  <a:spcPct val="100000"/>
                </a:lnSpc>
                <a:tabLst>
                  <a:tab algn="l" pos="0"/>
                </a:tabLst>
              </a:pPr>
              <a:endParaRPr b="0" lang="en-US" sz="1400" spc="-1" strike="noStrike">
                <a:solidFill>
                  <a:srgbClr val="ffffff"/>
                </a:solidFill>
                <a:latin typeface="Arial"/>
              </a:endParaRPr>
            </a:p>
          </p:txBody>
        </p:sp>
        <p:sp>
          <p:nvSpPr>
            <p:cNvPr id="8679" name="Google Shape;9334;p61"/>
            <p:cNvSpPr/>
            <p:nvPr/>
          </p:nvSpPr>
          <p:spPr>
            <a:xfrm>
              <a:off x="3354480" y="2355840"/>
              <a:ext cx="56520" cy="220680"/>
            </a:xfrm>
            <a:custGeom>
              <a:avLst/>
              <a:gdLst>
                <a:gd name="textAreaLeft" fmla="*/ 0 w 56520"/>
                <a:gd name="textAreaRight" fmla="*/ 58320 w 56520"/>
                <a:gd name="textAreaTop" fmla="*/ 0 h 220680"/>
                <a:gd name="textAreaBottom" fmla="*/ 222480 h 220680"/>
              </a:gdLst>
              <a:ahLst/>
              <a:rect l="textAreaLeft" t="textAreaTop" r="textAreaRight" b="textAreaBottom"/>
              <a:pathLst>
                <a:path w="1834" h="7001">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0" name="Google Shape;9335;p61"/>
            <p:cNvSpPr/>
            <p:nvPr/>
          </p:nvSpPr>
          <p:spPr>
            <a:xfrm>
              <a:off x="3049560" y="2321640"/>
              <a:ext cx="208440" cy="288360"/>
            </a:xfrm>
            <a:custGeom>
              <a:avLst/>
              <a:gdLst>
                <a:gd name="textAreaLeft" fmla="*/ 0 w 208440"/>
                <a:gd name="textAreaRight" fmla="*/ 210240 w 208440"/>
                <a:gd name="textAreaTop" fmla="*/ 0 h 288360"/>
                <a:gd name="textAreaBottom" fmla="*/ 290160 h 288360"/>
              </a:gdLst>
              <a:ahLst/>
              <a:rect l="textAreaLeft" t="textAreaTop" r="textAreaRight" b="textAreaBottom"/>
              <a:pathLst>
                <a:path w="6621" h="9133">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81" name="Google Shape;9336;p61"/>
          <p:cNvGrpSpPr/>
          <p:nvPr/>
        </p:nvGrpSpPr>
        <p:grpSpPr>
          <a:xfrm>
            <a:off x="3564360" y="2289960"/>
            <a:ext cx="420480" cy="353520"/>
            <a:chOff x="3564360" y="2289960"/>
            <a:chExt cx="420480" cy="353520"/>
          </a:xfrm>
        </p:grpSpPr>
        <p:sp>
          <p:nvSpPr>
            <p:cNvPr id="8682" name="Google Shape;9337;p61"/>
            <p:cNvSpPr/>
            <p:nvPr/>
          </p:nvSpPr>
          <p:spPr>
            <a:xfrm>
              <a:off x="3564360" y="2291760"/>
              <a:ext cx="64440" cy="349920"/>
            </a:xfrm>
            <a:custGeom>
              <a:avLst/>
              <a:gdLst>
                <a:gd name="textAreaLeft" fmla="*/ 0 w 64440"/>
                <a:gd name="textAreaRight" fmla="*/ 66240 w 64440"/>
                <a:gd name="textAreaTop" fmla="*/ 0 h 349920"/>
                <a:gd name="textAreaBottom" fmla="*/ 351720 h 349920"/>
              </a:gdLst>
              <a:ahLst/>
              <a:rect l="textAreaLeft" t="textAreaTop" r="textAreaRight" b="textAreaBottom"/>
              <a:pathLst>
                <a:path w="2084" h="1107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3" name="Google Shape;9338;p61"/>
            <p:cNvSpPr/>
            <p:nvPr/>
          </p:nvSpPr>
          <p:spPr>
            <a:xfrm>
              <a:off x="3636720" y="2373840"/>
              <a:ext cx="235080" cy="234360"/>
            </a:xfrm>
            <a:custGeom>
              <a:avLst/>
              <a:gdLst>
                <a:gd name="textAreaLeft" fmla="*/ 0 w 235080"/>
                <a:gd name="textAreaRight" fmla="*/ 236880 w 235080"/>
                <a:gd name="textAreaTop" fmla="*/ 0 h 234360"/>
                <a:gd name="textAreaBottom" fmla="*/ 236160 h 234360"/>
              </a:gdLst>
              <a:ahLst/>
              <a:rect l="textAreaLeft" t="textAreaTop" r="textAreaRight" b="textAreaBottom"/>
              <a:pathLst>
                <a:path w="7454" h="7441">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4" name="Google Shape;9339;p61"/>
            <p:cNvSpPr/>
            <p:nvPr/>
          </p:nvSpPr>
          <p:spPr>
            <a:xfrm>
              <a:off x="3685320" y="2324160"/>
              <a:ext cx="235440" cy="234000"/>
            </a:xfrm>
            <a:custGeom>
              <a:avLst/>
              <a:gdLst>
                <a:gd name="textAreaLeft" fmla="*/ 0 w 235440"/>
                <a:gd name="textAreaRight" fmla="*/ 237240 w 235440"/>
                <a:gd name="textAreaTop" fmla="*/ 0 h 234000"/>
                <a:gd name="textAreaBottom" fmla="*/ 235800 h 234000"/>
              </a:gdLst>
              <a:ahLst/>
              <a:rect l="textAreaLeft" t="textAreaTop" r="textAreaRight" b="textAreaBottom"/>
              <a:pathLst>
                <a:path w="7466" h="7431">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5" name="Google Shape;9340;p61"/>
            <p:cNvSpPr/>
            <p:nvPr/>
          </p:nvSpPr>
          <p:spPr>
            <a:xfrm>
              <a:off x="3663720" y="2351520"/>
              <a:ext cx="228960" cy="228960"/>
            </a:xfrm>
            <a:custGeom>
              <a:avLst/>
              <a:gdLst>
                <a:gd name="textAreaLeft" fmla="*/ 0 w 228960"/>
                <a:gd name="textAreaRight" fmla="*/ 230760 w 228960"/>
                <a:gd name="textAreaTop" fmla="*/ 0 h 228960"/>
                <a:gd name="textAreaBottom" fmla="*/ 230760 h 228960"/>
              </a:gdLst>
              <a:ahLst/>
              <a:rect l="textAreaLeft" t="textAreaTop" r="textAreaRight" b="textAreaBottom"/>
              <a:pathLst>
                <a:path w="7264" h="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86" name="Google Shape;9341;p61"/>
            <p:cNvSpPr/>
            <p:nvPr/>
          </p:nvSpPr>
          <p:spPr>
            <a:xfrm>
              <a:off x="3934080" y="2289960"/>
              <a:ext cx="50760" cy="353520"/>
            </a:xfrm>
            <a:custGeom>
              <a:avLst/>
              <a:gdLst>
                <a:gd name="textAreaLeft" fmla="*/ 0 w 50760"/>
                <a:gd name="textAreaRight" fmla="*/ 52560 w 50760"/>
                <a:gd name="textAreaTop" fmla="*/ 0 h 353520"/>
                <a:gd name="textAreaBottom" fmla="*/ 355320 h 353520"/>
              </a:gdLst>
              <a:ahLst/>
              <a:rect l="textAreaLeft" t="textAreaTop" r="textAreaRight" b="textAreaBottom"/>
              <a:pathLst>
                <a:path w="1656" h="11187">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687" name="Google Shape;9342;p61"/>
          <p:cNvSpPr/>
          <p:nvPr/>
        </p:nvSpPr>
        <p:spPr>
          <a:xfrm>
            <a:off x="4143960" y="2288160"/>
            <a:ext cx="356040" cy="355680"/>
          </a:xfrm>
          <a:custGeom>
            <a:avLst/>
            <a:gdLst>
              <a:gd name="textAreaLeft" fmla="*/ 0 w 356040"/>
              <a:gd name="textAreaRight" fmla="*/ 357840 w 356040"/>
              <a:gd name="textAreaTop" fmla="*/ 0 h 355680"/>
              <a:gd name="textAreaBottom" fmla="*/ 357480 h 355680"/>
            </a:gdLst>
            <a:ahLst/>
            <a:rect l="textAreaLeft" t="textAreaTop" r="textAreaRight" b="textAreaBottom"/>
            <a:pathLst>
              <a:path w="11264" h="11253">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88" name="Google Shape;9343;p61"/>
          <p:cNvGrpSpPr/>
          <p:nvPr/>
        </p:nvGrpSpPr>
        <p:grpSpPr>
          <a:xfrm>
            <a:off x="4687920" y="2289600"/>
            <a:ext cx="357840" cy="352080"/>
            <a:chOff x="4687920" y="2289600"/>
            <a:chExt cx="357840" cy="352080"/>
          </a:xfrm>
        </p:grpSpPr>
        <p:sp>
          <p:nvSpPr>
            <p:cNvPr id="8689" name="Google Shape;9344;p61"/>
            <p:cNvSpPr/>
            <p:nvPr/>
          </p:nvSpPr>
          <p:spPr>
            <a:xfrm>
              <a:off x="4955040" y="2477160"/>
              <a:ext cx="32400" cy="20520"/>
            </a:xfrm>
            <a:custGeom>
              <a:avLst/>
              <a:gdLst>
                <a:gd name="textAreaLeft" fmla="*/ 0 w 32400"/>
                <a:gd name="textAreaRight" fmla="*/ 34200 w 32400"/>
                <a:gd name="textAreaTop" fmla="*/ 0 h 20520"/>
                <a:gd name="textAreaBottom" fmla="*/ 22320 h 20520"/>
              </a:gdLst>
              <a:ahLst/>
              <a:rect l="textAreaLeft" t="textAreaTop" r="textAreaRight" b="textAreaBottom"/>
              <a:pathLst>
                <a:path w="1072" h="704">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8690" name="Google Shape;9345;p61"/>
            <p:cNvSpPr/>
            <p:nvPr/>
          </p:nvSpPr>
          <p:spPr>
            <a:xfrm>
              <a:off x="4687920" y="2289600"/>
              <a:ext cx="357840" cy="352080"/>
            </a:xfrm>
            <a:custGeom>
              <a:avLst/>
              <a:gdLst>
                <a:gd name="textAreaLeft" fmla="*/ 0 w 357840"/>
                <a:gd name="textAreaRight" fmla="*/ 359640 w 357840"/>
                <a:gd name="textAreaTop" fmla="*/ 0 h 352080"/>
                <a:gd name="textAreaBottom" fmla="*/ 353880 h 352080"/>
              </a:gdLst>
              <a:ahLst/>
              <a:rect l="textAreaLeft" t="textAreaTop" r="textAreaRight" b="textAreaBottom"/>
              <a:pathLst>
                <a:path w="11324" h="11145">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91" name="Google Shape;9346;p61"/>
            <p:cNvSpPr/>
            <p:nvPr/>
          </p:nvSpPr>
          <p:spPr>
            <a:xfrm>
              <a:off x="4829400" y="2324520"/>
              <a:ext cx="40680" cy="73440"/>
            </a:xfrm>
            <a:custGeom>
              <a:avLst/>
              <a:gdLst>
                <a:gd name="textAreaLeft" fmla="*/ 0 w 40680"/>
                <a:gd name="textAreaRight" fmla="*/ 42480 w 40680"/>
                <a:gd name="textAreaTop" fmla="*/ 0 h 73440"/>
                <a:gd name="textAreaBottom" fmla="*/ 75240 h 73440"/>
              </a:gdLst>
              <a:ahLst/>
              <a:rect l="textAreaLeft" t="textAreaTop" r="textAreaRight" b="textAreaBottom"/>
              <a:pathLst>
                <a:path w="1335" h="2371">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grpSp>
      <p:sp>
        <p:nvSpPr>
          <p:cNvPr id="8692" name="Google Shape;9347;p61"/>
          <p:cNvSpPr/>
          <p:nvPr/>
        </p:nvSpPr>
        <p:spPr>
          <a:xfrm>
            <a:off x="5234760" y="2287080"/>
            <a:ext cx="357120" cy="357840"/>
          </a:xfrm>
          <a:custGeom>
            <a:avLst/>
            <a:gdLst>
              <a:gd name="textAreaLeft" fmla="*/ 0 w 357120"/>
              <a:gd name="textAreaRight" fmla="*/ 358920 w 357120"/>
              <a:gd name="textAreaTop" fmla="*/ 0 h 357840"/>
              <a:gd name="textAreaBottom" fmla="*/ 359640 h 357840"/>
            </a:gdLst>
            <a:ahLst/>
            <a:rect l="textAreaLeft" t="textAreaTop" r="textAreaRight" b="textAreaBottom"/>
            <a:pathLst>
              <a:path w="11300" h="11323">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693" name="Google Shape;9348;p61"/>
          <p:cNvGrpSpPr/>
          <p:nvPr/>
        </p:nvGrpSpPr>
        <p:grpSpPr>
          <a:xfrm>
            <a:off x="6372720" y="2308320"/>
            <a:ext cx="261720" cy="315720"/>
            <a:chOff x="6372720" y="2308320"/>
            <a:chExt cx="261720" cy="315720"/>
          </a:xfrm>
        </p:grpSpPr>
        <p:sp>
          <p:nvSpPr>
            <p:cNvPr id="8694" name="Google Shape;9349;p61"/>
            <p:cNvSpPr/>
            <p:nvPr/>
          </p:nvSpPr>
          <p:spPr>
            <a:xfrm>
              <a:off x="6372720" y="2308320"/>
              <a:ext cx="261720" cy="315720"/>
            </a:xfrm>
            <a:custGeom>
              <a:avLst/>
              <a:gdLst>
                <a:gd name="textAreaLeft" fmla="*/ 0 w 261720"/>
                <a:gd name="textAreaRight" fmla="*/ 263520 w 261720"/>
                <a:gd name="textAreaTop" fmla="*/ 0 h 315720"/>
                <a:gd name="textAreaBottom" fmla="*/ 317520 h 315720"/>
              </a:gdLst>
              <a:ahLst/>
              <a:rect l="textAreaLeft" t="textAreaTop" r="textAreaRight" b="textAreaBottom"/>
              <a:pathLst>
                <a:path w="8300" h="10002">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695" name="Google Shape;9350;p61"/>
            <p:cNvSpPr/>
            <p:nvPr/>
          </p:nvSpPr>
          <p:spPr>
            <a:xfrm>
              <a:off x="6490800" y="2414880"/>
              <a:ext cx="24840" cy="160560"/>
            </a:xfrm>
            <a:custGeom>
              <a:avLst/>
              <a:gdLst>
                <a:gd name="textAreaLeft" fmla="*/ 0 w 24840"/>
                <a:gd name="textAreaRight" fmla="*/ 26640 w 24840"/>
                <a:gd name="textAreaTop" fmla="*/ 0 h 160560"/>
                <a:gd name="textAreaBottom" fmla="*/ 162360 h 160560"/>
              </a:gdLst>
              <a:ahLst/>
              <a:rect l="textAreaLeft" t="textAreaTop" r="textAreaRight" b="textAreaBottom"/>
              <a:pathLst>
                <a:path w="834" h="5109">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sp>
          <p:nvSpPr>
            <p:cNvPr id="8696" name="Google Shape;9351;p61"/>
            <p:cNvSpPr/>
            <p:nvPr/>
          </p:nvSpPr>
          <p:spPr>
            <a:xfrm>
              <a:off x="6541200" y="2414520"/>
              <a:ext cx="28440" cy="161280"/>
            </a:xfrm>
            <a:custGeom>
              <a:avLst/>
              <a:gdLst>
                <a:gd name="textAreaLeft" fmla="*/ 0 w 28440"/>
                <a:gd name="textAreaRight" fmla="*/ 30240 w 28440"/>
                <a:gd name="textAreaTop" fmla="*/ 0 h 161280"/>
                <a:gd name="textAreaBottom" fmla="*/ 163080 h 161280"/>
              </a:gdLst>
              <a:ahLst/>
              <a:rect l="textAreaLeft" t="textAreaTop" r="textAreaRight" b="textAreaBottom"/>
              <a:pathLst>
                <a:path w="954" h="5132">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8697" name="Google Shape;9352;p61"/>
            <p:cNvSpPr/>
            <p:nvPr/>
          </p:nvSpPr>
          <p:spPr>
            <a:xfrm>
              <a:off x="6437160" y="2414880"/>
              <a:ext cx="28440" cy="161280"/>
            </a:xfrm>
            <a:custGeom>
              <a:avLst/>
              <a:gdLst>
                <a:gd name="textAreaLeft" fmla="*/ 0 w 28440"/>
                <a:gd name="textAreaRight" fmla="*/ 30240 w 28440"/>
                <a:gd name="textAreaTop" fmla="*/ 0 h 161280"/>
                <a:gd name="textAreaBottom" fmla="*/ 163080 h 161280"/>
              </a:gdLst>
              <a:ahLst/>
              <a:rect l="textAreaLeft" t="textAreaTop" r="textAreaRight" b="textAreaBottom"/>
              <a:pathLst>
                <a:path w="954" h="5132">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698" name="Google Shape;9353;p61"/>
          <p:cNvGrpSpPr/>
          <p:nvPr/>
        </p:nvGrpSpPr>
        <p:grpSpPr>
          <a:xfrm>
            <a:off x="6870240" y="2295720"/>
            <a:ext cx="358560" cy="341640"/>
            <a:chOff x="6870240" y="2295720"/>
            <a:chExt cx="358560" cy="341640"/>
          </a:xfrm>
        </p:grpSpPr>
        <p:sp>
          <p:nvSpPr>
            <p:cNvPr id="8699" name="Google Shape;9354;p61"/>
            <p:cNvSpPr/>
            <p:nvPr/>
          </p:nvSpPr>
          <p:spPr>
            <a:xfrm>
              <a:off x="6870240" y="2295720"/>
              <a:ext cx="358560" cy="341640"/>
            </a:xfrm>
            <a:custGeom>
              <a:avLst/>
              <a:gdLst>
                <a:gd name="textAreaLeft" fmla="*/ 0 w 358560"/>
                <a:gd name="textAreaRight" fmla="*/ 360360 w 358560"/>
                <a:gd name="textAreaTop" fmla="*/ 0 h 341640"/>
                <a:gd name="textAreaBottom" fmla="*/ 343440 h 341640"/>
              </a:gdLst>
              <a:ahLst/>
              <a:rect l="textAreaLeft" t="textAreaTop" r="textAreaRight" b="textAreaBottom"/>
              <a:pathLst>
                <a:path w="11348" h="10816">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00" name="Google Shape;9355;p61"/>
            <p:cNvSpPr/>
            <p:nvPr/>
          </p:nvSpPr>
          <p:spPr>
            <a:xfrm>
              <a:off x="6921000" y="2577240"/>
              <a:ext cx="34920" cy="34920"/>
            </a:xfrm>
            <a:custGeom>
              <a:avLst/>
              <a:gdLst>
                <a:gd name="textAreaLeft" fmla="*/ 0 w 34920"/>
                <a:gd name="textAreaRight" fmla="*/ 36720 w 34920"/>
                <a:gd name="textAreaTop" fmla="*/ 0 h 34920"/>
                <a:gd name="textAreaBottom" fmla="*/ 36720 h 34920"/>
              </a:gdLst>
              <a:ahLst/>
              <a:rect l="textAreaLeft" t="textAreaTop" r="textAreaRight" b="textAreaBottom"/>
              <a:pathLst>
                <a:path w="1156" h="1155">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01" name="Google Shape;9356;p61"/>
          <p:cNvGrpSpPr/>
          <p:nvPr/>
        </p:nvGrpSpPr>
        <p:grpSpPr>
          <a:xfrm>
            <a:off x="7441560" y="2302920"/>
            <a:ext cx="340560" cy="325440"/>
            <a:chOff x="7441560" y="2302920"/>
            <a:chExt cx="340560" cy="325440"/>
          </a:xfrm>
        </p:grpSpPr>
        <p:sp>
          <p:nvSpPr>
            <p:cNvPr id="8702" name="Google Shape;9357;p61"/>
            <p:cNvSpPr/>
            <p:nvPr/>
          </p:nvSpPr>
          <p:spPr>
            <a:xfrm>
              <a:off x="7441560" y="2337840"/>
              <a:ext cx="298080" cy="290520"/>
            </a:xfrm>
            <a:custGeom>
              <a:avLst/>
              <a:gdLst>
                <a:gd name="textAreaLeft" fmla="*/ 0 w 298080"/>
                <a:gd name="textAreaRight" fmla="*/ 299880 w 298080"/>
                <a:gd name="textAreaTop" fmla="*/ 0 h 290520"/>
                <a:gd name="textAreaBottom" fmla="*/ 292320 h 290520"/>
              </a:gdLst>
              <a:ahLst/>
              <a:rect l="textAreaLeft" t="textAreaTop" r="textAreaRight" b="textAreaBottom"/>
              <a:pathLst>
                <a:path w="9443" h="9204">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03" name="Google Shape;9358;p61"/>
            <p:cNvSpPr/>
            <p:nvPr/>
          </p:nvSpPr>
          <p:spPr>
            <a:xfrm>
              <a:off x="7484760" y="2302920"/>
              <a:ext cx="297360" cy="291240"/>
            </a:xfrm>
            <a:custGeom>
              <a:avLst/>
              <a:gdLst>
                <a:gd name="textAreaLeft" fmla="*/ 0 w 297360"/>
                <a:gd name="textAreaRight" fmla="*/ 299160 w 297360"/>
                <a:gd name="textAreaTop" fmla="*/ 0 h 291240"/>
                <a:gd name="textAreaBottom" fmla="*/ 293040 h 291240"/>
              </a:gdLst>
              <a:ahLst/>
              <a:rect l="textAreaLeft" t="textAreaTop" r="textAreaRight" b="textAreaBottom"/>
              <a:pathLst>
                <a:path w="9418" h="9231">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04" name="Google Shape;9359;p61"/>
          <p:cNvGrpSpPr/>
          <p:nvPr/>
        </p:nvGrpSpPr>
        <p:grpSpPr>
          <a:xfrm>
            <a:off x="7989840" y="2350080"/>
            <a:ext cx="330840" cy="232200"/>
            <a:chOff x="7989840" y="2350080"/>
            <a:chExt cx="330840" cy="232200"/>
          </a:xfrm>
        </p:grpSpPr>
        <p:sp>
          <p:nvSpPr>
            <p:cNvPr id="8705" name="Google Shape;9360;p61"/>
            <p:cNvSpPr/>
            <p:nvPr/>
          </p:nvSpPr>
          <p:spPr>
            <a:xfrm>
              <a:off x="8258760" y="2396160"/>
              <a:ext cx="27360" cy="20160"/>
            </a:xfrm>
            <a:custGeom>
              <a:avLst/>
              <a:gdLst>
                <a:gd name="textAreaLeft" fmla="*/ 0 w 27360"/>
                <a:gd name="textAreaRight" fmla="*/ 29160 w 27360"/>
                <a:gd name="textAreaTop" fmla="*/ 0 h 20160"/>
                <a:gd name="textAreaBottom" fmla="*/ 21960 h 20160"/>
              </a:gdLst>
              <a:ahLst/>
              <a:rect l="textAreaLeft" t="textAreaTop" r="textAreaRight" b="textAreaBottom"/>
              <a:pathLst>
                <a:path w="917" h="696">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8706" name="Google Shape;9361;p61"/>
            <p:cNvSpPr/>
            <p:nvPr/>
          </p:nvSpPr>
          <p:spPr>
            <a:xfrm>
              <a:off x="8051400" y="2350080"/>
              <a:ext cx="192960" cy="48240"/>
            </a:xfrm>
            <a:custGeom>
              <a:avLst/>
              <a:gdLst>
                <a:gd name="textAreaLeft" fmla="*/ 0 w 192960"/>
                <a:gd name="textAreaRight" fmla="*/ 194760 w 192960"/>
                <a:gd name="textAreaTop" fmla="*/ 0 h 48240"/>
                <a:gd name="textAreaBottom" fmla="*/ 50040 h 48240"/>
              </a:gdLst>
              <a:ahLst/>
              <a:rect l="textAreaLeft" t="textAreaTop" r="textAreaRight" b="textAreaBottom"/>
              <a:pathLst>
                <a:path w="6133" h="1572">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8707" name="Google Shape;9362;p61"/>
            <p:cNvSpPr/>
            <p:nvPr/>
          </p:nvSpPr>
          <p:spPr>
            <a:xfrm>
              <a:off x="7989840" y="2378160"/>
              <a:ext cx="330840" cy="204120"/>
            </a:xfrm>
            <a:custGeom>
              <a:avLst/>
              <a:gdLst>
                <a:gd name="textAreaLeft" fmla="*/ 0 w 330840"/>
                <a:gd name="textAreaRight" fmla="*/ 332640 w 330840"/>
                <a:gd name="textAreaTop" fmla="*/ 0 h 204120"/>
                <a:gd name="textAreaBottom" fmla="*/ 205920 h 204120"/>
              </a:gdLst>
              <a:ahLst/>
              <a:rect l="textAreaLeft" t="textAreaTop" r="textAreaRight" b="textAreaBottom"/>
              <a:pathLst>
                <a:path w="10479" h="649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08" name="Google Shape;9363;p61"/>
            <p:cNvSpPr/>
            <p:nvPr/>
          </p:nvSpPr>
          <p:spPr>
            <a:xfrm>
              <a:off x="8081280" y="2405880"/>
              <a:ext cx="149760" cy="147960"/>
            </a:xfrm>
            <a:custGeom>
              <a:avLst/>
              <a:gdLst>
                <a:gd name="textAreaLeft" fmla="*/ 0 w 149760"/>
                <a:gd name="textAreaRight" fmla="*/ 151560 w 149760"/>
                <a:gd name="textAreaTop" fmla="*/ 0 h 147960"/>
                <a:gd name="textAreaBottom" fmla="*/ 149760 h 147960"/>
              </a:gdLst>
              <a:ahLst/>
              <a:rect l="textAreaLeft" t="textAreaTop" r="textAreaRight" b="textAreaBottom"/>
              <a:pathLst>
                <a:path w="4774" h="472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8709" name="Google Shape;9364;p61"/>
            <p:cNvSpPr/>
            <p:nvPr/>
          </p:nvSpPr>
          <p:spPr>
            <a:xfrm>
              <a:off x="8115840" y="2440440"/>
              <a:ext cx="78840" cy="78480"/>
            </a:xfrm>
            <a:custGeom>
              <a:avLst/>
              <a:gdLst>
                <a:gd name="textAreaLeft" fmla="*/ 0 w 78840"/>
                <a:gd name="textAreaRight" fmla="*/ 80640 w 78840"/>
                <a:gd name="textAreaTop" fmla="*/ 0 h 78480"/>
                <a:gd name="textAreaBottom" fmla="*/ 80280 h 78480"/>
              </a:gdLst>
              <a:ahLst/>
              <a:rect l="textAreaLeft" t="textAreaTop" r="textAreaRight" b="textAreaBottom"/>
              <a:pathLst>
                <a:path w="2537" h="2526">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8710" name="Google Shape;9365;p61"/>
            <p:cNvSpPr/>
            <p:nvPr/>
          </p:nvSpPr>
          <p:spPr>
            <a:xfrm>
              <a:off x="8164800" y="2447280"/>
              <a:ext cx="22680" cy="22680"/>
            </a:xfrm>
            <a:custGeom>
              <a:avLst/>
              <a:gdLst>
                <a:gd name="textAreaLeft" fmla="*/ 0 w 22680"/>
                <a:gd name="textAreaRight" fmla="*/ 24480 w 22680"/>
                <a:gd name="textAreaTop" fmla="*/ 0 h 22680"/>
                <a:gd name="textAreaBottom" fmla="*/ 24480 h 22680"/>
              </a:gdLst>
              <a:ahLst/>
              <a:rect l="textAreaLeft" t="textAreaTop" r="textAreaRight" b="textAreaBottom"/>
              <a:pathLst>
                <a:path w="775" h="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11" name="Google Shape;9366;p61"/>
          <p:cNvGrpSpPr/>
          <p:nvPr/>
        </p:nvGrpSpPr>
        <p:grpSpPr>
          <a:xfrm>
            <a:off x="5823360" y="2309760"/>
            <a:ext cx="313560" cy="313200"/>
            <a:chOff x="5823360" y="2309760"/>
            <a:chExt cx="313560" cy="313200"/>
          </a:xfrm>
        </p:grpSpPr>
        <p:sp>
          <p:nvSpPr>
            <p:cNvPr id="8712" name="Google Shape;9367;p61"/>
            <p:cNvSpPr/>
            <p:nvPr/>
          </p:nvSpPr>
          <p:spPr>
            <a:xfrm>
              <a:off x="5823360" y="2309760"/>
              <a:ext cx="313560" cy="313200"/>
            </a:xfrm>
            <a:custGeom>
              <a:avLst/>
              <a:gdLst>
                <a:gd name="textAreaLeft" fmla="*/ 0 w 313560"/>
                <a:gd name="textAreaRight" fmla="*/ 315360 w 313560"/>
                <a:gd name="textAreaTop" fmla="*/ 0 h 313200"/>
                <a:gd name="textAreaBottom" fmla="*/ 315000 h 313200"/>
              </a:gdLst>
              <a:ahLst/>
              <a:rect l="textAreaLeft" t="textAreaTop" r="textAreaRight" b="textAreaBottom"/>
              <a:pathLst>
                <a:path w="9930" h="9919">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13" name="Google Shape;9368;p61"/>
            <p:cNvSpPr/>
            <p:nvPr/>
          </p:nvSpPr>
          <p:spPr>
            <a:xfrm>
              <a:off x="5846400" y="2332800"/>
              <a:ext cx="266760" cy="266760"/>
            </a:xfrm>
            <a:custGeom>
              <a:avLst/>
              <a:gdLst>
                <a:gd name="textAreaLeft" fmla="*/ 0 w 266760"/>
                <a:gd name="textAreaRight" fmla="*/ 268560 w 266760"/>
                <a:gd name="textAreaTop" fmla="*/ 0 h 266760"/>
                <a:gd name="textAreaBottom" fmla="*/ 268560 h 266760"/>
              </a:gdLst>
              <a:ahLst/>
              <a:rect l="textAreaLeft" t="textAreaTop" r="textAreaRight" b="textAreaBottom"/>
              <a:pathLst>
                <a:path w="8454" h="8455">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14" name="Google Shape;9369;p61"/>
            <p:cNvSpPr/>
            <p:nvPr/>
          </p:nvSpPr>
          <p:spPr>
            <a:xfrm>
              <a:off x="5869440" y="2462040"/>
              <a:ext cx="14040" cy="7560"/>
            </a:xfrm>
            <a:custGeom>
              <a:avLst/>
              <a:gdLst>
                <a:gd name="textAreaLeft" fmla="*/ 0 w 14040"/>
                <a:gd name="textAreaRight" fmla="*/ 15840 w 14040"/>
                <a:gd name="textAreaTop" fmla="*/ 0 h 7560"/>
                <a:gd name="textAreaBottom" fmla="*/ 9360 h 7560"/>
              </a:gdLst>
              <a:ahLst/>
              <a:rect l="textAreaLeft" t="textAreaTop" r="textAreaRight" b="textAreaBottom"/>
              <a:pathLst>
                <a:path w="501" h="299">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8715" name="Google Shape;9370;p61"/>
            <p:cNvSpPr/>
            <p:nvPr/>
          </p:nvSpPr>
          <p:spPr>
            <a:xfrm>
              <a:off x="5976360" y="2354760"/>
              <a:ext cx="115200" cy="115200"/>
            </a:xfrm>
            <a:custGeom>
              <a:avLst/>
              <a:gdLst>
                <a:gd name="textAreaLeft" fmla="*/ 0 w 115200"/>
                <a:gd name="textAreaRight" fmla="*/ 117000 w 115200"/>
                <a:gd name="textAreaTop" fmla="*/ 0 h 115200"/>
                <a:gd name="textAreaBottom" fmla="*/ 117000 h 115200"/>
              </a:gdLst>
              <a:ahLst/>
              <a:rect l="textAreaLeft" t="textAreaTop" r="textAreaRight" b="textAreaBottom"/>
              <a:pathLst>
                <a:path w="3680" h="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w="0">
              <a:noFill/>
            </a:ln>
          </p:spPr>
          <p:style>
            <a:lnRef idx="0"/>
            <a:fillRef idx="0"/>
            <a:effectRef idx="0"/>
            <a:fontRef idx="minor"/>
          </p:style>
          <p:txBody>
            <a:bodyPr lIns="90000" rIns="90000" tIns="58320" bIns="58320" anchor="ctr">
              <a:noAutofit/>
            </a:bodyPr>
            <a:p>
              <a:pPr>
                <a:lnSpc>
                  <a:spcPct val="100000"/>
                </a:lnSpc>
                <a:tabLst>
                  <a:tab algn="l" pos="0"/>
                </a:tabLst>
              </a:pPr>
              <a:endParaRPr b="0" lang="en-US" sz="1400" spc="-1" strike="noStrike">
                <a:solidFill>
                  <a:srgbClr val="ffffff"/>
                </a:solidFill>
                <a:latin typeface="Arial"/>
              </a:endParaRPr>
            </a:p>
          </p:txBody>
        </p:sp>
        <p:sp>
          <p:nvSpPr>
            <p:cNvPr id="8716" name="Google Shape;9371;p61"/>
            <p:cNvSpPr/>
            <p:nvPr/>
          </p:nvSpPr>
          <p:spPr>
            <a:xfrm>
              <a:off x="5976360" y="2562840"/>
              <a:ext cx="7560" cy="14400"/>
            </a:xfrm>
            <a:custGeom>
              <a:avLst/>
              <a:gdLst>
                <a:gd name="textAreaLeft" fmla="*/ 0 w 7560"/>
                <a:gd name="textAreaRight" fmla="*/ 9360 w 7560"/>
                <a:gd name="textAreaTop" fmla="*/ 0 h 14400"/>
                <a:gd name="textAreaBottom" fmla="*/ 16200 h 14400"/>
              </a:gdLst>
              <a:ahLst/>
              <a:rect l="textAreaLeft" t="textAreaTop" r="textAreaRight" b="textAreaBottom"/>
              <a:pathLst>
                <a:path w="298" h="513">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717" name="Google Shape;9372;p61"/>
            <p:cNvSpPr/>
            <p:nvPr/>
          </p:nvSpPr>
          <p:spPr>
            <a:xfrm>
              <a:off x="5900400" y="2386080"/>
              <a:ext cx="13320" cy="12240"/>
            </a:xfrm>
            <a:custGeom>
              <a:avLst/>
              <a:gdLst>
                <a:gd name="textAreaLeft" fmla="*/ 0 w 13320"/>
                <a:gd name="textAreaRight" fmla="*/ 15120 w 13320"/>
                <a:gd name="textAreaTop" fmla="*/ 0 h 12240"/>
                <a:gd name="textAreaBottom" fmla="*/ 14040 h 12240"/>
              </a:gdLst>
              <a:ahLst/>
              <a:rect l="textAreaLeft" t="textAreaTop" r="textAreaRight" b="textAreaBottom"/>
              <a:pathLst>
                <a:path w="478" h="43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8718" name="Google Shape;9373;p61"/>
            <p:cNvSpPr/>
            <p:nvPr/>
          </p:nvSpPr>
          <p:spPr>
            <a:xfrm>
              <a:off x="6047640" y="2533680"/>
              <a:ext cx="13320" cy="12240"/>
            </a:xfrm>
            <a:custGeom>
              <a:avLst/>
              <a:gdLst>
                <a:gd name="textAreaLeft" fmla="*/ 0 w 13320"/>
                <a:gd name="textAreaRight" fmla="*/ 15120 w 13320"/>
                <a:gd name="textAreaTop" fmla="*/ 0 h 12240"/>
                <a:gd name="textAreaBottom" fmla="*/ 14040 h 12240"/>
              </a:gdLst>
              <a:ahLst/>
              <a:rect l="textAreaLeft" t="textAreaTop" r="textAreaRight" b="textAreaBottom"/>
              <a:pathLst>
                <a:path w="477" h="439">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8719" name="Google Shape;9374;p61"/>
            <p:cNvSpPr/>
            <p:nvPr/>
          </p:nvSpPr>
          <p:spPr>
            <a:xfrm>
              <a:off x="6047640" y="2386080"/>
              <a:ext cx="13320" cy="12240"/>
            </a:xfrm>
            <a:custGeom>
              <a:avLst/>
              <a:gdLst>
                <a:gd name="textAreaLeft" fmla="*/ 0 w 13320"/>
                <a:gd name="textAreaRight" fmla="*/ 15120 w 13320"/>
                <a:gd name="textAreaTop" fmla="*/ 0 h 12240"/>
                <a:gd name="textAreaBottom" fmla="*/ 14040 h 12240"/>
              </a:gdLst>
              <a:ahLst/>
              <a:rect l="textAreaLeft" t="textAreaTop" r="textAreaRight" b="textAreaBottom"/>
              <a:pathLst>
                <a:path w="477" h="438">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8720" name="Google Shape;9375;p61"/>
            <p:cNvSpPr/>
            <p:nvPr/>
          </p:nvSpPr>
          <p:spPr>
            <a:xfrm>
              <a:off x="5900400" y="2533680"/>
              <a:ext cx="13320" cy="12240"/>
            </a:xfrm>
            <a:custGeom>
              <a:avLst/>
              <a:gdLst>
                <a:gd name="textAreaLeft" fmla="*/ 0 w 13320"/>
                <a:gd name="textAreaRight" fmla="*/ 15120 w 13320"/>
                <a:gd name="textAreaTop" fmla="*/ 0 h 12240"/>
                <a:gd name="textAreaBottom" fmla="*/ 14040 h 12240"/>
              </a:gdLst>
              <a:ahLst/>
              <a:rect l="textAreaLeft" t="textAreaTop" r="textAreaRight" b="textAreaBottom"/>
              <a:pathLst>
                <a:path w="478" h="439">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8721" name="Google Shape;9376;p61"/>
            <p:cNvSpPr/>
            <p:nvPr/>
          </p:nvSpPr>
          <p:spPr>
            <a:xfrm>
              <a:off x="5877360" y="2420640"/>
              <a:ext cx="14760" cy="9720"/>
            </a:xfrm>
            <a:custGeom>
              <a:avLst/>
              <a:gdLst>
                <a:gd name="textAreaLeft" fmla="*/ 0 w 14760"/>
                <a:gd name="textAreaRight" fmla="*/ 16560 w 14760"/>
                <a:gd name="textAreaTop" fmla="*/ 0 h 9720"/>
                <a:gd name="textAreaBottom" fmla="*/ 11520 h 9720"/>
              </a:gdLst>
              <a:ahLst/>
              <a:rect l="textAreaLeft" t="textAreaTop" r="textAreaRight" b="textAreaBottom"/>
              <a:pathLst>
                <a:path w="525" h="367">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22" name="Google Shape;9377;p61"/>
            <p:cNvSpPr/>
            <p:nvPr/>
          </p:nvSpPr>
          <p:spPr>
            <a:xfrm>
              <a:off x="6068520" y="2501640"/>
              <a:ext cx="14760" cy="9720"/>
            </a:xfrm>
            <a:custGeom>
              <a:avLst/>
              <a:gdLst>
                <a:gd name="textAreaLeft" fmla="*/ 0 w 14760"/>
                <a:gd name="textAreaRight" fmla="*/ 16560 w 14760"/>
                <a:gd name="textAreaTop" fmla="*/ 0 h 9720"/>
                <a:gd name="textAreaBottom" fmla="*/ 11520 h 9720"/>
              </a:gdLst>
              <a:ahLst/>
              <a:rect l="textAreaLeft" t="textAreaTop" r="textAreaRight" b="textAreaBottom"/>
              <a:pathLst>
                <a:path w="525" h="367">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23" name="Google Shape;9378;p61"/>
            <p:cNvSpPr/>
            <p:nvPr/>
          </p:nvSpPr>
          <p:spPr>
            <a:xfrm>
              <a:off x="6015600" y="2363400"/>
              <a:ext cx="11160" cy="13680"/>
            </a:xfrm>
            <a:custGeom>
              <a:avLst/>
              <a:gdLst>
                <a:gd name="textAreaLeft" fmla="*/ 0 w 11160"/>
                <a:gd name="textAreaRight" fmla="*/ 12960 w 11160"/>
                <a:gd name="textAreaTop" fmla="*/ 0 h 13680"/>
                <a:gd name="textAreaBottom" fmla="*/ 15480 h 13680"/>
              </a:gdLst>
              <a:ahLst/>
              <a:rect l="textAreaLeft" t="textAreaTop" r="textAreaRight" b="textAreaBottom"/>
              <a:pathLst>
                <a:path w="406" h="492">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724" name="Google Shape;9379;p61"/>
            <p:cNvSpPr/>
            <p:nvPr/>
          </p:nvSpPr>
          <p:spPr>
            <a:xfrm>
              <a:off x="5933880" y="2554920"/>
              <a:ext cx="11520" cy="13680"/>
            </a:xfrm>
            <a:custGeom>
              <a:avLst/>
              <a:gdLst>
                <a:gd name="textAreaLeft" fmla="*/ 0 w 11520"/>
                <a:gd name="textAreaRight" fmla="*/ 13320 w 11520"/>
                <a:gd name="textAreaTop" fmla="*/ 0 h 13680"/>
                <a:gd name="textAreaBottom" fmla="*/ 15480 h 13680"/>
              </a:gdLst>
              <a:ahLst/>
              <a:rect l="textAreaLeft" t="textAreaTop" r="textAreaRight" b="textAreaBottom"/>
              <a:pathLst>
                <a:path w="418" h="486">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725" name="Google Shape;9380;p61"/>
            <p:cNvSpPr/>
            <p:nvPr/>
          </p:nvSpPr>
          <p:spPr>
            <a:xfrm>
              <a:off x="5936040" y="2362320"/>
              <a:ext cx="11160" cy="14040"/>
            </a:xfrm>
            <a:custGeom>
              <a:avLst/>
              <a:gdLst>
                <a:gd name="textAreaLeft" fmla="*/ 0 w 11160"/>
                <a:gd name="textAreaRight" fmla="*/ 12960 w 11160"/>
                <a:gd name="textAreaTop" fmla="*/ 0 h 14040"/>
                <a:gd name="textAreaBottom" fmla="*/ 15840 h 14040"/>
              </a:gdLst>
              <a:ahLst/>
              <a:rect l="textAreaLeft" t="textAreaTop" r="textAreaRight" b="textAreaBottom"/>
              <a:pathLst>
                <a:path w="405" h="498">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726" name="Google Shape;9381;p61"/>
            <p:cNvSpPr/>
            <p:nvPr/>
          </p:nvSpPr>
          <p:spPr>
            <a:xfrm>
              <a:off x="6013800" y="2556000"/>
              <a:ext cx="11160" cy="13680"/>
            </a:xfrm>
            <a:custGeom>
              <a:avLst/>
              <a:gdLst>
                <a:gd name="textAreaLeft" fmla="*/ 0 w 11160"/>
                <a:gd name="textAreaRight" fmla="*/ 12960 w 11160"/>
                <a:gd name="textAreaTop" fmla="*/ 0 h 13680"/>
                <a:gd name="textAreaBottom" fmla="*/ 15480 h 13680"/>
              </a:gdLst>
              <a:ahLst/>
              <a:rect l="textAreaLeft" t="textAreaTop" r="textAreaRight" b="textAreaBottom"/>
              <a:pathLst>
                <a:path w="406" h="491">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727" name="Google Shape;9382;p61"/>
            <p:cNvSpPr/>
            <p:nvPr/>
          </p:nvSpPr>
          <p:spPr>
            <a:xfrm>
              <a:off x="6069600" y="2422080"/>
              <a:ext cx="14400" cy="9720"/>
            </a:xfrm>
            <a:custGeom>
              <a:avLst/>
              <a:gdLst>
                <a:gd name="textAreaLeft" fmla="*/ 0 w 14400"/>
                <a:gd name="textAreaRight" fmla="*/ 16200 w 14400"/>
                <a:gd name="textAreaTop" fmla="*/ 0 h 9720"/>
                <a:gd name="textAreaBottom" fmla="*/ 11520 h 9720"/>
              </a:gdLst>
              <a:ahLst/>
              <a:rect l="textAreaLeft" t="textAreaTop" r="textAreaRight" b="textAreaBottom"/>
              <a:pathLst>
                <a:path w="513" h="367">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28" name="Google Shape;9383;p61"/>
            <p:cNvSpPr/>
            <p:nvPr/>
          </p:nvSpPr>
          <p:spPr>
            <a:xfrm>
              <a:off x="5877000" y="2500200"/>
              <a:ext cx="14400" cy="9720"/>
            </a:xfrm>
            <a:custGeom>
              <a:avLst/>
              <a:gdLst>
                <a:gd name="textAreaLeft" fmla="*/ 0 w 14400"/>
                <a:gd name="textAreaRight" fmla="*/ 16200 w 14400"/>
                <a:gd name="textAreaTop" fmla="*/ 0 h 9720"/>
                <a:gd name="textAreaBottom" fmla="*/ 11520 h 9720"/>
              </a:gdLst>
              <a:ahLst/>
              <a:rect l="textAreaLeft" t="textAreaTop" r="textAreaRight" b="textAreaBottom"/>
              <a:pathLst>
                <a:path w="513" h="367">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29" name="Google Shape;9384;p61"/>
          <p:cNvGrpSpPr/>
          <p:nvPr/>
        </p:nvGrpSpPr>
        <p:grpSpPr>
          <a:xfrm>
            <a:off x="2497320" y="2744280"/>
            <a:ext cx="369000" cy="368640"/>
            <a:chOff x="2497320" y="2744280"/>
            <a:chExt cx="369000" cy="368640"/>
          </a:xfrm>
        </p:grpSpPr>
        <p:sp>
          <p:nvSpPr>
            <p:cNvPr id="8730" name="Google Shape;9385;p61"/>
            <p:cNvSpPr/>
            <p:nvPr/>
          </p:nvSpPr>
          <p:spPr>
            <a:xfrm>
              <a:off x="2497320" y="2744280"/>
              <a:ext cx="282600" cy="282960"/>
            </a:xfrm>
            <a:custGeom>
              <a:avLst/>
              <a:gdLst>
                <a:gd name="textAreaLeft" fmla="*/ 0 w 282600"/>
                <a:gd name="textAreaRight" fmla="*/ 284400 w 282600"/>
                <a:gd name="textAreaTop" fmla="*/ 0 h 282960"/>
                <a:gd name="textAreaBottom" fmla="*/ 284760 h 282960"/>
              </a:gdLst>
              <a:ahLst/>
              <a:rect l="textAreaLeft" t="textAreaTop" r="textAreaRight" b="textAreaBottom"/>
              <a:pathLst>
                <a:path w="8955" h="8967">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31" name="Google Shape;9386;p61"/>
            <p:cNvSpPr/>
            <p:nvPr/>
          </p:nvSpPr>
          <p:spPr>
            <a:xfrm>
              <a:off x="2592360" y="2821680"/>
              <a:ext cx="111600" cy="96480"/>
            </a:xfrm>
            <a:custGeom>
              <a:avLst/>
              <a:gdLst>
                <a:gd name="textAreaLeft" fmla="*/ 0 w 111600"/>
                <a:gd name="textAreaRight" fmla="*/ 113400 w 111600"/>
                <a:gd name="textAreaTop" fmla="*/ 0 h 96480"/>
                <a:gd name="textAreaBottom" fmla="*/ 98280 h 96480"/>
              </a:gdLst>
              <a:ahLst/>
              <a:rect l="textAreaLeft" t="textAreaTop" r="textAreaRight" b="textAreaBottom"/>
              <a:pathLst>
                <a:path w="3573" h="3097">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w="0">
              <a:noFill/>
            </a:ln>
          </p:spPr>
          <p:style>
            <a:lnRef idx="0"/>
            <a:fillRef idx="0"/>
            <a:effectRef idx="0"/>
            <a:fontRef idx="minor"/>
          </p:style>
          <p:txBody>
            <a:bodyPr lIns="90000" rIns="90000" tIns="48960" bIns="48960" anchor="ctr">
              <a:noAutofit/>
            </a:bodyPr>
            <a:p>
              <a:pPr>
                <a:lnSpc>
                  <a:spcPct val="100000"/>
                </a:lnSpc>
                <a:tabLst>
                  <a:tab algn="l" pos="0"/>
                </a:tabLst>
              </a:pPr>
              <a:endParaRPr b="0" lang="en-US" sz="1400" spc="-1" strike="noStrike">
                <a:solidFill>
                  <a:srgbClr val="ffffff"/>
                </a:solidFill>
                <a:latin typeface="Arial"/>
              </a:endParaRPr>
            </a:p>
          </p:txBody>
        </p:sp>
        <p:sp>
          <p:nvSpPr>
            <p:cNvPr id="8732" name="Google Shape;9387;p61"/>
            <p:cNvSpPr/>
            <p:nvPr/>
          </p:nvSpPr>
          <p:spPr>
            <a:xfrm>
              <a:off x="2574360" y="2862000"/>
              <a:ext cx="104760" cy="88920"/>
            </a:xfrm>
            <a:custGeom>
              <a:avLst/>
              <a:gdLst>
                <a:gd name="textAreaLeft" fmla="*/ 0 w 104760"/>
                <a:gd name="textAreaRight" fmla="*/ 106560 w 104760"/>
                <a:gd name="textAreaTop" fmla="*/ 0 h 88920"/>
                <a:gd name="textAreaBottom" fmla="*/ 90720 h 88920"/>
              </a:gdLst>
              <a:ahLst/>
              <a:rect l="textAreaLeft" t="textAreaTop" r="textAreaRight" b="textAreaBottom"/>
              <a:pathLst>
                <a:path w="3359" h="2858">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8733" name="Google Shape;9388;p61"/>
            <p:cNvSpPr/>
            <p:nvPr/>
          </p:nvSpPr>
          <p:spPr>
            <a:xfrm>
              <a:off x="2676960" y="2923560"/>
              <a:ext cx="189360" cy="189360"/>
            </a:xfrm>
            <a:custGeom>
              <a:avLst/>
              <a:gdLst>
                <a:gd name="textAreaLeft" fmla="*/ 0 w 189360"/>
                <a:gd name="textAreaRight" fmla="*/ 191160 w 189360"/>
                <a:gd name="textAreaTop" fmla="*/ 0 h 189360"/>
                <a:gd name="textAreaBottom" fmla="*/ 191160 h 189360"/>
              </a:gdLst>
              <a:ahLst/>
              <a:rect l="textAreaLeft" t="textAreaTop" r="textAreaRight" b="textAreaBottom"/>
              <a:pathLst>
                <a:path w="6025" h="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34" name="Google Shape;9389;p61"/>
            <p:cNvSpPr/>
            <p:nvPr/>
          </p:nvSpPr>
          <p:spPr>
            <a:xfrm>
              <a:off x="2738880" y="2986920"/>
              <a:ext cx="63360" cy="63360"/>
            </a:xfrm>
            <a:custGeom>
              <a:avLst/>
              <a:gdLst>
                <a:gd name="textAreaLeft" fmla="*/ 0 w 63360"/>
                <a:gd name="textAreaRight" fmla="*/ 65160 w 63360"/>
                <a:gd name="textAreaTop" fmla="*/ 0 h 63360"/>
                <a:gd name="textAreaBottom" fmla="*/ 65160 h 63360"/>
              </a:gdLst>
              <a:ahLst/>
              <a:rect l="textAreaLeft" t="textAreaTop" r="textAreaRight" b="textAreaBottom"/>
              <a:pathLst>
                <a:path w="2049" h="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w="0">
              <a:noFill/>
            </a:ln>
          </p:spPr>
          <p:style>
            <a:lnRef idx="0"/>
            <a:fillRef idx="0"/>
            <a:effectRef idx="0"/>
            <a:fontRef idx="minor"/>
          </p:style>
          <p:txBody>
            <a:bodyPr lIns="90000" rIns="90000"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8735" name="Google Shape;9390;p61"/>
            <p:cNvSpPr/>
            <p:nvPr/>
          </p:nvSpPr>
          <p:spPr>
            <a:xfrm>
              <a:off x="2604600" y="2851920"/>
              <a:ext cx="68760" cy="69480"/>
            </a:xfrm>
            <a:custGeom>
              <a:avLst/>
              <a:gdLst>
                <a:gd name="textAreaLeft" fmla="*/ 0 w 68760"/>
                <a:gd name="textAreaRight" fmla="*/ 70560 w 68760"/>
                <a:gd name="textAreaTop" fmla="*/ 0 h 69480"/>
                <a:gd name="textAreaBottom" fmla="*/ 71280 h 69480"/>
              </a:gdLst>
              <a:ahLst/>
              <a:rect l="textAreaLeft" t="textAreaTop" r="textAreaRight" b="textAreaBottom"/>
              <a:pathLst>
                <a:path w="2227" h="224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36" name="Google Shape;9391;p61"/>
          <p:cNvGrpSpPr/>
          <p:nvPr/>
        </p:nvGrpSpPr>
        <p:grpSpPr>
          <a:xfrm>
            <a:off x="861120" y="2746440"/>
            <a:ext cx="370080" cy="363960"/>
            <a:chOff x="861120" y="2746440"/>
            <a:chExt cx="370080" cy="363960"/>
          </a:xfrm>
        </p:grpSpPr>
        <p:sp>
          <p:nvSpPr>
            <p:cNvPr id="8737" name="Google Shape;9392;p61"/>
            <p:cNvSpPr/>
            <p:nvPr/>
          </p:nvSpPr>
          <p:spPr>
            <a:xfrm>
              <a:off x="908280" y="3026160"/>
              <a:ext cx="28440" cy="27000"/>
            </a:xfrm>
            <a:custGeom>
              <a:avLst/>
              <a:gdLst>
                <a:gd name="textAreaLeft" fmla="*/ 0 w 28440"/>
                <a:gd name="textAreaRight" fmla="*/ 30240 w 28440"/>
                <a:gd name="textAreaTop" fmla="*/ 0 h 27000"/>
                <a:gd name="textAreaBottom" fmla="*/ 28800 h 27000"/>
              </a:gdLst>
              <a:ahLst/>
              <a:rect l="textAreaLeft" t="textAreaTop" r="textAreaRight" b="textAreaBottom"/>
              <a:pathLst>
                <a:path w="954" h="912">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8738" name="Google Shape;9393;p61"/>
            <p:cNvSpPr/>
            <p:nvPr/>
          </p:nvSpPr>
          <p:spPr>
            <a:xfrm>
              <a:off x="943920" y="3061800"/>
              <a:ext cx="28440" cy="27000"/>
            </a:xfrm>
            <a:custGeom>
              <a:avLst/>
              <a:gdLst>
                <a:gd name="textAreaLeft" fmla="*/ 0 w 28440"/>
                <a:gd name="textAreaRight" fmla="*/ 30240 w 28440"/>
                <a:gd name="textAreaTop" fmla="*/ 0 h 27000"/>
                <a:gd name="textAreaBottom" fmla="*/ 28800 h 27000"/>
              </a:gdLst>
              <a:ahLst/>
              <a:rect l="textAreaLeft" t="textAreaTop" r="textAreaRight" b="textAreaBottom"/>
              <a:pathLst>
                <a:path w="953" h="912">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8739" name="Google Shape;9394;p61"/>
            <p:cNvSpPr/>
            <p:nvPr/>
          </p:nvSpPr>
          <p:spPr>
            <a:xfrm>
              <a:off x="926280" y="3044160"/>
              <a:ext cx="28080" cy="26640"/>
            </a:xfrm>
            <a:custGeom>
              <a:avLst/>
              <a:gdLst>
                <a:gd name="textAreaLeft" fmla="*/ 0 w 28080"/>
                <a:gd name="textAreaRight" fmla="*/ 29880 w 28080"/>
                <a:gd name="textAreaTop" fmla="*/ 0 h 26640"/>
                <a:gd name="textAreaBottom" fmla="*/ 28440 h 26640"/>
              </a:gdLst>
              <a:ahLst/>
              <a:rect l="textAreaLeft" t="textAreaTop" r="textAreaRight" b="textAreaBottom"/>
              <a:pathLst>
                <a:path w="941" h="90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8740" name="Google Shape;9395;p61"/>
            <p:cNvSpPr/>
            <p:nvPr/>
          </p:nvSpPr>
          <p:spPr>
            <a:xfrm>
              <a:off x="861120" y="2746440"/>
              <a:ext cx="370080" cy="363960"/>
            </a:xfrm>
            <a:custGeom>
              <a:avLst/>
              <a:gdLst>
                <a:gd name="textAreaLeft" fmla="*/ 0 w 370080"/>
                <a:gd name="textAreaRight" fmla="*/ 371880 w 370080"/>
                <a:gd name="textAreaTop" fmla="*/ 0 h 363960"/>
                <a:gd name="textAreaBottom" fmla="*/ 365760 h 363960"/>
              </a:gdLst>
              <a:ahLst/>
              <a:rect l="textAreaLeft" t="textAreaTop" r="textAreaRight" b="textAreaBottom"/>
              <a:pathLst>
                <a:path w="11711" h="11516">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1" name="Google Shape;9396;p61"/>
            <p:cNvSpPr/>
            <p:nvPr/>
          </p:nvSpPr>
          <p:spPr>
            <a:xfrm>
              <a:off x="1070280" y="2832120"/>
              <a:ext cx="88560" cy="67320"/>
            </a:xfrm>
            <a:custGeom>
              <a:avLst/>
              <a:gdLst>
                <a:gd name="textAreaLeft" fmla="*/ 0 w 88560"/>
                <a:gd name="textAreaRight" fmla="*/ 90360 w 88560"/>
                <a:gd name="textAreaTop" fmla="*/ 0 h 67320"/>
                <a:gd name="textAreaBottom" fmla="*/ 69120 h 67320"/>
              </a:gdLst>
              <a:ahLst/>
              <a:rect l="textAreaLeft" t="textAreaTop" r="textAreaRight" b="textAreaBottom"/>
              <a:pathLst>
                <a:path w="2847" h="2174">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42" name="Google Shape;9397;p61"/>
          <p:cNvGrpSpPr/>
          <p:nvPr/>
        </p:nvGrpSpPr>
        <p:grpSpPr>
          <a:xfrm>
            <a:off x="1494000" y="2775600"/>
            <a:ext cx="282240" cy="339120"/>
            <a:chOff x="1494000" y="2775600"/>
            <a:chExt cx="282240" cy="339120"/>
          </a:xfrm>
        </p:grpSpPr>
        <p:sp>
          <p:nvSpPr>
            <p:cNvPr id="8743" name="Google Shape;9398;p61"/>
            <p:cNvSpPr/>
            <p:nvPr/>
          </p:nvSpPr>
          <p:spPr>
            <a:xfrm>
              <a:off x="1494000" y="2775600"/>
              <a:ext cx="282240" cy="339120"/>
            </a:xfrm>
            <a:custGeom>
              <a:avLst/>
              <a:gdLst>
                <a:gd name="textAreaLeft" fmla="*/ 0 w 282240"/>
                <a:gd name="textAreaRight" fmla="*/ 284040 w 282240"/>
                <a:gd name="textAreaTop" fmla="*/ 0 h 339120"/>
                <a:gd name="textAreaBottom" fmla="*/ 340920 h 339120"/>
              </a:gdLst>
              <a:ahLst/>
              <a:rect l="textAreaLeft" t="textAreaTop" r="textAreaRight" b="textAreaBottom"/>
              <a:pathLst>
                <a:path w="8943" h="10741">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44" name="Google Shape;9399;p61"/>
            <p:cNvSpPr/>
            <p:nvPr/>
          </p:nvSpPr>
          <p:spPr>
            <a:xfrm>
              <a:off x="1590480" y="2834280"/>
              <a:ext cx="86760" cy="82800"/>
            </a:xfrm>
            <a:custGeom>
              <a:avLst/>
              <a:gdLst>
                <a:gd name="textAreaLeft" fmla="*/ 0 w 86760"/>
                <a:gd name="textAreaRight" fmla="*/ 88560 w 86760"/>
                <a:gd name="textAreaTop" fmla="*/ 0 h 82800"/>
                <a:gd name="textAreaBottom" fmla="*/ 84600 h 82800"/>
              </a:gdLst>
              <a:ahLst/>
              <a:rect l="textAreaLeft" t="textAreaTop" r="textAreaRight" b="textAreaBottom"/>
              <a:pathLst>
                <a:path w="2787" h="2669">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45" name="Google Shape;9400;p61"/>
          <p:cNvGrpSpPr/>
          <p:nvPr/>
        </p:nvGrpSpPr>
        <p:grpSpPr>
          <a:xfrm>
            <a:off x="1953000" y="2774520"/>
            <a:ext cx="371160" cy="340920"/>
            <a:chOff x="1953000" y="2774520"/>
            <a:chExt cx="371160" cy="340920"/>
          </a:xfrm>
        </p:grpSpPr>
        <p:sp>
          <p:nvSpPr>
            <p:cNvPr id="8746" name="Google Shape;9401;p61"/>
            <p:cNvSpPr/>
            <p:nvPr/>
          </p:nvSpPr>
          <p:spPr>
            <a:xfrm>
              <a:off x="2076480" y="3057480"/>
              <a:ext cx="39240" cy="39240"/>
            </a:xfrm>
            <a:custGeom>
              <a:avLst/>
              <a:gdLst>
                <a:gd name="textAreaLeft" fmla="*/ 0 w 39240"/>
                <a:gd name="textAreaRight" fmla="*/ 41040 w 39240"/>
                <a:gd name="textAreaTop" fmla="*/ 0 h 39240"/>
                <a:gd name="textAreaBottom" fmla="*/ 41040 h 39240"/>
              </a:gdLst>
              <a:ahLst/>
              <a:rect l="textAreaLeft" t="textAreaTop" r="textAreaRight" b="textAreaBottom"/>
              <a:pathLst>
                <a:path w="1287" h="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8747" name="Google Shape;9402;p61"/>
            <p:cNvSpPr/>
            <p:nvPr/>
          </p:nvSpPr>
          <p:spPr>
            <a:xfrm>
              <a:off x="2208600" y="3057480"/>
              <a:ext cx="39240" cy="39240"/>
            </a:xfrm>
            <a:custGeom>
              <a:avLst/>
              <a:gdLst>
                <a:gd name="textAreaLeft" fmla="*/ 0 w 39240"/>
                <a:gd name="textAreaRight" fmla="*/ 41040 w 39240"/>
                <a:gd name="textAreaTop" fmla="*/ 0 h 39240"/>
                <a:gd name="textAreaBottom" fmla="*/ 41040 h 39240"/>
              </a:gdLst>
              <a:ahLst/>
              <a:rect l="textAreaLeft" t="textAreaTop" r="textAreaRight" b="textAreaBottom"/>
              <a:pathLst>
                <a:path w="1287" h="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8748" name="Google Shape;9403;p61"/>
            <p:cNvSpPr/>
            <p:nvPr/>
          </p:nvSpPr>
          <p:spPr>
            <a:xfrm>
              <a:off x="1953000" y="2774520"/>
              <a:ext cx="371160" cy="340920"/>
            </a:xfrm>
            <a:custGeom>
              <a:avLst/>
              <a:gdLst>
                <a:gd name="textAreaLeft" fmla="*/ 0 w 371160"/>
                <a:gd name="textAreaRight" fmla="*/ 372960 w 371160"/>
                <a:gd name="textAreaTop" fmla="*/ 0 h 340920"/>
                <a:gd name="textAreaBottom" fmla="*/ 342720 h 340920"/>
              </a:gdLst>
              <a:ahLst/>
              <a:rect l="textAreaLeft" t="textAreaTop" r="textAreaRight" b="textAreaBottom"/>
              <a:pathLst>
                <a:path w="11741" h="10788">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49" name="Google Shape;9404;p61"/>
          <p:cNvGrpSpPr/>
          <p:nvPr/>
        </p:nvGrpSpPr>
        <p:grpSpPr>
          <a:xfrm>
            <a:off x="3079800" y="2744640"/>
            <a:ext cx="330840" cy="370440"/>
            <a:chOff x="3079800" y="2744640"/>
            <a:chExt cx="330840" cy="370440"/>
          </a:xfrm>
        </p:grpSpPr>
        <p:sp>
          <p:nvSpPr>
            <p:cNvPr id="8750" name="Google Shape;9405;p61"/>
            <p:cNvSpPr/>
            <p:nvPr/>
          </p:nvSpPr>
          <p:spPr>
            <a:xfrm>
              <a:off x="3079800" y="2840400"/>
              <a:ext cx="311760" cy="274680"/>
            </a:xfrm>
            <a:custGeom>
              <a:avLst/>
              <a:gdLst>
                <a:gd name="textAreaLeft" fmla="*/ 0 w 311760"/>
                <a:gd name="textAreaRight" fmla="*/ 313560 w 311760"/>
                <a:gd name="textAreaTop" fmla="*/ 0 h 274680"/>
                <a:gd name="textAreaBottom" fmla="*/ 276480 h 274680"/>
              </a:gdLst>
              <a:ahLst/>
              <a:rect l="textAreaLeft" t="textAreaTop" r="textAreaRight" b="textAreaBottom"/>
              <a:pathLst>
                <a:path w="9871" h="8707">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51" name="Google Shape;9406;p61"/>
            <p:cNvSpPr/>
            <p:nvPr/>
          </p:nvSpPr>
          <p:spPr>
            <a:xfrm>
              <a:off x="3244320" y="2840400"/>
              <a:ext cx="122760" cy="43920"/>
            </a:xfrm>
            <a:custGeom>
              <a:avLst/>
              <a:gdLst>
                <a:gd name="textAreaLeft" fmla="*/ 0 w 122760"/>
                <a:gd name="textAreaRight" fmla="*/ 124560 w 122760"/>
                <a:gd name="textAreaTop" fmla="*/ 0 h 43920"/>
                <a:gd name="textAreaBottom" fmla="*/ 45720 h 43920"/>
              </a:gdLst>
              <a:ahLst/>
              <a:rect l="textAreaLeft" t="textAreaTop" r="textAreaRight" b="textAreaBottom"/>
              <a:pathLst>
                <a:path w="3918" h="144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752" name="Google Shape;9407;p61"/>
            <p:cNvSpPr/>
            <p:nvPr/>
          </p:nvSpPr>
          <p:spPr>
            <a:xfrm>
              <a:off x="3198240" y="2744640"/>
              <a:ext cx="212400" cy="143640"/>
            </a:xfrm>
            <a:custGeom>
              <a:avLst/>
              <a:gdLst>
                <a:gd name="textAreaLeft" fmla="*/ 0 w 212400"/>
                <a:gd name="textAreaRight" fmla="*/ 214200 w 212400"/>
                <a:gd name="textAreaTop" fmla="*/ 0 h 143640"/>
                <a:gd name="textAreaBottom" fmla="*/ 145440 h 143640"/>
              </a:gdLst>
              <a:ahLst/>
              <a:rect l="textAreaLeft" t="textAreaTop" r="textAreaRight" b="textAreaBottom"/>
              <a:pathLst>
                <a:path w="6751" h="4575">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53" name="Google Shape;9408;p61"/>
          <p:cNvGrpSpPr/>
          <p:nvPr/>
        </p:nvGrpSpPr>
        <p:grpSpPr>
          <a:xfrm>
            <a:off x="3620520" y="2745360"/>
            <a:ext cx="335160" cy="353880"/>
            <a:chOff x="3620520" y="2745360"/>
            <a:chExt cx="335160" cy="353880"/>
          </a:xfrm>
        </p:grpSpPr>
        <p:sp>
          <p:nvSpPr>
            <p:cNvPr id="8754" name="Google Shape;9409;p61"/>
            <p:cNvSpPr/>
            <p:nvPr/>
          </p:nvSpPr>
          <p:spPr>
            <a:xfrm>
              <a:off x="3620520" y="2745360"/>
              <a:ext cx="335160" cy="353880"/>
            </a:xfrm>
            <a:custGeom>
              <a:avLst/>
              <a:gdLst>
                <a:gd name="textAreaLeft" fmla="*/ 0 w 335160"/>
                <a:gd name="textAreaRight" fmla="*/ 336960 w 335160"/>
                <a:gd name="textAreaTop" fmla="*/ 0 h 353880"/>
                <a:gd name="textAreaBottom" fmla="*/ 355680 h 353880"/>
              </a:gdLst>
              <a:ahLst/>
              <a:rect l="textAreaLeft" t="textAreaTop" r="textAreaRight" b="textAreaBottom"/>
              <a:pathLst>
                <a:path w="10609" h="11198">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55" name="Google Shape;9410;p61"/>
            <p:cNvSpPr/>
            <p:nvPr/>
          </p:nvSpPr>
          <p:spPr>
            <a:xfrm>
              <a:off x="3738960" y="2800800"/>
              <a:ext cx="216720" cy="257040"/>
            </a:xfrm>
            <a:custGeom>
              <a:avLst/>
              <a:gdLst>
                <a:gd name="textAreaLeft" fmla="*/ 0 w 216720"/>
                <a:gd name="textAreaRight" fmla="*/ 218520 w 216720"/>
                <a:gd name="textAreaTop" fmla="*/ 0 h 257040"/>
                <a:gd name="textAreaBottom" fmla="*/ 258840 h 257040"/>
              </a:gdLst>
              <a:ahLst/>
              <a:rect l="textAreaLeft" t="textAreaTop" r="textAreaRight" b="textAreaBottom"/>
              <a:pathLst>
                <a:path w="6883" h="8149">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56" name="Google Shape;9411;p61"/>
          <p:cNvGrpSpPr/>
          <p:nvPr/>
        </p:nvGrpSpPr>
        <p:grpSpPr>
          <a:xfrm>
            <a:off x="4126680" y="2760840"/>
            <a:ext cx="378720" cy="361440"/>
            <a:chOff x="4126680" y="2760840"/>
            <a:chExt cx="378720" cy="361440"/>
          </a:xfrm>
        </p:grpSpPr>
        <p:sp>
          <p:nvSpPr>
            <p:cNvPr id="8757" name="Google Shape;9412;p61"/>
            <p:cNvSpPr/>
            <p:nvPr/>
          </p:nvSpPr>
          <p:spPr>
            <a:xfrm>
              <a:off x="4219920" y="2822400"/>
              <a:ext cx="101520" cy="27360"/>
            </a:xfrm>
            <a:custGeom>
              <a:avLst/>
              <a:gdLst>
                <a:gd name="textAreaLeft" fmla="*/ 0 w 101520"/>
                <a:gd name="textAreaRight" fmla="*/ 103320 w 101520"/>
                <a:gd name="textAreaTop" fmla="*/ 0 h 27360"/>
                <a:gd name="textAreaBottom" fmla="*/ 29160 h 27360"/>
              </a:gdLst>
              <a:ahLst/>
              <a:rect l="textAreaLeft" t="textAreaTop" r="textAreaRight" b="textAreaBottom"/>
              <a:pathLst>
                <a:path w="3252" h="915">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8758" name="Google Shape;9413;p61"/>
            <p:cNvSpPr/>
            <p:nvPr/>
          </p:nvSpPr>
          <p:spPr>
            <a:xfrm>
              <a:off x="4126680" y="2760840"/>
              <a:ext cx="378720" cy="361440"/>
            </a:xfrm>
            <a:custGeom>
              <a:avLst/>
              <a:gdLst>
                <a:gd name="textAreaLeft" fmla="*/ 0 w 378720"/>
                <a:gd name="textAreaRight" fmla="*/ 380520 w 378720"/>
                <a:gd name="textAreaTop" fmla="*/ 0 h 361440"/>
                <a:gd name="textAreaBottom" fmla="*/ 363240 h 361440"/>
              </a:gdLst>
              <a:ahLst/>
              <a:rect l="textAreaLeft" t="textAreaTop" r="textAreaRight" b="textAreaBottom"/>
              <a:pathLst>
                <a:path w="11979" h="11435">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59" name="Google Shape;9414;p61"/>
            <p:cNvSpPr/>
            <p:nvPr/>
          </p:nvSpPr>
          <p:spPr>
            <a:xfrm>
              <a:off x="4278960" y="2791440"/>
              <a:ext cx="102240" cy="200160"/>
            </a:xfrm>
            <a:custGeom>
              <a:avLst/>
              <a:gdLst>
                <a:gd name="textAreaLeft" fmla="*/ 0 w 102240"/>
                <a:gd name="textAreaRight" fmla="*/ 104040 w 102240"/>
                <a:gd name="textAreaTop" fmla="*/ 0 h 200160"/>
                <a:gd name="textAreaBottom" fmla="*/ 201960 h 200160"/>
              </a:gdLst>
              <a:ahLst/>
              <a:rect l="textAreaLeft" t="textAreaTop" r="textAreaRight" b="textAreaBottom"/>
              <a:pathLst>
                <a:path w="3275" h="636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60" name="Google Shape;9415;p61"/>
            <p:cNvSpPr/>
            <p:nvPr/>
          </p:nvSpPr>
          <p:spPr>
            <a:xfrm>
              <a:off x="4159440" y="2791440"/>
              <a:ext cx="104040" cy="200160"/>
            </a:xfrm>
            <a:custGeom>
              <a:avLst/>
              <a:gdLst>
                <a:gd name="textAreaLeft" fmla="*/ 0 w 104040"/>
                <a:gd name="textAreaRight" fmla="*/ 105840 w 104040"/>
                <a:gd name="textAreaTop" fmla="*/ 0 h 200160"/>
                <a:gd name="textAreaBottom" fmla="*/ 201960 h 200160"/>
              </a:gdLst>
              <a:ahLst/>
              <a:rect l="textAreaLeft" t="textAreaTop" r="textAreaRight" b="textAreaBottom"/>
              <a:pathLst>
                <a:path w="3335" h="636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61" name="Google Shape;9416;p61"/>
          <p:cNvGrpSpPr/>
          <p:nvPr/>
        </p:nvGrpSpPr>
        <p:grpSpPr>
          <a:xfrm>
            <a:off x="4676040" y="2745720"/>
            <a:ext cx="379440" cy="366840"/>
            <a:chOff x="4676040" y="2745720"/>
            <a:chExt cx="379440" cy="366840"/>
          </a:xfrm>
        </p:grpSpPr>
        <p:sp>
          <p:nvSpPr>
            <p:cNvPr id="8762" name="Google Shape;9417;p61"/>
            <p:cNvSpPr/>
            <p:nvPr/>
          </p:nvSpPr>
          <p:spPr>
            <a:xfrm>
              <a:off x="4829040" y="2895480"/>
              <a:ext cx="67320" cy="67320"/>
            </a:xfrm>
            <a:custGeom>
              <a:avLst/>
              <a:gdLst>
                <a:gd name="textAreaLeft" fmla="*/ 0 w 67320"/>
                <a:gd name="textAreaRight" fmla="*/ 69120 w 67320"/>
                <a:gd name="textAreaTop" fmla="*/ 0 h 67320"/>
                <a:gd name="textAreaBottom" fmla="*/ 69120 h 67320"/>
              </a:gdLst>
              <a:ahLst/>
              <a:rect l="textAreaLeft" t="textAreaTop" r="textAreaRight" b="textAreaBottom"/>
              <a:pathLst>
                <a:path w="2180" h="2181">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8763" name="Google Shape;9418;p61"/>
            <p:cNvSpPr/>
            <p:nvPr/>
          </p:nvSpPr>
          <p:spPr>
            <a:xfrm>
              <a:off x="4676040" y="2745720"/>
              <a:ext cx="379440" cy="366840"/>
            </a:xfrm>
            <a:custGeom>
              <a:avLst/>
              <a:gdLst>
                <a:gd name="textAreaLeft" fmla="*/ 0 w 379440"/>
                <a:gd name="textAreaRight" fmla="*/ 381240 w 379440"/>
                <a:gd name="textAreaTop" fmla="*/ 0 h 366840"/>
                <a:gd name="textAreaBottom" fmla="*/ 368640 h 366840"/>
              </a:gdLst>
              <a:ahLst/>
              <a:rect l="textAreaLeft" t="textAreaTop" r="textAreaRight" b="textAreaBottom"/>
              <a:pathLst>
                <a:path w="12009" h="116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64" name="Google Shape;9419;p61"/>
          <p:cNvGrpSpPr/>
          <p:nvPr/>
        </p:nvGrpSpPr>
        <p:grpSpPr>
          <a:xfrm>
            <a:off x="5220720" y="2791080"/>
            <a:ext cx="371520" cy="300600"/>
            <a:chOff x="5220720" y="2791080"/>
            <a:chExt cx="371520" cy="300600"/>
          </a:xfrm>
        </p:grpSpPr>
        <p:sp>
          <p:nvSpPr>
            <p:cNvPr id="8765" name="Google Shape;9420;p61"/>
            <p:cNvSpPr/>
            <p:nvPr/>
          </p:nvSpPr>
          <p:spPr>
            <a:xfrm>
              <a:off x="5220720" y="2791080"/>
              <a:ext cx="371520" cy="300600"/>
            </a:xfrm>
            <a:custGeom>
              <a:avLst/>
              <a:gdLst>
                <a:gd name="textAreaLeft" fmla="*/ 0 w 371520"/>
                <a:gd name="textAreaRight" fmla="*/ 373320 w 371520"/>
                <a:gd name="textAreaTop" fmla="*/ 0 h 300600"/>
                <a:gd name="textAreaBottom" fmla="*/ 302400 h 300600"/>
              </a:gdLst>
              <a:ahLst/>
              <a:rect l="textAreaLeft" t="textAreaTop" r="textAreaRight" b="textAreaBottom"/>
              <a:pathLst>
                <a:path w="11752" h="9525">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66" name="Google Shape;9421;p61"/>
            <p:cNvSpPr/>
            <p:nvPr/>
          </p:nvSpPr>
          <p:spPr>
            <a:xfrm>
              <a:off x="5244480" y="2849400"/>
              <a:ext cx="324360" cy="9720"/>
            </a:xfrm>
            <a:custGeom>
              <a:avLst/>
              <a:gdLst>
                <a:gd name="textAreaLeft" fmla="*/ 0 w 324360"/>
                <a:gd name="textAreaRight" fmla="*/ 326160 w 324360"/>
                <a:gd name="textAreaTop" fmla="*/ 0 h 9720"/>
                <a:gd name="textAreaBottom" fmla="*/ 11520 h 9720"/>
              </a:gdLst>
              <a:ahLst/>
              <a:rect l="textAreaLeft" t="textAreaTop" r="textAreaRight" b="textAreaBottom"/>
              <a:pathLst>
                <a:path w="10276" h="358">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67" name="Google Shape;9422;p61"/>
            <p:cNvSpPr/>
            <p:nvPr/>
          </p:nvSpPr>
          <p:spPr>
            <a:xfrm>
              <a:off x="5261760" y="2896200"/>
              <a:ext cx="44640" cy="9720"/>
            </a:xfrm>
            <a:custGeom>
              <a:avLst/>
              <a:gdLst>
                <a:gd name="textAreaLeft" fmla="*/ 0 w 44640"/>
                <a:gd name="textAreaRight" fmla="*/ 46440 w 44640"/>
                <a:gd name="textAreaTop" fmla="*/ 0 h 9720"/>
                <a:gd name="textAreaBottom" fmla="*/ 11520 h 9720"/>
              </a:gdLst>
              <a:ahLst/>
              <a:rect l="textAreaLeft" t="textAreaTop" r="textAreaRight" b="textAreaBottom"/>
              <a:pathLst>
                <a:path w="1465" h="359">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68" name="Google Shape;9423;p61"/>
            <p:cNvSpPr/>
            <p:nvPr/>
          </p:nvSpPr>
          <p:spPr>
            <a:xfrm>
              <a:off x="5343480" y="2896200"/>
              <a:ext cx="44640" cy="9720"/>
            </a:xfrm>
            <a:custGeom>
              <a:avLst/>
              <a:gdLst>
                <a:gd name="textAreaLeft" fmla="*/ 0 w 44640"/>
                <a:gd name="textAreaRight" fmla="*/ 46440 w 44640"/>
                <a:gd name="textAreaTop" fmla="*/ 0 h 9720"/>
                <a:gd name="textAreaBottom" fmla="*/ 11520 h 9720"/>
              </a:gdLst>
              <a:ahLst/>
              <a:rect l="textAreaLeft" t="textAreaTop" r="textAreaRight" b="textAreaBottom"/>
              <a:pathLst>
                <a:path w="1465" h="359">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69" name="Google Shape;9424;p61"/>
            <p:cNvSpPr/>
            <p:nvPr/>
          </p:nvSpPr>
          <p:spPr>
            <a:xfrm>
              <a:off x="5506920" y="2896200"/>
              <a:ext cx="44280" cy="9720"/>
            </a:xfrm>
            <a:custGeom>
              <a:avLst/>
              <a:gdLst>
                <a:gd name="textAreaLeft" fmla="*/ 0 w 44280"/>
                <a:gd name="textAreaRight" fmla="*/ 46080 w 44280"/>
                <a:gd name="textAreaTop" fmla="*/ 0 h 9720"/>
                <a:gd name="textAreaBottom" fmla="*/ 11520 h 9720"/>
              </a:gdLst>
              <a:ahLst/>
              <a:rect l="textAreaLeft" t="textAreaTop" r="textAreaRight" b="textAreaBottom"/>
              <a:pathLst>
                <a:path w="1454" h="359">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70" name="Google Shape;9425;p61"/>
            <p:cNvSpPr/>
            <p:nvPr/>
          </p:nvSpPr>
          <p:spPr>
            <a:xfrm>
              <a:off x="5261760" y="2942640"/>
              <a:ext cx="44640" cy="9720"/>
            </a:xfrm>
            <a:custGeom>
              <a:avLst/>
              <a:gdLst>
                <a:gd name="textAreaLeft" fmla="*/ 0 w 44640"/>
                <a:gd name="textAreaRight" fmla="*/ 46440 w 44640"/>
                <a:gd name="textAreaTop" fmla="*/ 0 h 9720"/>
                <a:gd name="textAreaBottom" fmla="*/ 11520 h 9720"/>
              </a:gdLst>
              <a:ahLst/>
              <a:rect l="textAreaLeft" t="textAreaTop" r="textAreaRight" b="textAreaBottom"/>
              <a:pathLst>
                <a:path w="1465" h="358">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71" name="Google Shape;9426;p61"/>
            <p:cNvSpPr/>
            <p:nvPr/>
          </p:nvSpPr>
          <p:spPr>
            <a:xfrm>
              <a:off x="5424840" y="2942640"/>
              <a:ext cx="44640" cy="9720"/>
            </a:xfrm>
            <a:custGeom>
              <a:avLst/>
              <a:gdLst>
                <a:gd name="textAreaLeft" fmla="*/ 0 w 44640"/>
                <a:gd name="textAreaRight" fmla="*/ 46440 w 44640"/>
                <a:gd name="textAreaTop" fmla="*/ 0 h 9720"/>
                <a:gd name="textAreaBottom" fmla="*/ 11520 h 9720"/>
              </a:gdLst>
              <a:ahLst/>
              <a:rect l="textAreaLeft" t="textAreaTop" r="textAreaRight" b="textAreaBottom"/>
              <a:pathLst>
                <a:path w="1466" h="358">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72" name="Google Shape;9427;p61"/>
            <p:cNvSpPr/>
            <p:nvPr/>
          </p:nvSpPr>
          <p:spPr>
            <a:xfrm>
              <a:off x="5261760" y="2989080"/>
              <a:ext cx="44640" cy="9720"/>
            </a:xfrm>
            <a:custGeom>
              <a:avLst/>
              <a:gdLst>
                <a:gd name="textAreaLeft" fmla="*/ 0 w 44640"/>
                <a:gd name="textAreaRight" fmla="*/ 46440 w 44640"/>
                <a:gd name="textAreaTop" fmla="*/ 0 h 9720"/>
                <a:gd name="textAreaBottom" fmla="*/ 11520 h 9720"/>
              </a:gdLst>
              <a:ahLst/>
              <a:rect l="textAreaLeft" t="textAreaTop" r="textAreaRight" b="textAreaBottom"/>
              <a:pathLst>
                <a:path w="1465" h="359">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73" name="Google Shape;9428;p61"/>
            <p:cNvSpPr/>
            <p:nvPr/>
          </p:nvSpPr>
          <p:spPr>
            <a:xfrm>
              <a:off x="5343480" y="2989080"/>
              <a:ext cx="44640" cy="9720"/>
            </a:xfrm>
            <a:custGeom>
              <a:avLst/>
              <a:gdLst>
                <a:gd name="textAreaLeft" fmla="*/ 0 w 44640"/>
                <a:gd name="textAreaRight" fmla="*/ 46440 w 44640"/>
                <a:gd name="textAreaTop" fmla="*/ 0 h 9720"/>
                <a:gd name="textAreaBottom" fmla="*/ 11520 h 9720"/>
              </a:gdLst>
              <a:ahLst/>
              <a:rect l="textAreaLeft" t="textAreaTop" r="textAreaRight" b="textAreaBottom"/>
              <a:pathLst>
                <a:path w="1465" h="359">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74" name="Google Shape;9429;p61"/>
            <p:cNvSpPr/>
            <p:nvPr/>
          </p:nvSpPr>
          <p:spPr>
            <a:xfrm>
              <a:off x="5506920" y="2989080"/>
              <a:ext cx="44280" cy="9720"/>
            </a:xfrm>
            <a:custGeom>
              <a:avLst/>
              <a:gdLst>
                <a:gd name="textAreaLeft" fmla="*/ 0 w 44280"/>
                <a:gd name="textAreaRight" fmla="*/ 46080 w 44280"/>
                <a:gd name="textAreaTop" fmla="*/ 0 h 9720"/>
                <a:gd name="textAreaBottom" fmla="*/ 11520 h 9720"/>
              </a:gdLst>
              <a:ahLst/>
              <a:rect l="textAreaLeft" t="textAreaTop" r="textAreaRight" b="textAreaBottom"/>
              <a:pathLst>
                <a:path w="1454" h="359">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775" name="Google Shape;9430;p61"/>
            <p:cNvSpPr/>
            <p:nvPr/>
          </p:nvSpPr>
          <p:spPr>
            <a:xfrm>
              <a:off x="5343480" y="3035880"/>
              <a:ext cx="44640" cy="9360"/>
            </a:xfrm>
            <a:custGeom>
              <a:avLst/>
              <a:gdLst>
                <a:gd name="textAreaLeft" fmla="*/ 0 w 44640"/>
                <a:gd name="textAreaRight" fmla="*/ 46440 w 44640"/>
                <a:gd name="textAreaTop" fmla="*/ 0 h 9360"/>
                <a:gd name="textAreaBottom" fmla="*/ 11160 h 9360"/>
              </a:gdLst>
              <a:ahLst/>
              <a:rect l="textAreaLeft" t="textAreaTop" r="textAreaRight" b="textAreaBottom"/>
              <a:pathLst>
                <a:path w="1465" h="346">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776" name="Google Shape;9431;p61"/>
            <p:cNvSpPr/>
            <p:nvPr/>
          </p:nvSpPr>
          <p:spPr>
            <a:xfrm>
              <a:off x="5424840" y="3035880"/>
              <a:ext cx="44640" cy="9360"/>
            </a:xfrm>
            <a:custGeom>
              <a:avLst/>
              <a:gdLst>
                <a:gd name="textAreaLeft" fmla="*/ 0 w 44640"/>
                <a:gd name="textAreaRight" fmla="*/ 46440 w 44640"/>
                <a:gd name="textAreaTop" fmla="*/ 0 h 9360"/>
                <a:gd name="textAreaBottom" fmla="*/ 11160 h 9360"/>
              </a:gdLst>
              <a:ahLst/>
              <a:rect l="textAreaLeft" t="textAreaTop" r="textAreaRight" b="textAreaBottom"/>
              <a:pathLst>
                <a:path w="1466" h="34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777" name="Google Shape;9432;p61"/>
            <p:cNvSpPr/>
            <p:nvPr/>
          </p:nvSpPr>
          <p:spPr>
            <a:xfrm>
              <a:off x="5506920" y="3035880"/>
              <a:ext cx="44280" cy="9360"/>
            </a:xfrm>
            <a:custGeom>
              <a:avLst/>
              <a:gdLst>
                <a:gd name="textAreaLeft" fmla="*/ 0 w 44280"/>
                <a:gd name="textAreaRight" fmla="*/ 46080 w 44280"/>
                <a:gd name="textAreaTop" fmla="*/ 0 h 9360"/>
                <a:gd name="textAreaBottom" fmla="*/ 11160 h 9360"/>
              </a:gdLst>
              <a:ahLst/>
              <a:rect l="textAreaLeft" t="textAreaTop" r="textAreaRight" b="textAreaBottom"/>
              <a:pathLst>
                <a:path w="1454" h="346">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8778" name="Google Shape;9433;p61"/>
            <p:cNvSpPr/>
            <p:nvPr/>
          </p:nvSpPr>
          <p:spPr>
            <a:xfrm>
              <a:off x="5343120" y="2930760"/>
              <a:ext cx="45000" cy="32040"/>
            </a:xfrm>
            <a:custGeom>
              <a:avLst/>
              <a:gdLst>
                <a:gd name="textAreaLeft" fmla="*/ 0 w 45000"/>
                <a:gd name="textAreaRight" fmla="*/ 46800 w 45000"/>
                <a:gd name="textAreaTop" fmla="*/ 0 h 32040"/>
                <a:gd name="textAreaBottom" fmla="*/ 33840 h 32040"/>
              </a:gdLst>
              <a:ahLst/>
              <a:rect l="textAreaLeft" t="textAreaTop" r="textAreaRight" b="textAreaBottom"/>
              <a:pathLst>
                <a:path w="1477" h="1066">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779" name="Google Shape;9434;p61"/>
            <p:cNvSpPr/>
            <p:nvPr/>
          </p:nvSpPr>
          <p:spPr>
            <a:xfrm>
              <a:off x="5506560" y="2930760"/>
              <a:ext cx="45360" cy="32040"/>
            </a:xfrm>
            <a:custGeom>
              <a:avLst/>
              <a:gdLst>
                <a:gd name="textAreaLeft" fmla="*/ 0 w 45360"/>
                <a:gd name="textAreaRight" fmla="*/ 47160 w 45360"/>
                <a:gd name="textAreaTop" fmla="*/ 0 h 32040"/>
                <a:gd name="textAreaBottom" fmla="*/ 33840 h 32040"/>
              </a:gdLst>
              <a:ahLst/>
              <a:rect l="textAreaLeft" t="textAreaTop" r="textAreaRight" b="textAreaBottom"/>
              <a:pathLst>
                <a:path w="1489" h="1066">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780" name="Google Shape;9435;p61"/>
            <p:cNvSpPr/>
            <p:nvPr/>
          </p:nvSpPr>
          <p:spPr>
            <a:xfrm>
              <a:off x="5424480" y="2977200"/>
              <a:ext cx="45360" cy="32400"/>
            </a:xfrm>
            <a:custGeom>
              <a:avLst/>
              <a:gdLst>
                <a:gd name="textAreaLeft" fmla="*/ 0 w 45360"/>
                <a:gd name="textAreaRight" fmla="*/ 47160 w 45360"/>
                <a:gd name="textAreaTop" fmla="*/ 0 h 32400"/>
                <a:gd name="textAreaBottom" fmla="*/ 34200 h 32400"/>
              </a:gdLst>
              <a:ahLst/>
              <a:rect l="textAreaLeft" t="textAreaTop" r="textAreaRight" b="textAreaBottom"/>
              <a:pathLst>
                <a:path w="1489" h="1076">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781" name="Google Shape;9436;p61"/>
            <p:cNvSpPr/>
            <p:nvPr/>
          </p:nvSpPr>
          <p:spPr>
            <a:xfrm>
              <a:off x="5261400" y="3024000"/>
              <a:ext cx="45360" cy="32040"/>
            </a:xfrm>
            <a:custGeom>
              <a:avLst/>
              <a:gdLst>
                <a:gd name="textAreaLeft" fmla="*/ 0 w 45360"/>
                <a:gd name="textAreaRight" fmla="*/ 47160 w 45360"/>
                <a:gd name="textAreaTop" fmla="*/ 0 h 32040"/>
                <a:gd name="textAreaBottom" fmla="*/ 33840 h 32040"/>
              </a:gdLst>
              <a:ahLst/>
              <a:rect l="textAreaLeft" t="textAreaTop" r="textAreaRight" b="textAreaBottom"/>
              <a:pathLst>
                <a:path w="1489" h="1066">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782" name="Google Shape;9437;p61"/>
            <p:cNvSpPr/>
            <p:nvPr/>
          </p:nvSpPr>
          <p:spPr>
            <a:xfrm>
              <a:off x="5424480" y="2884320"/>
              <a:ext cx="45360" cy="32040"/>
            </a:xfrm>
            <a:custGeom>
              <a:avLst/>
              <a:gdLst>
                <a:gd name="textAreaLeft" fmla="*/ 0 w 45360"/>
                <a:gd name="textAreaRight" fmla="*/ 47160 w 45360"/>
                <a:gd name="textAreaTop" fmla="*/ 0 h 32040"/>
                <a:gd name="textAreaBottom" fmla="*/ 33840 h 32040"/>
              </a:gdLst>
              <a:ahLst/>
              <a:rect l="textAreaLeft" t="textAreaTop" r="textAreaRight" b="textAreaBottom"/>
              <a:pathLst>
                <a:path w="1489" h="1067">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83" name="Google Shape;9438;p61"/>
          <p:cNvGrpSpPr/>
          <p:nvPr/>
        </p:nvGrpSpPr>
        <p:grpSpPr>
          <a:xfrm>
            <a:off x="5788800" y="2772360"/>
            <a:ext cx="282600" cy="342360"/>
            <a:chOff x="5788800" y="2772360"/>
            <a:chExt cx="282600" cy="342360"/>
          </a:xfrm>
        </p:grpSpPr>
        <p:sp>
          <p:nvSpPr>
            <p:cNvPr id="8784" name="Google Shape;9439;p61"/>
            <p:cNvSpPr/>
            <p:nvPr/>
          </p:nvSpPr>
          <p:spPr>
            <a:xfrm>
              <a:off x="6013440" y="301464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477" h="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8785" name="Google Shape;9440;p61"/>
            <p:cNvSpPr/>
            <p:nvPr/>
          </p:nvSpPr>
          <p:spPr>
            <a:xfrm>
              <a:off x="5975280" y="307080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786" name="Google Shape;9441;p61"/>
            <p:cNvSpPr/>
            <p:nvPr/>
          </p:nvSpPr>
          <p:spPr>
            <a:xfrm>
              <a:off x="5867280" y="3005640"/>
              <a:ext cx="11520" cy="11160"/>
            </a:xfrm>
            <a:custGeom>
              <a:avLst/>
              <a:gdLst>
                <a:gd name="textAreaLeft" fmla="*/ 0 w 11520"/>
                <a:gd name="textAreaRight" fmla="*/ 13320 w 11520"/>
                <a:gd name="textAreaTop" fmla="*/ 0 h 11160"/>
                <a:gd name="textAreaBottom" fmla="*/ 12960 h 11160"/>
              </a:gdLst>
              <a:ahLst/>
              <a:rect l="textAreaLeft" t="textAreaTop" r="textAreaRight" b="textAreaBottom"/>
              <a:pathLst>
                <a:path w="417" h="406">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787" name="Google Shape;9442;p61"/>
            <p:cNvSpPr/>
            <p:nvPr/>
          </p:nvSpPr>
          <p:spPr>
            <a:xfrm>
              <a:off x="5889240" y="3070800"/>
              <a:ext cx="11880" cy="11520"/>
            </a:xfrm>
            <a:custGeom>
              <a:avLst/>
              <a:gdLst>
                <a:gd name="textAreaLeft" fmla="*/ 0 w 11880"/>
                <a:gd name="textAreaRight" fmla="*/ 13680 w 11880"/>
                <a:gd name="textAreaTop" fmla="*/ 0 h 11520"/>
                <a:gd name="textAreaBottom" fmla="*/ 13320 h 11520"/>
              </a:gdLst>
              <a:ahLst/>
              <a:rect l="textAreaLeft" t="textAreaTop" r="textAreaRight" b="textAreaBottom"/>
              <a:pathLst>
                <a:path w="430" h="418">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788" name="Google Shape;9443;p61"/>
            <p:cNvSpPr/>
            <p:nvPr/>
          </p:nvSpPr>
          <p:spPr>
            <a:xfrm>
              <a:off x="5928120" y="3019320"/>
              <a:ext cx="14400" cy="14040"/>
            </a:xfrm>
            <a:custGeom>
              <a:avLst/>
              <a:gdLst>
                <a:gd name="textAreaLeft" fmla="*/ 0 w 14400"/>
                <a:gd name="textAreaRight" fmla="*/ 16200 w 14400"/>
                <a:gd name="textAreaTop" fmla="*/ 0 h 14040"/>
                <a:gd name="textAreaBottom" fmla="*/ 15840 h 14040"/>
              </a:gdLst>
              <a:ahLst/>
              <a:rect l="textAreaLeft" t="textAreaTop" r="textAreaRight" b="textAreaBottom"/>
              <a:pathLst>
                <a:path w="513" h="501">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789" name="Google Shape;9444;p61"/>
            <p:cNvSpPr/>
            <p:nvPr/>
          </p:nvSpPr>
          <p:spPr>
            <a:xfrm>
              <a:off x="5788800" y="2772360"/>
              <a:ext cx="282600" cy="342360"/>
            </a:xfrm>
            <a:custGeom>
              <a:avLst/>
              <a:gdLst>
                <a:gd name="textAreaLeft" fmla="*/ 0 w 282600"/>
                <a:gd name="textAreaRight" fmla="*/ 284400 w 282600"/>
                <a:gd name="textAreaTop" fmla="*/ 0 h 342360"/>
                <a:gd name="textAreaBottom" fmla="*/ 344160 h 342360"/>
              </a:gdLst>
              <a:ahLst/>
              <a:rect l="textAreaLeft" t="textAreaTop" r="textAreaRight" b="textAreaBottom"/>
              <a:pathLst>
                <a:path w="8955" h="10836">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790" name="Google Shape;9445;p61"/>
          <p:cNvSpPr/>
          <p:nvPr/>
        </p:nvSpPr>
        <p:spPr>
          <a:xfrm>
            <a:off x="6341040" y="2770560"/>
            <a:ext cx="341640" cy="341640"/>
          </a:xfrm>
          <a:custGeom>
            <a:avLst/>
            <a:gdLst>
              <a:gd name="textAreaLeft" fmla="*/ 0 w 341640"/>
              <a:gd name="textAreaRight" fmla="*/ 343440 w 341640"/>
              <a:gd name="textAreaTop" fmla="*/ 0 h 341640"/>
              <a:gd name="textAreaBottom" fmla="*/ 343440 h 341640"/>
            </a:gdLst>
            <a:ahLst/>
            <a:rect l="textAreaLeft" t="textAreaTop" r="textAreaRight" b="textAreaBottom"/>
            <a:pathLst>
              <a:path w="10812" h="10811">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791" name="Google Shape;9446;p61"/>
          <p:cNvGrpSpPr/>
          <p:nvPr/>
        </p:nvGrpSpPr>
        <p:grpSpPr>
          <a:xfrm>
            <a:off x="6974280" y="2789640"/>
            <a:ext cx="253440" cy="325800"/>
            <a:chOff x="6974280" y="2789640"/>
            <a:chExt cx="253440" cy="325800"/>
          </a:xfrm>
        </p:grpSpPr>
        <p:sp>
          <p:nvSpPr>
            <p:cNvPr id="8792" name="Google Shape;9447;p61"/>
            <p:cNvSpPr/>
            <p:nvPr/>
          </p:nvSpPr>
          <p:spPr>
            <a:xfrm>
              <a:off x="7066440" y="2897280"/>
              <a:ext cx="7920" cy="12960"/>
            </a:xfrm>
            <a:custGeom>
              <a:avLst/>
              <a:gdLst>
                <a:gd name="textAreaLeft" fmla="*/ 0 w 7920"/>
                <a:gd name="textAreaRight" fmla="*/ 9720 w 7920"/>
                <a:gd name="textAreaTop" fmla="*/ 0 h 12960"/>
                <a:gd name="textAreaBottom" fmla="*/ 14760 h 12960"/>
              </a:gdLst>
              <a:ahLst/>
              <a:rect l="textAreaLeft" t="textAreaTop" r="textAreaRight" b="textAreaBottom"/>
              <a:pathLst>
                <a:path w="311" h="466">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793" name="Google Shape;9448;p61"/>
            <p:cNvSpPr/>
            <p:nvPr/>
          </p:nvSpPr>
          <p:spPr>
            <a:xfrm>
              <a:off x="7127640" y="2897280"/>
              <a:ext cx="7560" cy="12960"/>
            </a:xfrm>
            <a:custGeom>
              <a:avLst/>
              <a:gdLst>
                <a:gd name="textAreaLeft" fmla="*/ 0 w 7560"/>
                <a:gd name="textAreaRight" fmla="*/ 9360 w 7560"/>
                <a:gd name="textAreaTop" fmla="*/ 0 h 12960"/>
                <a:gd name="textAreaBottom" fmla="*/ 14760 h 12960"/>
              </a:gdLst>
              <a:ahLst/>
              <a:rect l="textAreaLeft" t="textAreaTop" r="textAreaRight" b="textAreaBottom"/>
              <a:pathLst>
                <a:path w="299" h="466">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794" name="Google Shape;9449;p61"/>
            <p:cNvSpPr/>
            <p:nvPr/>
          </p:nvSpPr>
          <p:spPr>
            <a:xfrm>
              <a:off x="7081920" y="2933280"/>
              <a:ext cx="38880" cy="12960"/>
            </a:xfrm>
            <a:custGeom>
              <a:avLst/>
              <a:gdLst>
                <a:gd name="textAreaLeft" fmla="*/ 0 w 38880"/>
                <a:gd name="textAreaRight" fmla="*/ 40680 w 38880"/>
                <a:gd name="textAreaTop" fmla="*/ 0 h 12960"/>
                <a:gd name="textAreaBottom" fmla="*/ 14760 h 12960"/>
              </a:gdLst>
              <a:ahLst/>
              <a:rect l="textAreaLeft" t="textAreaTop" r="textAreaRight" b="textAreaBottom"/>
              <a:pathLst>
                <a:path w="1286" h="463">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795" name="Google Shape;9450;p61"/>
            <p:cNvSpPr/>
            <p:nvPr/>
          </p:nvSpPr>
          <p:spPr>
            <a:xfrm>
              <a:off x="6974280" y="2789640"/>
              <a:ext cx="253440" cy="325800"/>
            </a:xfrm>
            <a:custGeom>
              <a:avLst/>
              <a:gdLst>
                <a:gd name="textAreaLeft" fmla="*/ 0 w 253440"/>
                <a:gd name="textAreaRight" fmla="*/ 255240 w 253440"/>
                <a:gd name="textAreaTop" fmla="*/ 0 h 325800"/>
                <a:gd name="textAreaBottom" fmla="*/ 327600 h 325800"/>
              </a:gdLst>
              <a:ahLst/>
              <a:rect l="textAreaLeft" t="textAreaTop" r="textAreaRight" b="textAreaBottom"/>
              <a:pathLst>
                <a:path w="8038" h="10312">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796" name="Google Shape;9451;p61"/>
            <p:cNvSpPr/>
            <p:nvPr/>
          </p:nvSpPr>
          <p:spPr>
            <a:xfrm>
              <a:off x="7061040" y="2881800"/>
              <a:ext cx="18360" cy="7560"/>
            </a:xfrm>
            <a:custGeom>
              <a:avLst/>
              <a:gdLst>
                <a:gd name="textAreaLeft" fmla="*/ 0 w 18360"/>
                <a:gd name="textAreaRight" fmla="*/ 20160 w 18360"/>
                <a:gd name="textAreaTop" fmla="*/ 0 h 7560"/>
                <a:gd name="textAreaBottom" fmla="*/ 9360 h 7560"/>
              </a:gdLst>
              <a:ahLst/>
              <a:rect l="textAreaLeft" t="textAreaTop" r="textAreaRight" b="textAreaBottom"/>
              <a:pathLst>
                <a:path w="632" h="299">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8797" name="Google Shape;9452;p61"/>
            <p:cNvSpPr/>
            <p:nvPr/>
          </p:nvSpPr>
          <p:spPr>
            <a:xfrm>
              <a:off x="7122600" y="2881800"/>
              <a:ext cx="18000" cy="7560"/>
            </a:xfrm>
            <a:custGeom>
              <a:avLst/>
              <a:gdLst>
                <a:gd name="textAreaLeft" fmla="*/ 0 w 18000"/>
                <a:gd name="textAreaRight" fmla="*/ 19800 w 18000"/>
                <a:gd name="textAreaTop" fmla="*/ 0 h 7560"/>
                <a:gd name="textAreaBottom" fmla="*/ 9360 h 7560"/>
              </a:gdLst>
              <a:ahLst/>
              <a:rect l="textAreaLeft" t="textAreaTop" r="textAreaRight" b="textAreaBottom"/>
              <a:pathLst>
                <a:path w="620" h="299">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798" name="Google Shape;9453;p61"/>
          <p:cNvGrpSpPr/>
          <p:nvPr/>
        </p:nvGrpSpPr>
        <p:grpSpPr>
          <a:xfrm>
            <a:off x="7530840" y="2790360"/>
            <a:ext cx="242640" cy="324360"/>
            <a:chOff x="7530840" y="2790360"/>
            <a:chExt cx="242640" cy="324360"/>
          </a:xfrm>
        </p:grpSpPr>
        <p:sp>
          <p:nvSpPr>
            <p:cNvPr id="8799" name="Google Shape;9454;p61"/>
            <p:cNvSpPr/>
            <p:nvPr/>
          </p:nvSpPr>
          <p:spPr>
            <a:xfrm>
              <a:off x="7616880" y="2907360"/>
              <a:ext cx="7560" cy="12600"/>
            </a:xfrm>
            <a:custGeom>
              <a:avLst/>
              <a:gdLst>
                <a:gd name="textAreaLeft" fmla="*/ 0 w 7560"/>
                <a:gd name="textAreaRight" fmla="*/ 9360 w 7560"/>
                <a:gd name="textAreaTop" fmla="*/ 0 h 12600"/>
                <a:gd name="textAreaBottom" fmla="*/ 14400 h 12600"/>
              </a:gdLst>
              <a:ahLst/>
              <a:rect l="textAreaLeft" t="textAreaTop" r="textAreaRight" b="textAreaBottom"/>
              <a:pathLst>
                <a:path w="298" h="453">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800" name="Google Shape;9455;p61"/>
            <p:cNvSpPr/>
            <p:nvPr/>
          </p:nvSpPr>
          <p:spPr>
            <a:xfrm>
              <a:off x="7678440" y="2907360"/>
              <a:ext cx="7560" cy="12600"/>
            </a:xfrm>
            <a:custGeom>
              <a:avLst/>
              <a:gdLst>
                <a:gd name="textAreaLeft" fmla="*/ 0 w 7560"/>
                <a:gd name="textAreaRight" fmla="*/ 9360 w 7560"/>
                <a:gd name="textAreaTop" fmla="*/ 0 h 12600"/>
                <a:gd name="textAreaBottom" fmla="*/ 14400 h 12600"/>
              </a:gdLst>
              <a:ahLst/>
              <a:rect l="textAreaLeft" t="textAreaTop" r="textAreaRight" b="textAreaBottom"/>
              <a:pathLst>
                <a:path w="298" h="453">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801" name="Google Shape;9456;p61"/>
            <p:cNvSpPr/>
            <p:nvPr/>
          </p:nvSpPr>
          <p:spPr>
            <a:xfrm>
              <a:off x="7632360" y="2943000"/>
              <a:ext cx="39240" cy="12960"/>
            </a:xfrm>
            <a:custGeom>
              <a:avLst/>
              <a:gdLst>
                <a:gd name="textAreaLeft" fmla="*/ 0 w 39240"/>
                <a:gd name="textAreaRight" fmla="*/ 41040 w 39240"/>
                <a:gd name="textAreaTop" fmla="*/ 0 h 12960"/>
                <a:gd name="textAreaBottom" fmla="*/ 14760 h 12960"/>
              </a:gdLst>
              <a:ahLst/>
              <a:rect l="textAreaLeft" t="textAreaTop" r="textAreaRight" b="textAreaBottom"/>
              <a:pathLst>
                <a:path w="1287" h="462">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8802" name="Google Shape;9457;p61"/>
            <p:cNvSpPr/>
            <p:nvPr/>
          </p:nvSpPr>
          <p:spPr>
            <a:xfrm>
              <a:off x="7530840" y="2790360"/>
              <a:ext cx="242640" cy="324360"/>
            </a:xfrm>
            <a:custGeom>
              <a:avLst/>
              <a:gdLst>
                <a:gd name="textAreaLeft" fmla="*/ 0 w 242640"/>
                <a:gd name="textAreaRight" fmla="*/ 244440 w 242640"/>
                <a:gd name="textAreaTop" fmla="*/ 0 h 324360"/>
                <a:gd name="textAreaBottom" fmla="*/ 326160 h 324360"/>
              </a:gdLst>
              <a:ahLst/>
              <a:rect l="textAreaLeft" t="textAreaTop" r="textAreaRight" b="textAreaBottom"/>
              <a:pathLst>
                <a:path w="7693" h="10276">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03" name="Google Shape;9458;p61"/>
            <p:cNvSpPr/>
            <p:nvPr/>
          </p:nvSpPr>
          <p:spPr>
            <a:xfrm>
              <a:off x="7611480" y="2891520"/>
              <a:ext cx="18360" cy="7560"/>
            </a:xfrm>
            <a:custGeom>
              <a:avLst/>
              <a:gdLst>
                <a:gd name="textAreaLeft" fmla="*/ 0 w 18360"/>
                <a:gd name="textAreaRight" fmla="*/ 20160 w 18360"/>
                <a:gd name="textAreaTop" fmla="*/ 0 h 7560"/>
                <a:gd name="textAreaBottom" fmla="*/ 9360 h 7560"/>
              </a:gdLst>
              <a:ahLst/>
              <a:rect l="textAreaLeft" t="textAreaTop" r="textAreaRight" b="textAreaBottom"/>
              <a:pathLst>
                <a:path w="632" h="298">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8804" name="Google Shape;9459;p61"/>
            <p:cNvSpPr/>
            <p:nvPr/>
          </p:nvSpPr>
          <p:spPr>
            <a:xfrm>
              <a:off x="7673400" y="2891520"/>
              <a:ext cx="18000" cy="7560"/>
            </a:xfrm>
            <a:custGeom>
              <a:avLst/>
              <a:gdLst>
                <a:gd name="textAreaLeft" fmla="*/ 0 w 18000"/>
                <a:gd name="textAreaRight" fmla="*/ 19800 w 18000"/>
                <a:gd name="textAreaTop" fmla="*/ 0 h 7560"/>
                <a:gd name="textAreaBottom" fmla="*/ 9360 h 7560"/>
              </a:gdLst>
              <a:ahLst/>
              <a:rect l="textAreaLeft" t="textAreaTop" r="textAreaRight" b="textAreaBottom"/>
              <a:pathLst>
                <a:path w="620" h="298">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05" name="Google Shape;9460;p61"/>
          <p:cNvGrpSpPr/>
          <p:nvPr/>
        </p:nvGrpSpPr>
        <p:grpSpPr>
          <a:xfrm>
            <a:off x="7988040" y="2832120"/>
            <a:ext cx="330480" cy="282240"/>
            <a:chOff x="7988040" y="2832120"/>
            <a:chExt cx="330480" cy="282240"/>
          </a:xfrm>
        </p:grpSpPr>
        <p:sp>
          <p:nvSpPr>
            <p:cNvPr id="8806" name="Google Shape;9461;p61"/>
            <p:cNvSpPr/>
            <p:nvPr/>
          </p:nvSpPr>
          <p:spPr>
            <a:xfrm>
              <a:off x="8046360" y="2894760"/>
              <a:ext cx="39240" cy="43920"/>
            </a:xfrm>
            <a:custGeom>
              <a:avLst/>
              <a:gdLst>
                <a:gd name="textAreaLeft" fmla="*/ 0 w 39240"/>
                <a:gd name="textAreaRight" fmla="*/ 41040 w 39240"/>
                <a:gd name="textAreaTop" fmla="*/ 0 h 43920"/>
                <a:gd name="textAreaBottom" fmla="*/ 45720 h 43920"/>
              </a:gdLst>
              <a:ahLst/>
              <a:rect l="textAreaLeft" t="textAreaTop" r="textAreaRight" b="textAreaBottom"/>
              <a:pathLst>
                <a:path w="1287" h="1441">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807" name="Google Shape;9462;p61"/>
            <p:cNvSpPr/>
            <p:nvPr/>
          </p:nvSpPr>
          <p:spPr>
            <a:xfrm>
              <a:off x="7988040" y="2832120"/>
              <a:ext cx="330480" cy="282240"/>
            </a:xfrm>
            <a:custGeom>
              <a:avLst/>
              <a:gdLst>
                <a:gd name="textAreaLeft" fmla="*/ 0 w 330480"/>
                <a:gd name="textAreaRight" fmla="*/ 332280 w 330480"/>
                <a:gd name="textAreaTop" fmla="*/ 0 h 282240"/>
                <a:gd name="textAreaBottom" fmla="*/ 284040 h 282240"/>
              </a:gdLst>
              <a:ahLst/>
              <a:rect l="textAreaLeft" t="textAreaTop" r="textAreaRight" b="textAreaBottom"/>
              <a:pathLst>
                <a:path w="10466" h="8943">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08" name="Google Shape;9463;p61"/>
            <p:cNvSpPr/>
            <p:nvPr/>
          </p:nvSpPr>
          <p:spPr>
            <a:xfrm>
              <a:off x="8212320" y="2974320"/>
              <a:ext cx="16920" cy="12960"/>
            </a:xfrm>
            <a:custGeom>
              <a:avLst/>
              <a:gdLst>
                <a:gd name="textAreaLeft" fmla="*/ 0 w 16920"/>
                <a:gd name="textAreaRight" fmla="*/ 18720 w 16920"/>
                <a:gd name="textAreaTop" fmla="*/ 0 h 12960"/>
                <a:gd name="textAreaBottom" fmla="*/ 14760 h 12960"/>
              </a:gdLst>
              <a:ahLst/>
              <a:rect l="textAreaLeft" t="textAreaTop" r="textAreaRight" b="textAreaBottom"/>
              <a:pathLst>
                <a:path w="585" h="468">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grpSp>
      <p:sp>
        <p:nvSpPr>
          <p:cNvPr id="8809" name="Google Shape;9464;p61"/>
          <p:cNvSpPr/>
          <p:nvPr/>
        </p:nvSpPr>
        <p:spPr>
          <a:xfrm>
            <a:off x="2498400" y="3245040"/>
            <a:ext cx="363960" cy="290520"/>
          </a:xfrm>
          <a:custGeom>
            <a:avLst/>
            <a:gdLst>
              <a:gd name="textAreaLeft" fmla="*/ 0 w 363960"/>
              <a:gd name="textAreaRight" fmla="*/ 365760 w 363960"/>
              <a:gd name="textAreaTop" fmla="*/ 0 h 290520"/>
              <a:gd name="textAreaBottom" fmla="*/ 292320 h 290520"/>
            </a:gdLst>
            <a:ahLst/>
            <a:rect l="textAreaLeft" t="textAreaTop" r="textAreaRight" b="textAreaBottom"/>
            <a:pathLst>
              <a:path w="11514" h="920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810" name="Google Shape;9465;p61"/>
          <p:cNvGrpSpPr/>
          <p:nvPr/>
        </p:nvGrpSpPr>
        <p:grpSpPr>
          <a:xfrm>
            <a:off x="3588480" y="3258360"/>
            <a:ext cx="362520" cy="260640"/>
            <a:chOff x="3588480" y="3258360"/>
            <a:chExt cx="362520" cy="260640"/>
          </a:xfrm>
        </p:grpSpPr>
        <p:sp>
          <p:nvSpPr>
            <p:cNvPr id="8811" name="Google Shape;9466;p61"/>
            <p:cNvSpPr/>
            <p:nvPr/>
          </p:nvSpPr>
          <p:spPr>
            <a:xfrm>
              <a:off x="3588480" y="3258360"/>
              <a:ext cx="362520" cy="260640"/>
            </a:xfrm>
            <a:custGeom>
              <a:avLst/>
              <a:gdLst>
                <a:gd name="textAreaLeft" fmla="*/ 0 w 362520"/>
                <a:gd name="textAreaRight" fmla="*/ 364320 w 362520"/>
                <a:gd name="textAreaTop" fmla="*/ 0 h 260640"/>
                <a:gd name="textAreaBottom" fmla="*/ 262440 h 260640"/>
              </a:gdLst>
              <a:ahLst/>
              <a:rect l="textAreaLeft" t="textAreaTop" r="textAreaRight" b="textAreaBottom"/>
              <a:pathLst>
                <a:path w="11478" h="8264">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12" name="Google Shape;9467;p61"/>
            <p:cNvSpPr/>
            <p:nvPr/>
          </p:nvSpPr>
          <p:spPr>
            <a:xfrm>
              <a:off x="3686040" y="3348000"/>
              <a:ext cx="8640" cy="131760"/>
            </a:xfrm>
            <a:custGeom>
              <a:avLst/>
              <a:gdLst>
                <a:gd name="textAreaLeft" fmla="*/ 0 w 8640"/>
                <a:gd name="textAreaRight" fmla="*/ 10440 w 8640"/>
                <a:gd name="textAreaTop" fmla="*/ 0 h 131760"/>
                <a:gd name="textAreaBottom" fmla="*/ 133560 h 131760"/>
              </a:gdLst>
              <a:ahLst/>
              <a:rect l="textAreaLeft" t="textAreaTop" r="textAreaRight" b="textAreaBottom"/>
              <a:pathLst>
                <a:path w="334" h="420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w="0">
              <a:noFill/>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8813" name="Google Shape;9468;p61"/>
            <p:cNvSpPr/>
            <p:nvPr/>
          </p:nvSpPr>
          <p:spPr>
            <a:xfrm>
              <a:off x="3862440" y="3329640"/>
              <a:ext cx="38160" cy="28800"/>
            </a:xfrm>
            <a:custGeom>
              <a:avLst/>
              <a:gdLst>
                <a:gd name="textAreaLeft" fmla="*/ 0 w 38160"/>
                <a:gd name="textAreaRight" fmla="*/ 39960 w 38160"/>
                <a:gd name="textAreaTop" fmla="*/ 0 h 28800"/>
                <a:gd name="textAreaBottom" fmla="*/ 30600 h 28800"/>
              </a:gdLst>
              <a:ahLst/>
              <a:rect l="textAreaLeft" t="textAreaTop" r="textAreaRight" b="textAreaBottom"/>
              <a:pathLst>
                <a:path w="1263" h="966">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8814" name="Google Shape;9469;p61"/>
            <p:cNvSpPr/>
            <p:nvPr/>
          </p:nvSpPr>
          <p:spPr>
            <a:xfrm>
              <a:off x="3703680" y="3323880"/>
              <a:ext cx="181440" cy="180360"/>
            </a:xfrm>
            <a:custGeom>
              <a:avLst/>
              <a:gdLst>
                <a:gd name="textAreaLeft" fmla="*/ 0 w 181440"/>
                <a:gd name="textAreaRight" fmla="*/ 183240 w 181440"/>
                <a:gd name="textAreaTop" fmla="*/ 0 h 180360"/>
                <a:gd name="textAreaBottom" fmla="*/ 182160 h 180360"/>
              </a:gdLst>
              <a:ahLst/>
              <a:rect l="textAreaLeft" t="textAreaTop" r="textAreaRight" b="textAreaBottom"/>
              <a:pathLst>
                <a:path w="5776" h="5734">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w="0">
              <a:noFill/>
            </a:ln>
          </p:spPr>
          <p:style>
            <a:lnRef idx="0"/>
            <a:fillRef idx="0"/>
            <a:effectRef idx="0"/>
            <a:fontRef idx="minor"/>
          </p:style>
          <p:txBody>
            <a:bodyPr lIns="90000" rIns="90000" tIns="91080" bIns="91080" anchor="ctr">
              <a:noAutofit/>
            </a:bodyPr>
            <a:p>
              <a:pPr>
                <a:lnSpc>
                  <a:spcPct val="100000"/>
                </a:lnSpc>
                <a:tabLst>
                  <a:tab algn="l" pos="0"/>
                </a:tabLst>
              </a:pPr>
              <a:endParaRPr b="0" lang="en-US" sz="1400" spc="-1" strike="noStrike">
                <a:solidFill>
                  <a:srgbClr val="ffffff"/>
                </a:solidFill>
                <a:latin typeface="Arial"/>
              </a:endParaRPr>
            </a:p>
          </p:txBody>
        </p:sp>
        <p:sp>
          <p:nvSpPr>
            <p:cNvPr id="8815" name="Google Shape;9470;p61"/>
            <p:cNvSpPr/>
            <p:nvPr/>
          </p:nvSpPr>
          <p:spPr>
            <a:xfrm>
              <a:off x="3733560" y="3358080"/>
              <a:ext cx="136080" cy="113040"/>
            </a:xfrm>
            <a:custGeom>
              <a:avLst/>
              <a:gdLst>
                <a:gd name="textAreaLeft" fmla="*/ 0 w 136080"/>
                <a:gd name="textAreaRight" fmla="*/ 137880 w 136080"/>
                <a:gd name="textAreaTop" fmla="*/ 0 h 113040"/>
                <a:gd name="textAreaBottom" fmla="*/ 114840 h 113040"/>
              </a:gdLst>
              <a:ahLst/>
              <a:rect l="textAreaLeft" t="textAreaTop" r="textAreaRight" b="textAreaBottom"/>
              <a:pathLst>
                <a:path w="4347" h="3611">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8816" name="Google Shape;9471;p61"/>
            <p:cNvSpPr/>
            <p:nvPr/>
          </p:nvSpPr>
          <p:spPr>
            <a:xfrm>
              <a:off x="3777480" y="3386160"/>
              <a:ext cx="49320" cy="41400"/>
            </a:xfrm>
            <a:custGeom>
              <a:avLst/>
              <a:gdLst>
                <a:gd name="textAreaLeft" fmla="*/ 0 w 49320"/>
                <a:gd name="textAreaRight" fmla="*/ 51120 w 49320"/>
                <a:gd name="textAreaTop" fmla="*/ 0 h 41400"/>
                <a:gd name="textAreaBottom" fmla="*/ 43200 h 41400"/>
              </a:gdLst>
              <a:ahLst/>
              <a:rect l="textAreaLeft" t="textAreaTop" r="textAreaRight" b="textAreaBottom"/>
              <a:pathLst>
                <a:path w="1608" h="1363">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grpSp>
      <p:sp>
        <p:nvSpPr>
          <p:cNvPr id="8817" name="Google Shape;9472;p61"/>
          <p:cNvSpPr/>
          <p:nvPr/>
        </p:nvSpPr>
        <p:spPr>
          <a:xfrm>
            <a:off x="5263200" y="3229920"/>
            <a:ext cx="321480" cy="318960"/>
          </a:xfrm>
          <a:custGeom>
            <a:avLst/>
            <a:gdLst>
              <a:gd name="textAreaLeft" fmla="*/ 0 w 321480"/>
              <a:gd name="textAreaRight" fmla="*/ 323280 w 321480"/>
              <a:gd name="textAreaTop" fmla="*/ 0 h 318960"/>
              <a:gd name="textAreaBottom" fmla="*/ 320760 h 318960"/>
            </a:gdLst>
            <a:ahLst/>
            <a:rect l="textAreaLeft" t="textAreaTop" r="textAreaRight" b="textAreaBottom"/>
            <a:pathLst>
              <a:path w="10181" h="10102">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818" name="Google Shape;9473;p61"/>
          <p:cNvGrpSpPr/>
          <p:nvPr/>
        </p:nvGrpSpPr>
        <p:grpSpPr>
          <a:xfrm>
            <a:off x="5765760" y="3227760"/>
            <a:ext cx="363240" cy="322920"/>
            <a:chOff x="5765760" y="3227760"/>
            <a:chExt cx="363240" cy="322920"/>
          </a:xfrm>
        </p:grpSpPr>
        <p:sp>
          <p:nvSpPr>
            <p:cNvPr id="8819" name="Google Shape;9474;p61"/>
            <p:cNvSpPr/>
            <p:nvPr/>
          </p:nvSpPr>
          <p:spPr>
            <a:xfrm>
              <a:off x="5765760" y="3227760"/>
              <a:ext cx="363240" cy="322920"/>
            </a:xfrm>
            <a:custGeom>
              <a:avLst/>
              <a:gdLst>
                <a:gd name="textAreaLeft" fmla="*/ 0 w 363240"/>
                <a:gd name="textAreaRight" fmla="*/ 365040 w 363240"/>
                <a:gd name="textAreaTop" fmla="*/ 0 h 322920"/>
                <a:gd name="textAreaBottom" fmla="*/ 324720 h 322920"/>
              </a:gdLst>
              <a:ahLst/>
              <a:rect l="textAreaLeft" t="textAreaTop" r="textAreaRight" b="textAreaBottom"/>
              <a:pathLst>
                <a:path w="11490" h="10229">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20" name="Google Shape;9475;p61"/>
            <p:cNvSpPr/>
            <p:nvPr/>
          </p:nvSpPr>
          <p:spPr>
            <a:xfrm>
              <a:off x="6022080" y="3250440"/>
              <a:ext cx="83520" cy="82440"/>
            </a:xfrm>
            <a:custGeom>
              <a:avLst/>
              <a:gdLst>
                <a:gd name="textAreaLeft" fmla="*/ 0 w 83520"/>
                <a:gd name="textAreaRight" fmla="*/ 85320 w 83520"/>
                <a:gd name="textAreaTop" fmla="*/ 0 h 82440"/>
                <a:gd name="textAreaBottom" fmla="*/ 84240 h 82440"/>
              </a:gdLst>
              <a:ahLst/>
              <a:rect l="textAreaLeft" t="textAreaTop" r="textAreaRight" b="textAreaBottom"/>
              <a:pathLst>
                <a:path w="2692" h="2656">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8821" name="Google Shape;9476;p61"/>
            <p:cNvSpPr/>
            <p:nvPr/>
          </p:nvSpPr>
          <p:spPr>
            <a:xfrm>
              <a:off x="5862960" y="3250440"/>
              <a:ext cx="71640" cy="41760"/>
            </a:xfrm>
            <a:custGeom>
              <a:avLst/>
              <a:gdLst>
                <a:gd name="textAreaLeft" fmla="*/ 0 w 71640"/>
                <a:gd name="textAreaRight" fmla="*/ 73440 w 71640"/>
                <a:gd name="textAreaTop" fmla="*/ 0 h 41760"/>
                <a:gd name="textAreaBottom" fmla="*/ 43560 h 41760"/>
              </a:gdLst>
              <a:ahLst/>
              <a:rect l="textAreaLeft" t="textAreaTop" r="textAreaRight" b="textAreaBottom"/>
              <a:pathLst>
                <a:path w="2311" h="137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22" name="Google Shape;9477;p61"/>
          <p:cNvGrpSpPr/>
          <p:nvPr/>
        </p:nvGrpSpPr>
        <p:grpSpPr>
          <a:xfrm>
            <a:off x="6228720" y="3237840"/>
            <a:ext cx="444600" cy="302040"/>
            <a:chOff x="6228720" y="3237840"/>
            <a:chExt cx="444600" cy="302040"/>
          </a:xfrm>
        </p:grpSpPr>
        <p:sp>
          <p:nvSpPr>
            <p:cNvPr id="8823" name="Google Shape;9478;p61"/>
            <p:cNvSpPr/>
            <p:nvPr/>
          </p:nvSpPr>
          <p:spPr>
            <a:xfrm>
              <a:off x="6357600" y="3277440"/>
              <a:ext cx="25200" cy="24120"/>
            </a:xfrm>
            <a:custGeom>
              <a:avLst/>
              <a:gdLst>
                <a:gd name="textAreaLeft" fmla="*/ 0 w 25200"/>
                <a:gd name="textAreaRight" fmla="*/ 27000 w 25200"/>
                <a:gd name="textAreaTop" fmla="*/ 0 h 24120"/>
                <a:gd name="textAreaBottom" fmla="*/ 25920 h 24120"/>
              </a:gdLst>
              <a:ahLst/>
              <a:rect l="textAreaLeft" t="textAreaTop" r="textAreaRight" b="textAreaBottom"/>
              <a:pathLst>
                <a:path w="846" h="81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824" name="Google Shape;9479;p61"/>
            <p:cNvSpPr/>
            <p:nvPr/>
          </p:nvSpPr>
          <p:spPr>
            <a:xfrm>
              <a:off x="6276600" y="3358800"/>
              <a:ext cx="25200" cy="24120"/>
            </a:xfrm>
            <a:custGeom>
              <a:avLst/>
              <a:gdLst>
                <a:gd name="textAreaLeft" fmla="*/ 0 w 25200"/>
                <a:gd name="textAreaRight" fmla="*/ 27000 w 25200"/>
                <a:gd name="textAreaTop" fmla="*/ 0 h 24120"/>
                <a:gd name="textAreaBottom" fmla="*/ 25920 h 24120"/>
              </a:gdLst>
              <a:ahLst/>
              <a:rect l="textAreaLeft" t="textAreaTop" r="textAreaRight" b="textAreaBottom"/>
              <a:pathLst>
                <a:path w="847" h="816">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825" name="Google Shape;9480;p61"/>
            <p:cNvSpPr/>
            <p:nvPr/>
          </p:nvSpPr>
          <p:spPr>
            <a:xfrm>
              <a:off x="6357600" y="3358440"/>
              <a:ext cx="25200" cy="24120"/>
            </a:xfrm>
            <a:custGeom>
              <a:avLst/>
              <a:gdLst>
                <a:gd name="textAreaLeft" fmla="*/ 0 w 25200"/>
                <a:gd name="textAreaRight" fmla="*/ 27000 w 25200"/>
                <a:gd name="textAreaTop" fmla="*/ 0 h 24120"/>
                <a:gd name="textAreaBottom" fmla="*/ 25920 h 24120"/>
              </a:gdLst>
              <a:ahLst/>
              <a:rect l="textAreaLeft" t="textAreaTop" r="textAreaRight" b="textAreaBottom"/>
              <a:pathLst>
                <a:path w="846" h="81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826" name="Google Shape;9481;p61"/>
            <p:cNvSpPr/>
            <p:nvPr/>
          </p:nvSpPr>
          <p:spPr>
            <a:xfrm>
              <a:off x="6276600" y="3277440"/>
              <a:ext cx="25200" cy="24120"/>
            </a:xfrm>
            <a:custGeom>
              <a:avLst/>
              <a:gdLst>
                <a:gd name="textAreaLeft" fmla="*/ 0 w 25200"/>
                <a:gd name="textAreaRight" fmla="*/ 27000 w 25200"/>
                <a:gd name="textAreaTop" fmla="*/ 0 h 24120"/>
                <a:gd name="textAreaBottom" fmla="*/ 25920 h 24120"/>
              </a:gdLst>
              <a:ahLst/>
              <a:rect l="textAreaLeft" t="textAreaTop" r="textAreaRight" b="textAreaBottom"/>
              <a:pathLst>
                <a:path w="847" h="816">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8827" name="Google Shape;9482;p61"/>
            <p:cNvSpPr/>
            <p:nvPr/>
          </p:nvSpPr>
          <p:spPr>
            <a:xfrm>
              <a:off x="6526440" y="3290400"/>
              <a:ext cx="19800" cy="18000"/>
            </a:xfrm>
            <a:custGeom>
              <a:avLst/>
              <a:gdLst>
                <a:gd name="textAreaLeft" fmla="*/ 0 w 19800"/>
                <a:gd name="textAreaRight" fmla="*/ 21600 w 19800"/>
                <a:gd name="textAreaTop" fmla="*/ 0 h 18000"/>
                <a:gd name="textAreaBottom" fmla="*/ 19800 h 18000"/>
              </a:gdLst>
              <a:ahLst/>
              <a:rect l="textAreaLeft" t="textAreaTop" r="textAreaRight" b="textAreaBottom"/>
              <a:pathLst>
                <a:path w="680" h="626">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28" name="Google Shape;9483;p61"/>
            <p:cNvSpPr/>
            <p:nvPr/>
          </p:nvSpPr>
          <p:spPr>
            <a:xfrm>
              <a:off x="6465240" y="3352320"/>
              <a:ext cx="19080" cy="17640"/>
            </a:xfrm>
            <a:custGeom>
              <a:avLst/>
              <a:gdLst>
                <a:gd name="textAreaLeft" fmla="*/ 0 w 19080"/>
                <a:gd name="textAreaRight" fmla="*/ 20880 w 19080"/>
                <a:gd name="textAreaTop" fmla="*/ 0 h 17640"/>
                <a:gd name="textAreaBottom" fmla="*/ 19440 h 17640"/>
              </a:gdLst>
              <a:ahLst/>
              <a:rect l="textAreaLeft" t="textAreaTop" r="textAreaRight" b="textAreaBottom"/>
              <a:pathLst>
                <a:path w="656" h="614">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29" name="Google Shape;9484;p61"/>
            <p:cNvSpPr/>
            <p:nvPr/>
          </p:nvSpPr>
          <p:spPr>
            <a:xfrm>
              <a:off x="6526440" y="3352320"/>
              <a:ext cx="19800" cy="17640"/>
            </a:xfrm>
            <a:custGeom>
              <a:avLst/>
              <a:gdLst>
                <a:gd name="textAreaLeft" fmla="*/ 0 w 19800"/>
                <a:gd name="textAreaRight" fmla="*/ 21600 w 19800"/>
                <a:gd name="textAreaTop" fmla="*/ 0 h 17640"/>
                <a:gd name="textAreaBottom" fmla="*/ 19440 h 17640"/>
              </a:gdLst>
              <a:ahLst/>
              <a:rect l="textAreaLeft" t="textAreaTop" r="textAreaRight" b="textAreaBottom"/>
              <a:pathLst>
                <a:path w="680" h="614">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30" name="Google Shape;9485;p61"/>
            <p:cNvSpPr/>
            <p:nvPr/>
          </p:nvSpPr>
          <p:spPr>
            <a:xfrm>
              <a:off x="6465240" y="3290400"/>
              <a:ext cx="19080" cy="18000"/>
            </a:xfrm>
            <a:custGeom>
              <a:avLst/>
              <a:gdLst>
                <a:gd name="textAreaLeft" fmla="*/ 0 w 19080"/>
                <a:gd name="textAreaRight" fmla="*/ 20880 w 19080"/>
                <a:gd name="textAreaTop" fmla="*/ 0 h 18000"/>
                <a:gd name="textAreaBottom" fmla="*/ 19800 h 18000"/>
              </a:gdLst>
              <a:ahLst/>
              <a:rect l="textAreaLeft" t="textAreaTop" r="textAreaRight" b="textAreaBottom"/>
              <a:pathLst>
                <a:path w="656" h="62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8831" name="Google Shape;9486;p61"/>
            <p:cNvSpPr/>
            <p:nvPr/>
          </p:nvSpPr>
          <p:spPr>
            <a:xfrm>
              <a:off x="6304680" y="3437280"/>
              <a:ext cx="117360" cy="11520"/>
            </a:xfrm>
            <a:custGeom>
              <a:avLst/>
              <a:gdLst>
                <a:gd name="textAreaLeft" fmla="*/ 0 w 117360"/>
                <a:gd name="textAreaRight" fmla="*/ 119160 w 117360"/>
                <a:gd name="textAreaTop" fmla="*/ 0 h 11520"/>
                <a:gd name="textAreaBottom" fmla="*/ 13320 h 11520"/>
              </a:gdLst>
              <a:ahLst/>
              <a:rect l="textAreaLeft" t="textAreaTop" r="textAreaRight" b="textAreaBottom"/>
              <a:pathLst>
                <a:path w="3752" h="418">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832" name="Google Shape;9487;p61"/>
            <p:cNvSpPr/>
            <p:nvPr/>
          </p:nvSpPr>
          <p:spPr>
            <a:xfrm>
              <a:off x="6304680" y="3500280"/>
              <a:ext cx="23400" cy="11520"/>
            </a:xfrm>
            <a:custGeom>
              <a:avLst/>
              <a:gdLst>
                <a:gd name="textAreaLeft" fmla="*/ 0 w 23400"/>
                <a:gd name="textAreaRight" fmla="*/ 25200 w 23400"/>
                <a:gd name="textAreaTop" fmla="*/ 0 h 11520"/>
                <a:gd name="textAreaBottom" fmla="*/ 13320 h 11520"/>
              </a:gdLst>
              <a:ahLst/>
              <a:rect l="textAreaLeft" t="textAreaTop" r="textAreaRight" b="textAreaBottom"/>
              <a:pathLst>
                <a:path w="799" h="417">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833" name="Google Shape;9488;p61"/>
            <p:cNvSpPr/>
            <p:nvPr/>
          </p:nvSpPr>
          <p:spPr>
            <a:xfrm>
              <a:off x="6346800" y="3500280"/>
              <a:ext cx="74880" cy="11520"/>
            </a:xfrm>
            <a:custGeom>
              <a:avLst/>
              <a:gdLst>
                <a:gd name="textAreaLeft" fmla="*/ 0 w 74880"/>
                <a:gd name="textAreaRight" fmla="*/ 76680 w 74880"/>
                <a:gd name="textAreaTop" fmla="*/ 0 h 11520"/>
                <a:gd name="textAreaBottom" fmla="*/ 13320 h 11520"/>
              </a:gdLst>
              <a:ahLst/>
              <a:rect l="textAreaLeft" t="textAreaTop" r="textAreaRight" b="textAreaBottom"/>
              <a:pathLst>
                <a:path w="2418" h="417">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834" name="Google Shape;9489;p61"/>
            <p:cNvSpPr/>
            <p:nvPr/>
          </p:nvSpPr>
          <p:spPr>
            <a:xfrm>
              <a:off x="6304680" y="3468960"/>
              <a:ext cx="117360" cy="11160"/>
            </a:xfrm>
            <a:custGeom>
              <a:avLst/>
              <a:gdLst>
                <a:gd name="textAreaLeft" fmla="*/ 0 w 117360"/>
                <a:gd name="textAreaRight" fmla="*/ 119160 w 117360"/>
                <a:gd name="textAreaTop" fmla="*/ 0 h 11160"/>
                <a:gd name="textAreaBottom" fmla="*/ 12960 h 11160"/>
              </a:gdLst>
              <a:ahLst/>
              <a:rect l="textAreaLeft" t="textAreaTop" r="textAreaRight" b="textAreaBottom"/>
              <a:pathLst>
                <a:path w="3752" h="406">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8835" name="Google Shape;9490;p61"/>
            <p:cNvSpPr/>
            <p:nvPr/>
          </p:nvSpPr>
          <p:spPr>
            <a:xfrm>
              <a:off x="6228720" y="3237840"/>
              <a:ext cx="356040" cy="184680"/>
            </a:xfrm>
            <a:custGeom>
              <a:avLst/>
              <a:gdLst>
                <a:gd name="textAreaLeft" fmla="*/ 0 w 356040"/>
                <a:gd name="textAreaRight" fmla="*/ 357840 w 356040"/>
                <a:gd name="textAreaTop" fmla="*/ 0 h 184680"/>
                <a:gd name="textAreaBottom" fmla="*/ 186480 h 184680"/>
              </a:gdLst>
              <a:ahLst/>
              <a:rect l="textAreaLeft" t="textAreaTop" r="textAreaRight" b="textAreaBottom"/>
              <a:pathLst>
                <a:path w="11264" h="5868">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36" name="Google Shape;9491;p61"/>
            <p:cNvSpPr/>
            <p:nvPr/>
          </p:nvSpPr>
          <p:spPr>
            <a:xfrm>
              <a:off x="6295320" y="3295800"/>
              <a:ext cx="68760" cy="69480"/>
            </a:xfrm>
            <a:custGeom>
              <a:avLst/>
              <a:gdLst>
                <a:gd name="textAreaLeft" fmla="*/ 0 w 68760"/>
                <a:gd name="textAreaRight" fmla="*/ 70560 w 68760"/>
                <a:gd name="textAreaTop" fmla="*/ 0 h 69480"/>
                <a:gd name="textAreaBottom" fmla="*/ 71280 h 69480"/>
              </a:gdLst>
              <a:ahLst/>
              <a:rect l="textAreaLeft" t="textAreaTop" r="textAreaRight" b="textAreaBottom"/>
              <a:pathLst>
                <a:path w="2227" h="224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8837" name="Google Shape;9492;p61"/>
            <p:cNvSpPr/>
            <p:nvPr/>
          </p:nvSpPr>
          <p:spPr>
            <a:xfrm>
              <a:off x="6482160" y="3306600"/>
              <a:ext cx="46080" cy="46080"/>
            </a:xfrm>
            <a:custGeom>
              <a:avLst/>
              <a:gdLst>
                <a:gd name="textAreaLeft" fmla="*/ 0 w 46080"/>
                <a:gd name="textAreaRight" fmla="*/ 47880 w 46080"/>
                <a:gd name="textAreaTop" fmla="*/ 0 h 46080"/>
                <a:gd name="textAreaBottom" fmla="*/ 47880 h 46080"/>
              </a:gdLst>
              <a:ahLst/>
              <a:rect l="textAreaLeft" t="textAreaTop" r="textAreaRight" b="textAreaBottom"/>
              <a:pathLst>
                <a:path w="1513" h="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838" name="Google Shape;9493;p61"/>
            <p:cNvSpPr/>
            <p:nvPr/>
          </p:nvSpPr>
          <p:spPr>
            <a:xfrm>
              <a:off x="6456600" y="3437280"/>
              <a:ext cx="74880" cy="74520"/>
            </a:xfrm>
            <a:custGeom>
              <a:avLst/>
              <a:gdLst>
                <a:gd name="textAreaLeft" fmla="*/ 0 w 74880"/>
                <a:gd name="textAreaRight" fmla="*/ 76680 w 74880"/>
                <a:gd name="textAreaTop" fmla="*/ 0 h 74520"/>
                <a:gd name="textAreaBottom" fmla="*/ 76320 h 74520"/>
              </a:gdLst>
              <a:ahLst/>
              <a:rect l="textAreaLeft" t="textAreaTop" r="textAreaRight" b="textAreaBottom"/>
              <a:pathLst>
                <a:path w="2418" h="2406">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8839" name="Google Shape;9494;p61"/>
            <p:cNvSpPr/>
            <p:nvPr/>
          </p:nvSpPr>
          <p:spPr>
            <a:xfrm>
              <a:off x="6268680" y="3367440"/>
              <a:ext cx="404640" cy="172440"/>
            </a:xfrm>
            <a:custGeom>
              <a:avLst/>
              <a:gdLst>
                <a:gd name="textAreaLeft" fmla="*/ 0 w 404640"/>
                <a:gd name="textAreaRight" fmla="*/ 406440 w 404640"/>
                <a:gd name="textAreaTop" fmla="*/ 0 h 172440"/>
                <a:gd name="textAreaBottom" fmla="*/ 174240 h 172440"/>
              </a:gdLst>
              <a:ahLst/>
              <a:rect l="textAreaLeft" t="textAreaTop" r="textAreaRight" b="textAreaBottom"/>
              <a:pathLst>
                <a:path w="12800" h="5486">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40" name="Google Shape;9495;p61"/>
          <p:cNvGrpSpPr/>
          <p:nvPr/>
        </p:nvGrpSpPr>
        <p:grpSpPr>
          <a:xfrm>
            <a:off x="865800" y="3207240"/>
            <a:ext cx="362520" cy="362880"/>
            <a:chOff x="865800" y="3207240"/>
            <a:chExt cx="362520" cy="362880"/>
          </a:xfrm>
        </p:grpSpPr>
        <p:sp>
          <p:nvSpPr>
            <p:cNvPr id="8841" name="Google Shape;9496;p61"/>
            <p:cNvSpPr/>
            <p:nvPr/>
          </p:nvSpPr>
          <p:spPr>
            <a:xfrm>
              <a:off x="928080" y="3269160"/>
              <a:ext cx="238320" cy="238320"/>
            </a:xfrm>
            <a:custGeom>
              <a:avLst/>
              <a:gdLst>
                <a:gd name="textAreaLeft" fmla="*/ 0 w 238320"/>
                <a:gd name="textAreaRight" fmla="*/ 240120 w 238320"/>
                <a:gd name="textAreaTop" fmla="*/ 0 h 238320"/>
                <a:gd name="textAreaBottom" fmla="*/ 240120 h 238320"/>
              </a:gdLst>
              <a:ahLst/>
              <a:rect l="textAreaLeft" t="textAreaTop" r="textAreaRight" b="textAreaBottom"/>
              <a:pathLst>
                <a:path w="7562" h="7561">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42" name="Google Shape;9497;p61"/>
            <p:cNvSpPr/>
            <p:nvPr/>
          </p:nvSpPr>
          <p:spPr>
            <a:xfrm>
              <a:off x="956160" y="3297600"/>
              <a:ext cx="182520" cy="182520"/>
            </a:xfrm>
            <a:custGeom>
              <a:avLst/>
              <a:gdLst>
                <a:gd name="textAreaLeft" fmla="*/ 0 w 182520"/>
                <a:gd name="textAreaRight" fmla="*/ 184320 w 182520"/>
                <a:gd name="textAreaTop" fmla="*/ 0 h 182520"/>
                <a:gd name="textAreaBottom" fmla="*/ 184320 h 182520"/>
              </a:gdLst>
              <a:ahLst/>
              <a:rect l="textAreaLeft" t="textAreaTop" r="textAreaRight" b="textAreaBottom"/>
              <a:pathLst>
                <a:path w="5800" h="5799">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43" name="Google Shape;9498;p61"/>
            <p:cNvSpPr/>
            <p:nvPr/>
          </p:nvSpPr>
          <p:spPr>
            <a:xfrm>
              <a:off x="1042200" y="3207240"/>
              <a:ext cx="10800" cy="45720"/>
            </a:xfrm>
            <a:custGeom>
              <a:avLst/>
              <a:gdLst>
                <a:gd name="textAreaLeft" fmla="*/ 0 w 10800"/>
                <a:gd name="textAreaRight" fmla="*/ 12600 w 10800"/>
                <a:gd name="textAreaTop" fmla="*/ 0 h 45720"/>
                <a:gd name="textAreaBottom" fmla="*/ 47520 h 45720"/>
              </a:gdLst>
              <a:ahLst/>
              <a:rect l="textAreaLeft" t="textAreaTop" r="textAreaRight" b="textAreaBottom"/>
              <a:pathLst>
                <a:path w="394" h="1501">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844" name="Google Shape;9499;p61"/>
            <p:cNvSpPr/>
            <p:nvPr/>
          </p:nvSpPr>
          <p:spPr>
            <a:xfrm>
              <a:off x="1042200" y="3524400"/>
              <a:ext cx="10800" cy="45720"/>
            </a:xfrm>
            <a:custGeom>
              <a:avLst/>
              <a:gdLst>
                <a:gd name="textAreaLeft" fmla="*/ 0 w 10800"/>
                <a:gd name="textAreaRight" fmla="*/ 12600 w 10800"/>
                <a:gd name="textAreaTop" fmla="*/ 0 h 45720"/>
                <a:gd name="textAreaBottom" fmla="*/ 47520 h 45720"/>
              </a:gdLst>
              <a:ahLst/>
              <a:rect l="textAreaLeft" t="textAreaTop" r="textAreaRight" b="textAreaBottom"/>
              <a:pathLst>
                <a:path w="394" h="1501">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845" name="Google Shape;9500;p61"/>
            <p:cNvSpPr/>
            <p:nvPr/>
          </p:nvSpPr>
          <p:spPr>
            <a:xfrm>
              <a:off x="953280" y="3231000"/>
              <a:ext cx="29520" cy="41760"/>
            </a:xfrm>
            <a:custGeom>
              <a:avLst/>
              <a:gdLst>
                <a:gd name="textAreaLeft" fmla="*/ 0 w 29520"/>
                <a:gd name="textAreaRight" fmla="*/ 31320 w 29520"/>
                <a:gd name="textAreaTop" fmla="*/ 0 h 41760"/>
                <a:gd name="textAreaBottom" fmla="*/ 43560 h 41760"/>
              </a:gdLst>
              <a:ahLst/>
              <a:rect l="textAreaLeft" t="textAreaTop" r="textAreaRight" b="textAreaBottom"/>
              <a:pathLst>
                <a:path w="989" h="1368">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8846" name="Google Shape;9501;p61"/>
            <p:cNvSpPr/>
            <p:nvPr/>
          </p:nvSpPr>
          <p:spPr>
            <a:xfrm>
              <a:off x="1111680" y="3505320"/>
              <a:ext cx="28800" cy="40680"/>
            </a:xfrm>
            <a:custGeom>
              <a:avLst/>
              <a:gdLst>
                <a:gd name="textAreaLeft" fmla="*/ 0 w 28800"/>
                <a:gd name="textAreaRight" fmla="*/ 30600 w 28800"/>
                <a:gd name="textAreaTop" fmla="*/ 0 h 40680"/>
                <a:gd name="textAreaBottom" fmla="*/ 42480 h 40680"/>
              </a:gdLst>
              <a:ahLst/>
              <a:rect l="textAreaLeft" t="textAreaTop" r="textAreaRight" b="textAreaBottom"/>
              <a:pathLst>
                <a:path w="965" h="1339">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8847" name="Google Shape;9502;p61"/>
            <p:cNvSpPr/>
            <p:nvPr/>
          </p:nvSpPr>
          <p:spPr>
            <a:xfrm>
              <a:off x="888840" y="3296160"/>
              <a:ext cx="42840" cy="27720"/>
            </a:xfrm>
            <a:custGeom>
              <a:avLst/>
              <a:gdLst>
                <a:gd name="textAreaLeft" fmla="*/ 0 w 42840"/>
                <a:gd name="textAreaRight" fmla="*/ 44640 w 42840"/>
                <a:gd name="textAreaTop" fmla="*/ 0 h 27720"/>
                <a:gd name="textAreaBottom" fmla="*/ 29520 h 27720"/>
              </a:gdLst>
              <a:ahLst/>
              <a:rect l="textAreaLeft" t="textAreaTop" r="textAreaRight" b="textAreaBottom"/>
              <a:pathLst>
                <a:path w="1406" h="935">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8848" name="Google Shape;9503;p61"/>
            <p:cNvSpPr/>
            <p:nvPr/>
          </p:nvSpPr>
          <p:spPr>
            <a:xfrm>
              <a:off x="1162800" y="3454200"/>
              <a:ext cx="43200" cy="28440"/>
            </a:xfrm>
            <a:custGeom>
              <a:avLst/>
              <a:gdLst>
                <a:gd name="textAreaLeft" fmla="*/ 0 w 43200"/>
                <a:gd name="textAreaRight" fmla="*/ 45000 w 43200"/>
                <a:gd name="textAreaTop" fmla="*/ 0 h 28440"/>
                <a:gd name="textAreaBottom" fmla="*/ 30240 h 28440"/>
              </a:gdLst>
              <a:ahLst/>
              <a:rect l="textAreaLeft" t="textAreaTop" r="textAreaRight" b="textAreaBottom"/>
              <a:pathLst>
                <a:path w="1418" h="957">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8849" name="Google Shape;9504;p61"/>
            <p:cNvSpPr/>
            <p:nvPr/>
          </p:nvSpPr>
          <p:spPr>
            <a:xfrm>
              <a:off x="865800" y="3384000"/>
              <a:ext cx="45720" cy="10440"/>
            </a:xfrm>
            <a:custGeom>
              <a:avLst/>
              <a:gdLst>
                <a:gd name="textAreaLeft" fmla="*/ 0 w 45720"/>
                <a:gd name="textAreaRight" fmla="*/ 47520 w 45720"/>
                <a:gd name="textAreaTop" fmla="*/ 0 h 10440"/>
                <a:gd name="textAreaBottom" fmla="*/ 12240 h 10440"/>
              </a:gdLst>
              <a:ahLst/>
              <a:rect l="textAreaLeft" t="textAreaTop" r="textAreaRight" b="textAreaBottom"/>
              <a:pathLst>
                <a:path w="1501" h="382">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850" name="Google Shape;9505;p61"/>
            <p:cNvSpPr/>
            <p:nvPr/>
          </p:nvSpPr>
          <p:spPr>
            <a:xfrm>
              <a:off x="1182240" y="3384000"/>
              <a:ext cx="46080" cy="10440"/>
            </a:xfrm>
            <a:custGeom>
              <a:avLst/>
              <a:gdLst>
                <a:gd name="textAreaLeft" fmla="*/ 0 w 46080"/>
                <a:gd name="textAreaRight" fmla="*/ 47880 w 46080"/>
                <a:gd name="textAreaTop" fmla="*/ 0 h 10440"/>
                <a:gd name="textAreaBottom" fmla="*/ 12240 h 10440"/>
              </a:gdLst>
              <a:ahLst/>
              <a:rect l="textAreaLeft" t="textAreaTop" r="textAreaRight" b="textAreaBottom"/>
              <a:pathLst>
                <a:path w="1513" h="382">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851" name="Google Shape;9506;p61"/>
            <p:cNvSpPr/>
            <p:nvPr/>
          </p:nvSpPr>
          <p:spPr>
            <a:xfrm>
              <a:off x="888840" y="3453840"/>
              <a:ext cx="42120" cy="28440"/>
            </a:xfrm>
            <a:custGeom>
              <a:avLst/>
              <a:gdLst>
                <a:gd name="textAreaLeft" fmla="*/ 0 w 42120"/>
                <a:gd name="textAreaRight" fmla="*/ 43920 w 42120"/>
                <a:gd name="textAreaTop" fmla="*/ 0 h 28440"/>
                <a:gd name="textAreaBottom" fmla="*/ 30240 h 28440"/>
              </a:gdLst>
              <a:ahLst/>
              <a:rect l="textAreaLeft" t="textAreaTop" r="textAreaRight" b="textAreaBottom"/>
              <a:pathLst>
                <a:path w="1382" h="948">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8852" name="Google Shape;9507;p61"/>
            <p:cNvSpPr/>
            <p:nvPr/>
          </p:nvSpPr>
          <p:spPr>
            <a:xfrm>
              <a:off x="1163160" y="3295800"/>
              <a:ext cx="42840" cy="28080"/>
            </a:xfrm>
            <a:custGeom>
              <a:avLst/>
              <a:gdLst>
                <a:gd name="textAreaLeft" fmla="*/ 0 w 42840"/>
                <a:gd name="textAreaRight" fmla="*/ 44640 w 42840"/>
                <a:gd name="textAreaTop" fmla="*/ 0 h 28080"/>
                <a:gd name="textAreaBottom" fmla="*/ 29880 h 28080"/>
              </a:gdLst>
              <a:ahLst/>
              <a:rect l="textAreaLeft" t="textAreaTop" r="textAreaRight" b="textAreaBottom"/>
              <a:pathLst>
                <a:path w="1406" h="94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8853" name="Google Shape;9508;p61"/>
            <p:cNvSpPr/>
            <p:nvPr/>
          </p:nvSpPr>
          <p:spPr>
            <a:xfrm>
              <a:off x="953280" y="3505680"/>
              <a:ext cx="29880" cy="41400"/>
            </a:xfrm>
            <a:custGeom>
              <a:avLst/>
              <a:gdLst>
                <a:gd name="textAreaLeft" fmla="*/ 0 w 29880"/>
                <a:gd name="textAreaRight" fmla="*/ 31680 w 29880"/>
                <a:gd name="textAreaTop" fmla="*/ 0 h 41400"/>
                <a:gd name="textAreaBottom" fmla="*/ 43200 h 41400"/>
              </a:gdLst>
              <a:ahLst/>
              <a:rect l="textAreaLeft" t="textAreaTop" r="textAreaRight" b="textAreaBottom"/>
              <a:pathLst>
                <a:path w="1001" h="1363">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8854" name="Google Shape;9509;p61"/>
            <p:cNvSpPr/>
            <p:nvPr/>
          </p:nvSpPr>
          <p:spPr>
            <a:xfrm>
              <a:off x="1111680" y="3231720"/>
              <a:ext cx="29160" cy="41040"/>
            </a:xfrm>
            <a:custGeom>
              <a:avLst/>
              <a:gdLst>
                <a:gd name="textAreaLeft" fmla="*/ 0 w 29160"/>
                <a:gd name="textAreaRight" fmla="*/ 30960 w 29160"/>
                <a:gd name="textAreaTop" fmla="*/ 0 h 41040"/>
                <a:gd name="textAreaBottom" fmla="*/ 42840 h 41040"/>
              </a:gdLst>
              <a:ahLst/>
              <a:rect l="textAreaLeft" t="textAreaTop" r="textAreaRight" b="textAreaBottom"/>
              <a:pathLst>
                <a:path w="977" h="1352">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55" name="Google Shape;9510;p61"/>
          <p:cNvGrpSpPr/>
          <p:nvPr/>
        </p:nvGrpSpPr>
        <p:grpSpPr>
          <a:xfrm>
            <a:off x="1404720" y="3227040"/>
            <a:ext cx="368280" cy="324000"/>
            <a:chOff x="1404720" y="3227040"/>
            <a:chExt cx="368280" cy="324000"/>
          </a:xfrm>
        </p:grpSpPr>
        <p:sp>
          <p:nvSpPr>
            <p:cNvPr id="8856" name="Google Shape;9511;p61"/>
            <p:cNvSpPr/>
            <p:nvPr/>
          </p:nvSpPr>
          <p:spPr>
            <a:xfrm>
              <a:off x="1535040" y="3227040"/>
              <a:ext cx="10440" cy="35280"/>
            </a:xfrm>
            <a:custGeom>
              <a:avLst/>
              <a:gdLst>
                <a:gd name="textAreaLeft" fmla="*/ 0 w 10440"/>
                <a:gd name="textAreaRight" fmla="*/ 12240 w 10440"/>
                <a:gd name="textAreaTop" fmla="*/ 0 h 35280"/>
                <a:gd name="textAreaBottom" fmla="*/ 37080 h 35280"/>
              </a:gdLst>
              <a:ahLst/>
              <a:rect l="textAreaLeft" t="textAreaTop" r="textAreaRight" b="textAreaBottom"/>
              <a:pathLst>
                <a:path w="382" h="1168">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8857" name="Google Shape;9512;p61"/>
            <p:cNvSpPr/>
            <p:nvPr/>
          </p:nvSpPr>
          <p:spPr>
            <a:xfrm>
              <a:off x="1472400" y="3243240"/>
              <a:ext cx="24120" cy="32400"/>
            </a:xfrm>
            <a:custGeom>
              <a:avLst/>
              <a:gdLst>
                <a:gd name="textAreaLeft" fmla="*/ 0 w 24120"/>
                <a:gd name="textAreaRight" fmla="*/ 25920 w 24120"/>
                <a:gd name="textAreaTop" fmla="*/ 0 h 32400"/>
                <a:gd name="textAreaBottom" fmla="*/ 34200 h 32400"/>
              </a:gdLst>
              <a:ahLst/>
              <a:rect l="textAreaLeft" t="textAreaTop" r="textAreaRight" b="textAreaBottom"/>
              <a:pathLst>
                <a:path w="811" h="1073">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858" name="Google Shape;9513;p61"/>
            <p:cNvSpPr/>
            <p:nvPr/>
          </p:nvSpPr>
          <p:spPr>
            <a:xfrm>
              <a:off x="1426320" y="3289320"/>
              <a:ext cx="34200" cy="23040"/>
            </a:xfrm>
            <a:custGeom>
              <a:avLst/>
              <a:gdLst>
                <a:gd name="textAreaLeft" fmla="*/ 0 w 34200"/>
                <a:gd name="textAreaRight" fmla="*/ 36000 w 34200"/>
                <a:gd name="textAreaTop" fmla="*/ 0 h 23040"/>
                <a:gd name="textAreaBottom" fmla="*/ 24840 h 23040"/>
              </a:gdLst>
              <a:ahLst/>
              <a:rect l="textAreaLeft" t="textAreaTop" r="textAreaRight" b="textAreaBottom"/>
              <a:pathLst>
                <a:path w="1132" h="778">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8859" name="Google Shape;9514;p61"/>
            <p:cNvSpPr/>
            <p:nvPr/>
          </p:nvSpPr>
          <p:spPr>
            <a:xfrm>
              <a:off x="1410840" y="3350880"/>
              <a:ext cx="35640" cy="10800"/>
            </a:xfrm>
            <a:custGeom>
              <a:avLst/>
              <a:gdLst>
                <a:gd name="textAreaLeft" fmla="*/ 0 w 35640"/>
                <a:gd name="textAreaRight" fmla="*/ 37440 w 35640"/>
                <a:gd name="textAreaTop" fmla="*/ 0 h 10800"/>
                <a:gd name="textAreaBottom" fmla="*/ 12600 h 10800"/>
              </a:gdLst>
              <a:ahLst/>
              <a:rect l="textAreaLeft" t="textAreaTop" r="textAreaRight" b="textAreaBottom"/>
              <a:pathLst>
                <a:path w="1179" h="394">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8860" name="Google Shape;9515;p61"/>
            <p:cNvSpPr/>
            <p:nvPr/>
          </p:nvSpPr>
          <p:spPr>
            <a:xfrm>
              <a:off x="1426320" y="3400920"/>
              <a:ext cx="33840" cy="23040"/>
            </a:xfrm>
            <a:custGeom>
              <a:avLst/>
              <a:gdLst>
                <a:gd name="textAreaLeft" fmla="*/ 0 w 33840"/>
                <a:gd name="textAreaRight" fmla="*/ 35640 w 33840"/>
                <a:gd name="textAreaTop" fmla="*/ 0 h 23040"/>
                <a:gd name="textAreaBottom" fmla="*/ 24840 h 23040"/>
              </a:gdLst>
              <a:ahLst/>
              <a:rect l="textAreaLeft" t="textAreaTop" r="textAreaRight" b="textAreaBottom"/>
              <a:pathLst>
                <a:path w="1120" h="784">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8861" name="Google Shape;9516;p61"/>
            <p:cNvSpPr/>
            <p:nvPr/>
          </p:nvSpPr>
          <p:spPr>
            <a:xfrm>
              <a:off x="1620000" y="3288960"/>
              <a:ext cx="33840" cy="23040"/>
            </a:xfrm>
            <a:custGeom>
              <a:avLst/>
              <a:gdLst>
                <a:gd name="textAreaLeft" fmla="*/ 0 w 33840"/>
                <a:gd name="textAreaRight" fmla="*/ 35640 w 33840"/>
                <a:gd name="textAreaTop" fmla="*/ 0 h 23040"/>
                <a:gd name="textAreaBottom" fmla="*/ 24840 h 23040"/>
              </a:gdLst>
              <a:ahLst/>
              <a:rect l="textAreaLeft" t="textAreaTop" r="textAreaRight" b="textAreaBottom"/>
              <a:pathLst>
                <a:path w="1120" h="785">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8862" name="Google Shape;9517;p61"/>
            <p:cNvSpPr/>
            <p:nvPr/>
          </p:nvSpPr>
          <p:spPr>
            <a:xfrm>
              <a:off x="1584360" y="3243600"/>
              <a:ext cx="24480" cy="32040"/>
            </a:xfrm>
            <a:custGeom>
              <a:avLst/>
              <a:gdLst>
                <a:gd name="textAreaLeft" fmla="*/ 0 w 24480"/>
                <a:gd name="textAreaRight" fmla="*/ 26280 w 24480"/>
                <a:gd name="textAreaTop" fmla="*/ 0 h 32040"/>
                <a:gd name="textAreaBottom" fmla="*/ 33840 h 32040"/>
              </a:gdLst>
              <a:ahLst/>
              <a:rect l="textAreaLeft" t="textAreaTop" r="textAreaRight" b="textAreaBottom"/>
              <a:pathLst>
                <a:path w="822" h="1064">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8863" name="Google Shape;9518;p61"/>
            <p:cNvSpPr/>
            <p:nvPr/>
          </p:nvSpPr>
          <p:spPr>
            <a:xfrm>
              <a:off x="1404720" y="3271320"/>
              <a:ext cx="284040" cy="279720"/>
            </a:xfrm>
            <a:custGeom>
              <a:avLst/>
              <a:gdLst>
                <a:gd name="textAreaLeft" fmla="*/ 0 w 284040"/>
                <a:gd name="textAreaRight" fmla="*/ 285840 w 284040"/>
                <a:gd name="textAreaTop" fmla="*/ 0 h 279720"/>
                <a:gd name="textAreaBottom" fmla="*/ 281520 h 279720"/>
              </a:gdLst>
              <a:ahLst/>
              <a:rect l="textAreaLeft" t="textAreaTop" r="textAreaRight" b="textAreaBottom"/>
              <a:pathLst>
                <a:path w="9002" h="886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64" name="Google Shape;9519;p61"/>
            <p:cNvSpPr/>
            <p:nvPr/>
          </p:nvSpPr>
          <p:spPr>
            <a:xfrm>
              <a:off x="1670040" y="3377520"/>
              <a:ext cx="102960" cy="173520"/>
            </a:xfrm>
            <a:custGeom>
              <a:avLst/>
              <a:gdLst>
                <a:gd name="textAreaLeft" fmla="*/ 0 w 102960"/>
                <a:gd name="textAreaRight" fmla="*/ 104760 w 102960"/>
                <a:gd name="textAreaTop" fmla="*/ 0 h 173520"/>
                <a:gd name="textAreaBottom" fmla="*/ 175320 h 173520"/>
              </a:gdLst>
              <a:ahLst/>
              <a:rect l="textAreaLeft" t="textAreaTop" r="textAreaRight" b="textAreaBottom"/>
              <a:pathLst>
                <a:path w="3299" h="551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w="0">
              <a:noFill/>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65" name="Google Shape;9520;p61"/>
          <p:cNvGrpSpPr/>
          <p:nvPr/>
        </p:nvGrpSpPr>
        <p:grpSpPr>
          <a:xfrm>
            <a:off x="1954800" y="3212280"/>
            <a:ext cx="364320" cy="352800"/>
            <a:chOff x="1954800" y="3212280"/>
            <a:chExt cx="364320" cy="352800"/>
          </a:xfrm>
        </p:grpSpPr>
        <p:sp>
          <p:nvSpPr>
            <p:cNvPr id="8866" name="Google Shape;9521;p61"/>
            <p:cNvSpPr/>
            <p:nvPr/>
          </p:nvSpPr>
          <p:spPr>
            <a:xfrm>
              <a:off x="1964160" y="3212280"/>
              <a:ext cx="354960" cy="352800"/>
            </a:xfrm>
            <a:custGeom>
              <a:avLst/>
              <a:gdLst>
                <a:gd name="textAreaLeft" fmla="*/ 0 w 354960"/>
                <a:gd name="textAreaRight" fmla="*/ 356760 w 354960"/>
                <a:gd name="textAreaTop" fmla="*/ 0 h 352800"/>
                <a:gd name="textAreaBottom" fmla="*/ 354600 h 352800"/>
              </a:gdLst>
              <a:ahLst/>
              <a:rect l="textAreaLeft" t="textAreaTop" r="textAreaRight" b="textAreaBottom"/>
              <a:pathLst>
                <a:path w="11240" h="11163">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67" name="Google Shape;9522;p61"/>
            <p:cNvSpPr/>
            <p:nvPr/>
          </p:nvSpPr>
          <p:spPr>
            <a:xfrm>
              <a:off x="2127600" y="3279960"/>
              <a:ext cx="75600" cy="75600"/>
            </a:xfrm>
            <a:custGeom>
              <a:avLst/>
              <a:gdLst>
                <a:gd name="textAreaLeft" fmla="*/ 0 w 75600"/>
                <a:gd name="textAreaRight" fmla="*/ 77400 w 75600"/>
                <a:gd name="textAreaTop" fmla="*/ 0 h 75600"/>
                <a:gd name="textAreaBottom" fmla="*/ 77400 h 75600"/>
              </a:gdLst>
              <a:ahLst/>
              <a:rect l="textAreaLeft" t="textAreaTop" r="textAreaRight" b="textAreaBottom"/>
              <a:pathLst>
                <a:path w="2442" h="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8868" name="Google Shape;9523;p61"/>
            <p:cNvSpPr/>
            <p:nvPr/>
          </p:nvSpPr>
          <p:spPr>
            <a:xfrm>
              <a:off x="2202840" y="3365640"/>
              <a:ext cx="37080" cy="37080"/>
            </a:xfrm>
            <a:custGeom>
              <a:avLst/>
              <a:gdLst>
                <a:gd name="textAreaLeft" fmla="*/ 0 w 37080"/>
                <a:gd name="textAreaRight" fmla="*/ 38880 w 37080"/>
                <a:gd name="textAreaTop" fmla="*/ 0 h 37080"/>
                <a:gd name="textAreaBottom" fmla="*/ 38880 h 37080"/>
              </a:gdLst>
              <a:ahLst/>
              <a:rect l="textAreaLeft" t="textAreaTop" r="textAreaRight" b="textAreaBottom"/>
              <a:pathLst>
                <a:path w="1228" h="1227">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8869" name="Google Shape;9524;p61"/>
            <p:cNvSpPr/>
            <p:nvPr/>
          </p:nvSpPr>
          <p:spPr>
            <a:xfrm>
              <a:off x="1964520" y="3518640"/>
              <a:ext cx="37080" cy="36720"/>
            </a:xfrm>
            <a:custGeom>
              <a:avLst/>
              <a:gdLst>
                <a:gd name="textAreaLeft" fmla="*/ 0 w 37080"/>
                <a:gd name="textAreaRight" fmla="*/ 38880 w 37080"/>
                <a:gd name="textAreaTop" fmla="*/ 0 h 36720"/>
                <a:gd name="textAreaBottom" fmla="*/ 38520 h 36720"/>
              </a:gdLst>
              <a:ahLst/>
              <a:rect l="textAreaLeft" t="textAreaTop" r="textAreaRight" b="textAreaBottom"/>
              <a:pathLst>
                <a:path w="1228" h="1216">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8870" name="Google Shape;9525;p61"/>
            <p:cNvSpPr/>
            <p:nvPr/>
          </p:nvSpPr>
          <p:spPr>
            <a:xfrm>
              <a:off x="2158920" y="3385080"/>
              <a:ext cx="14040" cy="14400"/>
            </a:xfrm>
            <a:custGeom>
              <a:avLst/>
              <a:gdLst>
                <a:gd name="textAreaLeft" fmla="*/ 0 w 14040"/>
                <a:gd name="textAreaRight" fmla="*/ 15840 w 14040"/>
                <a:gd name="textAreaTop" fmla="*/ 0 h 14400"/>
                <a:gd name="textAreaBottom" fmla="*/ 16200 h 14400"/>
              </a:gdLst>
              <a:ahLst/>
              <a:rect l="textAreaLeft" t="textAreaTop" r="textAreaRight" b="textAreaBottom"/>
              <a:pathLst>
                <a:path w="501" h="513">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871" name="Google Shape;9526;p61"/>
            <p:cNvSpPr/>
            <p:nvPr/>
          </p:nvSpPr>
          <p:spPr>
            <a:xfrm>
              <a:off x="1954800" y="347868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501" h="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8872" name="Google Shape;9527;p61"/>
            <p:cNvSpPr/>
            <p:nvPr/>
          </p:nvSpPr>
          <p:spPr>
            <a:xfrm>
              <a:off x="2208960" y="3264120"/>
              <a:ext cx="14400" cy="14400"/>
            </a:xfrm>
            <a:custGeom>
              <a:avLst/>
              <a:gdLst>
                <a:gd name="textAreaLeft" fmla="*/ 0 w 14400"/>
                <a:gd name="textAreaRight" fmla="*/ 16200 w 14400"/>
                <a:gd name="textAreaTop" fmla="*/ 0 h 14400"/>
                <a:gd name="textAreaBottom" fmla="*/ 16200 h 14400"/>
              </a:gdLst>
              <a:ahLst/>
              <a:rect l="textAreaLeft" t="textAreaTop" r="textAreaRight" b="textAreaBottom"/>
              <a:pathLst>
                <a:path w="513" h="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73" name="Google Shape;9528;p61"/>
          <p:cNvGrpSpPr/>
          <p:nvPr/>
        </p:nvGrpSpPr>
        <p:grpSpPr>
          <a:xfrm>
            <a:off x="3043080" y="3215520"/>
            <a:ext cx="364320" cy="347040"/>
            <a:chOff x="3043080" y="3215520"/>
            <a:chExt cx="364320" cy="347040"/>
          </a:xfrm>
        </p:grpSpPr>
        <p:sp>
          <p:nvSpPr>
            <p:cNvPr id="8874" name="Google Shape;9529;p61"/>
            <p:cNvSpPr/>
            <p:nvPr/>
          </p:nvSpPr>
          <p:spPr>
            <a:xfrm>
              <a:off x="3106800" y="3273120"/>
              <a:ext cx="300600" cy="289440"/>
            </a:xfrm>
            <a:custGeom>
              <a:avLst/>
              <a:gdLst>
                <a:gd name="textAreaLeft" fmla="*/ 0 w 300600"/>
                <a:gd name="textAreaRight" fmla="*/ 302400 w 300600"/>
                <a:gd name="textAreaTop" fmla="*/ 0 h 289440"/>
                <a:gd name="textAreaBottom" fmla="*/ 291240 h 289440"/>
              </a:gdLst>
              <a:ahLst/>
              <a:rect l="textAreaLeft" t="textAreaTop" r="textAreaRight" b="textAreaBottom"/>
              <a:pathLst>
                <a:path w="9526" h="9167">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75" name="Google Shape;9530;p61"/>
            <p:cNvSpPr/>
            <p:nvPr/>
          </p:nvSpPr>
          <p:spPr>
            <a:xfrm>
              <a:off x="3043080" y="3215520"/>
              <a:ext cx="208080" cy="253800"/>
            </a:xfrm>
            <a:custGeom>
              <a:avLst/>
              <a:gdLst>
                <a:gd name="textAreaLeft" fmla="*/ 0 w 208080"/>
                <a:gd name="textAreaRight" fmla="*/ 209880 w 208080"/>
                <a:gd name="textAreaTop" fmla="*/ 0 h 253800"/>
                <a:gd name="textAreaBottom" fmla="*/ 255600 h 253800"/>
              </a:gdLst>
              <a:ahLst/>
              <a:rect l="textAreaLeft" t="textAreaTop" r="textAreaRight" b="textAreaBottom"/>
              <a:pathLst>
                <a:path w="6609" h="805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76" name="Google Shape;9531;p61"/>
          <p:cNvGrpSpPr/>
          <p:nvPr/>
        </p:nvGrpSpPr>
        <p:grpSpPr>
          <a:xfrm>
            <a:off x="4218480" y="3184920"/>
            <a:ext cx="207360" cy="381600"/>
            <a:chOff x="4218480" y="3184920"/>
            <a:chExt cx="207360" cy="381600"/>
          </a:xfrm>
        </p:grpSpPr>
        <p:sp>
          <p:nvSpPr>
            <p:cNvPr id="8877" name="Google Shape;9532;p61"/>
            <p:cNvSpPr/>
            <p:nvPr/>
          </p:nvSpPr>
          <p:spPr>
            <a:xfrm>
              <a:off x="4218480" y="3184920"/>
              <a:ext cx="206280" cy="115920"/>
            </a:xfrm>
            <a:custGeom>
              <a:avLst/>
              <a:gdLst>
                <a:gd name="textAreaLeft" fmla="*/ 0 w 206280"/>
                <a:gd name="textAreaRight" fmla="*/ 208080 w 206280"/>
                <a:gd name="textAreaTop" fmla="*/ 0 h 115920"/>
                <a:gd name="textAreaBottom" fmla="*/ 117720 h 115920"/>
              </a:gdLst>
              <a:ahLst/>
              <a:rect l="textAreaLeft" t="textAreaTop" r="textAreaRight" b="textAreaBottom"/>
              <a:pathLst>
                <a:path w="6549" h="3705">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8878" name="Google Shape;9533;p61"/>
            <p:cNvSpPr/>
            <p:nvPr/>
          </p:nvSpPr>
          <p:spPr>
            <a:xfrm>
              <a:off x="4218480" y="3282840"/>
              <a:ext cx="207360" cy="283680"/>
            </a:xfrm>
            <a:custGeom>
              <a:avLst/>
              <a:gdLst>
                <a:gd name="textAreaLeft" fmla="*/ 0 w 207360"/>
                <a:gd name="textAreaRight" fmla="*/ 209160 w 207360"/>
                <a:gd name="textAreaTop" fmla="*/ 0 h 283680"/>
                <a:gd name="textAreaBottom" fmla="*/ 285480 h 283680"/>
              </a:gdLst>
              <a:ahLst/>
              <a:rect l="textAreaLeft" t="textAreaTop" r="textAreaRight" b="textAreaBottom"/>
              <a:pathLst>
                <a:path w="6585" h="899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879" name="Google Shape;9534;p61"/>
          <p:cNvSpPr/>
          <p:nvPr/>
        </p:nvSpPr>
        <p:spPr>
          <a:xfrm>
            <a:off x="4816800" y="3186000"/>
            <a:ext cx="81360" cy="377640"/>
          </a:xfrm>
          <a:custGeom>
            <a:avLst/>
            <a:gdLst>
              <a:gd name="textAreaLeft" fmla="*/ 0 w 81360"/>
              <a:gd name="textAreaRight" fmla="*/ 83160 w 81360"/>
              <a:gd name="textAreaTop" fmla="*/ 0 h 377640"/>
              <a:gd name="textAreaBottom" fmla="*/ 379440 h 377640"/>
            </a:gdLst>
            <a:ahLst/>
            <a:rect l="textAreaLeft" t="textAreaTop" r="textAreaRight" b="textAreaBottom"/>
            <a:pathLst>
              <a:path w="2621" h="11952">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880" name="Google Shape;9535;p61"/>
          <p:cNvGrpSpPr/>
          <p:nvPr/>
        </p:nvGrpSpPr>
        <p:grpSpPr>
          <a:xfrm>
            <a:off x="6896520" y="3215880"/>
            <a:ext cx="321480" cy="345960"/>
            <a:chOff x="6896520" y="3215880"/>
            <a:chExt cx="321480" cy="345960"/>
          </a:xfrm>
        </p:grpSpPr>
        <p:sp>
          <p:nvSpPr>
            <p:cNvPr id="8881" name="Google Shape;9536;p61"/>
            <p:cNvSpPr/>
            <p:nvPr/>
          </p:nvSpPr>
          <p:spPr>
            <a:xfrm>
              <a:off x="6896520" y="3215880"/>
              <a:ext cx="299520" cy="345960"/>
            </a:xfrm>
            <a:custGeom>
              <a:avLst/>
              <a:gdLst>
                <a:gd name="textAreaLeft" fmla="*/ 0 w 299520"/>
                <a:gd name="textAreaRight" fmla="*/ 301320 w 299520"/>
                <a:gd name="textAreaTop" fmla="*/ 0 h 345960"/>
                <a:gd name="textAreaBottom" fmla="*/ 347760 h 345960"/>
              </a:gdLst>
              <a:ahLst/>
              <a:rect l="textAreaLeft" t="textAreaTop" r="textAreaRight" b="textAreaBottom"/>
              <a:pathLst>
                <a:path w="9491" h="10955">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82" name="Google Shape;9537;p61"/>
            <p:cNvSpPr/>
            <p:nvPr/>
          </p:nvSpPr>
          <p:spPr>
            <a:xfrm>
              <a:off x="6954840" y="3306240"/>
              <a:ext cx="40320" cy="40320"/>
            </a:xfrm>
            <a:custGeom>
              <a:avLst/>
              <a:gdLst>
                <a:gd name="textAreaLeft" fmla="*/ 0 w 40320"/>
                <a:gd name="textAreaRight" fmla="*/ 42120 w 40320"/>
                <a:gd name="textAreaTop" fmla="*/ 0 h 40320"/>
                <a:gd name="textAreaBottom" fmla="*/ 42120 h 40320"/>
              </a:gdLst>
              <a:ahLst/>
              <a:rect l="textAreaLeft" t="textAreaTop" r="textAreaRight" b="textAreaBottom"/>
              <a:pathLst>
                <a:path w="1323" h="1322">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8883" name="Google Shape;9538;p61"/>
            <p:cNvSpPr/>
            <p:nvPr/>
          </p:nvSpPr>
          <p:spPr>
            <a:xfrm>
              <a:off x="7013160" y="3306240"/>
              <a:ext cx="30240" cy="8280"/>
            </a:xfrm>
            <a:custGeom>
              <a:avLst/>
              <a:gdLst>
                <a:gd name="textAreaLeft" fmla="*/ 0 w 30240"/>
                <a:gd name="textAreaRight" fmla="*/ 32040 w 30240"/>
                <a:gd name="textAreaTop" fmla="*/ 0 h 8280"/>
                <a:gd name="textAreaBottom" fmla="*/ 10080 h 8280"/>
              </a:gdLst>
              <a:ahLst/>
              <a:rect l="textAreaLeft" t="textAreaTop" r="textAreaRight" b="textAreaBottom"/>
              <a:pathLst>
                <a:path w="1013" h="322">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884" name="Google Shape;9539;p61"/>
            <p:cNvSpPr/>
            <p:nvPr/>
          </p:nvSpPr>
          <p:spPr>
            <a:xfrm>
              <a:off x="7013520" y="3333600"/>
              <a:ext cx="104040" cy="8640"/>
            </a:xfrm>
            <a:custGeom>
              <a:avLst/>
              <a:gdLst>
                <a:gd name="textAreaLeft" fmla="*/ 0 w 104040"/>
                <a:gd name="textAreaRight" fmla="*/ 105840 w 104040"/>
                <a:gd name="textAreaTop" fmla="*/ 0 h 8640"/>
                <a:gd name="textAreaBottom" fmla="*/ 10440 h 8640"/>
              </a:gdLst>
              <a:ahLst/>
              <a:rect l="textAreaLeft" t="textAreaTop" r="textAreaRight" b="textAreaBottom"/>
              <a:pathLst>
                <a:path w="3335" h="334">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885" name="Google Shape;9540;p61"/>
            <p:cNvSpPr/>
            <p:nvPr/>
          </p:nvSpPr>
          <p:spPr>
            <a:xfrm>
              <a:off x="6967080" y="3375720"/>
              <a:ext cx="62280" cy="8640"/>
            </a:xfrm>
            <a:custGeom>
              <a:avLst/>
              <a:gdLst>
                <a:gd name="textAreaLeft" fmla="*/ 0 w 62280"/>
                <a:gd name="textAreaRight" fmla="*/ 64080 w 62280"/>
                <a:gd name="textAreaTop" fmla="*/ 0 h 8640"/>
                <a:gd name="textAreaBottom" fmla="*/ 10440 h 8640"/>
              </a:gdLst>
              <a:ahLst/>
              <a:rect l="textAreaLeft" t="textAreaTop" r="textAreaRight" b="textAreaBottom"/>
              <a:pathLst>
                <a:path w="2013" h="334">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886" name="Google Shape;9541;p61"/>
            <p:cNvSpPr/>
            <p:nvPr/>
          </p:nvSpPr>
          <p:spPr>
            <a:xfrm>
              <a:off x="6928920" y="3524040"/>
              <a:ext cx="50400" cy="8280"/>
            </a:xfrm>
            <a:custGeom>
              <a:avLst/>
              <a:gdLst>
                <a:gd name="textAreaLeft" fmla="*/ 0 w 50400"/>
                <a:gd name="textAreaRight" fmla="*/ 52200 w 50400"/>
                <a:gd name="textAreaTop" fmla="*/ 0 h 8280"/>
                <a:gd name="textAreaBottom" fmla="*/ 10080 h 8280"/>
              </a:gdLst>
              <a:ahLst/>
              <a:rect l="textAreaLeft" t="textAreaTop" r="textAreaRight" b="textAreaBottom"/>
              <a:pathLst>
                <a:path w="1645" h="322">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8887" name="Google Shape;9542;p61"/>
            <p:cNvSpPr/>
            <p:nvPr/>
          </p:nvSpPr>
          <p:spPr>
            <a:xfrm>
              <a:off x="6945480" y="3314880"/>
              <a:ext cx="272520" cy="246960"/>
            </a:xfrm>
            <a:custGeom>
              <a:avLst/>
              <a:gdLst>
                <a:gd name="textAreaLeft" fmla="*/ 0 w 272520"/>
                <a:gd name="textAreaRight" fmla="*/ 274320 w 272520"/>
                <a:gd name="textAreaTop" fmla="*/ 0 h 246960"/>
                <a:gd name="textAreaBottom" fmla="*/ 248760 h 246960"/>
              </a:gdLst>
              <a:ahLst/>
              <a:rect l="textAreaLeft" t="textAreaTop" r="textAreaRight" b="textAreaBottom"/>
              <a:pathLst>
                <a:path w="8633" h="7835">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88" name="Google Shape;9543;p61"/>
          <p:cNvGrpSpPr/>
          <p:nvPr/>
        </p:nvGrpSpPr>
        <p:grpSpPr>
          <a:xfrm>
            <a:off x="7429320" y="3223080"/>
            <a:ext cx="333000" cy="332280"/>
            <a:chOff x="7429320" y="3223080"/>
            <a:chExt cx="333000" cy="332280"/>
          </a:xfrm>
        </p:grpSpPr>
        <p:sp>
          <p:nvSpPr>
            <p:cNvPr id="8889" name="Google Shape;9544;p61"/>
            <p:cNvSpPr/>
            <p:nvPr/>
          </p:nvSpPr>
          <p:spPr>
            <a:xfrm>
              <a:off x="7429320" y="3223080"/>
              <a:ext cx="333000" cy="332280"/>
            </a:xfrm>
            <a:custGeom>
              <a:avLst/>
              <a:gdLst>
                <a:gd name="textAreaLeft" fmla="*/ 0 w 333000"/>
                <a:gd name="textAreaRight" fmla="*/ 334800 w 333000"/>
                <a:gd name="textAreaTop" fmla="*/ 0 h 332280"/>
                <a:gd name="textAreaBottom" fmla="*/ 334080 h 332280"/>
              </a:gdLst>
              <a:ahLst/>
              <a:rect l="textAreaLeft" t="textAreaTop" r="textAreaRight" b="textAreaBottom"/>
              <a:pathLst>
                <a:path w="10538" h="10515">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90" name="Google Shape;9545;p61"/>
            <p:cNvSpPr/>
            <p:nvPr/>
          </p:nvSpPr>
          <p:spPr>
            <a:xfrm>
              <a:off x="7613640" y="3251520"/>
              <a:ext cx="73080" cy="72720"/>
            </a:xfrm>
            <a:custGeom>
              <a:avLst/>
              <a:gdLst>
                <a:gd name="textAreaLeft" fmla="*/ 0 w 73080"/>
                <a:gd name="textAreaRight" fmla="*/ 74880 w 73080"/>
                <a:gd name="textAreaTop" fmla="*/ 0 h 72720"/>
                <a:gd name="textAreaBottom" fmla="*/ 74520 h 72720"/>
              </a:gdLst>
              <a:ahLst/>
              <a:rect l="textAreaLeft" t="textAreaTop" r="textAreaRight" b="textAreaBottom"/>
              <a:pathLst>
                <a:path w="2358" h="2347">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sp>
        <p:nvSpPr>
          <p:cNvPr id="8891" name="Google Shape;9546;p61"/>
          <p:cNvSpPr/>
          <p:nvPr/>
        </p:nvSpPr>
        <p:spPr>
          <a:xfrm>
            <a:off x="8079120" y="3207240"/>
            <a:ext cx="228240" cy="362160"/>
          </a:xfrm>
          <a:custGeom>
            <a:avLst/>
            <a:gdLst>
              <a:gd name="textAreaLeft" fmla="*/ 0 w 228240"/>
              <a:gd name="textAreaRight" fmla="*/ 230040 w 228240"/>
              <a:gd name="textAreaTop" fmla="*/ 0 h 362160"/>
              <a:gd name="textAreaBottom" fmla="*/ 363960 h 362160"/>
            </a:gdLst>
            <a:ahLst/>
            <a:rect l="textAreaLeft" t="textAreaTop" r="textAreaRight" b="textAreaBottom"/>
            <a:pathLst>
              <a:path w="7240" h="11467">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892" name="Google Shape;9547;p61"/>
          <p:cNvGrpSpPr/>
          <p:nvPr/>
        </p:nvGrpSpPr>
        <p:grpSpPr>
          <a:xfrm>
            <a:off x="5216400" y="3725640"/>
            <a:ext cx="354600" cy="263520"/>
            <a:chOff x="5216400" y="3725640"/>
            <a:chExt cx="354600" cy="263520"/>
          </a:xfrm>
        </p:grpSpPr>
        <p:sp>
          <p:nvSpPr>
            <p:cNvPr id="8893" name="Google Shape;9548;p61"/>
            <p:cNvSpPr/>
            <p:nvPr/>
          </p:nvSpPr>
          <p:spPr>
            <a:xfrm>
              <a:off x="5216400" y="3814200"/>
              <a:ext cx="294840" cy="174960"/>
            </a:xfrm>
            <a:custGeom>
              <a:avLst/>
              <a:gdLst>
                <a:gd name="textAreaLeft" fmla="*/ 0 w 294840"/>
                <a:gd name="textAreaRight" fmla="*/ 296640 w 294840"/>
                <a:gd name="textAreaTop" fmla="*/ 0 h 174960"/>
                <a:gd name="textAreaBottom" fmla="*/ 176760 h 174960"/>
              </a:gdLst>
              <a:ah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w="0">
              <a:noFill/>
            </a:ln>
          </p:spPr>
          <p:style>
            <a:lnRef idx="0"/>
            <a:fillRef idx="0"/>
            <a:effectRef idx="0"/>
            <a:fontRef idx="minor"/>
          </p:style>
          <p:txBody>
            <a:bodyPr lIns="90000" rIns="90000" tIns="88200" bIns="88200" anchor="ctr">
              <a:noAutofit/>
            </a:bodyPr>
            <a:p>
              <a:pPr>
                <a:lnSpc>
                  <a:spcPct val="100000"/>
                </a:lnSpc>
                <a:tabLst>
                  <a:tab algn="l" pos="0"/>
                </a:tabLst>
              </a:pPr>
              <a:endParaRPr b="0" lang="en-US" sz="1400" spc="-1" strike="noStrike">
                <a:solidFill>
                  <a:srgbClr val="ffffff"/>
                </a:solidFill>
                <a:latin typeface="Arial"/>
              </a:endParaRPr>
            </a:p>
          </p:txBody>
        </p:sp>
        <p:sp>
          <p:nvSpPr>
            <p:cNvPr id="8894" name="Google Shape;9549;p61"/>
            <p:cNvSpPr/>
            <p:nvPr/>
          </p:nvSpPr>
          <p:spPr>
            <a:xfrm>
              <a:off x="5304960" y="3725640"/>
              <a:ext cx="266040" cy="168840"/>
            </a:xfrm>
            <a:custGeom>
              <a:avLst/>
              <a:gdLst>
                <a:gd name="textAreaLeft" fmla="*/ 0 w 266040"/>
                <a:gd name="textAreaRight" fmla="*/ 267840 w 266040"/>
                <a:gd name="textAreaTop" fmla="*/ 0 h 168840"/>
                <a:gd name="textAreaBottom" fmla="*/ 170640 h 168840"/>
              </a:gdLst>
              <a:ah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w="0">
              <a:noFill/>
            </a:ln>
          </p:spPr>
          <p:style>
            <a:lnRef idx="0"/>
            <a:fillRef idx="0"/>
            <a:effectRef idx="0"/>
            <a:fontRef idx="minor"/>
          </p:style>
          <p:txBody>
            <a:bodyPr lIns="90000" rIns="90000" tIns="85320" bIns="85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895" name="Google Shape;9550;p61"/>
          <p:cNvGrpSpPr/>
          <p:nvPr/>
        </p:nvGrpSpPr>
        <p:grpSpPr>
          <a:xfrm>
            <a:off x="6849360" y="3733920"/>
            <a:ext cx="353160" cy="246240"/>
            <a:chOff x="6849360" y="3733920"/>
            <a:chExt cx="353160" cy="246240"/>
          </a:xfrm>
        </p:grpSpPr>
        <p:sp>
          <p:nvSpPr>
            <p:cNvPr id="8896" name="Google Shape;9551;p61"/>
            <p:cNvSpPr/>
            <p:nvPr/>
          </p:nvSpPr>
          <p:spPr>
            <a:xfrm>
              <a:off x="6849360" y="3733920"/>
              <a:ext cx="353160" cy="246240"/>
            </a:xfrm>
            <a:custGeom>
              <a:avLst/>
              <a:gdLst>
                <a:gd name="textAreaLeft" fmla="*/ 0 w 353160"/>
                <a:gd name="textAreaRight" fmla="*/ 354960 w 353160"/>
                <a:gd name="textAreaTop" fmla="*/ 0 h 246240"/>
                <a:gd name="textAreaBottom" fmla="*/ 248040 h 246240"/>
              </a:gdLst>
              <a:ahLst/>
              <a:rect l="textAreaLeft" t="textAreaTop" r="textAreaRight" b="textAreaBottom"/>
              <a:pathLst>
                <a:path w="11181" h="781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897" name="Google Shape;9552;p61"/>
            <p:cNvSpPr/>
            <p:nvPr/>
          </p:nvSpPr>
          <p:spPr>
            <a:xfrm>
              <a:off x="7080480" y="3758040"/>
              <a:ext cx="98280" cy="127800"/>
            </a:xfrm>
            <a:custGeom>
              <a:avLst/>
              <a:gdLst>
                <a:gd name="textAreaLeft" fmla="*/ 0 w 98280"/>
                <a:gd name="textAreaRight" fmla="*/ 100080 w 98280"/>
                <a:gd name="textAreaTop" fmla="*/ 0 h 127800"/>
                <a:gd name="textAreaBottom" fmla="*/ 129600 h 127800"/>
              </a:gdLst>
              <a:ahLst/>
              <a:rect l="textAreaLeft" t="textAreaTop" r="textAreaRight" b="textAreaBottom"/>
              <a:pathLst>
                <a:path w="3156" h="4084">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w="0">
              <a:noFill/>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sp>
          <p:nvSpPr>
            <p:cNvPr id="8898" name="Google Shape;9553;p61"/>
            <p:cNvSpPr/>
            <p:nvPr/>
          </p:nvSpPr>
          <p:spPr>
            <a:xfrm>
              <a:off x="6873120" y="3757680"/>
              <a:ext cx="98280" cy="128160"/>
            </a:xfrm>
            <a:custGeom>
              <a:avLst/>
              <a:gdLst>
                <a:gd name="textAreaLeft" fmla="*/ 0 w 98280"/>
                <a:gd name="textAreaRight" fmla="*/ 100080 w 98280"/>
                <a:gd name="textAreaTop" fmla="*/ 0 h 128160"/>
                <a:gd name="textAreaBottom" fmla="*/ 129960 h 128160"/>
              </a:gdLst>
              <a:ahLst/>
              <a:rect l="textAreaLeft" t="textAreaTop" r="textAreaRight" b="textAreaBottom"/>
              <a:pathLst>
                <a:path w="3156" h="409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w="0">
              <a:noFill/>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sp>
          <p:nvSpPr>
            <p:cNvPr id="8899" name="Google Shape;9554;p61"/>
            <p:cNvSpPr/>
            <p:nvPr/>
          </p:nvSpPr>
          <p:spPr>
            <a:xfrm>
              <a:off x="6962040" y="3758040"/>
              <a:ext cx="127440" cy="127440"/>
            </a:xfrm>
            <a:custGeom>
              <a:avLst/>
              <a:gdLst>
                <a:gd name="textAreaLeft" fmla="*/ 0 w 127440"/>
                <a:gd name="textAreaRight" fmla="*/ 129240 w 127440"/>
                <a:gd name="textAreaTop" fmla="*/ 0 h 127440"/>
                <a:gd name="textAreaBottom" fmla="*/ 129240 h 127440"/>
              </a:gdLst>
              <a:ahLst/>
              <a:rect l="textAreaLeft" t="textAreaTop" r="textAreaRight" b="textAreaBottom"/>
              <a:pathLst>
                <a:path w="4073" h="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w="0">
              <a:noFill/>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sp>
          <p:nvSpPr>
            <p:cNvPr id="8900" name="Google Shape;9555;p61"/>
            <p:cNvSpPr/>
            <p:nvPr/>
          </p:nvSpPr>
          <p:spPr>
            <a:xfrm>
              <a:off x="6997320" y="3781800"/>
              <a:ext cx="57600" cy="80640"/>
            </a:xfrm>
            <a:custGeom>
              <a:avLst/>
              <a:gdLst>
                <a:gd name="textAreaLeft" fmla="*/ 0 w 57600"/>
                <a:gd name="textAreaRight" fmla="*/ 59400 w 57600"/>
                <a:gd name="textAreaTop" fmla="*/ 0 h 80640"/>
                <a:gd name="textAreaBottom" fmla="*/ 82440 h 80640"/>
              </a:gdLst>
              <a:ahLst/>
              <a:rect l="textAreaLeft" t="textAreaTop" r="textAreaRight" b="textAreaBottom"/>
              <a:pathLst>
                <a:path w="1870" h="2596">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01" name="Google Shape;9556;p61"/>
          <p:cNvGrpSpPr/>
          <p:nvPr/>
        </p:nvGrpSpPr>
        <p:grpSpPr>
          <a:xfrm>
            <a:off x="7918920" y="3714840"/>
            <a:ext cx="390600" cy="277920"/>
            <a:chOff x="7918920" y="3714840"/>
            <a:chExt cx="390600" cy="277920"/>
          </a:xfrm>
        </p:grpSpPr>
        <p:sp>
          <p:nvSpPr>
            <p:cNvPr id="8902" name="Google Shape;9557;p61"/>
            <p:cNvSpPr/>
            <p:nvPr/>
          </p:nvSpPr>
          <p:spPr>
            <a:xfrm>
              <a:off x="7918920" y="3781080"/>
              <a:ext cx="307800" cy="211680"/>
            </a:xfrm>
            <a:custGeom>
              <a:avLst/>
              <a:gdLst>
                <a:gd name="textAreaLeft" fmla="*/ 0 w 307800"/>
                <a:gd name="textAreaRight" fmla="*/ 309600 w 307800"/>
                <a:gd name="textAreaTop" fmla="*/ 0 h 211680"/>
                <a:gd name="textAreaBottom" fmla="*/ 213480 h 211680"/>
              </a:gdLst>
              <a:ahLst/>
              <a:rect l="textAreaLeft" t="textAreaTop" r="textAreaRight" b="textAreaBottom"/>
              <a:pathLst>
                <a:path w="9752" h="6728">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03" name="Google Shape;9558;p61"/>
            <p:cNvSpPr/>
            <p:nvPr/>
          </p:nvSpPr>
          <p:spPr>
            <a:xfrm>
              <a:off x="8080560" y="3862800"/>
              <a:ext cx="66240" cy="66240"/>
            </a:xfrm>
            <a:custGeom>
              <a:avLst/>
              <a:gdLst>
                <a:gd name="textAreaLeft" fmla="*/ 0 w 66240"/>
                <a:gd name="textAreaRight" fmla="*/ 68040 w 66240"/>
                <a:gd name="textAreaTop" fmla="*/ 0 h 66240"/>
                <a:gd name="textAreaBottom" fmla="*/ 68040 h 66240"/>
              </a:gdLst>
              <a:ahLst/>
              <a:rect l="textAreaLeft" t="textAreaTop" r="textAreaRight" b="textAreaBottom"/>
              <a:pathLst>
                <a:path w="2144" h="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w="0">
              <a:noFill/>
            </a:ln>
          </p:spPr>
          <p:style>
            <a:lnRef idx="0"/>
            <a:fillRef idx="0"/>
            <a:effectRef idx="0"/>
            <a:fontRef idx="minor"/>
          </p:style>
          <p:txBody>
            <a:bodyPr lIns="90000" rIns="90000" tIns="33840" bIns="33840" anchor="ctr">
              <a:noAutofit/>
            </a:bodyPr>
            <a:p>
              <a:pPr>
                <a:lnSpc>
                  <a:spcPct val="100000"/>
                </a:lnSpc>
                <a:tabLst>
                  <a:tab algn="l" pos="0"/>
                </a:tabLst>
              </a:pPr>
              <a:endParaRPr b="0" lang="en-US" sz="1400" spc="-1" strike="noStrike">
                <a:solidFill>
                  <a:srgbClr val="ffffff"/>
                </a:solidFill>
                <a:latin typeface="Arial"/>
              </a:endParaRPr>
            </a:p>
          </p:txBody>
        </p:sp>
        <p:sp>
          <p:nvSpPr>
            <p:cNvPr id="8904" name="Google Shape;9559;p61"/>
            <p:cNvSpPr/>
            <p:nvPr/>
          </p:nvSpPr>
          <p:spPr>
            <a:xfrm>
              <a:off x="8000280" y="3885480"/>
              <a:ext cx="43560" cy="43560"/>
            </a:xfrm>
            <a:custGeom>
              <a:avLst/>
              <a:gdLst>
                <a:gd name="textAreaLeft" fmla="*/ 0 w 43560"/>
                <a:gd name="textAreaRight" fmla="*/ 45360 w 43560"/>
                <a:gd name="textAreaTop" fmla="*/ 0 h 43560"/>
                <a:gd name="textAreaBottom" fmla="*/ 45360 h 43560"/>
              </a:gdLst>
              <a:ahLst/>
              <a:rect l="textAreaLeft" t="textAreaTop" r="textAreaRight" b="textAreaBottom"/>
              <a:pathLst>
                <a:path w="1430" h="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8905" name="Google Shape;9560;p61"/>
            <p:cNvSpPr/>
            <p:nvPr/>
          </p:nvSpPr>
          <p:spPr>
            <a:xfrm>
              <a:off x="8006400" y="3714840"/>
              <a:ext cx="303120" cy="276120"/>
            </a:xfrm>
            <a:custGeom>
              <a:avLst/>
              <a:gdLst>
                <a:gd name="textAreaLeft" fmla="*/ 0 w 303120"/>
                <a:gd name="textAreaRight" fmla="*/ 304920 w 303120"/>
                <a:gd name="textAreaTop" fmla="*/ 0 h 276120"/>
                <a:gd name="textAreaBottom" fmla="*/ 277920 h 276120"/>
              </a:gdLst>
              <a:ahLst/>
              <a:rect l="textAreaLeft" t="textAreaTop" r="textAreaRight" b="textAreaBottom"/>
              <a:pathLst>
                <a:path w="9598" h="8752">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06" name="Google Shape;9561;p61"/>
            <p:cNvSpPr/>
            <p:nvPr/>
          </p:nvSpPr>
          <p:spPr>
            <a:xfrm>
              <a:off x="8183520" y="3885480"/>
              <a:ext cx="43560" cy="43560"/>
            </a:xfrm>
            <a:custGeom>
              <a:avLst/>
              <a:gdLst>
                <a:gd name="textAreaLeft" fmla="*/ 0 w 43560"/>
                <a:gd name="textAreaRight" fmla="*/ 45360 w 43560"/>
                <a:gd name="textAreaTop" fmla="*/ 0 h 43560"/>
                <a:gd name="textAreaBottom" fmla="*/ 45360 h 43560"/>
              </a:gdLst>
              <a:ahLst/>
              <a:rect l="textAreaLeft" t="textAreaTop" r="textAreaRight" b="textAreaBottom"/>
              <a:pathLst>
                <a:path w="1430" h="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grpSp>
      <p:sp>
        <p:nvSpPr>
          <p:cNvPr id="8907" name="Google Shape;9562;p61"/>
          <p:cNvSpPr/>
          <p:nvPr/>
        </p:nvSpPr>
        <p:spPr>
          <a:xfrm>
            <a:off x="867240" y="3694320"/>
            <a:ext cx="353520" cy="325080"/>
          </a:xfrm>
          <a:custGeom>
            <a:avLst/>
            <a:gdLst>
              <a:gd name="textAreaLeft" fmla="*/ 0 w 353520"/>
              <a:gd name="textAreaRight" fmla="*/ 355320 w 353520"/>
              <a:gd name="textAreaTop" fmla="*/ 0 h 325080"/>
              <a:gd name="textAreaBottom" fmla="*/ 326880 h 325080"/>
            </a:gdLst>
            <a:ahLst/>
            <a:rect l="textAreaLeft" t="textAreaTop" r="textAreaRight" b="textAreaBottom"/>
            <a:pathLst>
              <a:path w="11193" h="10297">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908" name="Google Shape;9563;p61"/>
          <p:cNvGrpSpPr/>
          <p:nvPr/>
        </p:nvGrpSpPr>
        <p:grpSpPr>
          <a:xfrm>
            <a:off x="1408680" y="3681000"/>
            <a:ext cx="356040" cy="353160"/>
            <a:chOff x="1408680" y="3681000"/>
            <a:chExt cx="356040" cy="353160"/>
          </a:xfrm>
        </p:grpSpPr>
        <p:sp>
          <p:nvSpPr>
            <p:cNvPr id="8909" name="Google Shape;9564;p61"/>
            <p:cNvSpPr/>
            <p:nvPr/>
          </p:nvSpPr>
          <p:spPr>
            <a:xfrm>
              <a:off x="1510560" y="3814200"/>
              <a:ext cx="36000" cy="47520"/>
            </a:xfrm>
            <a:custGeom>
              <a:avLst/>
              <a:gdLst>
                <a:gd name="textAreaLeft" fmla="*/ 0 w 36000"/>
                <a:gd name="textAreaRight" fmla="*/ 37800 w 36000"/>
                <a:gd name="textAreaTop" fmla="*/ 0 h 47520"/>
                <a:gd name="textAreaBottom" fmla="*/ 49320 h 47520"/>
              </a:gdLst>
              <a:ahLst/>
              <a:rect l="textAreaLeft" t="textAreaTop" r="textAreaRight" b="textAreaBottom"/>
              <a:pathLst>
                <a:path w="1192" h="1549">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910" name="Google Shape;9565;p61"/>
            <p:cNvSpPr/>
            <p:nvPr/>
          </p:nvSpPr>
          <p:spPr>
            <a:xfrm>
              <a:off x="1627200" y="3814200"/>
              <a:ext cx="36000" cy="47520"/>
            </a:xfrm>
            <a:custGeom>
              <a:avLst/>
              <a:gdLst>
                <a:gd name="textAreaLeft" fmla="*/ 0 w 36000"/>
                <a:gd name="textAreaRight" fmla="*/ 37800 w 36000"/>
                <a:gd name="textAreaTop" fmla="*/ 0 h 47520"/>
                <a:gd name="textAreaBottom" fmla="*/ 49320 h 47520"/>
              </a:gdLst>
              <a:ahLst/>
              <a:rect l="textAreaLeft" t="textAreaTop" r="textAreaRight" b="textAreaBottom"/>
              <a:pathLst>
                <a:path w="1192" h="1549">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911" name="Google Shape;9566;p61"/>
            <p:cNvSpPr/>
            <p:nvPr/>
          </p:nvSpPr>
          <p:spPr>
            <a:xfrm>
              <a:off x="1525680" y="3908880"/>
              <a:ext cx="121680" cy="31320"/>
            </a:xfrm>
            <a:custGeom>
              <a:avLst/>
              <a:gdLst>
                <a:gd name="textAreaLeft" fmla="*/ 0 w 121680"/>
                <a:gd name="textAreaRight" fmla="*/ 123480 w 121680"/>
                <a:gd name="textAreaTop" fmla="*/ 0 h 31320"/>
                <a:gd name="textAreaBottom" fmla="*/ 33120 h 31320"/>
              </a:gdLst>
              <a:ahLst/>
              <a:rect l="textAreaLeft" t="textAreaTop" r="textAreaRight" b="textAreaBottom"/>
              <a:pathLst>
                <a:path w="3883" h="1044">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8912" name="Google Shape;9567;p61"/>
            <p:cNvSpPr/>
            <p:nvPr/>
          </p:nvSpPr>
          <p:spPr>
            <a:xfrm>
              <a:off x="1408680" y="3681000"/>
              <a:ext cx="296640" cy="294840"/>
            </a:xfrm>
            <a:custGeom>
              <a:avLst/>
              <a:gdLst>
                <a:gd name="textAreaLeft" fmla="*/ 0 w 296640"/>
                <a:gd name="textAreaRight" fmla="*/ 298440 w 296640"/>
                <a:gd name="textAreaTop" fmla="*/ 0 h 294840"/>
                <a:gd name="textAreaBottom" fmla="*/ 296640 h 294840"/>
              </a:gdLst>
              <a:ahLst/>
              <a:rect l="textAreaLeft" t="textAreaTop" r="textAreaRight" b="textAreaBottom"/>
              <a:pathLst>
                <a:path w="9395" h="9338">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13" name="Google Shape;9568;p61"/>
            <p:cNvSpPr/>
            <p:nvPr/>
          </p:nvSpPr>
          <p:spPr>
            <a:xfrm>
              <a:off x="1468440" y="3738960"/>
              <a:ext cx="296280" cy="295200"/>
            </a:xfrm>
            <a:custGeom>
              <a:avLst/>
              <a:gdLst>
                <a:gd name="textAreaLeft" fmla="*/ 0 w 296280"/>
                <a:gd name="textAreaRight" fmla="*/ 298080 w 296280"/>
                <a:gd name="textAreaTop" fmla="*/ 0 h 295200"/>
                <a:gd name="textAreaBottom" fmla="*/ 297000 h 295200"/>
              </a:gdLst>
              <a:ahLst/>
              <a:rect l="textAreaLeft" t="textAreaTop" r="textAreaRight" b="textAreaBottom"/>
              <a:pathLst>
                <a:path w="9384" h="935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14" name="Google Shape;9569;p61"/>
          <p:cNvGrpSpPr/>
          <p:nvPr/>
        </p:nvGrpSpPr>
        <p:grpSpPr>
          <a:xfrm>
            <a:off x="1953000" y="3681000"/>
            <a:ext cx="355680" cy="353160"/>
            <a:chOff x="1953000" y="3681000"/>
            <a:chExt cx="355680" cy="353160"/>
          </a:xfrm>
        </p:grpSpPr>
        <p:sp>
          <p:nvSpPr>
            <p:cNvPr id="8915" name="Google Shape;9570;p61"/>
            <p:cNvSpPr/>
            <p:nvPr/>
          </p:nvSpPr>
          <p:spPr>
            <a:xfrm>
              <a:off x="2054160" y="3814200"/>
              <a:ext cx="36360" cy="47520"/>
            </a:xfrm>
            <a:custGeom>
              <a:avLst/>
              <a:gdLst>
                <a:gd name="textAreaLeft" fmla="*/ 0 w 36360"/>
                <a:gd name="textAreaRight" fmla="*/ 38160 w 36360"/>
                <a:gd name="textAreaTop" fmla="*/ 0 h 47520"/>
                <a:gd name="textAreaBottom" fmla="*/ 49320 h 47520"/>
              </a:gdLst>
              <a:ahLst/>
              <a:rect l="textAreaLeft" t="textAreaTop" r="textAreaRight" b="textAreaBottom"/>
              <a:pathLst>
                <a:path w="1204" h="1549">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916" name="Google Shape;9571;p61"/>
            <p:cNvSpPr/>
            <p:nvPr/>
          </p:nvSpPr>
          <p:spPr>
            <a:xfrm>
              <a:off x="2171160" y="3814200"/>
              <a:ext cx="36000" cy="47520"/>
            </a:xfrm>
            <a:custGeom>
              <a:avLst/>
              <a:gdLst>
                <a:gd name="textAreaLeft" fmla="*/ 0 w 36000"/>
                <a:gd name="textAreaRight" fmla="*/ 37800 w 36000"/>
                <a:gd name="textAreaTop" fmla="*/ 0 h 47520"/>
                <a:gd name="textAreaBottom" fmla="*/ 49320 h 47520"/>
              </a:gdLst>
              <a:ahLst/>
              <a:rect l="textAreaLeft" t="textAreaTop" r="textAreaRight" b="textAreaBottom"/>
              <a:pathLst>
                <a:path w="1192" h="1549">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8917" name="Google Shape;9572;p61"/>
            <p:cNvSpPr/>
            <p:nvPr/>
          </p:nvSpPr>
          <p:spPr>
            <a:xfrm>
              <a:off x="2070000" y="3908520"/>
              <a:ext cx="120960" cy="31680"/>
            </a:xfrm>
            <a:custGeom>
              <a:avLst/>
              <a:gdLst>
                <a:gd name="textAreaLeft" fmla="*/ 0 w 120960"/>
                <a:gd name="textAreaRight" fmla="*/ 122760 w 120960"/>
                <a:gd name="textAreaTop" fmla="*/ 0 h 31680"/>
                <a:gd name="textAreaBottom" fmla="*/ 33480 h 31680"/>
              </a:gdLst>
              <a:ahLst/>
              <a:rect l="textAreaLeft" t="textAreaTop" r="textAreaRight" b="textAreaBottom"/>
              <a:pathLst>
                <a:path w="3871" h="1049">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8918" name="Google Shape;9573;p61"/>
            <p:cNvSpPr/>
            <p:nvPr/>
          </p:nvSpPr>
          <p:spPr>
            <a:xfrm>
              <a:off x="1953000" y="3681000"/>
              <a:ext cx="296640" cy="294840"/>
            </a:xfrm>
            <a:custGeom>
              <a:avLst/>
              <a:gdLst>
                <a:gd name="textAreaLeft" fmla="*/ 0 w 296640"/>
                <a:gd name="textAreaRight" fmla="*/ 298440 w 296640"/>
                <a:gd name="textAreaTop" fmla="*/ 0 h 294840"/>
                <a:gd name="textAreaBottom" fmla="*/ 296640 h 294840"/>
              </a:gdLst>
              <a:ahLst/>
              <a:rect l="textAreaLeft" t="textAreaTop" r="textAreaRight" b="textAreaBottom"/>
              <a:pathLst>
                <a:path w="9395" h="9338">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19" name="Google Shape;9574;p61"/>
            <p:cNvSpPr/>
            <p:nvPr/>
          </p:nvSpPr>
          <p:spPr>
            <a:xfrm>
              <a:off x="2012040" y="3738960"/>
              <a:ext cx="296640" cy="295200"/>
            </a:xfrm>
            <a:custGeom>
              <a:avLst/>
              <a:gdLst>
                <a:gd name="textAreaLeft" fmla="*/ 0 w 296640"/>
                <a:gd name="textAreaRight" fmla="*/ 298440 w 296640"/>
                <a:gd name="textAreaTop" fmla="*/ 0 h 295200"/>
                <a:gd name="textAreaBottom" fmla="*/ 297000 h 295200"/>
              </a:gdLst>
              <a:ahLst/>
              <a:rect l="textAreaLeft" t="textAreaTop" r="textAreaRight" b="textAreaBottom"/>
              <a:pathLst>
                <a:path w="9395" h="9354">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20" name="Google Shape;9575;p61"/>
          <p:cNvGrpSpPr/>
          <p:nvPr/>
        </p:nvGrpSpPr>
        <p:grpSpPr>
          <a:xfrm>
            <a:off x="2496960" y="3681000"/>
            <a:ext cx="356040" cy="353160"/>
            <a:chOff x="2496960" y="3681000"/>
            <a:chExt cx="356040" cy="353160"/>
          </a:xfrm>
        </p:grpSpPr>
        <p:sp>
          <p:nvSpPr>
            <p:cNvPr id="8921" name="Google Shape;9576;p61"/>
            <p:cNvSpPr/>
            <p:nvPr/>
          </p:nvSpPr>
          <p:spPr>
            <a:xfrm>
              <a:off x="2598120" y="3786480"/>
              <a:ext cx="36000" cy="57960"/>
            </a:xfrm>
            <a:custGeom>
              <a:avLst/>
              <a:gdLst>
                <a:gd name="textAreaLeft" fmla="*/ 0 w 36000"/>
                <a:gd name="textAreaRight" fmla="*/ 37800 w 36000"/>
                <a:gd name="textAreaTop" fmla="*/ 0 h 57960"/>
                <a:gd name="textAreaBottom" fmla="*/ 59760 h 57960"/>
              </a:gdLst>
              <a:ahLst/>
              <a:rect l="textAreaLeft" t="textAreaTop" r="textAreaRight" b="textAreaBottom"/>
              <a:pathLst>
                <a:path w="1192" h="188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8922" name="Google Shape;9577;p61"/>
            <p:cNvSpPr/>
            <p:nvPr/>
          </p:nvSpPr>
          <p:spPr>
            <a:xfrm>
              <a:off x="2715120" y="3786480"/>
              <a:ext cx="36000" cy="57960"/>
            </a:xfrm>
            <a:custGeom>
              <a:avLst/>
              <a:gdLst>
                <a:gd name="textAreaLeft" fmla="*/ 0 w 36000"/>
                <a:gd name="textAreaRight" fmla="*/ 37800 w 36000"/>
                <a:gd name="textAreaTop" fmla="*/ 0 h 57960"/>
                <a:gd name="textAreaBottom" fmla="*/ 59760 h 57960"/>
              </a:gdLst>
              <a:ahLst/>
              <a:rect l="textAreaLeft" t="textAreaTop" r="textAreaRight" b="textAreaBottom"/>
              <a:pathLst>
                <a:path w="1192" h="188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8923" name="Google Shape;9578;p61"/>
            <p:cNvSpPr/>
            <p:nvPr/>
          </p:nvSpPr>
          <p:spPr>
            <a:xfrm>
              <a:off x="2496960" y="3681000"/>
              <a:ext cx="296280" cy="294840"/>
            </a:xfrm>
            <a:custGeom>
              <a:avLst/>
              <a:gdLst>
                <a:gd name="textAreaLeft" fmla="*/ 0 w 296280"/>
                <a:gd name="textAreaRight" fmla="*/ 298080 w 296280"/>
                <a:gd name="textAreaTop" fmla="*/ 0 h 294840"/>
                <a:gd name="textAreaBottom" fmla="*/ 296640 h 294840"/>
              </a:gdLst>
              <a:ahLst/>
              <a:rect l="textAreaLeft" t="textAreaTop" r="textAreaRight" b="textAreaBottom"/>
              <a:pathLst>
                <a:path w="9384" h="9338">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24" name="Google Shape;9579;p61"/>
            <p:cNvSpPr/>
            <p:nvPr/>
          </p:nvSpPr>
          <p:spPr>
            <a:xfrm>
              <a:off x="2556000" y="3738960"/>
              <a:ext cx="297000" cy="295200"/>
            </a:xfrm>
            <a:custGeom>
              <a:avLst/>
              <a:gdLst>
                <a:gd name="textAreaLeft" fmla="*/ 0 w 297000"/>
                <a:gd name="textAreaRight" fmla="*/ 298800 w 297000"/>
                <a:gd name="textAreaTop" fmla="*/ 0 h 295200"/>
                <a:gd name="textAreaBottom" fmla="*/ 297000 h 295200"/>
              </a:gdLst>
              <a:ahLst/>
              <a:rect l="textAreaLeft" t="textAreaTop" r="textAreaRight" b="textAreaBottom"/>
              <a:pathLst>
                <a:path w="9407" h="9354">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25" name="Google Shape;9580;p61"/>
            <p:cNvSpPr/>
            <p:nvPr/>
          </p:nvSpPr>
          <p:spPr>
            <a:xfrm>
              <a:off x="2570040" y="3875400"/>
              <a:ext cx="209520" cy="97200"/>
            </a:xfrm>
            <a:custGeom>
              <a:avLst/>
              <a:gdLst>
                <a:gd name="textAreaLeft" fmla="*/ 0 w 209520"/>
                <a:gd name="textAreaRight" fmla="*/ 211320 w 209520"/>
                <a:gd name="textAreaTop" fmla="*/ 0 h 97200"/>
                <a:gd name="textAreaBottom" fmla="*/ 99000 h 97200"/>
              </a:gdLst>
              <a:ahLst/>
              <a:rect l="textAreaLeft" t="textAreaTop" r="textAreaRight" b="textAreaBottom"/>
              <a:pathLst>
                <a:path w="6657" h="3122">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w="0">
              <a:noFill/>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26" name="Google Shape;9581;p61"/>
          <p:cNvGrpSpPr/>
          <p:nvPr/>
        </p:nvGrpSpPr>
        <p:grpSpPr>
          <a:xfrm>
            <a:off x="3040920" y="3681000"/>
            <a:ext cx="354240" cy="353880"/>
            <a:chOff x="3040920" y="3681000"/>
            <a:chExt cx="354240" cy="353880"/>
          </a:xfrm>
        </p:grpSpPr>
        <p:sp>
          <p:nvSpPr>
            <p:cNvPr id="8927" name="Google Shape;9582;p61"/>
            <p:cNvSpPr/>
            <p:nvPr/>
          </p:nvSpPr>
          <p:spPr>
            <a:xfrm>
              <a:off x="3040920" y="3681000"/>
              <a:ext cx="354240" cy="353880"/>
            </a:xfrm>
            <a:custGeom>
              <a:avLst/>
              <a:gdLst>
                <a:gd name="textAreaLeft" fmla="*/ 0 w 354240"/>
                <a:gd name="textAreaRight" fmla="*/ 356040 w 354240"/>
                <a:gd name="textAreaTop" fmla="*/ 0 h 353880"/>
                <a:gd name="textAreaBottom" fmla="*/ 355680 h 353880"/>
              </a:gdLst>
              <a:ahLst/>
              <a:rect l="textAreaLeft" t="textAreaTop" r="textAreaRight" b="textAreaBottom"/>
              <a:pathLst>
                <a:path w="11216" h="11205">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28" name="Google Shape;9583;p61"/>
            <p:cNvSpPr/>
            <p:nvPr/>
          </p:nvSpPr>
          <p:spPr>
            <a:xfrm>
              <a:off x="3183120" y="3921480"/>
              <a:ext cx="57600" cy="57600"/>
            </a:xfrm>
            <a:custGeom>
              <a:avLst/>
              <a:gdLst>
                <a:gd name="textAreaLeft" fmla="*/ 0 w 57600"/>
                <a:gd name="textAreaRight" fmla="*/ 59400 w 57600"/>
                <a:gd name="textAreaTop" fmla="*/ 0 h 57600"/>
                <a:gd name="textAreaBottom" fmla="*/ 59400 h 57600"/>
              </a:gdLst>
              <a:ahLst/>
              <a:rect l="textAreaLeft" t="textAreaTop" r="textAreaRight" b="textAreaBottom"/>
              <a:pathLst>
                <a:path w="1871" h="187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8929" name="Google Shape;9584;p61"/>
            <p:cNvSpPr/>
            <p:nvPr/>
          </p:nvSpPr>
          <p:spPr>
            <a:xfrm>
              <a:off x="3149280" y="3735720"/>
              <a:ext cx="139320" cy="172800"/>
            </a:xfrm>
            <a:custGeom>
              <a:avLst/>
              <a:gdLst>
                <a:gd name="textAreaLeft" fmla="*/ 0 w 139320"/>
                <a:gd name="textAreaRight" fmla="*/ 141120 w 139320"/>
                <a:gd name="textAreaTop" fmla="*/ 0 h 172800"/>
                <a:gd name="textAreaBottom" fmla="*/ 174600 h 172800"/>
              </a:gdLst>
              <a:ahLst/>
              <a:rect l="textAreaLeft" t="textAreaTop" r="textAreaRight" b="textAreaBottom"/>
              <a:pathLst>
                <a:path w="4442" h="550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30" name="Google Shape;9585;p61"/>
          <p:cNvGrpSpPr/>
          <p:nvPr/>
        </p:nvGrpSpPr>
        <p:grpSpPr>
          <a:xfrm>
            <a:off x="3584160" y="3699360"/>
            <a:ext cx="356400" cy="316080"/>
            <a:chOff x="3584160" y="3699360"/>
            <a:chExt cx="356400" cy="316080"/>
          </a:xfrm>
        </p:grpSpPr>
        <p:sp>
          <p:nvSpPr>
            <p:cNvPr id="8931" name="Google Shape;9586;p61"/>
            <p:cNvSpPr/>
            <p:nvPr/>
          </p:nvSpPr>
          <p:spPr>
            <a:xfrm>
              <a:off x="3584160" y="3699360"/>
              <a:ext cx="356400" cy="316080"/>
            </a:xfrm>
            <a:custGeom>
              <a:avLst/>
              <a:gdLst>
                <a:gd name="textAreaLeft" fmla="*/ 0 w 356400"/>
                <a:gd name="textAreaRight" fmla="*/ 358200 w 356400"/>
                <a:gd name="textAreaTop" fmla="*/ 0 h 316080"/>
                <a:gd name="textAreaBottom" fmla="*/ 317880 h 316080"/>
              </a:gdLst>
              <a:ahLst/>
              <a:rect l="textAreaLeft" t="textAreaTop" r="textAreaRight" b="textAreaBottom"/>
              <a:pathLst>
                <a:path w="11276" h="10014">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2" name="Google Shape;9587;p61"/>
            <p:cNvSpPr/>
            <p:nvPr/>
          </p:nvSpPr>
          <p:spPr>
            <a:xfrm>
              <a:off x="3613320" y="3727080"/>
              <a:ext cx="298080" cy="259920"/>
            </a:xfrm>
            <a:custGeom>
              <a:avLst/>
              <a:gdLst>
                <a:gd name="textAreaLeft" fmla="*/ 0 w 298080"/>
                <a:gd name="textAreaRight" fmla="*/ 299880 w 298080"/>
                <a:gd name="textAreaTop" fmla="*/ 0 h 259920"/>
                <a:gd name="textAreaBottom" fmla="*/ 261720 h 259920"/>
              </a:gdLst>
              <a:ahLst/>
              <a:rect l="textAreaLeft" t="textAreaTop" r="textAreaRight" b="textAreaBottom"/>
              <a:pathLst>
                <a:path w="9442" h="824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3" name="Google Shape;9588;p61"/>
            <p:cNvSpPr/>
            <p:nvPr/>
          </p:nvSpPr>
          <p:spPr>
            <a:xfrm>
              <a:off x="3735720" y="3910320"/>
              <a:ext cx="52920" cy="52920"/>
            </a:xfrm>
            <a:custGeom>
              <a:avLst/>
              <a:gdLst>
                <a:gd name="textAreaLeft" fmla="*/ 0 w 52920"/>
                <a:gd name="textAreaRight" fmla="*/ 54720 w 52920"/>
                <a:gd name="textAreaTop" fmla="*/ 0 h 52920"/>
                <a:gd name="textAreaBottom" fmla="*/ 54720 h 52920"/>
              </a:gdLst>
              <a:ahLst/>
              <a:rect l="textAreaLeft" t="textAreaTop" r="textAreaRight" b="textAreaBottom"/>
              <a:pathLst>
                <a:path w="1728" h="1727">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8934" name="Google Shape;9589;p61"/>
            <p:cNvSpPr/>
            <p:nvPr/>
          </p:nvSpPr>
          <p:spPr>
            <a:xfrm>
              <a:off x="3738960" y="3788280"/>
              <a:ext cx="47520" cy="112680"/>
            </a:xfrm>
            <a:custGeom>
              <a:avLst/>
              <a:gdLst>
                <a:gd name="textAreaLeft" fmla="*/ 0 w 47520"/>
                <a:gd name="textAreaRight" fmla="*/ 49320 w 47520"/>
                <a:gd name="textAreaTop" fmla="*/ 0 h 112680"/>
                <a:gd name="textAreaBottom" fmla="*/ 114480 h 112680"/>
              </a:gdLst>
              <a:ahLst/>
              <a:rect l="textAreaLeft" t="textAreaTop" r="textAreaRight" b="textAreaBottom"/>
              <a:pathLst>
                <a:path w="1549" h="360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35" name="Google Shape;9590;p61"/>
          <p:cNvGrpSpPr/>
          <p:nvPr/>
        </p:nvGrpSpPr>
        <p:grpSpPr>
          <a:xfrm>
            <a:off x="4129560" y="3681000"/>
            <a:ext cx="353520" cy="352440"/>
            <a:chOff x="4129560" y="3681000"/>
            <a:chExt cx="353520" cy="352440"/>
          </a:xfrm>
        </p:grpSpPr>
        <p:sp>
          <p:nvSpPr>
            <p:cNvPr id="8936" name="Google Shape;9591;p61"/>
            <p:cNvSpPr/>
            <p:nvPr/>
          </p:nvSpPr>
          <p:spPr>
            <a:xfrm>
              <a:off x="4313880" y="3719520"/>
              <a:ext cx="131400" cy="223200"/>
            </a:xfrm>
            <a:custGeom>
              <a:avLst/>
              <a:gdLst>
                <a:gd name="textAreaLeft" fmla="*/ 0 w 131400"/>
                <a:gd name="textAreaRight" fmla="*/ 133200 w 131400"/>
                <a:gd name="textAreaTop" fmla="*/ 0 h 223200"/>
                <a:gd name="textAreaBottom" fmla="*/ 225000 h 223200"/>
              </a:gdLst>
              <a:ahLst/>
              <a:rect l="textAreaLeft" t="textAreaTop" r="textAreaRight" b="textAreaBottom"/>
              <a:pathLst>
                <a:path w="4192" h="7086">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7" name="Google Shape;9592;p61"/>
            <p:cNvSpPr/>
            <p:nvPr/>
          </p:nvSpPr>
          <p:spPr>
            <a:xfrm>
              <a:off x="4221000" y="3719160"/>
              <a:ext cx="104400" cy="130680"/>
            </a:xfrm>
            <a:custGeom>
              <a:avLst/>
              <a:gdLst>
                <a:gd name="textAreaLeft" fmla="*/ 0 w 104400"/>
                <a:gd name="textAreaRight" fmla="*/ 106200 w 104400"/>
                <a:gd name="textAreaTop" fmla="*/ 0 h 130680"/>
                <a:gd name="textAreaBottom" fmla="*/ 132480 h 130680"/>
              </a:gdLst>
              <a:ahLst/>
              <a:rect l="textAreaLeft" t="textAreaTop" r="textAreaRight" b="textAreaBottom"/>
              <a:pathLst>
                <a:path w="3347" h="4169">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w="0">
              <a:noFill/>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sp>
          <p:nvSpPr>
            <p:cNvPr id="8938" name="Google Shape;9593;p61"/>
            <p:cNvSpPr/>
            <p:nvPr/>
          </p:nvSpPr>
          <p:spPr>
            <a:xfrm>
              <a:off x="4167360" y="3772440"/>
              <a:ext cx="224280" cy="223920"/>
            </a:xfrm>
            <a:custGeom>
              <a:avLst/>
              <a:gdLst>
                <a:gd name="textAreaLeft" fmla="*/ 0 w 224280"/>
                <a:gd name="textAreaRight" fmla="*/ 226080 w 224280"/>
                <a:gd name="textAreaTop" fmla="*/ 0 h 223920"/>
                <a:gd name="textAreaBottom" fmla="*/ 225720 h 223920"/>
              </a:gdLst>
              <a:ahLst/>
              <a:rect l="textAreaLeft" t="textAreaTop" r="textAreaRight" b="textAreaBottom"/>
              <a:pathLst>
                <a:path w="7121" h="7109">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39" name="Google Shape;9594;p61"/>
            <p:cNvSpPr/>
            <p:nvPr/>
          </p:nvSpPr>
          <p:spPr>
            <a:xfrm>
              <a:off x="4129560" y="3681000"/>
              <a:ext cx="353520" cy="352440"/>
            </a:xfrm>
            <a:custGeom>
              <a:avLst/>
              <a:gdLst>
                <a:gd name="textAreaLeft" fmla="*/ 0 w 353520"/>
                <a:gd name="textAreaRight" fmla="*/ 355320 w 353520"/>
                <a:gd name="textAreaTop" fmla="*/ 0 h 352440"/>
                <a:gd name="textAreaBottom" fmla="*/ 354240 h 352440"/>
              </a:gdLst>
              <a:ahLst/>
              <a:rect l="textAreaLeft" t="textAreaTop" r="textAreaRight" b="textAreaBottom"/>
              <a:pathLst>
                <a:path w="11192" h="11157">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40" name="Google Shape;9595;p61"/>
          <p:cNvGrpSpPr/>
          <p:nvPr/>
        </p:nvGrpSpPr>
        <p:grpSpPr>
          <a:xfrm>
            <a:off x="4673520" y="3680280"/>
            <a:ext cx="353520" cy="353880"/>
            <a:chOff x="4673520" y="3680280"/>
            <a:chExt cx="353520" cy="353880"/>
          </a:xfrm>
        </p:grpSpPr>
        <p:sp>
          <p:nvSpPr>
            <p:cNvPr id="8941" name="Google Shape;9596;p61"/>
            <p:cNvSpPr/>
            <p:nvPr/>
          </p:nvSpPr>
          <p:spPr>
            <a:xfrm>
              <a:off x="4673520" y="3680280"/>
              <a:ext cx="353520" cy="353880"/>
            </a:xfrm>
            <a:custGeom>
              <a:avLst/>
              <a:gdLst>
                <a:gd name="textAreaLeft" fmla="*/ 0 w 353520"/>
                <a:gd name="textAreaRight" fmla="*/ 355320 w 353520"/>
                <a:gd name="textAreaTop" fmla="*/ 0 h 353880"/>
                <a:gd name="textAreaBottom" fmla="*/ 355680 h 353880"/>
              </a:gdLst>
              <a:ahLst/>
              <a:rect l="textAreaLeft" t="textAreaTop" r="textAreaRight" b="textAreaBottom"/>
              <a:pathLst>
                <a:path w="11193" h="11205">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42" name="Google Shape;9597;p61"/>
            <p:cNvSpPr/>
            <p:nvPr/>
          </p:nvSpPr>
          <p:spPr>
            <a:xfrm>
              <a:off x="4806000" y="3736800"/>
              <a:ext cx="91080" cy="90720"/>
            </a:xfrm>
            <a:custGeom>
              <a:avLst/>
              <a:gdLst>
                <a:gd name="textAreaLeft" fmla="*/ 0 w 91080"/>
                <a:gd name="textAreaRight" fmla="*/ 92880 w 91080"/>
                <a:gd name="textAreaTop" fmla="*/ 0 h 90720"/>
                <a:gd name="textAreaBottom" fmla="*/ 92520 h 90720"/>
              </a:gdLst>
              <a:ahLst/>
              <a:rect l="textAreaLeft" t="textAreaTop" r="textAreaRight" b="textAreaBottom"/>
              <a:pathLst>
                <a:path w="2930" h="2918">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w="0">
              <a:noFill/>
            </a:ln>
          </p:spPr>
          <p:style>
            <a:lnRef idx="0"/>
            <a:fillRef idx="0"/>
            <a:effectRef idx="0"/>
            <a:fontRef idx="minor"/>
          </p:style>
          <p:txBody>
            <a:bodyPr lIns="90000" rIns="90000"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8943" name="Google Shape;9598;p61"/>
            <p:cNvSpPr/>
            <p:nvPr/>
          </p:nvSpPr>
          <p:spPr>
            <a:xfrm>
              <a:off x="4779360" y="3841200"/>
              <a:ext cx="141840" cy="137160"/>
            </a:xfrm>
            <a:custGeom>
              <a:avLst/>
              <a:gdLst>
                <a:gd name="textAreaLeft" fmla="*/ 0 w 141840"/>
                <a:gd name="textAreaRight" fmla="*/ 143640 w 141840"/>
                <a:gd name="textAreaTop" fmla="*/ 0 h 137160"/>
                <a:gd name="textAreaBottom" fmla="*/ 138960 h 137160"/>
              </a:gdLst>
              <a:ahLst/>
              <a:rect l="textAreaLeft" t="textAreaTop" r="textAreaRight" b="textAreaBottom"/>
              <a:pathLst>
                <a:path w="4526" h="4371">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w="0">
              <a:noFill/>
            </a:ln>
          </p:spPr>
          <p:style>
            <a:lnRef idx="0"/>
            <a:fillRef idx="0"/>
            <a:effectRef idx="0"/>
            <a:fontRef idx="minor"/>
          </p:style>
          <p:txBody>
            <a:bodyPr lIns="90000" rIns="90000" tIns="69480" bIns="69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44" name="Google Shape;9599;p61"/>
          <p:cNvGrpSpPr/>
          <p:nvPr/>
        </p:nvGrpSpPr>
        <p:grpSpPr>
          <a:xfrm>
            <a:off x="5779440" y="3699360"/>
            <a:ext cx="315720" cy="316800"/>
            <a:chOff x="5779440" y="3699360"/>
            <a:chExt cx="315720" cy="316800"/>
          </a:xfrm>
        </p:grpSpPr>
        <p:sp>
          <p:nvSpPr>
            <p:cNvPr id="8945" name="Google Shape;9600;p61"/>
            <p:cNvSpPr/>
            <p:nvPr/>
          </p:nvSpPr>
          <p:spPr>
            <a:xfrm>
              <a:off x="5892840" y="3700440"/>
              <a:ext cx="202320" cy="315720"/>
            </a:xfrm>
            <a:custGeom>
              <a:avLst/>
              <a:gdLst>
                <a:gd name="textAreaLeft" fmla="*/ 0 w 202320"/>
                <a:gd name="textAreaRight" fmla="*/ 204120 w 202320"/>
                <a:gd name="textAreaTop" fmla="*/ 0 h 315720"/>
                <a:gd name="textAreaBottom" fmla="*/ 317520 h 315720"/>
              </a:gdLst>
              <a:ah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46" name="Google Shape;9601;p61"/>
            <p:cNvSpPr/>
            <p:nvPr/>
          </p:nvSpPr>
          <p:spPr>
            <a:xfrm>
              <a:off x="5779440" y="3699360"/>
              <a:ext cx="193320" cy="315000"/>
            </a:xfrm>
            <a:custGeom>
              <a:avLst/>
              <a:gdLst>
                <a:gd name="textAreaLeft" fmla="*/ 0 w 193320"/>
                <a:gd name="textAreaRight" fmla="*/ 195120 w 193320"/>
                <a:gd name="textAreaTop" fmla="*/ 0 h 315000"/>
                <a:gd name="textAreaBottom" fmla="*/ 316800 h 315000"/>
              </a:gdLst>
              <a:ah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8947" name="Google Shape;9602;p61"/>
          <p:cNvSpPr/>
          <p:nvPr/>
        </p:nvSpPr>
        <p:spPr>
          <a:xfrm>
            <a:off x="6304680" y="3694320"/>
            <a:ext cx="354240" cy="326520"/>
          </a:xfrm>
          <a:custGeom>
            <a:avLst/>
            <a:gdLst>
              <a:gd name="textAreaLeft" fmla="*/ 0 w 354240"/>
              <a:gd name="textAreaRight" fmla="*/ 356040 w 354240"/>
              <a:gd name="textAreaTop" fmla="*/ 0 h 326520"/>
              <a:gd name="textAreaBottom" fmla="*/ 328320 h 326520"/>
            </a:gdLst>
            <a:ahLst/>
            <a:rect l="textAreaLeft" t="textAreaTop" r="textAreaRight" b="textAreaBottom"/>
            <a:pathLst>
              <a:path w="11217" h="10342">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948" name="Google Shape;9603;p61"/>
          <p:cNvGrpSpPr/>
          <p:nvPr/>
        </p:nvGrpSpPr>
        <p:grpSpPr>
          <a:xfrm>
            <a:off x="7390440" y="3681000"/>
            <a:ext cx="370440" cy="353520"/>
            <a:chOff x="7390440" y="3681000"/>
            <a:chExt cx="370440" cy="353520"/>
          </a:xfrm>
        </p:grpSpPr>
        <p:sp>
          <p:nvSpPr>
            <p:cNvPr id="8949" name="Google Shape;9604;p61"/>
            <p:cNvSpPr/>
            <p:nvPr/>
          </p:nvSpPr>
          <p:spPr>
            <a:xfrm>
              <a:off x="7390440" y="3745080"/>
              <a:ext cx="292320" cy="289440"/>
            </a:xfrm>
            <a:custGeom>
              <a:avLst/>
              <a:gdLst>
                <a:gd name="textAreaLeft" fmla="*/ 0 w 292320"/>
                <a:gd name="textAreaRight" fmla="*/ 294120 w 292320"/>
                <a:gd name="textAreaTop" fmla="*/ 0 h 289440"/>
                <a:gd name="textAreaBottom" fmla="*/ 291240 h 289440"/>
              </a:gdLst>
              <a:ahLst/>
              <a:rect l="textAreaLeft" t="textAreaTop" r="textAreaRight" b="textAreaBottom"/>
              <a:pathLst>
                <a:path w="9264" h="9169">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50" name="Google Shape;9605;p61"/>
            <p:cNvSpPr/>
            <p:nvPr/>
          </p:nvSpPr>
          <p:spPr>
            <a:xfrm>
              <a:off x="7408800" y="3772080"/>
              <a:ext cx="257760" cy="234360"/>
            </a:xfrm>
            <a:custGeom>
              <a:avLst/>
              <a:gdLst>
                <a:gd name="textAreaLeft" fmla="*/ 0 w 257760"/>
                <a:gd name="textAreaRight" fmla="*/ 259560 w 257760"/>
                <a:gd name="textAreaTop" fmla="*/ 0 h 234360"/>
                <a:gd name="textAreaBottom" fmla="*/ 236160 h 234360"/>
              </a:gdLst>
              <a:ahLst/>
              <a:rect l="textAreaLeft" t="textAreaTop" r="textAreaRight" b="textAreaBottom"/>
              <a:pathLst>
                <a:path w="8169" h="744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51" name="Google Shape;9606;p61"/>
            <p:cNvSpPr/>
            <p:nvPr/>
          </p:nvSpPr>
          <p:spPr>
            <a:xfrm>
              <a:off x="7488000" y="3681000"/>
              <a:ext cx="272880" cy="257760"/>
            </a:xfrm>
            <a:custGeom>
              <a:avLst/>
              <a:gdLst>
                <a:gd name="textAreaLeft" fmla="*/ 0 w 272880"/>
                <a:gd name="textAreaRight" fmla="*/ 274680 w 272880"/>
                <a:gd name="textAreaTop" fmla="*/ 0 h 257760"/>
                <a:gd name="textAreaBottom" fmla="*/ 259560 h 257760"/>
              </a:gdLst>
              <a:ahLst/>
              <a:rect l="textAreaLeft" t="textAreaTop" r="textAreaRight" b="textAreaBottom"/>
              <a:pathLst>
                <a:path w="8645" h="8174">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52" name="Google Shape;9607;p61"/>
            <p:cNvSpPr/>
            <p:nvPr/>
          </p:nvSpPr>
          <p:spPr>
            <a:xfrm>
              <a:off x="7691760" y="3789360"/>
              <a:ext cx="32400" cy="101160"/>
            </a:xfrm>
            <a:custGeom>
              <a:avLst/>
              <a:gdLst>
                <a:gd name="textAreaLeft" fmla="*/ 0 w 32400"/>
                <a:gd name="textAreaRight" fmla="*/ 34200 w 32400"/>
                <a:gd name="textAreaTop" fmla="*/ 0 h 101160"/>
                <a:gd name="textAreaBottom" fmla="*/ 102960 h 101160"/>
              </a:gdLst>
              <a:ahLst/>
              <a:rect l="textAreaLeft" t="textAreaTop" r="textAreaRight" b="textAreaBottom"/>
              <a:pathLst>
                <a:path w="1073" h="3241">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8953" name="Google Shape;9608;p61"/>
            <p:cNvSpPr/>
            <p:nvPr/>
          </p:nvSpPr>
          <p:spPr>
            <a:xfrm>
              <a:off x="7535880" y="3708000"/>
              <a:ext cx="171360" cy="70200"/>
            </a:xfrm>
            <a:custGeom>
              <a:avLst/>
              <a:gdLst>
                <a:gd name="textAreaLeft" fmla="*/ 0 w 171360"/>
                <a:gd name="textAreaRight" fmla="*/ 173160 w 171360"/>
                <a:gd name="textAreaTop" fmla="*/ 0 h 70200"/>
                <a:gd name="textAreaBottom" fmla="*/ 72000 h 70200"/>
              </a:gdLst>
              <a:ahLst/>
              <a:rect l="textAreaLeft" t="textAreaTop" r="textAreaRight" b="textAreaBottom"/>
              <a:pathLst>
                <a:path w="5454" h="2269">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8954" name="Google Shape;9609;p61"/>
            <p:cNvSpPr/>
            <p:nvPr/>
          </p:nvSpPr>
          <p:spPr>
            <a:xfrm>
              <a:off x="7501320" y="3819240"/>
              <a:ext cx="73800" cy="139680"/>
            </a:xfrm>
            <a:custGeom>
              <a:avLst/>
              <a:gdLst>
                <a:gd name="textAreaLeft" fmla="*/ 0 w 73800"/>
                <a:gd name="textAreaRight" fmla="*/ 75600 w 73800"/>
                <a:gd name="textAreaTop" fmla="*/ 0 h 139680"/>
                <a:gd name="textAreaBottom" fmla="*/ 141480 h 139680"/>
              </a:gdLst>
              <a:ahLst/>
              <a:rect l="textAreaLeft" t="textAreaTop" r="textAreaRight" b="textAreaBottom"/>
              <a:pathLst>
                <a:path w="2382" h="4454">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55" name="Google Shape;9610;p61"/>
          <p:cNvGrpSpPr/>
          <p:nvPr/>
        </p:nvGrpSpPr>
        <p:grpSpPr>
          <a:xfrm>
            <a:off x="1421640" y="4125600"/>
            <a:ext cx="372960" cy="372240"/>
            <a:chOff x="1421640" y="4125600"/>
            <a:chExt cx="372960" cy="372240"/>
          </a:xfrm>
        </p:grpSpPr>
        <p:sp>
          <p:nvSpPr>
            <p:cNvPr id="8956" name="Google Shape;9611;p61"/>
            <p:cNvSpPr/>
            <p:nvPr/>
          </p:nvSpPr>
          <p:spPr>
            <a:xfrm>
              <a:off x="1421640" y="4266000"/>
              <a:ext cx="372960" cy="231840"/>
            </a:xfrm>
            <a:custGeom>
              <a:avLst/>
              <a:gdLst>
                <a:gd name="textAreaLeft" fmla="*/ 0 w 372960"/>
                <a:gd name="textAreaRight" fmla="*/ 374760 w 372960"/>
                <a:gd name="textAreaTop" fmla="*/ 0 h 231840"/>
                <a:gd name="textAreaBottom" fmla="*/ 233640 h 231840"/>
              </a:gdLst>
              <a:ahLst/>
              <a:rect l="textAreaLeft" t="textAreaTop" r="textAreaRight" b="textAreaBottom"/>
              <a:pathLst>
                <a:path w="11800" h="7359">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57" name="Google Shape;9612;p61"/>
            <p:cNvSpPr/>
            <p:nvPr/>
          </p:nvSpPr>
          <p:spPr>
            <a:xfrm>
              <a:off x="1428120" y="4125600"/>
              <a:ext cx="355320" cy="213840"/>
            </a:xfrm>
            <a:custGeom>
              <a:avLst/>
              <a:gdLst>
                <a:gd name="textAreaLeft" fmla="*/ 0 w 355320"/>
                <a:gd name="textAreaRight" fmla="*/ 357120 w 355320"/>
                <a:gd name="textAreaTop" fmla="*/ 0 h 213840"/>
                <a:gd name="textAreaBottom" fmla="*/ 215640 h 213840"/>
              </a:gdLst>
              <a:ahLst/>
              <a:rect l="textAreaLeft" t="textAreaTop" r="textAreaRight" b="textAreaBottom"/>
              <a:pathLst>
                <a:path w="11241" h="6789">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58" name="Google Shape;9613;p61"/>
          <p:cNvGrpSpPr/>
          <p:nvPr/>
        </p:nvGrpSpPr>
        <p:grpSpPr>
          <a:xfrm>
            <a:off x="1973160" y="4156200"/>
            <a:ext cx="356040" cy="340560"/>
            <a:chOff x="1973160" y="4156200"/>
            <a:chExt cx="356040" cy="340560"/>
          </a:xfrm>
        </p:grpSpPr>
        <p:sp>
          <p:nvSpPr>
            <p:cNvPr id="8959" name="Google Shape;9614;p61"/>
            <p:cNvSpPr/>
            <p:nvPr/>
          </p:nvSpPr>
          <p:spPr>
            <a:xfrm>
              <a:off x="2129040" y="4156200"/>
              <a:ext cx="17280" cy="96120"/>
            </a:xfrm>
            <a:custGeom>
              <a:avLst/>
              <a:gdLst>
                <a:gd name="textAreaLeft" fmla="*/ 0 w 17280"/>
                <a:gd name="textAreaRight" fmla="*/ 19080 w 17280"/>
                <a:gd name="textAreaTop" fmla="*/ 0 h 96120"/>
                <a:gd name="textAreaBottom" fmla="*/ 97920 h 96120"/>
              </a:gdLst>
              <a:ahLst/>
              <a:rect l="textAreaLeft" t="textAreaTop" r="textAreaRight" b="textAreaBottom"/>
              <a:pathLst>
                <a:path w="596" h="3085">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w="0">
              <a:noFill/>
            </a:ln>
          </p:spPr>
          <p:style>
            <a:lnRef idx="0"/>
            <a:fillRef idx="0"/>
            <a:effectRef idx="0"/>
            <a:fontRef idx="minor"/>
          </p:style>
          <p:txBody>
            <a:bodyPr lIns="90000" rIns="90000" tIns="48960" bIns="48960" anchor="ctr">
              <a:noAutofit/>
            </a:bodyPr>
            <a:p>
              <a:pPr>
                <a:lnSpc>
                  <a:spcPct val="100000"/>
                </a:lnSpc>
                <a:tabLst>
                  <a:tab algn="l" pos="0"/>
                </a:tabLst>
              </a:pPr>
              <a:endParaRPr b="0" lang="en-US" sz="1400" spc="-1" strike="noStrike">
                <a:solidFill>
                  <a:srgbClr val="ffffff"/>
                </a:solidFill>
                <a:latin typeface="Arial"/>
              </a:endParaRPr>
            </a:p>
          </p:txBody>
        </p:sp>
        <p:sp>
          <p:nvSpPr>
            <p:cNvPr id="8960" name="Google Shape;9615;p61"/>
            <p:cNvSpPr/>
            <p:nvPr/>
          </p:nvSpPr>
          <p:spPr>
            <a:xfrm>
              <a:off x="2174760" y="4156200"/>
              <a:ext cx="17280" cy="96120"/>
            </a:xfrm>
            <a:custGeom>
              <a:avLst/>
              <a:gdLst>
                <a:gd name="textAreaLeft" fmla="*/ 0 w 17280"/>
                <a:gd name="textAreaRight" fmla="*/ 19080 w 17280"/>
                <a:gd name="textAreaTop" fmla="*/ 0 h 96120"/>
                <a:gd name="textAreaBottom" fmla="*/ 97920 h 96120"/>
              </a:gdLst>
              <a:ahLst/>
              <a:rect l="textAreaLeft" t="textAreaTop" r="textAreaRight" b="textAreaBottom"/>
              <a:pathLst>
                <a:path w="597" h="3085">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w="0">
              <a:noFill/>
            </a:ln>
          </p:spPr>
          <p:style>
            <a:lnRef idx="0"/>
            <a:fillRef idx="0"/>
            <a:effectRef idx="0"/>
            <a:fontRef idx="minor"/>
          </p:style>
          <p:txBody>
            <a:bodyPr lIns="90000" rIns="90000" tIns="48960" bIns="48960" anchor="ctr">
              <a:noAutofit/>
            </a:bodyPr>
            <a:p>
              <a:pPr>
                <a:lnSpc>
                  <a:spcPct val="100000"/>
                </a:lnSpc>
                <a:tabLst>
                  <a:tab algn="l" pos="0"/>
                </a:tabLst>
              </a:pPr>
              <a:endParaRPr b="0" lang="en-US" sz="1400" spc="-1" strike="noStrike">
                <a:solidFill>
                  <a:srgbClr val="ffffff"/>
                </a:solidFill>
                <a:latin typeface="Arial"/>
              </a:endParaRPr>
            </a:p>
          </p:txBody>
        </p:sp>
        <p:sp>
          <p:nvSpPr>
            <p:cNvPr id="8961" name="Google Shape;9616;p61"/>
            <p:cNvSpPr/>
            <p:nvPr/>
          </p:nvSpPr>
          <p:spPr>
            <a:xfrm>
              <a:off x="1992600" y="4460760"/>
              <a:ext cx="336600" cy="36000"/>
            </a:xfrm>
            <a:custGeom>
              <a:avLst/>
              <a:gdLst>
                <a:gd name="textAreaLeft" fmla="*/ 0 w 336600"/>
                <a:gd name="textAreaRight" fmla="*/ 338400 w 336600"/>
                <a:gd name="textAreaTop" fmla="*/ 0 h 36000"/>
                <a:gd name="textAreaBottom" fmla="*/ 37800 h 36000"/>
              </a:gdLst>
              <a:ahLst/>
              <a:rect l="textAreaLeft" t="textAreaTop" r="textAreaRight" b="textAreaBottom"/>
              <a:pathLst>
                <a:path w="10658" h="1192">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8962" name="Google Shape;9617;p61"/>
            <p:cNvSpPr/>
            <p:nvPr/>
          </p:nvSpPr>
          <p:spPr>
            <a:xfrm>
              <a:off x="1996200" y="4288680"/>
              <a:ext cx="58680" cy="67320"/>
            </a:xfrm>
            <a:custGeom>
              <a:avLst/>
              <a:gdLst>
                <a:gd name="textAreaLeft" fmla="*/ 0 w 58680"/>
                <a:gd name="textAreaRight" fmla="*/ 60480 w 58680"/>
                <a:gd name="textAreaTop" fmla="*/ 0 h 67320"/>
                <a:gd name="textAreaBottom" fmla="*/ 69120 h 67320"/>
              </a:gdLst>
              <a:ahLst/>
              <a:rect l="textAreaLeft" t="textAreaTop" r="textAreaRight" b="textAreaBottom"/>
              <a:pathLst>
                <a:path w="1906" h="218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8963" name="Google Shape;9618;p61"/>
            <p:cNvSpPr/>
            <p:nvPr/>
          </p:nvSpPr>
          <p:spPr>
            <a:xfrm>
              <a:off x="1973160" y="4266000"/>
              <a:ext cx="304920" cy="182520"/>
            </a:xfrm>
            <a:custGeom>
              <a:avLst/>
              <a:gdLst>
                <a:gd name="textAreaLeft" fmla="*/ 0 w 304920"/>
                <a:gd name="textAreaRight" fmla="*/ 306720 w 304920"/>
                <a:gd name="textAreaTop" fmla="*/ 0 h 182520"/>
                <a:gd name="textAreaBottom" fmla="*/ 184320 h 182520"/>
              </a:gdLst>
              <a:ahLst/>
              <a:rect l="textAreaLeft" t="textAreaTop" r="textAreaRight" b="textAreaBottom"/>
              <a:pathLst>
                <a:path w="9657" h="5799">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64" name="Google Shape;9619;p61"/>
            <p:cNvSpPr/>
            <p:nvPr/>
          </p:nvSpPr>
          <p:spPr>
            <a:xfrm>
              <a:off x="2156040" y="4319640"/>
              <a:ext cx="91800" cy="97560"/>
            </a:xfrm>
            <a:custGeom>
              <a:avLst/>
              <a:gdLst>
                <a:gd name="textAreaLeft" fmla="*/ 0 w 91800"/>
                <a:gd name="textAreaRight" fmla="*/ 93600 w 91800"/>
                <a:gd name="textAreaTop" fmla="*/ 0 h 97560"/>
                <a:gd name="textAreaBottom" fmla="*/ 99360 h 97560"/>
              </a:gdLst>
              <a:ahLst/>
              <a:rect l="textAreaLeft" t="textAreaTop" r="textAreaRight" b="textAreaBottom"/>
              <a:pathLst>
                <a:path w="2942" h="3133">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65" name="Google Shape;9620;p61"/>
          <p:cNvGrpSpPr/>
          <p:nvPr/>
        </p:nvGrpSpPr>
        <p:grpSpPr>
          <a:xfrm>
            <a:off x="2523600" y="4135680"/>
            <a:ext cx="339120" cy="338400"/>
            <a:chOff x="2523600" y="4135680"/>
            <a:chExt cx="339120" cy="338400"/>
          </a:xfrm>
        </p:grpSpPr>
        <p:sp>
          <p:nvSpPr>
            <p:cNvPr id="8966" name="Google Shape;9621;p61"/>
            <p:cNvSpPr/>
            <p:nvPr/>
          </p:nvSpPr>
          <p:spPr>
            <a:xfrm>
              <a:off x="2523600" y="4135680"/>
              <a:ext cx="339120" cy="338400"/>
            </a:xfrm>
            <a:custGeom>
              <a:avLst/>
              <a:gdLst>
                <a:gd name="textAreaLeft" fmla="*/ 0 w 339120"/>
                <a:gd name="textAreaRight" fmla="*/ 340920 w 339120"/>
                <a:gd name="textAreaTop" fmla="*/ 0 h 338400"/>
                <a:gd name="textAreaBottom" fmla="*/ 340200 h 338400"/>
              </a:gdLst>
              <a:ahLst/>
              <a:rect l="textAreaLeft" t="textAreaTop" r="textAreaRight" b="textAreaBottom"/>
              <a:pathLst>
                <a:path w="10740" h="10717">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67" name="Google Shape;9622;p61"/>
            <p:cNvSpPr/>
            <p:nvPr/>
          </p:nvSpPr>
          <p:spPr>
            <a:xfrm>
              <a:off x="2561400" y="4278960"/>
              <a:ext cx="34920" cy="35280"/>
            </a:xfrm>
            <a:custGeom>
              <a:avLst/>
              <a:gdLst>
                <a:gd name="textAreaLeft" fmla="*/ 0 w 34920"/>
                <a:gd name="textAreaRight" fmla="*/ 36720 w 34920"/>
                <a:gd name="textAreaTop" fmla="*/ 0 h 35280"/>
                <a:gd name="textAreaBottom" fmla="*/ 37080 h 35280"/>
              </a:gdLst>
              <a:ahLst/>
              <a:rect l="textAreaLeft" t="textAreaTop" r="textAreaRight" b="textAreaBottom"/>
              <a:pathLst>
                <a:path w="1156" h="1167">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68" name="Google Shape;9623;p61"/>
          <p:cNvGrpSpPr/>
          <p:nvPr/>
        </p:nvGrpSpPr>
        <p:grpSpPr>
          <a:xfrm>
            <a:off x="3040560" y="4130280"/>
            <a:ext cx="390240" cy="348480"/>
            <a:chOff x="3040560" y="4130280"/>
            <a:chExt cx="390240" cy="348480"/>
          </a:xfrm>
        </p:grpSpPr>
        <p:sp>
          <p:nvSpPr>
            <p:cNvPr id="8969" name="Google Shape;9624;p61"/>
            <p:cNvSpPr/>
            <p:nvPr/>
          </p:nvSpPr>
          <p:spPr>
            <a:xfrm>
              <a:off x="3080880" y="4144680"/>
              <a:ext cx="60840" cy="64440"/>
            </a:xfrm>
            <a:custGeom>
              <a:avLst/>
              <a:gdLst>
                <a:gd name="textAreaLeft" fmla="*/ 0 w 60840"/>
                <a:gd name="textAreaRight" fmla="*/ 62640 w 60840"/>
                <a:gd name="textAreaTop" fmla="*/ 0 h 64440"/>
                <a:gd name="textAreaBottom" fmla="*/ 66240 h 64440"/>
              </a:gdLst>
              <a:ahLst/>
              <a:rect l="textAreaLeft" t="textAreaTop" r="textAreaRight" b="textAreaBottom"/>
              <a:pathLst>
                <a:path w="1977" h="2086">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w="0">
              <a:noFill/>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8970" name="Google Shape;9625;p61"/>
            <p:cNvSpPr/>
            <p:nvPr/>
          </p:nvSpPr>
          <p:spPr>
            <a:xfrm>
              <a:off x="3040560" y="4192920"/>
              <a:ext cx="56880" cy="53280"/>
            </a:xfrm>
            <a:custGeom>
              <a:avLst/>
              <a:gdLst>
                <a:gd name="textAreaLeft" fmla="*/ 0 w 56880"/>
                <a:gd name="textAreaRight" fmla="*/ 58680 w 56880"/>
                <a:gd name="textAreaTop" fmla="*/ 0 h 53280"/>
                <a:gd name="textAreaBottom" fmla="*/ 55080 h 53280"/>
              </a:gdLst>
              <a:ahLst/>
              <a:rect l="textAreaLeft" t="textAreaTop" r="textAreaRight" b="textAreaBottom"/>
              <a:pathLst>
                <a:path w="1846" h="1739">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8971" name="Google Shape;9626;p61"/>
            <p:cNvSpPr/>
            <p:nvPr/>
          </p:nvSpPr>
          <p:spPr>
            <a:xfrm>
              <a:off x="3147840" y="4130280"/>
              <a:ext cx="54360" cy="67320"/>
            </a:xfrm>
            <a:custGeom>
              <a:avLst/>
              <a:gdLst>
                <a:gd name="textAreaLeft" fmla="*/ 0 w 54360"/>
                <a:gd name="textAreaRight" fmla="*/ 56160 w 54360"/>
                <a:gd name="textAreaTop" fmla="*/ 0 h 67320"/>
                <a:gd name="textAreaBottom" fmla="*/ 69120 h 67320"/>
              </a:gdLst>
              <a:ahLst/>
              <a:rect l="textAreaLeft" t="textAreaTop" r="textAreaRight" b="textAreaBottom"/>
              <a:pathLst>
                <a:path w="1763" h="2175">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8972" name="Google Shape;9627;p61"/>
            <p:cNvSpPr/>
            <p:nvPr/>
          </p:nvSpPr>
          <p:spPr>
            <a:xfrm>
              <a:off x="3205440" y="4158000"/>
              <a:ext cx="50760" cy="57960"/>
            </a:xfrm>
            <a:custGeom>
              <a:avLst/>
              <a:gdLst>
                <a:gd name="textAreaLeft" fmla="*/ 0 w 50760"/>
                <a:gd name="textAreaRight" fmla="*/ 52560 w 50760"/>
                <a:gd name="textAreaTop" fmla="*/ 0 h 57960"/>
                <a:gd name="textAreaBottom" fmla="*/ 59760 h 57960"/>
              </a:gdLst>
              <a:ahLst/>
              <a:rect l="textAreaLeft" t="textAreaTop" r="textAreaRight" b="textAreaBottom"/>
              <a:pathLst>
                <a:path w="1656" h="188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8973" name="Google Shape;9628;p61"/>
            <p:cNvSpPr/>
            <p:nvPr/>
          </p:nvSpPr>
          <p:spPr>
            <a:xfrm>
              <a:off x="3092760" y="4212000"/>
              <a:ext cx="142560" cy="100800"/>
            </a:xfrm>
            <a:custGeom>
              <a:avLst/>
              <a:gdLst>
                <a:gd name="textAreaLeft" fmla="*/ 0 w 142560"/>
                <a:gd name="textAreaRight" fmla="*/ 144360 w 142560"/>
                <a:gd name="textAreaTop" fmla="*/ 0 h 100800"/>
                <a:gd name="textAreaBottom" fmla="*/ 102600 h 100800"/>
              </a:gdLst>
              <a:ahLst/>
              <a:rect l="textAreaLeft" t="textAreaTop" r="textAreaRight" b="textAreaBottom"/>
              <a:pathLst>
                <a:path w="4549" h="3236">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w="0">
              <a:noFill/>
            </a:ln>
          </p:spPr>
          <p:style>
            <a:lnRef idx="0"/>
            <a:fillRef idx="0"/>
            <a:effectRef idx="0"/>
            <a:fontRef idx="minor"/>
          </p:style>
          <p:txBody>
            <a:bodyPr lIns="90000" rIns="90000" tIns="51120" bIns="51120" anchor="ctr">
              <a:noAutofit/>
            </a:bodyPr>
            <a:p>
              <a:pPr>
                <a:lnSpc>
                  <a:spcPct val="100000"/>
                </a:lnSpc>
                <a:tabLst>
                  <a:tab algn="l" pos="0"/>
                </a:tabLst>
              </a:pPr>
              <a:endParaRPr b="0" lang="en-US" sz="1400" spc="-1" strike="noStrike">
                <a:solidFill>
                  <a:srgbClr val="ffffff"/>
                </a:solidFill>
                <a:latin typeface="Arial"/>
              </a:endParaRPr>
            </a:p>
          </p:txBody>
        </p:sp>
        <p:sp>
          <p:nvSpPr>
            <p:cNvPr id="8974" name="Google Shape;9629;p61"/>
            <p:cNvSpPr/>
            <p:nvPr/>
          </p:nvSpPr>
          <p:spPr>
            <a:xfrm>
              <a:off x="3283200" y="4290480"/>
              <a:ext cx="53280" cy="69120"/>
            </a:xfrm>
            <a:custGeom>
              <a:avLst/>
              <a:gdLst>
                <a:gd name="textAreaLeft" fmla="*/ 0 w 53280"/>
                <a:gd name="textAreaRight" fmla="*/ 55080 w 53280"/>
                <a:gd name="textAreaTop" fmla="*/ 0 h 69120"/>
                <a:gd name="textAreaBottom" fmla="*/ 70920 h 69120"/>
              </a:gdLst>
              <a:ahLst/>
              <a:rect l="textAreaLeft" t="textAreaTop" r="textAreaRight" b="textAreaBottom"/>
              <a:pathLst>
                <a:path w="1740" h="2229">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8975" name="Google Shape;9630;p61"/>
            <p:cNvSpPr/>
            <p:nvPr/>
          </p:nvSpPr>
          <p:spPr>
            <a:xfrm>
              <a:off x="3221640" y="4306680"/>
              <a:ext cx="52560" cy="60840"/>
            </a:xfrm>
            <a:custGeom>
              <a:avLst/>
              <a:gdLst>
                <a:gd name="textAreaLeft" fmla="*/ 0 w 52560"/>
                <a:gd name="textAreaRight" fmla="*/ 54360 w 52560"/>
                <a:gd name="textAreaTop" fmla="*/ 0 h 60840"/>
                <a:gd name="textAreaBottom" fmla="*/ 62640 h 60840"/>
              </a:gdLst>
              <a:ahLst/>
              <a:rect l="textAreaLeft" t="textAreaTop" r="textAreaRight" b="textAreaBottom"/>
              <a:pathLst>
                <a:path w="1715" h="1967">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8976" name="Google Shape;9631;p61"/>
            <p:cNvSpPr/>
            <p:nvPr/>
          </p:nvSpPr>
          <p:spPr>
            <a:xfrm>
              <a:off x="3333600" y="4316760"/>
              <a:ext cx="65160" cy="60840"/>
            </a:xfrm>
            <a:custGeom>
              <a:avLst/>
              <a:gdLst>
                <a:gd name="textAreaLeft" fmla="*/ 0 w 65160"/>
                <a:gd name="textAreaRight" fmla="*/ 66960 w 65160"/>
                <a:gd name="textAreaTop" fmla="*/ 0 h 60840"/>
                <a:gd name="textAreaBottom" fmla="*/ 62640 h 60840"/>
              </a:gdLst>
              <a:ahLst/>
              <a:rect l="textAreaLeft" t="textAreaTop" r="textAreaRight" b="textAreaBottom"/>
              <a:pathLst>
                <a:path w="2108" h="1976">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8977" name="Google Shape;9632;p61"/>
            <p:cNvSpPr/>
            <p:nvPr/>
          </p:nvSpPr>
          <p:spPr>
            <a:xfrm>
              <a:off x="3371040" y="4372560"/>
              <a:ext cx="59760" cy="50040"/>
            </a:xfrm>
            <a:custGeom>
              <a:avLst/>
              <a:gdLst>
                <a:gd name="textAreaLeft" fmla="*/ 0 w 59760"/>
                <a:gd name="textAreaRight" fmla="*/ 61560 w 59760"/>
                <a:gd name="textAreaTop" fmla="*/ 0 h 50040"/>
                <a:gd name="textAreaBottom" fmla="*/ 51840 h 50040"/>
              </a:gdLst>
              <a:ahLst/>
              <a:rect l="textAreaLeft" t="textAreaTop" r="textAreaRight" b="textAreaBottom"/>
              <a:pathLst>
                <a:path w="1941" h="163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8978" name="Google Shape;9633;p61"/>
            <p:cNvSpPr/>
            <p:nvPr/>
          </p:nvSpPr>
          <p:spPr>
            <a:xfrm>
              <a:off x="3227760" y="4370760"/>
              <a:ext cx="141120" cy="108000"/>
            </a:xfrm>
            <a:custGeom>
              <a:avLst/>
              <a:gdLst>
                <a:gd name="textAreaLeft" fmla="*/ 0 w 141120"/>
                <a:gd name="textAreaRight" fmla="*/ 142920 w 141120"/>
                <a:gd name="textAreaTop" fmla="*/ 0 h 108000"/>
                <a:gd name="textAreaBottom" fmla="*/ 109800 h 108000"/>
              </a:gdLst>
              <a:ahLst/>
              <a:rect l="textAreaLeft" t="textAreaTop" r="textAreaRight" b="textAreaBottom"/>
              <a:pathLst>
                <a:path w="4502" h="3458">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w="0">
              <a:noFill/>
            </a:ln>
          </p:spPr>
          <p:style>
            <a:lnRef idx="0"/>
            <a:fillRef idx="0"/>
            <a:effectRef idx="0"/>
            <a:fontRef idx="minor"/>
          </p:style>
          <p:txBody>
            <a:bodyPr lIns="90000" rIns="90000" tIns="54720" bIns="54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79" name="Google Shape;9634;p61"/>
          <p:cNvGrpSpPr/>
          <p:nvPr/>
        </p:nvGrpSpPr>
        <p:grpSpPr>
          <a:xfrm>
            <a:off x="3662280" y="4135680"/>
            <a:ext cx="231120" cy="338400"/>
            <a:chOff x="3662280" y="4135680"/>
            <a:chExt cx="231120" cy="338400"/>
          </a:xfrm>
        </p:grpSpPr>
        <p:sp>
          <p:nvSpPr>
            <p:cNvPr id="8980" name="Google Shape;9635;p61"/>
            <p:cNvSpPr/>
            <p:nvPr/>
          </p:nvSpPr>
          <p:spPr>
            <a:xfrm>
              <a:off x="3662280" y="4135680"/>
              <a:ext cx="162000" cy="338400"/>
            </a:xfrm>
            <a:custGeom>
              <a:avLst/>
              <a:gdLst>
                <a:gd name="textAreaLeft" fmla="*/ 0 w 162000"/>
                <a:gd name="textAreaRight" fmla="*/ 163800 w 162000"/>
                <a:gd name="textAreaTop" fmla="*/ 0 h 338400"/>
                <a:gd name="textAreaBottom" fmla="*/ 340200 h 338400"/>
              </a:gdLst>
              <a:ahLst/>
              <a:rect l="textAreaLeft" t="textAreaTop" r="textAreaRight" b="textAreaBottom"/>
              <a:pathLst>
                <a:path w="5157" h="1071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81" name="Google Shape;9636;p61"/>
            <p:cNvSpPr/>
            <p:nvPr/>
          </p:nvSpPr>
          <p:spPr>
            <a:xfrm>
              <a:off x="3689640" y="4162680"/>
              <a:ext cx="108000" cy="284040"/>
            </a:xfrm>
            <a:custGeom>
              <a:avLst/>
              <a:gdLst>
                <a:gd name="textAreaLeft" fmla="*/ 0 w 108000"/>
                <a:gd name="textAreaRight" fmla="*/ 109800 w 108000"/>
                <a:gd name="textAreaTop" fmla="*/ 0 h 284040"/>
                <a:gd name="textAreaBottom" fmla="*/ 285840 h 284040"/>
              </a:gdLst>
              <a:ahLst/>
              <a:rect l="textAreaLeft" t="textAreaTop" r="textAreaRight" b="textAreaBottom"/>
              <a:pathLst>
                <a:path w="3453" h="9002">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82" name="Google Shape;9637;p61"/>
            <p:cNvSpPr/>
            <p:nvPr/>
          </p:nvSpPr>
          <p:spPr>
            <a:xfrm>
              <a:off x="3838320" y="4182480"/>
              <a:ext cx="55080" cy="93240"/>
            </a:xfrm>
            <a:custGeom>
              <a:avLst/>
              <a:gdLst>
                <a:gd name="textAreaLeft" fmla="*/ 0 w 55080"/>
                <a:gd name="textAreaRight" fmla="*/ 56880 w 55080"/>
                <a:gd name="textAreaTop" fmla="*/ 0 h 93240"/>
                <a:gd name="textAreaBottom" fmla="*/ 95040 h 93240"/>
              </a:gdLst>
              <a:ahLst/>
              <a:rect l="textAreaLeft" t="textAreaTop" r="textAreaRight" b="textAreaBottom"/>
              <a:pathLst>
                <a:path w="1787" h="299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w="0">
              <a:noFill/>
            </a:ln>
          </p:spPr>
          <p:style>
            <a:lnRef idx="0"/>
            <a:fillRef idx="0"/>
            <a:effectRef idx="0"/>
            <a:fontRef idx="minor"/>
          </p:style>
          <p:txBody>
            <a:bodyPr lIns="90000" rIns="90000" tIns="47520" bIns="47520" anchor="ctr">
              <a:noAutofit/>
            </a:bodyPr>
            <a:p>
              <a:pPr>
                <a:lnSpc>
                  <a:spcPct val="100000"/>
                </a:lnSpc>
                <a:tabLst>
                  <a:tab algn="l" pos="0"/>
                </a:tabLst>
              </a:pPr>
              <a:endParaRPr b="0" lang="en-US" sz="1400" spc="-1" strike="noStrike">
                <a:solidFill>
                  <a:srgbClr val="ffffff"/>
                </a:solidFill>
                <a:latin typeface="Arial"/>
              </a:endParaRPr>
            </a:p>
          </p:txBody>
        </p:sp>
        <p:sp>
          <p:nvSpPr>
            <p:cNvPr id="8983" name="Google Shape;9638;p61"/>
            <p:cNvSpPr/>
            <p:nvPr/>
          </p:nvSpPr>
          <p:spPr>
            <a:xfrm>
              <a:off x="3813120" y="4151880"/>
              <a:ext cx="30960" cy="30960"/>
            </a:xfrm>
            <a:custGeom>
              <a:avLst/>
              <a:gdLst>
                <a:gd name="textAreaLeft" fmla="*/ 0 w 30960"/>
                <a:gd name="textAreaRight" fmla="*/ 32760 w 30960"/>
                <a:gd name="textAreaTop" fmla="*/ 0 h 30960"/>
                <a:gd name="textAreaBottom" fmla="*/ 32760 h 30960"/>
              </a:gdLst>
              <a:ahLst/>
              <a:rect l="textAreaLeft" t="textAreaTop" r="textAreaRight" b="textAreaBottom"/>
              <a:pathLst>
                <a:path w="1037" h="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8984" name="Google Shape;9639;p61"/>
          <p:cNvGrpSpPr/>
          <p:nvPr/>
        </p:nvGrpSpPr>
        <p:grpSpPr>
          <a:xfrm>
            <a:off x="4149000" y="4121280"/>
            <a:ext cx="342720" cy="366840"/>
            <a:chOff x="4149000" y="4121280"/>
            <a:chExt cx="342720" cy="366840"/>
          </a:xfrm>
        </p:grpSpPr>
        <p:sp>
          <p:nvSpPr>
            <p:cNvPr id="8985" name="Google Shape;9640;p61"/>
            <p:cNvSpPr/>
            <p:nvPr/>
          </p:nvSpPr>
          <p:spPr>
            <a:xfrm>
              <a:off x="4205880" y="4182840"/>
              <a:ext cx="223920" cy="305280"/>
            </a:xfrm>
            <a:custGeom>
              <a:avLst/>
              <a:gdLst>
                <a:gd name="textAreaLeft" fmla="*/ 0 w 223920"/>
                <a:gd name="textAreaRight" fmla="*/ 225720 w 223920"/>
                <a:gd name="textAreaTop" fmla="*/ 0 h 305280"/>
                <a:gd name="textAreaBottom" fmla="*/ 307080 h 305280"/>
              </a:gdLst>
              <a:ahLst/>
              <a:rect l="textAreaLeft" t="textAreaTop" r="textAreaRight" b="textAreaBottom"/>
              <a:pathLst>
                <a:path w="7109" h="967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8986" name="Google Shape;9641;p61"/>
            <p:cNvSpPr/>
            <p:nvPr/>
          </p:nvSpPr>
          <p:spPr>
            <a:xfrm>
              <a:off x="4444920" y="4287600"/>
              <a:ext cx="46800" cy="9720"/>
            </a:xfrm>
            <a:custGeom>
              <a:avLst/>
              <a:gdLst>
                <a:gd name="textAreaLeft" fmla="*/ 0 w 46800"/>
                <a:gd name="textAreaRight" fmla="*/ 48600 w 46800"/>
                <a:gd name="textAreaTop" fmla="*/ 0 h 9720"/>
                <a:gd name="textAreaBottom" fmla="*/ 11520 h 9720"/>
              </a:gdLst>
              <a:ahLst/>
              <a:rect l="textAreaLeft" t="textAreaTop" r="textAreaRight" b="textAreaBottom"/>
              <a:pathLst>
                <a:path w="1525" h="359">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987" name="Google Shape;9642;p61"/>
            <p:cNvSpPr/>
            <p:nvPr/>
          </p:nvSpPr>
          <p:spPr>
            <a:xfrm>
              <a:off x="4149000" y="4287600"/>
              <a:ext cx="46800" cy="9720"/>
            </a:xfrm>
            <a:custGeom>
              <a:avLst/>
              <a:gdLst>
                <a:gd name="textAreaLeft" fmla="*/ 0 w 46800"/>
                <a:gd name="textAreaRight" fmla="*/ 48600 w 46800"/>
                <a:gd name="textAreaTop" fmla="*/ 0 h 9720"/>
                <a:gd name="textAreaBottom" fmla="*/ 11520 h 9720"/>
              </a:gdLst>
              <a:ahLst/>
              <a:rect l="textAreaLeft" t="textAreaTop" r="textAreaRight" b="textAreaBottom"/>
              <a:pathLst>
                <a:path w="1525" h="359">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8988" name="Google Shape;9643;p61"/>
            <p:cNvSpPr/>
            <p:nvPr/>
          </p:nvSpPr>
          <p:spPr>
            <a:xfrm>
              <a:off x="4315320" y="4121280"/>
              <a:ext cx="9720" cy="46080"/>
            </a:xfrm>
            <a:custGeom>
              <a:avLst/>
              <a:gdLst>
                <a:gd name="textAreaLeft" fmla="*/ 0 w 9720"/>
                <a:gd name="textAreaRight" fmla="*/ 11520 w 9720"/>
                <a:gd name="textAreaTop" fmla="*/ 0 h 46080"/>
                <a:gd name="textAreaBottom" fmla="*/ 47880 h 46080"/>
              </a:gdLst>
              <a:ahLst/>
              <a:rect l="textAreaLeft" t="textAreaTop" r="textAreaRight" b="textAreaBottom"/>
              <a:pathLst>
                <a:path w="359" h="1513">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8989" name="Google Shape;9644;p61"/>
            <p:cNvSpPr/>
            <p:nvPr/>
          </p:nvSpPr>
          <p:spPr>
            <a:xfrm>
              <a:off x="4378680" y="4159440"/>
              <a:ext cx="20880" cy="25920"/>
            </a:xfrm>
            <a:custGeom>
              <a:avLst/>
              <a:gdLst>
                <a:gd name="textAreaLeft" fmla="*/ 0 w 20880"/>
                <a:gd name="textAreaRight" fmla="*/ 22680 w 20880"/>
                <a:gd name="textAreaTop" fmla="*/ 0 h 25920"/>
                <a:gd name="textAreaBottom" fmla="*/ 27720 h 25920"/>
              </a:gdLst>
              <a:ahLst/>
              <a:rect l="textAreaLeft" t="textAreaTop" r="textAreaRight" b="textAreaBottom"/>
              <a:pathLst>
                <a:path w="715" h="874">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8990" name="Google Shape;9645;p61"/>
            <p:cNvSpPr/>
            <p:nvPr/>
          </p:nvSpPr>
          <p:spPr>
            <a:xfrm>
              <a:off x="4240080" y="4399200"/>
              <a:ext cx="20880" cy="25920"/>
            </a:xfrm>
            <a:custGeom>
              <a:avLst/>
              <a:gdLst>
                <a:gd name="textAreaLeft" fmla="*/ 0 w 20880"/>
                <a:gd name="textAreaRight" fmla="*/ 22680 w 20880"/>
                <a:gd name="textAreaTop" fmla="*/ 0 h 25920"/>
                <a:gd name="textAreaBottom" fmla="*/ 27720 h 25920"/>
              </a:gdLst>
              <a:ahLst/>
              <a:rect l="textAreaLeft" t="textAreaTop" r="textAreaRight" b="textAreaBottom"/>
              <a:pathLst>
                <a:path w="715" h="868">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8991" name="Google Shape;9646;p61"/>
            <p:cNvSpPr/>
            <p:nvPr/>
          </p:nvSpPr>
          <p:spPr>
            <a:xfrm>
              <a:off x="4240080" y="4159080"/>
              <a:ext cx="20880" cy="26280"/>
            </a:xfrm>
            <a:custGeom>
              <a:avLst/>
              <a:gdLst>
                <a:gd name="textAreaLeft" fmla="*/ 0 w 20880"/>
                <a:gd name="textAreaRight" fmla="*/ 22680 w 20880"/>
                <a:gd name="textAreaTop" fmla="*/ 0 h 26280"/>
                <a:gd name="textAreaBottom" fmla="*/ 28080 h 26280"/>
              </a:gdLst>
              <a:ahLst/>
              <a:rect l="textAreaLeft" t="textAreaTop" r="textAreaRight" b="textAreaBottom"/>
              <a:pathLst>
                <a:path w="715" h="888">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8992" name="Google Shape;9647;p61"/>
            <p:cNvSpPr/>
            <p:nvPr/>
          </p:nvSpPr>
          <p:spPr>
            <a:xfrm>
              <a:off x="4378680" y="4399200"/>
              <a:ext cx="20880" cy="26280"/>
            </a:xfrm>
            <a:custGeom>
              <a:avLst/>
              <a:gdLst>
                <a:gd name="textAreaLeft" fmla="*/ 0 w 20880"/>
                <a:gd name="textAreaRight" fmla="*/ 22680 w 20880"/>
                <a:gd name="textAreaTop" fmla="*/ 0 h 26280"/>
                <a:gd name="textAreaBottom" fmla="*/ 28080 h 26280"/>
              </a:gdLst>
              <a:ahLst/>
              <a:rect l="textAreaLeft" t="textAreaTop" r="textAreaRight" b="textAreaBottom"/>
              <a:pathLst>
                <a:path w="715" h="888">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8993" name="Google Shape;9648;p61"/>
            <p:cNvSpPr/>
            <p:nvPr/>
          </p:nvSpPr>
          <p:spPr>
            <a:xfrm>
              <a:off x="4426200" y="4351680"/>
              <a:ext cx="27720" cy="19440"/>
            </a:xfrm>
            <a:custGeom>
              <a:avLst/>
              <a:gdLst>
                <a:gd name="textAreaLeft" fmla="*/ 0 w 27720"/>
                <a:gd name="textAreaRight" fmla="*/ 29520 w 27720"/>
                <a:gd name="textAreaTop" fmla="*/ 0 h 19440"/>
                <a:gd name="textAreaBottom" fmla="*/ 21240 h 19440"/>
              </a:gdLst>
              <a:ahLst/>
              <a:rect l="textAreaLeft" t="textAreaTop" r="textAreaRight" b="textAreaBottom"/>
              <a:pathLst>
                <a:path w="930" h="665">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8994" name="Google Shape;9649;p61"/>
            <p:cNvSpPr/>
            <p:nvPr/>
          </p:nvSpPr>
          <p:spPr>
            <a:xfrm>
              <a:off x="4186080" y="4213440"/>
              <a:ext cx="27720" cy="19440"/>
            </a:xfrm>
            <a:custGeom>
              <a:avLst/>
              <a:gdLst>
                <a:gd name="textAreaLeft" fmla="*/ 0 w 27720"/>
                <a:gd name="textAreaRight" fmla="*/ 29520 w 27720"/>
                <a:gd name="textAreaTop" fmla="*/ 0 h 19440"/>
                <a:gd name="textAreaBottom" fmla="*/ 21240 h 19440"/>
              </a:gdLst>
              <a:ahLst/>
              <a:rect l="textAreaLeft" t="textAreaTop" r="textAreaRight" b="textAreaBottom"/>
              <a:pathLst>
                <a:path w="929" h="665">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8995" name="Google Shape;9650;p61"/>
            <p:cNvSpPr/>
            <p:nvPr/>
          </p:nvSpPr>
          <p:spPr>
            <a:xfrm>
              <a:off x="4425840" y="4213440"/>
              <a:ext cx="28080" cy="19440"/>
            </a:xfrm>
            <a:custGeom>
              <a:avLst/>
              <a:gdLst>
                <a:gd name="textAreaLeft" fmla="*/ 0 w 28080"/>
                <a:gd name="textAreaRight" fmla="*/ 29880 w 28080"/>
                <a:gd name="textAreaTop" fmla="*/ 0 h 19440"/>
                <a:gd name="textAreaBottom" fmla="*/ 21240 h 19440"/>
              </a:gdLst>
              <a:ahLst/>
              <a:rect l="textAreaLeft" t="textAreaTop" r="textAreaRight" b="textAreaBottom"/>
              <a:pathLst>
                <a:path w="942" h="673">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8996" name="Google Shape;9651;p61"/>
            <p:cNvSpPr/>
            <p:nvPr/>
          </p:nvSpPr>
          <p:spPr>
            <a:xfrm>
              <a:off x="4186080" y="4352040"/>
              <a:ext cx="27720" cy="19440"/>
            </a:xfrm>
            <a:custGeom>
              <a:avLst/>
              <a:gdLst>
                <a:gd name="textAreaLeft" fmla="*/ 0 w 27720"/>
                <a:gd name="textAreaRight" fmla="*/ 29520 w 27720"/>
                <a:gd name="textAreaTop" fmla="*/ 0 h 19440"/>
                <a:gd name="textAreaBottom" fmla="*/ 21240 h 19440"/>
              </a:gdLst>
              <a:ahLst/>
              <a:rect l="textAreaLeft" t="textAreaTop" r="textAreaRight" b="textAreaBottom"/>
              <a:pathLst>
                <a:path w="929" h="673">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sp>
        <p:nvSpPr>
          <p:cNvPr id="8997" name="Google Shape;9652;p61"/>
          <p:cNvSpPr/>
          <p:nvPr/>
        </p:nvSpPr>
        <p:spPr>
          <a:xfrm>
            <a:off x="4691880" y="4135320"/>
            <a:ext cx="342360" cy="338400"/>
          </a:xfrm>
          <a:custGeom>
            <a:avLst/>
            <a:gdLst>
              <a:gd name="textAreaLeft" fmla="*/ 0 w 342360"/>
              <a:gd name="textAreaRight" fmla="*/ 344160 w 342360"/>
              <a:gd name="textAreaTop" fmla="*/ 0 h 338400"/>
              <a:gd name="textAreaBottom" fmla="*/ 340200 h 338400"/>
            </a:gdLst>
            <a:ahLst/>
            <a:rect l="textAreaLeft" t="textAreaTop" r="textAreaRight" b="textAreaBottom"/>
            <a:pathLst>
              <a:path w="10836" h="10708">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8998" name="Google Shape;9653;p61"/>
          <p:cNvGrpSpPr/>
          <p:nvPr/>
        </p:nvGrpSpPr>
        <p:grpSpPr>
          <a:xfrm>
            <a:off x="5206320" y="4174920"/>
            <a:ext cx="396000" cy="261000"/>
            <a:chOff x="5206320" y="4174920"/>
            <a:chExt cx="396000" cy="261000"/>
          </a:xfrm>
        </p:grpSpPr>
        <p:sp>
          <p:nvSpPr>
            <p:cNvPr id="8999" name="Google Shape;9654;p61"/>
            <p:cNvSpPr/>
            <p:nvPr/>
          </p:nvSpPr>
          <p:spPr>
            <a:xfrm>
              <a:off x="5206320" y="4177080"/>
              <a:ext cx="396000" cy="258840"/>
            </a:xfrm>
            <a:custGeom>
              <a:avLst/>
              <a:gdLst>
                <a:gd name="textAreaLeft" fmla="*/ 0 w 396000"/>
                <a:gd name="textAreaRight" fmla="*/ 397800 w 396000"/>
                <a:gd name="textAreaTop" fmla="*/ 0 h 258840"/>
                <a:gd name="textAreaBottom" fmla="*/ 260640 h 258840"/>
              </a:gdLst>
              <a:ahLst/>
              <a:rect l="textAreaLeft" t="textAreaTop" r="textAreaRight" b="textAreaBottom"/>
              <a:pathLst>
                <a:path w="12526" h="8204">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00" name="Google Shape;9655;p61"/>
            <p:cNvSpPr/>
            <p:nvPr/>
          </p:nvSpPr>
          <p:spPr>
            <a:xfrm>
              <a:off x="5434200" y="4174920"/>
              <a:ext cx="165600" cy="68400"/>
            </a:xfrm>
            <a:custGeom>
              <a:avLst/>
              <a:gdLst>
                <a:gd name="textAreaLeft" fmla="*/ 0 w 165600"/>
                <a:gd name="textAreaRight" fmla="*/ 167400 w 165600"/>
                <a:gd name="textAreaTop" fmla="*/ 0 h 68400"/>
                <a:gd name="textAreaBottom" fmla="*/ 70200 h 68400"/>
              </a:gdLst>
              <a:ahLst/>
              <a:rect l="textAreaLeft" t="textAreaTop" r="textAreaRight" b="textAreaBottom"/>
              <a:pathLst>
                <a:path w="5276" h="221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9001" name="Google Shape;9656;p61"/>
            <p:cNvSpPr/>
            <p:nvPr/>
          </p:nvSpPr>
          <p:spPr>
            <a:xfrm>
              <a:off x="5360760" y="429876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477" h="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002" name="Google Shape;9657;p61"/>
            <p:cNvSpPr/>
            <p:nvPr/>
          </p:nvSpPr>
          <p:spPr>
            <a:xfrm>
              <a:off x="5329440" y="429876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477" h="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003" name="Google Shape;9658;p61"/>
            <p:cNvSpPr/>
            <p:nvPr/>
          </p:nvSpPr>
          <p:spPr>
            <a:xfrm>
              <a:off x="5298480" y="4299120"/>
              <a:ext cx="12960" cy="13320"/>
            </a:xfrm>
            <a:custGeom>
              <a:avLst/>
              <a:gdLst>
                <a:gd name="textAreaLeft" fmla="*/ 0 w 12960"/>
                <a:gd name="textAreaRight" fmla="*/ 14760 w 12960"/>
                <a:gd name="textAreaTop" fmla="*/ 0 h 13320"/>
                <a:gd name="textAreaBottom" fmla="*/ 15120 h 13320"/>
              </a:gdLst>
              <a:ahLst/>
              <a:rect l="textAreaLeft" t="textAreaTop" r="textAreaRight" b="textAreaBottom"/>
              <a:pathLst>
                <a:path w="465" h="478">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004" name="Google Shape;9659;p61"/>
            <p:cNvSpPr/>
            <p:nvPr/>
          </p:nvSpPr>
          <p:spPr>
            <a:xfrm>
              <a:off x="5267160" y="429876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477" h="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005" name="Google Shape;9660;p61"/>
            <p:cNvSpPr/>
            <p:nvPr/>
          </p:nvSpPr>
          <p:spPr>
            <a:xfrm>
              <a:off x="5492520" y="429876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477" h="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06" name="Google Shape;9661;p61"/>
          <p:cNvGrpSpPr/>
          <p:nvPr/>
        </p:nvGrpSpPr>
        <p:grpSpPr>
          <a:xfrm>
            <a:off x="5727600" y="4204800"/>
            <a:ext cx="438840" cy="288360"/>
            <a:chOff x="5727600" y="4204800"/>
            <a:chExt cx="438840" cy="288360"/>
          </a:xfrm>
        </p:grpSpPr>
        <p:sp>
          <p:nvSpPr>
            <p:cNvPr id="9007" name="Google Shape;9662;p61"/>
            <p:cNvSpPr/>
            <p:nvPr/>
          </p:nvSpPr>
          <p:spPr>
            <a:xfrm>
              <a:off x="5727600" y="4204800"/>
              <a:ext cx="438840" cy="288360"/>
            </a:xfrm>
            <a:custGeom>
              <a:avLst/>
              <a:gdLst>
                <a:gd name="textAreaLeft" fmla="*/ 0 w 438840"/>
                <a:gd name="textAreaRight" fmla="*/ 440640 w 438840"/>
                <a:gd name="textAreaTop" fmla="*/ 0 h 288360"/>
                <a:gd name="textAreaBottom" fmla="*/ 290160 h 288360"/>
              </a:gdLst>
              <a:ahLst/>
              <a:rect l="textAreaLeft" t="textAreaTop" r="textAreaRight" b="textAreaBottom"/>
              <a:pathLst>
                <a:path w="13872" h="9133">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08" name="Google Shape;9663;p61"/>
            <p:cNvSpPr/>
            <p:nvPr/>
          </p:nvSpPr>
          <p:spPr>
            <a:xfrm>
              <a:off x="5779800" y="4416480"/>
              <a:ext cx="50400" cy="49680"/>
            </a:xfrm>
            <a:custGeom>
              <a:avLst/>
              <a:gdLst>
                <a:gd name="textAreaLeft" fmla="*/ 0 w 50400"/>
                <a:gd name="textAreaRight" fmla="*/ 52200 w 50400"/>
                <a:gd name="textAreaTop" fmla="*/ 0 h 49680"/>
                <a:gd name="textAreaBottom" fmla="*/ 51480 h 49680"/>
              </a:gdLst>
              <a:ahLst/>
              <a:rect l="textAreaLeft" t="textAreaTop" r="textAreaRight" b="textAreaBottom"/>
              <a:pathLst>
                <a:path w="1644" h="1621">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9009" name="Google Shape;9664;p61"/>
            <p:cNvSpPr/>
            <p:nvPr/>
          </p:nvSpPr>
          <p:spPr>
            <a:xfrm>
              <a:off x="6048720" y="4416480"/>
              <a:ext cx="50400" cy="50040"/>
            </a:xfrm>
            <a:custGeom>
              <a:avLst/>
              <a:gdLst>
                <a:gd name="textAreaLeft" fmla="*/ 0 w 50400"/>
                <a:gd name="textAreaRight" fmla="*/ 52200 w 50400"/>
                <a:gd name="textAreaTop" fmla="*/ 0 h 50040"/>
                <a:gd name="textAreaBottom" fmla="*/ 51840 h 50040"/>
              </a:gdLst>
              <a:ahLst/>
              <a:rect l="textAreaLeft" t="textAreaTop" r="textAreaRight" b="textAreaBottom"/>
              <a:pathLst>
                <a:path w="1644" h="1633">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9010" name="Google Shape;9665;p61"/>
            <p:cNvSpPr/>
            <p:nvPr/>
          </p:nvSpPr>
          <p:spPr>
            <a:xfrm>
              <a:off x="6000840" y="4365360"/>
              <a:ext cx="120960" cy="56160"/>
            </a:xfrm>
            <a:custGeom>
              <a:avLst/>
              <a:gdLst>
                <a:gd name="textAreaLeft" fmla="*/ 0 w 120960"/>
                <a:gd name="textAreaRight" fmla="*/ 122760 w 120960"/>
                <a:gd name="textAreaTop" fmla="*/ 0 h 56160"/>
                <a:gd name="textAreaBottom" fmla="*/ 57960 h 56160"/>
              </a:gdLst>
              <a:ahLst/>
              <a:rect l="textAreaLeft" t="textAreaTop" r="textAreaRight" b="textAreaBottom"/>
              <a:pathLst>
                <a:path w="3870" h="1827">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9011" name="Google Shape;9666;p61"/>
            <p:cNvSpPr/>
            <p:nvPr/>
          </p:nvSpPr>
          <p:spPr>
            <a:xfrm>
              <a:off x="5816880" y="4230000"/>
              <a:ext cx="123120" cy="191880"/>
            </a:xfrm>
            <a:custGeom>
              <a:avLst/>
              <a:gdLst>
                <a:gd name="textAreaLeft" fmla="*/ 0 w 123120"/>
                <a:gd name="textAreaRight" fmla="*/ 124920 w 123120"/>
                <a:gd name="textAreaTop" fmla="*/ 0 h 191880"/>
                <a:gd name="textAreaBottom" fmla="*/ 193680 h 191880"/>
              </a:gdLst>
              <a:ahLst/>
              <a:rect l="textAreaLeft" t="textAreaTop" r="textAreaRight" b="textAreaBottom"/>
              <a:pathLst>
                <a:path w="3930" h="6097">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12" name="Google Shape;9667;p61"/>
            <p:cNvSpPr/>
            <p:nvPr/>
          </p:nvSpPr>
          <p:spPr>
            <a:xfrm>
              <a:off x="5954400" y="4230000"/>
              <a:ext cx="118440" cy="101160"/>
            </a:xfrm>
            <a:custGeom>
              <a:avLst/>
              <a:gdLst>
                <a:gd name="textAreaLeft" fmla="*/ 0 w 118440"/>
                <a:gd name="textAreaRight" fmla="*/ 120240 w 118440"/>
                <a:gd name="textAreaTop" fmla="*/ 0 h 101160"/>
                <a:gd name="textAreaBottom" fmla="*/ 102960 h 101160"/>
              </a:gdLst>
              <a:ahLst/>
              <a:rect l="textAreaLeft" t="textAreaTop" r="textAreaRight" b="textAreaBottom"/>
              <a:pathLst>
                <a:path w="3787" h="3239">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13" name="Google Shape;9668;p61"/>
            <p:cNvSpPr/>
            <p:nvPr/>
          </p:nvSpPr>
          <p:spPr>
            <a:xfrm>
              <a:off x="5876280" y="4333320"/>
              <a:ext cx="37440" cy="11520"/>
            </a:xfrm>
            <a:custGeom>
              <a:avLst/>
              <a:gdLst>
                <a:gd name="textAreaLeft" fmla="*/ 0 w 37440"/>
                <a:gd name="textAreaRight" fmla="*/ 39240 w 37440"/>
                <a:gd name="textAreaTop" fmla="*/ 0 h 11520"/>
                <a:gd name="textAreaBottom" fmla="*/ 13320 h 11520"/>
              </a:gdLst>
              <a:ahLst/>
              <a:rect l="textAreaLeft" t="textAreaTop" r="textAreaRight" b="textAreaBottom"/>
              <a:pathLst>
                <a:path w="1240" h="418">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014" name="Google Shape;9669;p61"/>
            <p:cNvSpPr/>
            <p:nvPr/>
          </p:nvSpPr>
          <p:spPr>
            <a:xfrm>
              <a:off x="5979600" y="4333320"/>
              <a:ext cx="37440" cy="11520"/>
            </a:xfrm>
            <a:custGeom>
              <a:avLst/>
              <a:gdLst>
                <a:gd name="textAreaLeft" fmla="*/ 0 w 37440"/>
                <a:gd name="textAreaRight" fmla="*/ 39240 w 37440"/>
                <a:gd name="textAreaTop" fmla="*/ 0 h 11520"/>
                <a:gd name="textAreaBottom" fmla="*/ 13320 h 11520"/>
              </a:gdLst>
              <a:ahLst/>
              <a:rect l="textAreaLeft" t="textAreaTop" r="textAreaRight" b="textAreaBottom"/>
              <a:pathLst>
                <a:path w="1239" h="418">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15" name="Google Shape;9670;p61"/>
          <p:cNvGrpSpPr/>
          <p:nvPr/>
        </p:nvGrpSpPr>
        <p:grpSpPr>
          <a:xfrm>
            <a:off x="6410160" y="4134960"/>
            <a:ext cx="158040" cy="362880"/>
            <a:chOff x="6410160" y="4134960"/>
            <a:chExt cx="158040" cy="362880"/>
          </a:xfrm>
        </p:grpSpPr>
        <p:sp>
          <p:nvSpPr>
            <p:cNvPr id="9016" name="Google Shape;9671;p61"/>
            <p:cNvSpPr/>
            <p:nvPr/>
          </p:nvSpPr>
          <p:spPr>
            <a:xfrm>
              <a:off x="6494040" y="4299120"/>
              <a:ext cx="34560" cy="198720"/>
            </a:xfrm>
            <a:custGeom>
              <a:avLst/>
              <a:gdLst>
                <a:gd name="textAreaLeft" fmla="*/ 0 w 34560"/>
                <a:gd name="textAreaRight" fmla="*/ 36360 w 34560"/>
                <a:gd name="textAreaTop" fmla="*/ 0 h 198720"/>
                <a:gd name="textAreaBottom" fmla="*/ 200520 h 198720"/>
              </a:gdLst>
              <a:ahLst/>
              <a:rect l="textAreaLeft" t="textAreaTop" r="textAreaRight" b="textAreaBottom"/>
              <a:pathLst>
                <a:path w="1144" h="6312">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17" name="Google Shape;9672;p61"/>
            <p:cNvSpPr/>
            <p:nvPr/>
          </p:nvSpPr>
          <p:spPr>
            <a:xfrm>
              <a:off x="6454440" y="4134960"/>
              <a:ext cx="69120" cy="69480"/>
            </a:xfrm>
            <a:custGeom>
              <a:avLst/>
              <a:gdLst>
                <a:gd name="textAreaLeft" fmla="*/ 0 w 69120"/>
                <a:gd name="textAreaRight" fmla="*/ 70920 w 69120"/>
                <a:gd name="textAreaTop" fmla="*/ 0 h 69480"/>
                <a:gd name="textAreaBottom" fmla="*/ 71280 h 69480"/>
              </a:gdLst>
              <a:ahLst/>
              <a:rect l="textAreaLeft" t="textAreaTop" r="textAreaRight" b="textAreaBottom"/>
              <a:pathLst>
                <a:path w="2239" h="224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9018" name="Google Shape;9673;p61"/>
            <p:cNvSpPr/>
            <p:nvPr/>
          </p:nvSpPr>
          <p:spPr>
            <a:xfrm>
              <a:off x="6410160" y="4252680"/>
              <a:ext cx="92880" cy="245160"/>
            </a:xfrm>
            <a:custGeom>
              <a:avLst/>
              <a:gdLst>
                <a:gd name="textAreaLeft" fmla="*/ 0 w 92880"/>
                <a:gd name="textAreaRight" fmla="*/ 94680 w 92880"/>
                <a:gd name="textAreaTop" fmla="*/ 0 h 245160"/>
                <a:gd name="textAreaBottom" fmla="*/ 246960 h 245160"/>
              </a:gdLst>
              <a:ahLst/>
              <a:rect l="textAreaLeft" t="textAreaTop" r="textAreaRight" b="textAreaBottom"/>
              <a:pathLst>
                <a:path w="2978" h="7776">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19" name="Google Shape;9674;p61"/>
            <p:cNvSpPr/>
            <p:nvPr/>
          </p:nvSpPr>
          <p:spPr>
            <a:xfrm>
              <a:off x="6410160" y="4212720"/>
              <a:ext cx="158040" cy="148680"/>
            </a:xfrm>
            <a:custGeom>
              <a:avLst/>
              <a:gdLst>
                <a:gd name="textAreaLeft" fmla="*/ 0 w 158040"/>
                <a:gd name="textAreaRight" fmla="*/ 159840 w 158040"/>
                <a:gd name="textAreaTop" fmla="*/ 0 h 148680"/>
                <a:gd name="textAreaBottom" fmla="*/ 150480 h 148680"/>
              </a:gdLst>
              <a:ahLst/>
              <a:rect l="textAreaLeft" t="textAreaTop" r="textAreaRight" b="textAreaBottom"/>
              <a:pathLst>
                <a:path w="5037" h="474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20" name="Google Shape;9675;p61"/>
          <p:cNvGrpSpPr/>
          <p:nvPr/>
        </p:nvGrpSpPr>
        <p:grpSpPr>
          <a:xfrm>
            <a:off x="6924600" y="4135680"/>
            <a:ext cx="212400" cy="362160"/>
            <a:chOff x="6924600" y="4135680"/>
            <a:chExt cx="212400" cy="362160"/>
          </a:xfrm>
        </p:grpSpPr>
        <p:sp>
          <p:nvSpPr>
            <p:cNvPr id="9021" name="Google Shape;9676;p61"/>
            <p:cNvSpPr/>
            <p:nvPr/>
          </p:nvSpPr>
          <p:spPr>
            <a:xfrm>
              <a:off x="6996600" y="4135680"/>
              <a:ext cx="68760" cy="69120"/>
            </a:xfrm>
            <a:custGeom>
              <a:avLst/>
              <a:gdLst>
                <a:gd name="textAreaLeft" fmla="*/ 0 w 68760"/>
                <a:gd name="textAreaRight" fmla="*/ 70560 w 68760"/>
                <a:gd name="textAreaTop" fmla="*/ 0 h 69120"/>
                <a:gd name="textAreaBottom" fmla="*/ 70920 h 69120"/>
              </a:gdLst>
              <a:ahLst/>
              <a:rect l="textAreaLeft" t="textAreaTop" r="textAreaRight" b="textAreaBottom"/>
              <a:pathLst>
                <a:path w="2227" h="2239">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022" name="Google Shape;9677;p61"/>
            <p:cNvSpPr/>
            <p:nvPr/>
          </p:nvSpPr>
          <p:spPr>
            <a:xfrm>
              <a:off x="7017840" y="4345200"/>
              <a:ext cx="87120" cy="152640"/>
            </a:xfrm>
            <a:custGeom>
              <a:avLst/>
              <a:gdLst>
                <a:gd name="textAreaLeft" fmla="*/ 0 w 87120"/>
                <a:gd name="textAreaRight" fmla="*/ 88920 w 87120"/>
                <a:gd name="textAreaTop" fmla="*/ 0 h 152640"/>
                <a:gd name="textAreaBottom" fmla="*/ 154440 h 152640"/>
              </a:gdLst>
              <a:ahLst/>
              <a:rect l="textAreaLeft" t="textAreaTop" r="textAreaRight" b="textAreaBottom"/>
              <a:pathLst>
                <a:path w="2799" h="4864">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w="0">
              <a:noFill/>
            </a:ln>
          </p:spPr>
          <p:style>
            <a:lnRef idx="0"/>
            <a:fillRef idx="0"/>
            <a:effectRef idx="0"/>
            <a:fontRef idx="minor"/>
          </p:style>
          <p:txBody>
            <a:bodyPr lIns="90000" rIns="90000" tIns="77040" bIns="77040" anchor="ctr">
              <a:noAutofit/>
            </a:bodyPr>
            <a:p>
              <a:pPr>
                <a:lnSpc>
                  <a:spcPct val="100000"/>
                </a:lnSpc>
                <a:tabLst>
                  <a:tab algn="l" pos="0"/>
                </a:tabLst>
              </a:pPr>
              <a:endParaRPr b="0" lang="en-US" sz="1400" spc="-1" strike="noStrike">
                <a:solidFill>
                  <a:srgbClr val="ffffff"/>
                </a:solidFill>
                <a:latin typeface="Arial"/>
              </a:endParaRPr>
            </a:p>
          </p:txBody>
        </p:sp>
        <p:sp>
          <p:nvSpPr>
            <p:cNvPr id="9023" name="Google Shape;9678;p61"/>
            <p:cNvSpPr/>
            <p:nvPr/>
          </p:nvSpPr>
          <p:spPr>
            <a:xfrm>
              <a:off x="6948720" y="4212720"/>
              <a:ext cx="188280" cy="147960"/>
            </a:xfrm>
            <a:custGeom>
              <a:avLst/>
              <a:gdLst>
                <a:gd name="textAreaLeft" fmla="*/ 0 w 188280"/>
                <a:gd name="textAreaRight" fmla="*/ 190080 w 188280"/>
                <a:gd name="textAreaTop" fmla="*/ 0 h 147960"/>
                <a:gd name="textAreaBottom" fmla="*/ 149760 h 147960"/>
              </a:gdLst>
              <a:ahLst/>
              <a:rect l="textAreaLeft" t="textAreaTop" r="textAreaRight" b="textAreaBottom"/>
              <a:pathLst>
                <a:path w="5989" h="472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9024" name="Google Shape;9679;p61"/>
            <p:cNvSpPr/>
            <p:nvPr/>
          </p:nvSpPr>
          <p:spPr>
            <a:xfrm>
              <a:off x="6924600" y="4252320"/>
              <a:ext cx="101880" cy="244080"/>
            </a:xfrm>
            <a:custGeom>
              <a:avLst/>
              <a:gdLst>
                <a:gd name="textAreaLeft" fmla="*/ 0 w 101880"/>
                <a:gd name="textAreaRight" fmla="*/ 103680 w 101880"/>
                <a:gd name="textAreaTop" fmla="*/ 0 h 244080"/>
                <a:gd name="textAreaBottom" fmla="*/ 245880 h 244080"/>
              </a:gdLst>
              <a:ahLst/>
              <a:rect l="textAreaLeft" t="textAreaTop" r="textAreaRight" b="textAreaBottom"/>
              <a:pathLst>
                <a:path w="3263" h="7741">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25" name="Google Shape;9680;p61"/>
          <p:cNvGrpSpPr/>
          <p:nvPr/>
        </p:nvGrpSpPr>
        <p:grpSpPr>
          <a:xfrm>
            <a:off x="7384680" y="4147920"/>
            <a:ext cx="378360" cy="349560"/>
            <a:chOff x="7384680" y="4147920"/>
            <a:chExt cx="378360" cy="349560"/>
          </a:xfrm>
        </p:grpSpPr>
        <p:sp>
          <p:nvSpPr>
            <p:cNvPr id="9026" name="Google Shape;9681;p61"/>
            <p:cNvSpPr/>
            <p:nvPr/>
          </p:nvSpPr>
          <p:spPr>
            <a:xfrm>
              <a:off x="7385400" y="4226040"/>
              <a:ext cx="377280" cy="271440"/>
            </a:xfrm>
            <a:custGeom>
              <a:avLst/>
              <a:gdLst>
                <a:gd name="textAreaLeft" fmla="*/ 0 w 377280"/>
                <a:gd name="textAreaRight" fmla="*/ 379080 w 377280"/>
                <a:gd name="textAreaTop" fmla="*/ 0 h 271440"/>
                <a:gd name="textAreaBottom" fmla="*/ 273240 h 271440"/>
              </a:gdLst>
              <a:ahLst/>
              <a:rect l="textAreaLeft" t="textAreaTop" r="textAreaRight" b="textAreaBottom"/>
              <a:pathLst>
                <a:path w="11943" h="8609">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27" name="Google Shape;9682;p61"/>
            <p:cNvSpPr/>
            <p:nvPr/>
          </p:nvSpPr>
          <p:spPr>
            <a:xfrm>
              <a:off x="7384680" y="4147920"/>
              <a:ext cx="378360" cy="226440"/>
            </a:xfrm>
            <a:custGeom>
              <a:avLst/>
              <a:gdLst>
                <a:gd name="textAreaLeft" fmla="*/ 0 w 378360"/>
                <a:gd name="textAreaRight" fmla="*/ 380160 w 378360"/>
                <a:gd name="textAreaTop" fmla="*/ 0 h 226440"/>
                <a:gd name="textAreaBottom" fmla="*/ 228240 h 226440"/>
              </a:gdLst>
              <a:ahLst/>
              <a:rect l="textAreaLeft" t="textAreaTop" r="textAreaRight" b="textAreaBottom"/>
              <a:pathLst>
                <a:path w="11967" h="7192">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28" name="Google Shape;9683;p61"/>
            <p:cNvSpPr/>
            <p:nvPr/>
          </p:nvSpPr>
          <p:spPr>
            <a:xfrm>
              <a:off x="7507800" y="4228200"/>
              <a:ext cx="36000" cy="36000"/>
            </a:xfrm>
            <a:custGeom>
              <a:avLst/>
              <a:gdLst>
                <a:gd name="textAreaLeft" fmla="*/ 0 w 36000"/>
                <a:gd name="textAreaRight" fmla="*/ 37800 w 36000"/>
                <a:gd name="textAreaTop" fmla="*/ 0 h 36000"/>
                <a:gd name="textAreaBottom" fmla="*/ 37800 h 36000"/>
              </a:gdLst>
              <a:ahLst/>
              <a:rect l="textAreaLeft" t="textAreaTop" r="textAreaRight" b="textAreaBottom"/>
              <a:pathLst>
                <a:path w="1192" h="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029" name="Google Shape;9684;p61"/>
            <p:cNvSpPr/>
            <p:nvPr/>
          </p:nvSpPr>
          <p:spPr>
            <a:xfrm>
              <a:off x="7573680" y="4228200"/>
              <a:ext cx="36000" cy="36000"/>
            </a:xfrm>
            <a:custGeom>
              <a:avLst/>
              <a:gdLst>
                <a:gd name="textAreaLeft" fmla="*/ 0 w 36000"/>
                <a:gd name="textAreaRight" fmla="*/ 37800 w 36000"/>
                <a:gd name="textAreaTop" fmla="*/ 0 h 36000"/>
                <a:gd name="textAreaBottom" fmla="*/ 37800 h 36000"/>
              </a:gdLst>
              <a:ahLst/>
              <a:rect l="textAreaLeft" t="textAreaTop" r="textAreaRight" b="textAreaBottom"/>
              <a:pathLst>
                <a:path w="1191" h="1192">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030" name="Google Shape;9685;p61"/>
            <p:cNvSpPr/>
            <p:nvPr/>
          </p:nvSpPr>
          <p:spPr>
            <a:xfrm>
              <a:off x="7640640" y="4228200"/>
              <a:ext cx="36000" cy="36000"/>
            </a:xfrm>
            <a:custGeom>
              <a:avLst/>
              <a:gdLst>
                <a:gd name="textAreaLeft" fmla="*/ 0 w 36000"/>
                <a:gd name="textAreaRight" fmla="*/ 37800 w 36000"/>
                <a:gd name="textAreaTop" fmla="*/ 0 h 36000"/>
                <a:gd name="textAreaBottom" fmla="*/ 37800 h 36000"/>
              </a:gdLst>
              <a:ahLst/>
              <a:rect l="textAreaLeft" t="textAreaTop" r="textAreaRight" b="textAreaBottom"/>
              <a:pathLst>
                <a:path w="1192" h="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9031" name="PlaceHolder 1"/>
          <p:cNvSpPr>
            <a:spLocks noGrp="1"/>
          </p:cNvSpPr>
          <p:nvPr>
            <p:ph type="title"/>
          </p:nvPr>
        </p:nvSpPr>
        <p:spPr>
          <a:xfrm>
            <a:off x="849600" y="947880"/>
            <a:ext cx="348048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Educational Icons</a:t>
            </a:r>
            <a:endParaRPr b="0" lang="en-US" sz="2400" spc="-1" strike="noStrike">
              <a:solidFill>
                <a:srgbClr val="ffffff"/>
              </a:solidFill>
              <a:latin typeface="Arial"/>
            </a:endParaRPr>
          </a:p>
        </p:txBody>
      </p:sp>
      <p:sp>
        <p:nvSpPr>
          <p:cNvPr id="9032" name="PlaceHolder 2"/>
          <p:cNvSpPr>
            <a:spLocks noGrp="1"/>
          </p:cNvSpPr>
          <p:nvPr>
            <p:ph type="title"/>
          </p:nvPr>
        </p:nvSpPr>
        <p:spPr>
          <a:xfrm>
            <a:off x="4858560" y="947880"/>
            <a:ext cx="348048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Medical Icons</a:t>
            </a:r>
            <a:endParaRPr b="0" lang="en-US" sz="2400" spc="-1" strike="noStrike">
              <a:solidFill>
                <a:srgbClr val="ffffff"/>
              </a:solidFill>
              <a:latin typeface="Arial"/>
            </a:endParaRPr>
          </a:p>
        </p:txBody>
      </p:sp>
      <p:grpSp>
        <p:nvGrpSpPr>
          <p:cNvPr id="9033" name="Google Shape;9692;p62"/>
          <p:cNvGrpSpPr/>
          <p:nvPr/>
        </p:nvGrpSpPr>
        <p:grpSpPr>
          <a:xfrm>
            <a:off x="1989360" y="4282200"/>
            <a:ext cx="372960" cy="344160"/>
            <a:chOff x="1989360" y="4282200"/>
            <a:chExt cx="372960" cy="344160"/>
          </a:xfrm>
        </p:grpSpPr>
        <p:sp>
          <p:nvSpPr>
            <p:cNvPr id="9034" name="Google Shape;9693;p62"/>
            <p:cNvSpPr/>
            <p:nvPr/>
          </p:nvSpPr>
          <p:spPr>
            <a:xfrm>
              <a:off x="2067480" y="4506480"/>
              <a:ext cx="76320" cy="69120"/>
            </a:xfrm>
            <a:custGeom>
              <a:avLst/>
              <a:gdLst>
                <a:gd name="textAreaLeft" fmla="*/ 0 w 76320"/>
                <a:gd name="textAreaRight" fmla="*/ 78120 w 76320"/>
                <a:gd name="textAreaTop" fmla="*/ 0 h 69120"/>
                <a:gd name="textAreaBottom" fmla="*/ 70920 h 69120"/>
              </a:gdLst>
              <a:ahLst/>
              <a:rect l="textAreaLeft" t="textAreaTop" r="textAreaRight" b="textAreaBottom"/>
              <a:pathLst>
                <a:path w="2454" h="2227">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035" name="Google Shape;9694;p62"/>
            <p:cNvSpPr/>
            <p:nvPr/>
          </p:nvSpPr>
          <p:spPr>
            <a:xfrm>
              <a:off x="2036160" y="4422960"/>
              <a:ext cx="75960" cy="69120"/>
            </a:xfrm>
            <a:custGeom>
              <a:avLst/>
              <a:gdLst>
                <a:gd name="textAreaLeft" fmla="*/ 0 w 75960"/>
                <a:gd name="textAreaRight" fmla="*/ 77760 w 75960"/>
                <a:gd name="textAreaTop" fmla="*/ 0 h 69120"/>
                <a:gd name="textAreaBottom" fmla="*/ 70920 h 69120"/>
              </a:gdLst>
              <a:ahLst/>
              <a:rect l="textAreaLeft" t="textAreaTop" r="textAreaRight" b="textAreaBottom"/>
              <a:pathLst>
                <a:path w="2442" h="2228">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036" name="Google Shape;9695;p62"/>
            <p:cNvSpPr/>
            <p:nvPr/>
          </p:nvSpPr>
          <p:spPr>
            <a:xfrm>
              <a:off x="2073240" y="4336200"/>
              <a:ext cx="75960" cy="69480"/>
            </a:xfrm>
            <a:custGeom>
              <a:avLst/>
              <a:gdLst>
                <a:gd name="textAreaLeft" fmla="*/ 0 w 75960"/>
                <a:gd name="textAreaRight" fmla="*/ 77760 w 75960"/>
                <a:gd name="textAreaTop" fmla="*/ 0 h 69480"/>
                <a:gd name="textAreaBottom" fmla="*/ 71280 h 69480"/>
              </a:gdLst>
              <a:ahLst/>
              <a:rect l="textAreaLeft" t="textAreaTop" r="textAreaRight" b="textAreaBottom"/>
              <a:pathLst>
                <a:path w="2441" h="2242">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9037" name="Google Shape;9696;p62"/>
            <p:cNvSpPr/>
            <p:nvPr/>
          </p:nvSpPr>
          <p:spPr>
            <a:xfrm>
              <a:off x="2181240" y="4334760"/>
              <a:ext cx="124920" cy="115560"/>
            </a:xfrm>
            <a:custGeom>
              <a:avLst/>
              <a:gdLst>
                <a:gd name="textAreaLeft" fmla="*/ 0 w 124920"/>
                <a:gd name="textAreaRight" fmla="*/ 126720 w 124920"/>
                <a:gd name="textAreaTop" fmla="*/ 0 h 115560"/>
                <a:gd name="textAreaBottom" fmla="*/ 117360 h 115560"/>
              </a:gdLst>
              <a:ahLst/>
              <a:rect l="textAreaLeft" t="textAreaTop" r="textAreaRight" b="textAreaBottom"/>
              <a:pathLst>
                <a:path w="3978" h="3687">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9038" name="Google Shape;9697;p62"/>
            <p:cNvSpPr/>
            <p:nvPr/>
          </p:nvSpPr>
          <p:spPr>
            <a:xfrm>
              <a:off x="1989360" y="4282200"/>
              <a:ext cx="372960" cy="344160"/>
            </a:xfrm>
            <a:custGeom>
              <a:avLst/>
              <a:gdLst>
                <a:gd name="textAreaLeft" fmla="*/ 0 w 372960"/>
                <a:gd name="textAreaRight" fmla="*/ 374760 w 372960"/>
                <a:gd name="textAreaTop" fmla="*/ 0 h 344160"/>
                <a:gd name="textAreaBottom" fmla="*/ 345960 h 344160"/>
              </a:gdLst>
              <a:ahLst/>
              <a:rect l="textAreaLeft" t="textAreaTop" r="textAreaRight" b="textAreaBottom"/>
              <a:pathLst>
                <a:path w="11765" h="10864">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39" name="Google Shape;9698;p62"/>
          <p:cNvGrpSpPr/>
          <p:nvPr/>
        </p:nvGrpSpPr>
        <p:grpSpPr>
          <a:xfrm>
            <a:off x="2487600" y="4280760"/>
            <a:ext cx="196920" cy="347040"/>
            <a:chOff x="2487600" y="4280760"/>
            <a:chExt cx="196920" cy="347040"/>
          </a:xfrm>
        </p:grpSpPr>
        <p:sp>
          <p:nvSpPr>
            <p:cNvPr id="9040" name="Google Shape;9699;p62"/>
            <p:cNvSpPr/>
            <p:nvPr/>
          </p:nvSpPr>
          <p:spPr>
            <a:xfrm>
              <a:off x="2487600" y="4280760"/>
              <a:ext cx="196920" cy="347040"/>
            </a:xfrm>
            <a:custGeom>
              <a:avLst/>
              <a:gdLst>
                <a:gd name="textAreaLeft" fmla="*/ 0 w 196920"/>
                <a:gd name="textAreaRight" fmla="*/ 198720 w 196920"/>
                <a:gd name="textAreaTop" fmla="*/ 0 h 347040"/>
                <a:gd name="textAreaBottom" fmla="*/ 348840 h 347040"/>
              </a:gdLst>
              <a:ahLst/>
              <a:rect l="textAreaLeft" t="textAreaTop" r="textAreaRight" b="textAreaBottom"/>
              <a:pathLst>
                <a:path w="6240" h="10955">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41" name="Google Shape;9700;p62"/>
            <p:cNvSpPr/>
            <p:nvPr/>
          </p:nvSpPr>
          <p:spPr>
            <a:xfrm>
              <a:off x="2516400" y="4511880"/>
              <a:ext cx="137880" cy="93600"/>
            </a:xfrm>
            <a:custGeom>
              <a:avLst/>
              <a:gdLst>
                <a:gd name="textAreaLeft" fmla="*/ 0 w 137880"/>
                <a:gd name="textAreaRight" fmla="*/ 139680 w 137880"/>
                <a:gd name="textAreaTop" fmla="*/ 0 h 93600"/>
                <a:gd name="textAreaBottom" fmla="*/ 95400 h 93600"/>
              </a:gdLst>
              <a:ahLst/>
              <a:rect l="textAreaLeft" t="textAreaTop" r="textAreaRight" b="textAreaBottom"/>
              <a:pathLst>
                <a:path w="4383" h="300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w="0">
              <a:noFill/>
            </a:ln>
          </p:spPr>
          <p:style>
            <a:lnRef idx="0"/>
            <a:fillRef idx="0"/>
            <a:effectRef idx="0"/>
            <a:fontRef idx="minor"/>
          </p:style>
          <p:txBody>
            <a:bodyPr lIns="90000" rIns="90000" tIns="47520" bIns="47520" anchor="ctr">
              <a:noAutofit/>
            </a:bodyPr>
            <a:p>
              <a:pPr>
                <a:lnSpc>
                  <a:spcPct val="100000"/>
                </a:lnSpc>
                <a:tabLst>
                  <a:tab algn="l" pos="0"/>
                </a:tabLst>
              </a:pPr>
              <a:endParaRPr b="0" lang="en-US" sz="1400" spc="-1" strike="noStrike">
                <a:solidFill>
                  <a:srgbClr val="ffffff"/>
                </a:solidFill>
                <a:latin typeface="Arial"/>
              </a:endParaRPr>
            </a:p>
          </p:txBody>
        </p:sp>
        <p:sp>
          <p:nvSpPr>
            <p:cNvPr id="9042" name="Google Shape;9701;p62"/>
            <p:cNvSpPr/>
            <p:nvPr/>
          </p:nvSpPr>
          <p:spPr>
            <a:xfrm>
              <a:off x="2518920" y="4385160"/>
              <a:ext cx="132840" cy="103320"/>
            </a:xfrm>
            <a:custGeom>
              <a:avLst/>
              <a:gdLst>
                <a:gd name="textAreaLeft" fmla="*/ 0 w 132840"/>
                <a:gd name="textAreaRight" fmla="*/ 134640 w 132840"/>
                <a:gd name="textAreaTop" fmla="*/ 0 h 103320"/>
                <a:gd name="textAreaBottom" fmla="*/ 105120 h 103320"/>
              </a:gdLst>
              <a:ahLst/>
              <a:rect l="textAreaLeft" t="textAreaTop" r="textAreaRight" b="textAreaBottom"/>
              <a:pathLst>
                <a:path w="4228" h="3299">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9043" name="Google Shape;9702;p62"/>
            <p:cNvSpPr/>
            <p:nvPr/>
          </p:nvSpPr>
          <p:spPr>
            <a:xfrm>
              <a:off x="2580840" y="4501080"/>
              <a:ext cx="10080" cy="11520"/>
            </a:xfrm>
            <a:custGeom>
              <a:avLst/>
              <a:gdLst>
                <a:gd name="textAreaLeft" fmla="*/ 0 w 10080"/>
                <a:gd name="textAreaRight" fmla="*/ 11880 w 10080"/>
                <a:gd name="textAreaTop" fmla="*/ 0 h 11520"/>
                <a:gd name="textAreaBottom" fmla="*/ 13320 h 11520"/>
              </a:gdLst>
              <a:ahLst/>
              <a:rect l="textAreaLeft" t="textAreaTop" r="textAreaRight" b="textAreaBottom"/>
              <a:pathLst>
                <a:path w="370" h="418">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44" name="Google Shape;9703;p62"/>
          <p:cNvGrpSpPr/>
          <p:nvPr/>
        </p:nvGrpSpPr>
        <p:grpSpPr>
          <a:xfrm>
            <a:off x="2810880" y="4273920"/>
            <a:ext cx="351360" cy="360000"/>
            <a:chOff x="2810880" y="4273920"/>
            <a:chExt cx="351360" cy="360000"/>
          </a:xfrm>
        </p:grpSpPr>
        <p:sp>
          <p:nvSpPr>
            <p:cNvPr id="9045" name="Google Shape;9704;p62"/>
            <p:cNvSpPr/>
            <p:nvPr/>
          </p:nvSpPr>
          <p:spPr>
            <a:xfrm>
              <a:off x="2886840" y="4273920"/>
              <a:ext cx="52200" cy="168120"/>
            </a:xfrm>
            <a:custGeom>
              <a:avLst/>
              <a:gdLst>
                <a:gd name="textAreaLeft" fmla="*/ 0 w 52200"/>
                <a:gd name="textAreaRight" fmla="*/ 54000 w 52200"/>
                <a:gd name="textAreaTop" fmla="*/ 0 h 168120"/>
                <a:gd name="textAreaBottom" fmla="*/ 169920 h 168120"/>
              </a:gdLst>
              <a:ahLst/>
              <a:rect l="textAreaLeft" t="textAreaTop" r="textAreaRight" b="textAreaBottom"/>
              <a:pathLst>
                <a:path w="1691" h="5335">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w="0">
              <a:noFill/>
            </a:ln>
          </p:spPr>
          <p:style>
            <a:lnRef idx="0"/>
            <a:fillRef idx="0"/>
            <a:effectRef idx="0"/>
            <a:fontRef idx="minor"/>
          </p:style>
          <p:txBody>
            <a:bodyPr lIns="90000" rIns="90000" tIns="84960" bIns="84960" anchor="ctr">
              <a:noAutofit/>
            </a:bodyPr>
            <a:p>
              <a:pPr>
                <a:lnSpc>
                  <a:spcPct val="100000"/>
                </a:lnSpc>
                <a:tabLst>
                  <a:tab algn="l" pos="0"/>
                </a:tabLst>
              </a:pPr>
              <a:endParaRPr b="0" lang="en-US" sz="1400" spc="-1" strike="noStrike">
                <a:solidFill>
                  <a:srgbClr val="ffffff"/>
                </a:solidFill>
                <a:latin typeface="Arial"/>
              </a:endParaRPr>
            </a:p>
          </p:txBody>
        </p:sp>
        <p:sp>
          <p:nvSpPr>
            <p:cNvPr id="9046" name="Google Shape;9705;p62"/>
            <p:cNvSpPr/>
            <p:nvPr/>
          </p:nvSpPr>
          <p:spPr>
            <a:xfrm>
              <a:off x="2815200" y="4273920"/>
              <a:ext cx="55440" cy="278280"/>
            </a:xfrm>
            <a:custGeom>
              <a:avLst/>
              <a:gdLst>
                <a:gd name="textAreaLeft" fmla="*/ 0 w 55440"/>
                <a:gd name="textAreaRight" fmla="*/ 57240 w 55440"/>
                <a:gd name="textAreaTop" fmla="*/ 0 h 278280"/>
                <a:gd name="textAreaBottom" fmla="*/ 280080 h 278280"/>
              </a:gdLst>
              <a:ahLst/>
              <a:rect l="textAreaLeft" t="textAreaTop" r="textAreaRight" b="textAreaBottom"/>
              <a:pathLst>
                <a:path w="1799" h="8788">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47" name="Google Shape;9706;p62"/>
            <p:cNvSpPr/>
            <p:nvPr/>
          </p:nvSpPr>
          <p:spPr>
            <a:xfrm>
              <a:off x="2883240" y="4463280"/>
              <a:ext cx="58680" cy="88920"/>
            </a:xfrm>
            <a:custGeom>
              <a:avLst/>
              <a:gdLst>
                <a:gd name="textAreaLeft" fmla="*/ 0 w 58680"/>
                <a:gd name="textAreaRight" fmla="*/ 60480 w 58680"/>
                <a:gd name="textAreaTop" fmla="*/ 0 h 88920"/>
                <a:gd name="textAreaBottom" fmla="*/ 90720 h 88920"/>
              </a:gdLst>
              <a:ahLst/>
              <a:rect l="textAreaLeft" t="textAreaTop" r="textAreaRight" b="textAreaBottom"/>
              <a:pathLst>
                <a:path w="1894" h="2847">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9048" name="Google Shape;9707;p62"/>
            <p:cNvSpPr/>
            <p:nvPr/>
          </p:nvSpPr>
          <p:spPr>
            <a:xfrm>
              <a:off x="2955960" y="4273920"/>
              <a:ext cx="201240" cy="279720"/>
            </a:xfrm>
            <a:custGeom>
              <a:avLst/>
              <a:gdLst>
                <a:gd name="textAreaLeft" fmla="*/ 0 w 201240"/>
                <a:gd name="textAreaRight" fmla="*/ 203040 w 201240"/>
                <a:gd name="textAreaTop" fmla="*/ 0 h 279720"/>
                <a:gd name="textAreaBottom" fmla="*/ 281520 h 279720"/>
              </a:gdLst>
              <a:ahLst/>
              <a:rect l="textAreaLeft" t="textAreaTop" r="textAreaRight" b="textAreaBottom"/>
              <a:pathLst>
                <a:path w="6371" h="8835">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49" name="Google Shape;9708;p62"/>
            <p:cNvSpPr/>
            <p:nvPr/>
          </p:nvSpPr>
          <p:spPr>
            <a:xfrm>
              <a:off x="3098160" y="4511880"/>
              <a:ext cx="27360" cy="8640"/>
            </a:xfrm>
            <a:custGeom>
              <a:avLst/>
              <a:gdLst>
                <a:gd name="textAreaLeft" fmla="*/ 0 w 27360"/>
                <a:gd name="textAreaRight" fmla="*/ 29160 w 27360"/>
                <a:gd name="textAreaTop" fmla="*/ 0 h 8640"/>
                <a:gd name="textAreaBottom" fmla="*/ 10440 h 8640"/>
              </a:gdLst>
              <a:ahLst/>
              <a:rect l="textAreaLeft" t="textAreaTop" r="textAreaRight" b="textAreaBottom"/>
              <a:pathLst>
                <a:path w="918" h="323">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050" name="Google Shape;9709;p62"/>
            <p:cNvSpPr/>
            <p:nvPr/>
          </p:nvSpPr>
          <p:spPr>
            <a:xfrm>
              <a:off x="3115800" y="4497840"/>
              <a:ext cx="8280" cy="9000"/>
            </a:xfrm>
            <a:custGeom>
              <a:avLst/>
              <a:gdLst>
                <a:gd name="textAreaLeft" fmla="*/ 0 w 8280"/>
                <a:gd name="textAreaRight" fmla="*/ 10080 w 8280"/>
                <a:gd name="textAreaTop" fmla="*/ 0 h 9000"/>
                <a:gd name="textAreaBottom" fmla="*/ 10800 h 9000"/>
              </a:gdLst>
              <a:ahLst/>
              <a:rect l="textAreaLeft" t="textAreaTop" r="textAreaRight" b="textAreaBottom"/>
              <a:pathLst>
                <a:path w="322" h="334">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051" name="Google Shape;9710;p62"/>
            <p:cNvSpPr/>
            <p:nvPr/>
          </p:nvSpPr>
          <p:spPr>
            <a:xfrm>
              <a:off x="2810880" y="4563720"/>
              <a:ext cx="351360" cy="70200"/>
            </a:xfrm>
            <a:custGeom>
              <a:avLst/>
              <a:gdLst>
                <a:gd name="textAreaLeft" fmla="*/ 0 w 351360"/>
                <a:gd name="textAreaRight" fmla="*/ 353160 w 351360"/>
                <a:gd name="textAreaTop" fmla="*/ 0 h 70200"/>
                <a:gd name="textAreaBottom" fmla="*/ 72000 h 70200"/>
              </a:gdLst>
              <a:ahLst/>
              <a:rect l="textAreaLeft" t="textAreaTop" r="textAreaRight" b="textAreaBottom"/>
              <a:pathLst>
                <a:path w="11086" h="2264">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52" name="Google Shape;9711;p62"/>
          <p:cNvGrpSpPr/>
          <p:nvPr/>
        </p:nvGrpSpPr>
        <p:grpSpPr>
          <a:xfrm>
            <a:off x="6275520" y="4282560"/>
            <a:ext cx="207720" cy="365040"/>
            <a:chOff x="6275520" y="4282560"/>
            <a:chExt cx="207720" cy="365040"/>
          </a:xfrm>
        </p:grpSpPr>
        <p:sp>
          <p:nvSpPr>
            <p:cNvPr id="9053" name="Google Shape;9712;p62"/>
            <p:cNvSpPr/>
            <p:nvPr/>
          </p:nvSpPr>
          <p:spPr>
            <a:xfrm>
              <a:off x="6275520" y="4282560"/>
              <a:ext cx="87480" cy="365040"/>
            </a:xfrm>
            <a:custGeom>
              <a:avLst/>
              <a:gdLst>
                <a:gd name="textAreaLeft" fmla="*/ 0 w 87480"/>
                <a:gd name="textAreaRight" fmla="*/ 89280 w 87480"/>
                <a:gd name="textAreaTop" fmla="*/ 0 h 365040"/>
                <a:gd name="textAreaBottom" fmla="*/ 366840 h 365040"/>
              </a:gdLst>
              <a:ahLst/>
              <a:rect l="textAreaLeft" t="textAreaTop" r="textAreaRight" b="textAreaBottom"/>
              <a:pathLst>
                <a:path w="2799" h="11514">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54" name="Google Shape;9713;p62"/>
            <p:cNvSpPr/>
            <p:nvPr/>
          </p:nvSpPr>
          <p:spPr>
            <a:xfrm>
              <a:off x="6395400" y="4282560"/>
              <a:ext cx="87840" cy="365040"/>
            </a:xfrm>
            <a:custGeom>
              <a:avLst/>
              <a:gdLst>
                <a:gd name="textAreaLeft" fmla="*/ 0 w 87840"/>
                <a:gd name="textAreaRight" fmla="*/ 89640 w 87840"/>
                <a:gd name="textAreaTop" fmla="*/ 0 h 365040"/>
                <a:gd name="textAreaBottom" fmla="*/ 366840 h 365040"/>
              </a:gdLst>
              <a:ahLst/>
              <a:rect l="textAreaLeft" t="textAreaTop" r="textAreaRight" b="textAreaBottom"/>
              <a:pathLst>
                <a:path w="2811" h="11514">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55" name="Google Shape;9714;p62"/>
          <p:cNvGrpSpPr/>
          <p:nvPr/>
        </p:nvGrpSpPr>
        <p:grpSpPr>
          <a:xfrm>
            <a:off x="6701040" y="4282920"/>
            <a:ext cx="278640" cy="364680"/>
            <a:chOff x="6701040" y="4282920"/>
            <a:chExt cx="278640" cy="364680"/>
          </a:xfrm>
        </p:grpSpPr>
        <p:sp>
          <p:nvSpPr>
            <p:cNvPr id="9056" name="Google Shape;9715;p62"/>
            <p:cNvSpPr/>
            <p:nvPr/>
          </p:nvSpPr>
          <p:spPr>
            <a:xfrm>
              <a:off x="6771960" y="4345920"/>
              <a:ext cx="207720" cy="300960"/>
            </a:xfrm>
            <a:custGeom>
              <a:avLst/>
              <a:gdLst>
                <a:gd name="textAreaLeft" fmla="*/ 0 w 207720"/>
                <a:gd name="textAreaRight" fmla="*/ 209520 w 207720"/>
                <a:gd name="textAreaTop" fmla="*/ 0 h 300960"/>
                <a:gd name="textAreaBottom" fmla="*/ 302760 h 300960"/>
              </a:gdLst>
              <a:ahLst/>
              <a:rect l="textAreaLeft" t="textAreaTop" r="textAreaRight" b="textAreaBottom"/>
              <a:pathLst>
                <a:path w="6573" h="9502">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57" name="Google Shape;9716;p62"/>
            <p:cNvSpPr/>
            <p:nvPr/>
          </p:nvSpPr>
          <p:spPr>
            <a:xfrm>
              <a:off x="6701040" y="4282920"/>
              <a:ext cx="215640" cy="364680"/>
            </a:xfrm>
            <a:custGeom>
              <a:avLst/>
              <a:gdLst>
                <a:gd name="textAreaLeft" fmla="*/ 0 w 215640"/>
                <a:gd name="textAreaRight" fmla="*/ 217440 w 215640"/>
                <a:gd name="textAreaTop" fmla="*/ 0 h 364680"/>
                <a:gd name="textAreaBottom" fmla="*/ 366480 h 364680"/>
              </a:gdLst>
              <a:ahLst/>
              <a:rect l="textAreaLeft" t="textAreaTop" r="textAreaRight" b="textAreaBottom"/>
              <a:pathLst>
                <a:path w="6823" h="11502">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58" name="Google Shape;9717;p62"/>
          <p:cNvGrpSpPr/>
          <p:nvPr/>
        </p:nvGrpSpPr>
        <p:grpSpPr>
          <a:xfrm>
            <a:off x="2609640" y="3825000"/>
            <a:ext cx="371880" cy="345600"/>
            <a:chOff x="2609640" y="3825000"/>
            <a:chExt cx="371880" cy="345600"/>
          </a:xfrm>
        </p:grpSpPr>
        <p:sp>
          <p:nvSpPr>
            <p:cNvPr id="9059" name="Google Shape;9718;p62"/>
            <p:cNvSpPr/>
            <p:nvPr/>
          </p:nvSpPr>
          <p:spPr>
            <a:xfrm>
              <a:off x="2609640" y="3825000"/>
              <a:ext cx="371880" cy="345600"/>
            </a:xfrm>
            <a:custGeom>
              <a:avLst/>
              <a:gdLst>
                <a:gd name="textAreaLeft" fmla="*/ 0 w 371880"/>
                <a:gd name="textAreaRight" fmla="*/ 373680 w 371880"/>
                <a:gd name="textAreaTop" fmla="*/ 0 h 345600"/>
                <a:gd name="textAreaBottom" fmla="*/ 347400 h 345600"/>
              </a:gdLst>
              <a:ahLst/>
              <a:rect l="textAreaLeft" t="textAreaTop" r="textAreaRight" b="textAreaBottom"/>
              <a:pathLst>
                <a:path w="11729" h="10904">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60" name="Google Shape;9719;p62"/>
            <p:cNvSpPr/>
            <p:nvPr/>
          </p:nvSpPr>
          <p:spPr>
            <a:xfrm>
              <a:off x="2735640" y="3933360"/>
              <a:ext cx="70200" cy="70200"/>
            </a:xfrm>
            <a:custGeom>
              <a:avLst/>
              <a:gdLst>
                <a:gd name="textAreaLeft" fmla="*/ 0 w 70200"/>
                <a:gd name="textAreaRight" fmla="*/ 72000 w 70200"/>
                <a:gd name="textAreaTop" fmla="*/ 0 h 70200"/>
                <a:gd name="textAreaBottom" fmla="*/ 72000 h 70200"/>
              </a:gdLst>
              <a:ahLst/>
              <a:rect l="textAreaLeft" t="textAreaTop" r="textAreaRight" b="textAreaBottom"/>
              <a:pathLst>
                <a:path w="2263" h="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grpSp>
      <p:sp>
        <p:nvSpPr>
          <p:cNvPr id="9061" name="Google Shape;9720;p62"/>
          <p:cNvSpPr/>
          <p:nvPr/>
        </p:nvSpPr>
        <p:spPr>
          <a:xfrm>
            <a:off x="1288440" y="3822480"/>
            <a:ext cx="361440" cy="349560"/>
          </a:xfrm>
          <a:custGeom>
            <a:avLst/>
            <a:gdLst>
              <a:gd name="textAreaLeft" fmla="*/ 0 w 361440"/>
              <a:gd name="textAreaRight" fmla="*/ 363240 w 361440"/>
              <a:gd name="textAreaTop" fmla="*/ 0 h 349560"/>
              <a:gd name="textAreaBottom" fmla="*/ 351360 h 349560"/>
            </a:gdLst>
            <a:ahLst/>
            <a:rect l="textAreaLeft" t="textAreaTop" r="textAreaRight" b="textAreaBottom"/>
            <a:pathLst>
              <a:path w="11407" h="11033">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062" name="Google Shape;9721;p62"/>
          <p:cNvGrpSpPr/>
          <p:nvPr/>
        </p:nvGrpSpPr>
        <p:grpSpPr>
          <a:xfrm>
            <a:off x="916200" y="3807000"/>
            <a:ext cx="219960" cy="379080"/>
            <a:chOff x="916200" y="3807000"/>
            <a:chExt cx="219960" cy="379080"/>
          </a:xfrm>
        </p:grpSpPr>
        <p:sp>
          <p:nvSpPr>
            <p:cNvPr id="9063" name="Google Shape;9722;p62"/>
            <p:cNvSpPr/>
            <p:nvPr/>
          </p:nvSpPr>
          <p:spPr>
            <a:xfrm>
              <a:off x="916200" y="3807000"/>
              <a:ext cx="219960" cy="379080"/>
            </a:xfrm>
            <a:custGeom>
              <a:avLst/>
              <a:gdLst>
                <a:gd name="textAreaLeft" fmla="*/ 0 w 219960"/>
                <a:gd name="textAreaRight" fmla="*/ 221760 w 219960"/>
                <a:gd name="textAreaTop" fmla="*/ 0 h 379080"/>
                <a:gd name="textAreaBottom" fmla="*/ 380880 h 379080"/>
              </a:gdLst>
              <a:ahLst/>
              <a:rect l="textAreaLeft" t="textAreaTop" r="textAreaRight" b="textAreaBottom"/>
              <a:pathLst>
                <a:path w="6966" h="11954">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64" name="Google Shape;9723;p62"/>
            <p:cNvSpPr/>
            <p:nvPr/>
          </p:nvSpPr>
          <p:spPr>
            <a:xfrm>
              <a:off x="969480" y="3869640"/>
              <a:ext cx="109080" cy="101160"/>
            </a:xfrm>
            <a:custGeom>
              <a:avLst/>
              <a:gdLst>
                <a:gd name="textAreaLeft" fmla="*/ 0 w 109080"/>
                <a:gd name="textAreaRight" fmla="*/ 110880 w 109080"/>
                <a:gd name="textAreaTop" fmla="*/ 0 h 101160"/>
                <a:gd name="textAreaBottom" fmla="*/ 102960 h 101160"/>
              </a:gdLst>
              <a:ahLst/>
              <a:rect l="textAreaLeft" t="textAreaTop" r="textAreaRight" b="textAreaBottom"/>
              <a:pathLst>
                <a:path w="3478" h="3232">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sp>
          <p:nvSpPr>
            <p:cNvPr id="9065" name="Google Shape;9724;p62"/>
            <p:cNvSpPr/>
            <p:nvPr/>
          </p:nvSpPr>
          <p:spPr>
            <a:xfrm>
              <a:off x="982800" y="4127400"/>
              <a:ext cx="86040" cy="9720"/>
            </a:xfrm>
            <a:custGeom>
              <a:avLst/>
              <a:gdLst>
                <a:gd name="textAreaLeft" fmla="*/ 0 w 86040"/>
                <a:gd name="textAreaRight" fmla="*/ 87840 w 86040"/>
                <a:gd name="textAreaTop" fmla="*/ 0 h 9720"/>
                <a:gd name="textAreaBottom" fmla="*/ 11520 h 9720"/>
              </a:gdLst>
              <a:ahLst/>
              <a:rect l="textAreaLeft" t="textAreaTop" r="textAreaRight" b="textAreaBottom"/>
              <a:pathLst>
                <a:path w="2763" h="358">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66" name="Google Shape;9725;p62"/>
            <p:cNvSpPr/>
            <p:nvPr/>
          </p:nvSpPr>
          <p:spPr>
            <a:xfrm>
              <a:off x="982800" y="4152240"/>
              <a:ext cx="86040" cy="9720"/>
            </a:xfrm>
            <a:custGeom>
              <a:avLst/>
              <a:gdLst>
                <a:gd name="textAreaLeft" fmla="*/ 0 w 86040"/>
                <a:gd name="textAreaRight" fmla="*/ 87840 w 86040"/>
                <a:gd name="textAreaTop" fmla="*/ 0 h 9720"/>
                <a:gd name="textAreaBottom" fmla="*/ 11520 h 9720"/>
              </a:gdLst>
              <a:ahLst/>
              <a:rect l="textAreaLeft" t="textAreaTop" r="textAreaRight" b="textAreaBottom"/>
              <a:pathLst>
                <a:path w="2763" h="358">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sp>
        <p:nvSpPr>
          <p:cNvPr id="9067" name="Google Shape;9726;p62"/>
          <p:cNvSpPr/>
          <p:nvPr/>
        </p:nvSpPr>
        <p:spPr>
          <a:xfrm>
            <a:off x="3136680" y="3823200"/>
            <a:ext cx="223200" cy="347400"/>
          </a:xfrm>
          <a:custGeom>
            <a:avLst/>
            <a:gdLst>
              <a:gd name="textAreaLeft" fmla="*/ 0 w 223200"/>
              <a:gd name="textAreaRight" fmla="*/ 225000 w 223200"/>
              <a:gd name="textAreaTop" fmla="*/ 0 h 347400"/>
              <a:gd name="textAreaBottom" fmla="*/ 349200 h 347400"/>
            </a:gdLst>
            <a:ahLst/>
            <a:rect l="textAreaLeft" t="textAreaTop" r="textAreaRight" b="textAreaBottom"/>
            <a:pathLst>
              <a:path w="7061" h="1096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68" name="Google Shape;9727;p62"/>
          <p:cNvSpPr/>
          <p:nvPr/>
        </p:nvSpPr>
        <p:spPr>
          <a:xfrm>
            <a:off x="2179440" y="3850920"/>
            <a:ext cx="360360" cy="290880"/>
          </a:xfrm>
          <a:custGeom>
            <a:avLst/>
            <a:gdLst>
              <a:gd name="textAreaLeft" fmla="*/ 0 w 360360"/>
              <a:gd name="textAreaRight" fmla="*/ 362160 w 360360"/>
              <a:gd name="textAreaTop" fmla="*/ 0 h 290880"/>
              <a:gd name="textAreaBottom" fmla="*/ 292680 h 290880"/>
            </a:gdLst>
            <a:ahLst/>
            <a:rect l="textAreaLeft" t="textAreaTop" r="textAreaRight" b="textAreaBottom"/>
            <a:pathLst>
              <a:path w="11372" h="919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069" name="Google Shape;9728;p62"/>
          <p:cNvGrpSpPr/>
          <p:nvPr/>
        </p:nvGrpSpPr>
        <p:grpSpPr>
          <a:xfrm>
            <a:off x="3512880" y="3816000"/>
            <a:ext cx="360360" cy="359280"/>
            <a:chOff x="3512880" y="3816000"/>
            <a:chExt cx="360360" cy="359280"/>
          </a:xfrm>
        </p:grpSpPr>
        <p:sp>
          <p:nvSpPr>
            <p:cNvPr id="9070" name="Google Shape;9729;p62"/>
            <p:cNvSpPr/>
            <p:nvPr/>
          </p:nvSpPr>
          <p:spPr>
            <a:xfrm>
              <a:off x="3512880" y="3816000"/>
              <a:ext cx="360360" cy="359280"/>
            </a:xfrm>
            <a:custGeom>
              <a:avLst/>
              <a:gdLst>
                <a:gd name="textAreaLeft" fmla="*/ 0 w 360360"/>
                <a:gd name="textAreaRight" fmla="*/ 362160 w 360360"/>
                <a:gd name="textAreaTop" fmla="*/ 0 h 359280"/>
                <a:gd name="textAreaBottom" fmla="*/ 361080 h 359280"/>
              </a:gdLst>
              <a:ahLst/>
              <a:rect l="textAreaLeft" t="textAreaTop" r="textAreaRight" b="textAreaBottom"/>
              <a:pathLst>
                <a:path w="11371" h="11336">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71" name="Google Shape;9730;p62"/>
            <p:cNvSpPr/>
            <p:nvPr/>
          </p:nvSpPr>
          <p:spPr>
            <a:xfrm>
              <a:off x="3618360" y="3879000"/>
              <a:ext cx="155160" cy="23040"/>
            </a:xfrm>
            <a:custGeom>
              <a:avLst/>
              <a:gdLst>
                <a:gd name="textAreaLeft" fmla="*/ 0 w 155160"/>
                <a:gd name="textAreaRight" fmla="*/ 156960 w 155160"/>
                <a:gd name="textAreaTop" fmla="*/ 0 h 23040"/>
                <a:gd name="textAreaBottom" fmla="*/ 24840 h 23040"/>
              </a:gdLst>
              <a:ahLst/>
              <a:rect l="textAreaLeft" t="textAreaTop" r="textAreaRight" b="textAreaBottom"/>
              <a:pathLst>
                <a:path w="4930" h="775">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072" name="Google Shape;9731;p62"/>
            <p:cNvSpPr/>
            <p:nvPr/>
          </p:nvSpPr>
          <p:spPr>
            <a:xfrm>
              <a:off x="3618360" y="3921120"/>
              <a:ext cx="126000" cy="23040"/>
            </a:xfrm>
            <a:custGeom>
              <a:avLst/>
              <a:gdLst>
                <a:gd name="textAreaLeft" fmla="*/ 0 w 126000"/>
                <a:gd name="textAreaRight" fmla="*/ 127800 w 126000"/>
                <a:gd name="textAreaTop" fmla="*/ 0 h 23040"/>
                <a:gd name="textAreaBottom" fmla="*/ 24840 h 23040"/>
              </a:gdLst>
              <a:ahLst/>
              <a:rect l="textAreaLeft" t="textAreaTop" r="textAreaRight" b="textAreaBottom"/>
              <a:pathLst>
                <a:path w="4013" h="775">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073" name="Google Shape;9732;p62"/>
            <p:cNvSpPr/>
            <p:nvPr/>
          </p:nvSpPr>
          <p:spPr>
            <a:xfrm>
              <a:off x="3617280" y="3962880"/>
              <a:ext cx="96840" cy="23040"/>
            </a:xfrm>
            <a:custGeom>
              <a:avLst/>
              <a:gdLst>
                <a:gd name="textAreaLeft" fmla="*/ 0 w 96840"/>
                <a:gd name="textAreaRight" fmla="*/ 98640 w 96840"/>
                <a:gd name="textAreaTop" fmla="*/ 0 h 23040"/>
                <a:gd name="textAreaBottom" fmla="*/ 24840 h 23040"/>
              </a:gdLst>
              <a:ahLst/>
              <a:rect l="textAreaLeft" t="textAreaTop" r="textAreaRight" b="textAreaBottom"/>
              <a:pathLst>
                <a:path w="3097" h="775">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74" name="Google Shape;9733;p62"/>
          <p:cNvGrpSpPr/>
          <p:nvPr/>
        </p:nvGrpSpPr>
        <p:grpSpPr>
          <a:xfrm>
            <a:off x="3950280" y="3820320"/>
            <a:ext cx="367920" cy="352080"/>
            <a:chOff x="3950280" y="3820320"/>
            <a:chExt cx="367920" cy="352080"/>
          </a:xfrm>
        </p:grpSpPr>
        <p:sp>
          <p:nvSpPr>
            <p:cNvPr id="9075" name="Google Shape;9734;p62"/>
            <p:cNvSpPr/>
            <p:nvPr/>
          </p:nvSpPr>
          <p:spPr>
            <a:xfrm>
              <a:off x="4040640" y="3881160"/>
              <a:ext cx="97920" cy="26640"/>
            </a:xfrm>
            <a:custGeom>
              <a:avLst/>
              <a:gdLst>
                <a:gd name="textAreaLeft" fmla="*/ 0 w 97920"/>
                <a:gd name="textAreaRight" fmla="*/ 99720 w 97920"/>
                <a:gd name="textAreaTop" fmla="*/ 0 h 26640"/>
                <a:gd name="textAreaBottom" fmla="*/ 28440 h 26640"/>
              </a:gdLst>
              <a:ahLst/>
              <a:rect l="textAreaLeft" t="textAreaTop" r="textAreaRight" b="textAreaBottom"/>
              <a:pathLst>
                <a:path w="3133" h="891">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9076" name="Google Shape;9735;p62"/>
            <p:cNvSpPr/>
            <p:nvPr/>
          </p:nvSpPr>
          <p:spPr>
            <a:xfrm>
              <a:off x="3950280" y="3820320"/>
              <a:ext cx="367920" cy="352080"/>
            </a:xfrm>
            <a:custGeom>
              <a:avLst/>
              <a:gdLst>
                <a:gd name="textAreaLeft" fmla="*/ 0 w 367920"/>
                <a:gd name="textAreaRight" fmla="*/ 369720 w 367920"/>
                <a:gd name="textAreaTop" fmla="*/ 0 h 352080"/>
                <a:gd name="textAreaBottom" fmla="*/ 353880 h 352080"/>
              </a:gdLst>
              <a:ahLst/>
              <a:rect l="textAreaLeft" t="textAreaTop" r="textAreaRight" b="textAreaBottom"/>
              <a:pathLst>
                <a:path w="11609" h="11106">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77" name="Google Shape;9736;p62"/>
            <p:cNvSpPr/>
            <p:nvPr/>
          </p:nvSpPr>
          <p:spPr>
            <a:xfrm>
              <a:off x="4098240" y="3850560"/>
              <a:ext cx="99360" cy="194040"/>
            </a:xfrm>
            <a:custGeom>
              <a:avLst/>
              <a:gdLst>
                <a:gd name="textAreaLeft" fmla="*/ 0 w 99360"/>
                <a:gd name="textAreaRight" fmla="*/ 101160 w 99360"/>
                <a:gd name="textAreaTop" fmla="*/ 0 h 194040"/>
                <a:gd name="textAreaBottom" fmla="*/ 195840 h 194040"/>
              </a:gdLst>
              <a:ahLst/>
              <a:rect l="textAreaLeft" t="textAreaTop" r="textAreaRight" b="textAreaBottom"/>
              <a:pathLst>
                <a:path w="3180" h="6146">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78" name="Google Shape;9737;p62"/>
            <p:cNvSpPr/>
            <p:nvPr/>
          </p:nvSpPr>
          <p:spPr>
            <a:xfrm>
              <a:off x="3981960" y="3849120"/>
              <a:ext cx="101520" cy="196200"/>
            </a:xfrm>
            <a:custGeom>
              <a:avLst/>
              <a:gdLst>
                <a:gd name="textAreaLeft" fmla="*/ 0 w 101520"/>
                <a:gd name="textAreaRight" fmla="*/ 103320 w 101520"/>
                <a:gd name="textAreaTop" fmla="*/ 0 h 196200"/>
                <a:gd name="textAreaBottom" fmla="*/ 198000 h 196200"/>
              </a:gdLst>
              <a:ahLst/>
              <a:rect l="textAreaLeft" t="textAreaTop" r="textAreaRight" b="textAreaBottom"/>
              <a:pathLst>
                <a:path w="3239" h="6216">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79" name="Google Shape;9738;p62"/>
          <p:cNvGrpSpPr/>
          <p:nvPr/>
        </p:nvGrpSpPr>
        <p:grpSpPr>
          <a:xfrm>
            <a:off x="1761840" y="3812040"/>
            <a:ext cx="306000" cy="370080"/>
            <a:chOff x="1761840" y="3812040"/>
            <a:chExt cx="306000" cy="370080"/>
          </a:xfrm>
        </p:grpSpPr>
        <p:sp>
          <p:nvSpPr>
            <p:cNvPr id="9080" name="Google Shape;9739;p62"/>
            <p:cNvSpPr/>
            <p:nvPr/>
          </p:nvSpPr>
          <p:spPr>
            <a:xfrm>
              <a:off x="1761840" y="3812040"/>
              <a:ext cx="306000" cy="370080"/>
            </a:xfrm>
            <a:custGeom>
              <a:avLst/>
              <a:gdLst>
                <a:gd name="textAreaLeft" fmla="*/ 0 w 306000"/>
                <a:gd name="textAreaRight" fmla="*/ 307800 w 306000"/>
                <a:gd name="textAreaTop" fmla="*/ 0 h 370080"/>
                <a:gd name="textAreaBottom" fmla="*/ 371880 h 370080"/>
              </a:gdLst>
              <a:ahLst/>
              <a:rect l="textAreaLeft" t="textAreaTop" r="textAreaRight" b="textAreaBottom"/>
              <a:pathLst>
                <a:path w="9668" h="11669">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81" name="Google Shape;9740;p62"/>
            <p:cNvSpPr/>
            <p:nvPr/>
          </p:nvSpPr>
          <p:spPr>
            <a:xfrm>
              <a:off x="1921680" y="3855960"/>
              <a:ext cx="104040" cy="269280"/>
            </a:xfrm>
            <a:custGeom>
              <a:avLst/>
              <a:gdLst>
                <a:gd name="textAreaLeft" fmla="*/ 0 w 104040"/>
                <a:gd name="textAreaRight" fmla="*/ 105840 w 104040"/>
                <a:gd name="textAreaTop" fmla="*/ 0 h 269280"/>
                <a:gd name="textAreaBottom" fmla="*/ 271080 h 269280"/>
              </a:gdLst>
              <a:ahLst/>
              <a:rect l="textAreaLeft" t="textAreaTop" r="textAreaRight" b="textAreaBottom"/>
              <a:pathLst>
                <a:path w="3323" h="8514">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82" name="Google Shape;9741;p62"/>
            <p:cNvSpPr/>
            <p:nvPr/>
          </p:nvSpPr>
          <p:spPr>
            <a:xfrm>
              <a:off x="1803960" y="3855960"/>
              <a:ext cx="104760" cy="163800"/>
            </a:xfrm>
            <a:custGeom>
              <a:avLst/>
              <a:gdLst>
                <a:gd name="textAreaLeft" fmla="*/ 0 w 104760"/>
                <a:gd name="textAreaRight" fmla="*/ 106560 w 104760"/>
                <a:gd name="textAreaTop" fmla="*/ 0 h 163800"/>
                <a:gd name="textAreaBottom" fmla="*/ 165600 h 163800"/>
              </a:gdLst>
              <a:ahLst/>
              <a:rect l="textAreaLeft" t="textAreaTop" r="textAreaRight" b="textAreaBottom"/>
              <a:pathLst>
                <a:path w="3347" h="5204">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w="0">
              <a:noFill/>
            </a:ln>
          </p:spPr>
          <p:style>
            <a:lnRef idx="0"/>
            <a:fillRef idx="0"/>
            <a:effectRef idx="0"/>
            <a:fontRef idx="minor"/>
          </p:style>
          <p:txBody>
            <a:bodyPr lIns="90000" rIns="90000" tIns="82800" bIns="82800" anchor="ctr">
              <a:noAutofit/>
            </a:bodyPr>
            <a:p>
              <a:pPr>
                <a:lnSpc>
                  <a:spcPct val="100000"/>
                </a:lnSpc>
                <a:tabLst>
                  <a:tab algn="l" pos="0"/>
                </a:tabLst>
              </a:pPr>
              <a:endParaRPr b="0" lang="en-US" sz="1400" spc="-1" strike="noStrike">
                <a:solidFill>
                  <a:srgbClr val="ffffff"/>
                </a:solidFill>
                <a:latin typeface="Arial"/>
              </a:endParaRPr>
            </a:p>
          </p:txBody>
        </p:sp>
        <p:sp>
          <p:nvSpPr>
            <p:cNvPr id="9083" name="Google Shape;9742;p62"/>
            <p:cNvSpPr/>
            <p:nvPr/>
          </p:nvSpPr>
          <p:spPr>
            <a:xfrm>
              <a:off x="1824480" y="3932640"/>
              <a:ext cx="61560" cy="9720"/>
            </a:xfrm>
            <a:custGeom>
              <a:avLst/>
              <a:gdLst>
                <a:gd name="textAreaLeft" fmla="*/ 0 w 61560"/>
                <a:gd name="textAreaRight" fmla="*/ 63360 w 61560"/>
                <a:gd name="textAreaTop" fmla="*/ 0 h 9720"/>
                <a:gd name="textAreaBottom" fmla="*/ 11520 h 9720"/>
              </a:gdLst>
              <a:ahLst/>
              <a:rect l="textAreaLeft" t="textAreaTop" r="textAreaRight" b="textAreaBottom"/>
              <a:pathLst>
                <a:path w="1989" h="35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84" name="Google Shape;9743;p62"/>
            <p:cNvSpPr/>
            <p:nvPr/>
          </p:nvSpPr>
          <p:spPr>
            <a:xfrm>
              <a:off x="1824480" y="3907800"/>
              <a:ext cx="61560" cy="9720"/>
            </a:xfrm>
            <a:custGeom>
              <a:avLst/>
              <a:gdLst>
                <a:gd name="textAreaLeft" fmla="*/ 0 w 61560"/>
                <a:gd name="textAreaRight" fmla="*/ 63360 w 61560"/>
                <a:gd name="textAreaTop" fmla="*/ 0 h 9720"/>
                <a:gd name="textAreaBottom" fmla="*/ 11520 h 9720"/>
              </a:gdLst>
              <a:ahLst/>
              <a:rect l="textAreaLeft" t="textAreaTop" r="textAreaRight" b="textAreaBottom"/>
              <a:pathLst>
                <a:path w="1989" h="358">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85" name="Google Shape;9744;p62"/>
            <p:cNvSpPr/>
            <p:nvPr/>
          </p:nvSpPr>
          <p:spPr>
            <a:xfrm>
              <a:off x="1824480" y="3882960"/>
              <a:ext cx="61560" cy="9720"/>
            </a:xfrm>
            <a:custGeom>
              <a:avLst/>
              <a:gdLst>
                <a:gd name="textAreaLeft" fmla="*/ 0 w 61560"/>
                <a:gd name="textAreaRight" fmla="*/ 63360 w 61560"/>
                <a:gd name="textAreaTop" fmla="*/ 0 h 9720"/>
                <a:gd name="textAreaBottom" fmla="*/ 11520 h 9720"/>
              </a:gdLst>
              <a:ahLst/>
              <a:rect l="textAreaLeft" t="textAreaTop" r="textAreaRight" b="textAreaBottom"/>
              <a:pathLst>
                <a:path w="1989" h="358">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86" name="Google Shape;9745;p62"/>
            <p:cNvSpPr/>
            <p:nvPr/>
          </p:nvSpPr>
          <p:spPr>
            <a:xfrm>
              <a:off x="1824480" y="3957480"/>
              <a:ext cx="61560" cy="10080"/>
            </a:xfrm>
            <a:custGeom>
              <a:avLst/>
              <a:gdLst>
                <a:gd name="textAreaLeft" fmla="*/ 0 w 61560"/>
                <a:gd name="textAreaRight" fmla="*/ 63360 w 61560"/>
                <a:gd name="textAreaTop" fmla="*/ 0 h 10080"/>
                <a:gd name="textAreaBottom" fmla="*/ 11880 h 10080"/>
              </a:gdLst>
              <a:ahLst/>
              <a:rect l="textAreaLeft" t="textAreaTop" r="textAreaRight" b="textAreaBottom"/>
              <a:pathLst>
                <a:path w="1989" h="37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87" name="Google Shape;9746;p62"/>
            <p:cNvSpPr/>
            <p:nvPr/>
          </p:nvSpPr>
          <p:spPr>
            <a:xfrm>
              <a:off x="1824480" y="3983040"/>
              <a:ext cx="61560" cy="9720"/>
            </a:xfrm>
            <a:custGeom>
              <a:avLst/>
              <a:gdLst>
                <a:gd name="textAreaLeft" fmla="*/ 0 w 61560"/>
                <a:gd name="textAreaRight" fmla="*/ 63360 w 61560"/>
                <a:gd name="textAreaTop" fmla="*/ 0 h 9720"/>
                <a:gd name="textAreaBottom" fmla="*/ 11520 h 9720"/>
              </a:gdLst>
              <a:ahLst/>
              <a:rect l="textAreaLeft" t="textAreaTop" r="textAreaRight" b="textAreaBottom"/>
              <a:pathLst>
                <a:path w="1989" h="358">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088" name="Google Shape;9747;p62"/>
            <p:cNvSpPr/>
            <p:nvPr/>
          </p:nvSpPr>
          <p:spPr>
            <a:xfrm>
              <a:off x="1852920" y="4057200"/>
              <a:ext cx="30600" cy="30600"/>
            </a:xfrm>
            <a:custGeom>
              <a:avLst/>
              <a:gdLst>
                <a:gd name="textAreaLeft" fmla="*/ 0 w 30600"/>
                <a:gd name="textAreaRight" fmla="*/ 32400 w 30600"/>
                <a:gd name="textAreaTop" fmla="*/ 0 h 30600"/>
                <a:gd name="textAreaBottom" fmla="*/ 32400 h 30600"/>
              </a:gdLst>
              <a:ahLst/>
              <a:rect l="textAreaLeft" t="textAreaTop" r="textAreaRight" b="textAreaBottom"/>
              <a:pathLst>
                <a:path w="1013" h="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089" name="Google Shape;9748;p62"/>
            <p:cNvSpPr/>
            <p:nvPr/>
          </p:nvSpPr>
          <p:spPr>
            <a:xfrm>
              <a:off x="1803600" y="4031280"/>
              <a:ext cx="32760" cy="86760"/>
            </a:xfrm>
            <a:custGeom>
              <a:avLst/>
              <a:gdLst>
                <a:gd name="textAreaLeft" fmla="*/ 0 w 32760"/>
                <a:gd name="textAreaRight" fmla="*/ 34560 w 32760"/>
                <a:gd name="textAreaTop" fmla="*/ 0 h 86760"/>
                <a:gd name="textAreaBottom" fmla="*/ 88560 h 86760"/>
              </a:gdLst>
              <a:ahLst/>
              <a:rect l="textAreaLeft" t="textAreaTop" r="textAreaRight" b="textAreaBottom"/>
              <a:pathLst>
                <a:path w="1085" h="277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090" name="Google Shape;9749;p62"/>
          <p:cNvGrpSpPr/>
          <p:nvPr/>
        </p:nvGrpSpPr>
        <p:grpSpPr>
          <a:xfrm>
            <a:off x="5373360" y="3808800"/>
            <a:ext cx="229680" cy="351360"/>
            <a:chOff x="5373360" y="3808800"/>
            <a:chExt cx="229680" cy="351360"/>
          </a:xfrm>
        </p:grpSpPr>
        <p:sp>
          <p:nvSpPr>
            <p:cNvPr id="9091" name="Google Shape;9750;p62"/>
            <p:cNvSpPr/>
            <p:nvPr/>
          </p:nvSpPr>
          <p:spPr>
            <a:xfrm>
              <a:off x="5422680" y="3832920"/>
              <a:ext cx="131040" cy="112320"/>
            </a:xfrm>
            <a:custGeom>
              <a:avLst/>
              <a:gdLst>
                <a:gd name="textAreaLeft" fmla="*/ 0 w 131040"/>
                <a:gd name="textAreaRight" fmla="*/ 132840 w 131040"/>
                <a:gd name="textAreaTop" fmla="*/ 0 h 112320"/>
                <a:gd name="textAreaBottom" fmla="*/ 114120 h 112320"/>
              </a:gdLst>
              <a:ahLst/>
              <a:rect l="textAreaLeft" t="textAreaTop" r="textAreaRight" b="textAreaBottom"/>
              <a:pathLst>
                <a:path w="4168" h="3585">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w="0">
              <a:noFill/>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sp>
          <p:nvSpPr>
            <p:cNvPr id="9092" name="Google Shape;9751;p62"/>
            <p:cNvSpPr/>
            <p:nvPr/>
          </p:nvSpPr>
          <p:spPr>
            <a:xfrm>
              <a:off x="5394600" y="3972240"/>
              <a:ext cx="43200" cy="35640"/>
            </a:xfrm>
            <a:custGeom>
              <a:avLst/>
              <a:gdLst>
                <a:gd name="textAreaLeft" fmla="*/ 0 w 43200"/>
                <a:gd name="textAreaRight" fmla="*/ 45000 w 43200"/>
                <a:gd name="textAreaTop" fmla="*/ 0 h 35640"/>
                <a:gd name="textAreaBottom" fmla="*/ 37440 h 35640"/>
              </a:gdLst>
              <a:ahLst/>
              <a:rect l="textAreaLeft" t="textAreaTop" r="textAreaRight" b="textAreaBottom"/>
              <a:pathLst>
                <a:path w="1417" h="1179">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093" name="Google Shape;9752;p62"/>
            <p:cNvSpPr/>
            <p:nvPr/>
          </p:nvSpPr>
          <p:spPr>
            <a:xfrm>
              <a:off x="5460120" y="3972240"/>
              <a:ext cx="56160" cy="35640"/>
            </a:xfrm>
            <a:custGeom>
              <a:avLst/>
              <a:gdLst>
                <a:gd name="textAreaLeft" fmla="*/ 0 w 56160"/>
                <a:gd name="textAreaRight" fmla="*/ 57960 w 56160"/>
                <a:gd name="textAreaTop" fmla="*/ 0 h 35640"/>
                <a:gd name="textAreaBottom" fmla="*/ 37440 h 35640"/>
              </a:gdLst>
              <a:ahLst/>
              <a:rect l="textAreaLeft" t="textAreaTop" r="textAreaRight" b="textAreaBottom"/>
              <a:pathLst>
                <a:path w="1823" h="1179">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094" name="Google Shape;9753;p62"/>
            <p:cNvSpPr/>
            <p:nvPr/>
          </p:nvSpPr>
          <p:spPr>
            <a:xfrm>
              <a:off x="5538240" y="3972240"/>
              <a:ext cx="43200" cy="35640"/>
            </a:xfrm>
            <a:custGeom>
              <a:avLst/>
              <a:gdLst>
                <a:gd name="textAreaLeft" fmla="*/ 0 w 43200"/>
                <a:gd name="textAreaRight" fmla="*/ 45000 w 43200"/>
                <a:gd name="textAreaTop" fmla="*/ 0 h 35640"/>
                <a:gd name="textAreaBottom" fmla="*/ 37440 h 35640"/>
              </a:gdLst>
              <a:ahLst/>
              <a:rect l="textAreaLeft" t="textAreaTop" r="textAreaRight" b="textAreaBottom"/>
              <a:pathLst>
                <a:path w="1418" h="1179">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095" name="Google Shape;9754;p62"/>
            <p:cNvSpPr/>
            <p:nvPr/>
          </p:nvSpPr>
          <p:spPr>
            <a:xfrm>
              <a:off x="5373360" y="3808800"/>
              <a:ext cx="229680" cy="351360"/>
            </a:xfrm>
            <a:custGeom>
              <a:avLst/>
              <a:gdLst>
                <a:gd name="textAreaLeft" fmla="*/ 0 w 229680"/>
                <a:gd name="textAreaRight" fmla="*/ 231480 w 229680"/>
                <a:gd name="textAreaTop" fmla="*/ 0 h 351360"/>
                <a:gd name="textAreaBottom" fmla="*/ 353160 h 351360"/>
              </a:gdLst>
              <a:ahLst/>
              <a:rect l="textAreaLeft" t="textAreaTop" r="textAreaRight" b="textAreaBottom"/>
              <a:pathLst>
                <a:path w="7264" h="11086">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096" name="Google Shape;9755;p62"/>
            <p:cNvSpPr/>
            <p:nvPr/>
          </p:nvSpPr>
          <p:spPr>
            <a:xfrm>
              <a:off x="5481360" y="412524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477" h="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097" name="Google Shape;9756;p62"/>
            <p:cNvSpPr/>
            <p:nvPr/>
          </p:nvSpPr>
          <p:spPr>
            <a:xfrm>
              <a:off x="5447520" y="3873960"/>
              <a:ext cx="27720" cy="46800"/>
            </a:xfrm>
            <a:custGeom>
              <a:avLst/>
              <a:gdLst>
                <a:gd name="textAreaLeft" fmla="*/ 0 w 27720"/>
                <a:gd name="textAreaRight" fmla="*/ 29520 w 27720"/>
                <a:gd name="textAreaTop" fmla="*/ 0 h 46800"/>
                <a:gd name="textAreaBottom" fmla="*/ 48600 h 46800"/>
              </a:gdLst>
              <a:ahLst/>
              <a:rect l="textAreaLeft" t="textAreaTop" r="textAreaRight" b="textAreaBottom"/>
              <a:pathLst>
                <a:path w="929" h="1525">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9098" name="Google Shape;9757;p62"/>
            <p:cNvSpPr/>
            <p:nvPr/>
          </p:nvSpPr>
          <p:spPr>
            <a:xfrm>
              <a:off x="5500800" y="3873960"/>
              <a:ext cx="27720" cy="46800"/>
            </a:xfrm>
            <a:custGeom>
              <a:avLst/>
              <a:gdLst>
                <a:gd name="textAreaLeft" fmla="*/ 0 w 27720"/>
                <a:gd name="textAreaRight" fmla="*/ 29520 w 27720"/>
                <a:gd name="textAreaTop" fmla="*/ 0 h 46800"/>
                <a:gd name="textAreaBottom" fmla="*/ 48600 h 46800"/>
              </a:gdLst>
              <a:ahLst/>
              <a:rect l="textAreaLeft" t="textAreaTop" r="textAreaRight" b="textAreaBottom"/>
              <a:pathLst>
                <a:path w="930" h="1525">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9099" name="Google Shape;9758;p62"/>
            <p:cNvSpPr/>
            <p:nvPr/>
          </p:nvSpPr>
          <p:spPr>
            <a:xfrm>
              <a:off x="5482440" y="3909600"/>
              <a:ext cx="14040" cy="16200"/>
            </a:xfrm>
            <a:custGeom>
              <a:avLst/>
              <a:gdLst>
                <a:gd name="textAreaLeft" fmla="*/ 0 w 14040"/>
                <a:gd name="textAreaRight" fmla="*/ 15840 w 14040"/>
                <a:gd name="textAreaTop" fmla="*/ 0 h 16200"/>
                <a:gd name="textAreaBottom" fmla="*/ 18000 h 16200"/>
              </a:gdLst>
              <a:ahLst/>
              <a:rect l="textAreaLeft" t="textAreaTop" r="textAreaRight" b="textAreaBottom"/>
              <a:pathLst>
                <a:path w="501" h="565">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sp>
        <p:nvSpPr>
          <p:cNvPr id="9100" name="Google Shape;9759;p62"/>
          <p:cNvSpPr/>
          <p:nvPr/>
        </p:nvSpPr>
        <p:spPr>
          <a:xfrm>
            <a:off x="6738480" y="3809880"/>
            <a:ext cx="203400" cy="351720"/>
          </a:xfrm>
          <a:custGeom>
            <a:avLst/>
            <a:gdLst>
              <a:gd name="textAreaLeft" fmla="*/ 0 w 203400"/>
              <a:gd name="textAreaRight" fmla="*/ 205200 w 203400"/>
              <a:gd name="textAreaTop" fmla="*/ 0 h 351720"/>
              <a:gd name="textAreaBottom" fmla="*/ 353520 h 351720"/>
            </a:gdLst>
            <a:ahLst/>
            <a:rect l="textAreaLeft" t="textAreaTop" r="textAreaRight" b="textAreaBottom"/>
            <a:pathLst>
              <a:path w="6442" h="11094">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01" name="Google Shape;9760;p62"/>
          <p:cNvGrpSpPr/>
          <p:nvPr/>
        </p:nvGrpSpPr>
        <p:grpSpPr>
          <a:xfrm>
            <a:off x="5833800" y="3809520"/>
            <a:ext cx="233280" cy="350280"/>
            <a:chOff x="5833800" y="3809520"/>
            <a:chExt cx="233280" cy="350280"/>
          </a:xfrm>
        </p:grpSpPr>
        <p:sp>
          <p:nvSpPr>
            <p:cNvPr id="9102" name="Google Shape;9761;p62"/>
            <p:cNvSpPr/>
            <p:nvPr/>
          </p:nvSpPr>
          <p:spPr>
            <a:xfrm>
              <a:off x="5859360" y="3855960"/>
              <a:ext cx="166680" cy="205200"/>
            </a:xfrm>
            <a:custGeom>
              <a:avLst/>
              <a:gdLst>
                <a:gd name="textAreaLeft" fmla="*/ 0 w 166680"/>
                <a:gd name="textAreaRight" fmla="*/ 168480 w 166680"/>
                <a:gd name="textAreaTop" fmla="*/ 0 h 205200"/>
                <a:gd name="textAreaBottom" fmla="*/ 207000 h 205200"/>
              </a:gdLst>
              <a:ahLst/>
              <a:rect l="textAreaLeft" t="textAreaTop" r="textAreaRight" b="textAreaBottom"/>
              <a:pathLst>
                <a:path w="5287" h="6494">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03" name="Google Shape;9762;p62"/>
            <p:cNvSpPr/>
            <p:nvPr/>
          </p:nvSpPr>
          <p:spPr>
            <a:xfrm>
              <a:off x="5833800" y="4034880"/>
              <a:ext cx="127080" cy="124920"/>
            </a:xfrm>
            <a:custGeom>
              <a:avLst/>
              <a:gdLst>
                <a:gd name="textAreaLeft" fmla="*/ 0 w 127080"/>
                <a:gd name="textAreaRight" fmla="*/ 128880 w 127080"/>
                <a:gd name="textAreaTop" fmla="*/ 0 h 124920"/>
                <a:gd name="textAreaBottom" fmla="*/ 126720 h 124920"/>
              </a:gdLst>
              <a:ahLst/>
              <a:rect l="textAreaLeft" t="textAreaTop" r="textAreaRight" b="textAreaBottom"/>
              <a:pathLst>
                <a:path w="4049" h="397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w="0">
              <a:noFill/>
            </a:ln>
          </p:spPr>
          <p:style>
            <a:lnRef idx="0"/>
            <a:fillRef idx="0"/>
            <a:effectRef idx="0"/>
            <a:fontRef idx="minor"/>
          </p:style>
          <p:txBody>
            <a:bodyPr lIns="90000" rIns="90000"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9104" name="Google Shape;9763;p62"/>
            <p:cNvSpPr/>
            <p:nvPr/>
          </p:nvSpPr>
          <p:spPr>
            <a:xfrm>
              <a:off x="5835960" y="3809520"/>
              <a:ext cx="231120" cy="276480"/>
            </a:xfrm>
            <a:custGeom>
              <a:avLst/>
              <a:gdLst>
                <a:gd name="textAreaLeft" fmla="*/ 0 w 231120"/>
                <a:gd name="textAreaRight" fmla="*/ 232920 w 231120"/>
                <a:gd name="textAreaTop" fmla="*/ 0 h 276480"/>
                <a:gd name="textAreaBottom" fmla="*/ 278280 h 276480"/>
              </a:gdLst>
              <a:ahLst/>
              <a:rect l="textAreaLeft" t="textAreaTop" r="textAreaRight" b="textAreaBottom"/>
              <a:pathLst>
                <a:path w="7311" h="8736">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05" name="Google Shape;9764;p62"/>
          <p:cNvGrpSpPr/>
          <p:nvPr/>
        </p:nvGrpSpPr>
        <p:grpSpPr>
          <a:xfrm>
            <a:off x="4942440" y="3809160"/>
            <a:ext cx="237240" cy="351000"/>
            <a:chOff x="4942440" y="3809160"/>
            <a:chExt cx="237240" cy="351000"/>
          </a:xfrm>
        </p:grpSpPr>
        <p:sp>
          <p:nvSpPr>
            <p:cNvPr id="9106" name="Google Shape;9765;p62"/>
            <p:cNvSpPr/>
            <p:nvPr/>
          </p:nvSpPr>
          <p:spPr>
            <a:xfrm>
              <a:off x="4975560" y="3837240"/>
              <a:ext cx="75960" cy="75960"/>
            </a:xfrm>
            <a:custGeom>
              <a:avLst/>
              <a:gdLst>
                <a:gd name="textAreaLeft" fmla="*/ 0 w 75960"/>
                <a:gd name="textAreaRight" fmla="*/ 77760 w 75960"/>
                <a:gd name="textAreaTop" fmla="*/ 0 h 75960"/>
                <a:gd name="textAreaBottom" fmla="*/ 77760 h 75960"/>
              </a:gdLst>
              <a:ahLst/>
              <a:rect l="textAreaLeft" t="textAreaTop" r="textAreaRight" b="textAreaBottom"/>
              <a:pathLst>
                <a:path w="2442" h="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107" name="Google Shape;9766;p62"/>
            <p:cNvSpPr/>
            <p:nvPr/>
          </p:nvSpPr>
          <p:spPr>
            <a:xfrm>
              <a:off x="5056560" y="3836880"/>
              <a:ext cx="88920" cy="76320"/>
            </a:xfrm>
            <a:custGeom>
              <a:avLst/>
              <a:gdLst>
                <a:gd name="textAreaLeft" fmla="*/ 0 w 88920"/>
                <a:gd name="textAreaRight" fmla="*/ 90720 w 88920"/>
                <a:gd name="textAreaTop" fmla="*/ 0 h 76320"/>
                <a:gd name="textAreaBottom" fmla="*/ 78120 h 76320"/>
              </a:gdLst>
              <a:ahLst/>
              <a:rect l="textAreaLeft" t="textAreaTop" r="textAreaRight" b="textAreaBottom"/>
              <a:pathLst>
                <a:path w="2847" h="24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108" name="Google Shape;9767;p62"/>
            <p:cNvSpPr/>
            <p:nvPr/>
          </p:nvSpPr>
          <p:spPr>
            <a:xfrm>
              <a:off x="4962600" y="3943800"/>
              <a:ext cx="88920" cy="75960"/>
            </a:xfrm>
            <a:custGeom>
              <a:avLst/>
              <a:gdLst>
                <a:gd name="textAreaLeft" fmla="*/ 0 w 88920"/>
                <a:gd name="textAreaRight" fmla="*/ 90720 w 88920"/>
                <a:gd name="textAreaTop" fmla="*/ 0 h 75960"/>
                <a:gd name="textAreaBottom" fmla="*/ 77760 h 75960"/>
              </a:gdLst>
              <a:ahLst/>
              <a:rect l="textAreaLeft" t="textAreaTop" r="textAreaRight" b="textAreaBottom"/>
              <a:pathLst>
                <a:path w="2847" h="2438">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109" name="Google Shape;9768;p62"/>
            <p:cNvSpPr/>
            <p:nvPr/>
          </p:nvSpPr>
          <p:spPr>
            <a:xfrm>
              <a:off x="5056560" y="3943800"/>
              <a:ext cx="88920" cy="76320"/>
            </a:xfrm>
            <a:custGeom>
              <a:avLst/>
              <a:gdLst>
                <a:gd name="textAreaLeft" fmla="*/ 0 w 88920"/>
                <a:gd name="textAreaRight" fmla="*/ 90720 w 88920"/>
                <a:gd name="textAreaTop" fmla="*/ 0 h 76320"/>
                <a:gd name="textAreaBottom" fmla="*/ 78120 h 76320"/>
              </a:gdLst>
              <a:ahLst/>
              <a:rect l="textAreaLeft" t="textAreaTop" r="textAreaRight" b="textAreaBottom"/>
              <a:pathLst>
                <a:path w="2847" h="24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110" name="Google Shape;9769;p62"/>
            <p:cNvSpPr/>
            <p:nvPr/>
          </p:nvSpPr>
          <p:spPr>
            <a:xfrm>
              <a:off x="4975560" y="4050360"/>
              <a:ext cx="75960" cy="76680"/>
            </a:xfrm>
            <a:custGeom>
              <a:avLst/>
              <a:gdLst>
                <a:gd name="textAreaLeft" fmla="*/ 0 w 75960"/>
                <a:gd name="textAreaRight" fmla="*/ 77760 w 75960"/>
                <a:gd name="textAreaTop" fmla="*/ 0 h 76680"/>
                <a:gd name="textAreaBottom" fmla="*/ 78480 h 76680"/>
              </a:gdLst>
              <a:ahLst/>
              <a:rect l="textAreaLeft" t="textAreaTop" r="textAreaRight" b="textAreaBottom"/>
              <a:pathLst>
                <a:path w="2442" h="2458">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w="0">
              <a:noFill/>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9111" name="Google Shape;9770;p62"/>
            <p:cNvSpPr/>
            <p:nvPr/>
          </p:nvSpPr>
          <p:spPr>
            <a:xfrm>
              <a:off x="5056560" y="4051440"/>
              <a:ext cx="88920" cy="76320"/>
            </a:xfrm>
            <a:custGeom>
              <a:avLst/>
              <a:gdLst>
                <a:gd name="textAreaLeft" fmla="*/ 0 w 88920"/>
                <a:gd name="textAreaRight" fmla="*/ 90720 w 88920"/>
                <a:gd name="textAreaTop" fmla="*/ 0 h 76320"/>
                <a:gd name="textAreaBottom" fmla="*/ 78120 h 76320"/>
              </a:gdLst>
              <a:ahLst/>
              <a:rect l="textAreaLeft" t="textAreaTop" r="textAreaRight" b="textAreaBottom"/>
              <a:pathLst>
                <a:path w="2847" h="24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112" name="Google Shape;9771;p62"/>
            <p:cNvSpPr/>
            <p:nvPr/>
          </p:nvSpPr>
          <p:spPr>
            <a:xfrm>
              <a:off x="4942440" y="3809160"/>
              <a:ext cx="237240" cy="351000"/>
            </a:xfrm>
            <a:custGeom>
              <a:avLst/>
              <a:gdLst>
                <a:gd name="textAreaLeft" fmla="*/ 0 w 237240"/>
                <a:gd name="textAreaRight" fmla="*/ 239040 w 237240"/>
                <a:gd name="textAreaTop" fmla="*/ 0 h 351000"/>
                <a:gd name="textAreaBottom" fmla="*/ 352800 h 351000"/>
              </a:gdLst>
              <a:ahLst/>
              <a:rect l="textAreaLeft" t="textAreaTop" r="textAreaRight" b="textAreaBottom"/>
              <a:pathLst>
                <a:path w="7502" h="11074">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13" name="Google Shape;9772;p62"/>
          <p:cNvGrpSpPr/>
          <p:nvPr/>
        </p:nvGrpSpPr>
        <p:grpSpPr>
          <a:xfrm>
            <a:off x="6266520" y="3807720"/>
            <a:ext cx="258480" cy="351720"/>
            <a:chOff x="6266520" y="3807720"/>
            <a:chExt cx="258480" cy="351720"/>
          </a:xfrm>
        </p:grpSpPr>
        <p:sp>
          <p:nvSpPr>
            <p:cNvPr id="9114" name="Google Shape;9773;p62"/>
            <p:cNvSpPr/>
            <p:nvPr/>
          </p:nvSpPr>
          <p:spPr>
            <a:xfrm>
              <a:off x="6266520" y="3807720"/>
              <a:ext cx="258480" cy="351720"/>
            </a:xfrm>
            <a:custGeom>
              <a:avLst/>
              <a:gdLst>
                <a:gd name="textAreaLeft" fmla="*/ 0 w 258480"/>
                <a:gd name="textAreaRight" fmla="*/ 260280 w 258480"/>
                <a:gd name="textAreaTop" fmla="*/ 0 h 351720"/>
                <a:gd name="textAreaBottom" fmla="*/ 353520 h 351720"/>
              </a:gdLst>
              <a:ahLst/>
              <a:rect l="textAreaLeft" t="textAreaTop" r="textAreaRight" b="textAreaBottom"/>
              <a:pathLst>
                <a:path w="8169" h="11098">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15" name="Google Shape;9774;p62"/>
            <p:cNvSpPr/>
            <p:nvPr/>
          </p:nvSpPr>
          <p:spPr>
            <a:xfrm>
              <a:off x="6370200" y="400464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7" h="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116" name="Google Shape;9775;p62"/>
            <p:cNvSpPr/>
            <p:nvPr/>
          </p:nvSpPr>
          <p:spPr>
            <a:xfrm>
              <a:off x="6423120" y="401796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117" name="Google Shape;9776;p62"/>
            <p:cNvSpPr/>
            <p:nvPr/>
          </p:nvSpPr>
          <p:spPr>
            <a:xfrm>
              <a:off x="6364800" y="405108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sp>
        <p:nvSpPr>
          <p:cNvPr id="9118" name="Google Shape;9777;p62"/>
          <p:cNvSpPr/>
          <p:nvPr/>
        </p:nvSpPr>
        <p:spPr>
          <a:xfrm>
            <a:off x="7972920" y="3808800"/>
            <a:ext cx="347040" cy="352080"/>
          </a:xfrm>
          <a:custGeom>
            <a:avLst/>
            <a:gdLst>
              <a:gd name="textAreaLeft" fmla="*/ 0 w 347040"/>
              <a:gd name="textAreaRight" fmla="*/ 348840 w 347040"/>
              <a:gd name="textAreaTop" fmla="*/ 0 h 352080"/>
              <a:gd name="textAreaBottom" fmla="*/ 353880 h 352080"/>
            </a:gdLst>
            <a:ahLst/>
            <a:rect l="textAreaLeft" t="textAreaTop" r="textAreaRight" b="textAreaBottom"/>
            <a:pathLst>
              <a:path w="10948" h="11109">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119" name="Google Shape;9778;p62"/>
          <p:cNvGrpSpPr/>
          <p:nvPr/>
        </p:nvGrpSpPr>
        <p:grpSpPr>
          <a:xfrm>
            <a:off x="7184520" y="3809520"/>
            <a:ext cx="200520" cy="351000"/>
            <a:chOff x="7184520" y="3809520"/>
            <a:chExt cx="200520" cy="351000"/>
          </a:xfrm>
        </p:grpSpPr>
        <p:sp>
          <p:nvSpPr>
            <p:cNvPr id="9120" name="Google Shape;9779;p62"/>
            <p:cNvSpPr/>
            <p:nvPr/>
          </p:nvSpPr>
          <p:spPr>
            <a:xfrm>
              <a:off x="7273080" y="3823560"/>
              <a:ext cx="21600" cy="21600"/>
            </a:xfrm>
            <a:custGeom>
              <a:avLst/>
              <a:gdLst>
                <a:gd name="textAreaLeft" fmla="*/ 0 w 21600"/>
                <a:gd name="textAreaRight" fmla="*/ 23400 w 21600"/>
                <a:gd name="textAreaTop" fmla="*/ 0 h 21600"/>
                <a:gd name="textAreaBottom" fmla="*/ 23400 h 21600"/>
              </a:gdLst>
              <a:ahLst/>
              <a:rect l="textAreaLeft" t="textAreaTop" r="textAreaRight" b="textAreaBottom"/>
              <a:pathLst>
                <a:path w="739" h="74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9121" name="Google Shape;9780;p62"/>
            <p:cNvSpPr/>
            <p:nvPr/>
          </p:nvSpPr>
          <p:spPr>
            <a:xfrm>
              <a:off x="7184520" y="3809520"/>
              <a:ext cx="200520" cy="351000"/>
            </a:xfrm>
            <a:custGeom>
              <a:avLst/>
              <a:gdLst>
                <a:gd name="textAreaLeft" fmla="*/ 0 w 200520"/>
                <a:gd name="textAreaRight" fmla="*/ 202320 w 200520"/>
                <a:gd name="textAreaTop" fmla="*/ 0 h 351000"/>
                <a:gd name="textAreaBottom" fmla="*/ 352800 h 351000"/>
              </a:gdLst>
              <a:ahLst/>
              <a:rect l="textAreaLeft" t="textAreaTop" r="textAreaRight" b="textAreaBottom"/>
              <a:pathLst>
                <a:path w="6347" h="11074">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22" name="Google Shape;9781;p62"/>
          <p:cNvGrpSpPr/>
          <p:nvPr/>
        </p:nvGrpSpPr>
        <p:grpSpPr>
          <a:xfrm>
            <a:off x="7571520" y="3808800"/>
            <a:ext cx="290160" cy="351000"/>
            <a:chOff x="7571520" y="3808800"/>
            <a:chExt cx="290160" cy="351000"/>
          </a:xfrm>
        </p:grpSpPr>
        <p:sp>
          <p:nvSpPr>
            <p:cNvPr id="9123" name="Google Shape;9782;p62"/>
            <p:cNvSpPr/>
            <p:nvPr/>
          </p:nvSpPr>
          <p:spPr>
            <a:xfrm>
              <a:off x="7803000" y="405792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478" h="477">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124" name="Google Shape;9783;p62"/>
            <p:cNvSpPr/>
            <p:nvPr/>
          </p:nvSpPr>
          <p:spPr>
            <a:xfrm>
              <a:off x="7764840" y="411588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125" name="Google Shape;9784;p62"/>
            <p:cNvSpPr/>
            <p:nvPr/>
          </p:nvSpPr>
          <p:spPr>
            <a:xfrm>
              <a:off x="7653240" y="404820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126" name="Google Shape;9785;p62"/>
            <p:cNvSpPr/>
            <p:nvPr/>
          </p:nvSpPr>
          <p:spPr>
            <a:xfrm>
              <a:off x="7675920" y="411588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7" h="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127" name="Google Shape;9786;p62"/>
            <p:cNvSpPr/>
            <p:nvPr/>
          </p:nvSpPr>
          <p:spPr>
            <a:xfrm>
              <a:off x="7715880" y="4062600"/>
              <a:ext cx="14400" cy="14040"/>
            </a:xfrm>
            <a:custGeom>
              <a:avLst/>
              <a:gdLst>
                <a:gd name="textAreaLeft" fmla="*/ 0 w 14400"/>
                <a:gd name="textAreaRight" fmla="*/ 16200 w 14400"/>
                <a:gd name="textAreaTop" fmla="*/ 0 h 14040"/>
                <a:gd name="textAreaBottom" fmla="*/ 15840 h 14040"/>
              </a:gdLst>
              <a:ahLst/>
              <a:rect l="textAreaLeft" t="textAreaTop" r="textAreaRight" b="textAreaBottom"/>
              <a:pathLst>
                <a:path w="513" h="501">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128" name="Google Shape;9787;p62"/>
            <p:cNvSpPr/>
            <p:nvPr/>
          </p:nvSpPr>
          <p:spPr>
            <a:xfrm>
              <a:off x="7571520" y="3808800"/>
              <a:ext cx="290160" cy="351000"/>
            </a:xfrm>
            <a:custGeom>
              <a:avLst/>
              <a:gdLst>
                <a:gd name="textAreaLeft" fmla="*/ 0 w 290160"/>
                <a:gd name="textAreaRight" fmla="*/ 291960 w 290160"/>
                <a:gd name="textAreaTop" fmla="*/ 0 h 351000"/>
                <a:gd name="textAreaBottom" fmla="*/ 352800 h 351000"/>
              </a:gdLst>
              <a:ahLst/>
              <a:rect l="textAreaLeft" t="textAreaTop" r="textAreaRight" b="textAreaBottom"/>
              <a:pathLst>
                <a:path w="9168" h="11074">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29" name="Google Shape;9788;p62"/>
          <p:cNvGrpSpPr/>
          <p:nvPr/>
        </p:nvGrpSpPr>
        <p:grpSpPr>
          <a:xfrm>
            <a:off x="2174400" y="3356280"/>
            <a:ext cx="362160" cy="358200"/>
            <a:chOff x="2174400" y="3356280"/>
            <a:chExt cx="362160" cy="358200"/>
          </a:xfrm>
        </p:grpSpPr>
        <p:sp>
          <p:nvSpPr>
            <p:cNvPr id="9130" name="Google Shape;9789;p62"/>
            <p:cNvSpPr/>
            <p:nvPr/>
          </p:nvSpPr>
          <p:spPr>
            <a:xfrm>
              <a:off x="2273760" y="3452400"/>
              <a:ext cx="165240" cy="165240"/>
            </a:xfrm>
            <a:custGeom>
              <a:avLst/>
              <a:gdLst>
                <a:gd name="textAreaLeft" fmla="*/ 0 w 165240"/>
                <a:gd name="textAreaRight" fmla="*/ 167040 w 165240"/>
                <a:gd name="textAreaTop" fmla="*/ 0 h 165240"/>
                <a:gd name="textAreaBottom" fmla="*/ 167040 h 165240"/>
              </a:gdLst>
              <a:ahLst/>
              <a:rect l="textAreaLeft" t="textAreaTop" r="textAreaRight" b="textAreaBottom"/>
              <a:pathLst>
                <a:path w="5240" h="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9131" name="Google Shape;9790;p62"/>
            <p:cNvSpPr/>
            <p:nvPr/>
          </p:nvSpPr>
          <p:spPr>
            <a:xfrm>
              <a:off x="2174400" y="3356280"/>
              <a:ext cx="362160" cy="358200"/>
            </a:xfrm>
            <a:custGeom>
              <a:avLst/>
              <a:gdLst>
                <a:gd name="textAreaLeft" fmla="*/ 0 w 362160"/>
                <a:gd name="textAreaRight" fmla="*/ 363960 w 362160"/>
                <a:gd name="textAreaTop" fmla="*/ 0 h 358200"/>
                <a:gd name="textAreaBottom" fmla="*/ 360000 h 358200"/>
              </a:gdLst>
              <a:ahLst/>
              <a:rect l="textAreaLeft" t="textAreaTop" r="textAreaRight" b="textAreaBottom"/>
              <a:pathLst>
                <a:path w="11431" h="11299">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32" name="Google Shape;9791;p62"/>
          <p:cNvGrpSpPr/>
          <p:nvPr/>
        </p:nvGrpSpPr>
        <p:grpSpPr>
          <a:xfrm>
            <a:off x="1731960" y="3355560"/>
            <a:ext cx="366480" cy="359640"/>
            <a:chOff x="1731960" y="3355560"/>
            <a:chExt cx="366480" cy="359640"/>
          </a:xfrm>
        </p:grpSpPr>
        <p:sp>
          <p:nvSpPr>
            <p:cNvPr id="9133" name="Google Shape;9792;p62"/>
            <p:cNvSpPr/>
            <p:nvPr/>
          </p:nvSpPr>
          <p:spPr>
            <a:xfrm>
              <a:off x="1812240" y="3534120"/>
              <a:ext cx="39960" cy="39960"/>
            </a:xfrm>
            <a:custGeom>
              <a:avLst/>
              <a:gdLst>
                <a:gd name="textAreaLeft" fmla="*/ 0 w 39960"/>
                <a:gd name="textAreaRight" fmla="*/ 41760 w 39960"/>
                <a:gd name="textAreaTop" fmla="*/ 0 h 39960"/>
                <a:gd name="textAreaBottom" fmla="*/ 41760 h 39960"/>
              </a:gdLst>
              <a:ahLst/>
              <a:rect l="textAreaLeft" t="textAreaTop" r="textAreaRight" b="textAreaBottom"/>
              <a:pathLst>
                <a:path w="1311" h="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9134" name="Google Shape;9793;p62"/>
            <p:cNvSpPr/>
            <p:nvPr/>
          </p:nvSpPr>
          <p:spPr>
            <a:xfrm>
              <a:off x="1731960" y="3355560"/>
              <a:ext cx="366480" cy="359640"/>
            </a:xfrm>
            <a:custGeom>
              <a:avLst/>
              <a:gdLst>
                <a:gd name="textAreaLeft" fmla="*/ 0 w 366480"/>
                <a:gd name="textAreaRight" fmla="*/ 368280 w 366480"/>
                <a:gd name="textAreaTop" fmla="*/ 0 h 359640"/>
                <a:gd name="textAreaBottom" fmla="*/ 361440 h 359640"/>
              </a:gdLst>
              <a:ahLst/>
              <a:rect l="textAreaLeft" t="textAreaTop" r="textAreaRight" b="textAreaBottom"/>
              <a:pathLst>
                <a:path w="11564" h="1135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35" name="Google Shape;9794;p62"/>
          <p:cNvGrpSpPr/>
          <p:nvPr/>
        </p:nvGrpSpPr>
        <p:grpSpPr>
          <a:xfrm>
            <a:off x="3990600" y="3354120"/>
            <a:ext cx="277920" cy="361440"/>
            <a:chOff x="3990600" y="3354120"/>
            <a:chExt cx="277920" cy="361440"/>
          </a:xfrm>
        </p:grpSpPr>
        <p:sp>
          <p:nvSpPr>
            <p:cNvPr id="9136" name="Google Shape;9795;p62"/>
            <p:cNvSpPr/>
            <p:nvPr/>
          </p:nvSpPr>
          <p:spPr>
            <a:xfrm>
              <a:off x="3990600" y="3354120"/>
              <a:ext cx="277920" cy="361440"/>
            </a:xfrm>
            <a:custGeom>
              <a:avLst/>
              <a:gdLst>
                <a:gd name="textAreaLeft" fmla="*/ 0 w 277920"/>
                <a:gd name="textAreaRight" fmla="*/ 279720 w 277920"/>
                <a:gd name="textAreaTop" fmla="*/ 0 h 361440"/>
                <a:gd name="textAreaBottom" fmla="*/ 363240 h 361440"/>
              </a:gdLst>
              <a:ahLst/>
              <a:rect l="textAreaLeft" t="textAreaTop" r="textAreaRight" b="textAreaBottom"/>
              <a:pathLst>
                <a:path w="8776" h="11408">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37" name="Google Shape;9796;p62"/>
            <p:cNvSpPr/>
            <p:nvPr/>
          </p:nvSpPr>
          <p:spPr>
            <a:xfrm>
              <a:off x="4101840" y="3418560"/>
              <a:ext cx="34920" cy="35280"/>
            </a:xfrm>
            <a:custGeom>
              <a:avLst/>
              <a:gdLst>
                <a:gd name="textAreaLeft" fmla="*/ 0 w 34920"/>
                <a:gd name="textAreaRight" fmla="*/ 36720 w 34920"/>
                <a:gd name="textAreaTop" fmla="*/ 0 h 35280"/>
                <a:gd name="textAreaBottom" fmla="*/ 37080 h 35280"/>
              </a:gdLst>
              <a:ahLst/>
              <a:rect l="textAreaLeft" t="textAreaTop" r="textAreaRight" b="textAreaBottom"/>
              <a:pathLst>
                <a:path w="1156" h="1167">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138" name="Google Shape;9797;p62"/>
            <p:cNvSpPr/>
            <p:nvPr/>
          </p:nvSpPr>
          <p:spPr>
            <a:xfrm>
              <a:off x="4083840" y="3615120"/>
              <a:ext cx="35280" cy="34920"/>
            </a:xfrm>
            <a:custGeom>
              <a:avLst/>
              <a:gdLst>
                <a:gd name="textAreaLeft" fmla="*/ 0 w 35280"/>
                <a:gd name="textAreaRight" fmla="*/ 37080 w 35280"/>
                <a:gd name="textAreaTop" fmla="*/ 0 h 34920"/>
                <a:gd name="textAreaBottom" fmla="*/ 36720 h 34920"/>
              </a:gdLst>
              <a:ahLst/>
              <a:rect l="textAreaLeft" t="textAreaTop" r="textAreaRight" b="textAreaBottom"/>
              <a:pathLst>
                <a:path w="1167" h="1156">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39" name="Google Shape;9798;p62"/>
          <p:cNvGrpSpPr/>
          <p:nvPr/>
        </p:nvGrpSpPr>
        <p:grpSpPr>
          <a:xfrm>
            <a:off x="3497760" y="3417480"/>
            <a:ext cx="378000" cy="235800"/>
            <a:chOff x="3497760" y="3417480"/>
            <a:chExt cx="378000" cy="235800"/>
          </a:xfrm>
        </p:grpSpPr>
        <p:sp>
          <p:nvSpPr>
            <p:cNvPr id="9140" name="Google Shape;9799;p62"/>
            <p:cNvSpPr/>
            <p:nvPr/>
          </p:nvSpPr>
          <p:spPr>
            <a:xfrm>
              <a:off x="3557880" y="3444840"/>
              <a:ext cx="111960" cy="111960"/>
            </a:xfrm>
            <a:custGeom>
              <a:avLst/>
              <a:gdLst>
                <a:gd name="textAreaLeft" fmla="*/ 0 w 111960"/>
                <a:gd name="textAreaRight" fmla="*/ 113760 w 111960"/>
                <a:gd name="textAreaTop" fmla="*/ 0 h 111960"/>
                <a:gd name="textAreaBottom" fmla="*/ 113760 h 111960"/>
              </a:gdLst>
              <a:ahLst/>
              <a:rect l="textAreaLeft" t="textAreaTop" r="textAreaRight" b="textAreaBottom"/>
              <a:pathLst>
                <a:path w="3573" h="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w="0">
              <a:noFill/>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sp>
          <p:nvSpPr>
            <p:cNvPr id="9141" name="Google Shape;9800;p62"/>
            <p:cNvSpPr/>
            <p:nvPr/>
          </p:nvSpPr>
          <p:spPr>
            <a:xfrm>
              <a:off x="3706560" y="3518280"/>
              <a:ext cx="60840" cy="60840"/>
            </a:xfrm>
            <a:custGeom>
              <a:avLst/>
              <a:gdLst>
                <a:gd name="textAreaLeft" fmla="*/ 0 w 60840"/>
                <a:gd name="textAreaRight" fmla="*/ 62640 w 60840"/>
                <a:gd name="textAreaTop" fmla="*/ 0 h 60840"/>
                <a:gd name="textAreaBottom" fmla="*/ 62640 h 60840"/>
              </a:gdLst>
              <a:ahLst/>
              <a:rect l="textAreaLeft" t="textAreaTop" r="textAreaRight" b="textAreaBottom"/>
              <a:pathLst>
                <a:path w="1965" h="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9142" name="Google Shape;9801;p62"/>
            <p:cNvSpPr/>
            <p:nvPr/>
          </p:nvSpPr>
          <p:spPr>
            <a:xfrm>
              <a:off x="3780000" y="3518280"/>
              <a:ext cx="60840" cy="60840"/>
            </a:xfrm>
            <a:custGeom>
              <a:avLst/>
              <a:gdLst>
                <a:gd name="textAreaLeft" fmla="*/ 0 w 60840"/>
                <a:gd name="textAreaRight" fmla="*/ 62640 w 60840"/>
                <a:gd name="textAreaTop" fmla="*/ 0 h 60840"/>
                <a:gd name="textAreaBottom" fmla="*/ 62640 h 60840"/>
              </a:gdLst>
              <a:ahLst/>
              <a:rect l="textAreaLeft" t="textAreaTop" r="textAreaRight" b="textAreaBottom"/>
              <a:pathLst>
                <a:path w="1965" h="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9143" name="Google Shape;9802;p62"/>
            <p:cNvSpPr/>
            <p:nvPr/>
          </p:nvSpPr>
          <p:spPr>
            <a:xfrm>
              <a:off x="3497760" y="3417480"/>
              <a:ext cx="378000" cy="235800"/>
            </a:xfrm>
            <a:custGeom>
              <a:avLst/>
              <a:gdLst>
                <a:gd name="textAreaLeft" fmla="*/ 0 w 378000"/>
                <a:gd name="textAreaRight" fmla="*/ 379800 w 378000"/>
                <a:gd name="textAreaTop" fmla="*/ 0 h 235800"/>
                <a:gd name="textAreaBottom" fmla="*/ 237600 h 235800"/>
              </a:gdLst>
              <a:ahLst/>
              <a:rect l="textAreaLeft" t="textAreaTop" r="textAreaRight" b="textAreaBottom"/>
              <a:pathLst>
                <a:path w="11919" h="745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44" name="Google Shape;9803;p62"/>
          <p:cNvGrpSpPr/>
          <p:nvPr/>
        </p:nvGrpSpPr>
        <p:grpSpPr>
          <a:xfrm>
            <a:off x="2612520" y="3367080"/>
            <a:ext cx="374400" cy="336240"/>
            <a:chOff x="2612520" y="3367080"/>
            <a:chExt cx="374400" cy="336240"/>
          </a:xfrm>
        </p:grpSpPr>
        <p:sp>
          <p:nvSpPr>
            <p:cNvPr id="9145" name="Google Shape;9804;p62"/>
            <p:cNvSpPr/>
            <p:nvPr/>
          </p:nvSpPr>
          <p:spPr>
            <a:xfrm>
              <a:off x="2612520" y="3367080"/>
              <a:ext cx="374400" cy="336240"/>
            </a:xfrm>
            <a:custGeom>
              <a:avLst/>
              <a:gdLst>
                <a:gd name="textAreaLeft" fmla="*/ 0 w 374400"/>
                <a:gd name="textAreaRight" fmla="*/ 376200 w 374400"/>
                <a:gd name="textAreaTop" fmla="*/ 0 h 336240"/>
                <a:gd name="textAreaBottom" fmla="*/ 338040 h 336240"/>
              </a:gdLst>
              <a:ahLst/>
              <a:rect l="textAreaLeft" t="textAreaTop" r="textAreaRight" b="textAreaBottom"/>
              <a:pathLst>
                <a:path w="11812" h="1061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46" name="Google Shape;9805;p62"/>
            <p:cNvSpPr/>
            <p:nvPr/>
          </p:nvSpPr>
          <p:spPr>
            <a:xfrm>
              <a:off x="2784960" y="3588120"/>
              <a:ext cx="29880" cy="45720"/>
            </a:xfrm>
            <a:custGeom>
              <a:avLst/>
              <a:gdLst>
                <a:gd name="textAreaLeft" fmla="*/ 0 w 29880"/>
                <a:gd name="textAreaRight" fmla="*/ 31680 w 29880"/>
                <a:gd name="textAreaTop" fmla="*/ 0 h 45720"/>
                <a:gd name="textAreaBottom" fmla="*/ 47520 h 45720"/>
              </a:gdLst>
              <a:ahLst/>
              <a:rect l="textAreaLeft" t="textAreaTop" r="textAreaRight" b="textAreaBottom"/>
              <a:pathLst>
                <a:path w="989" h="14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47" name="Google Shape;9806;p62"/>
          <p:cNvGrpSpPr/>
          <p:nvPr/>
        </p:nvGrpSpPr>
        <p:grpSpPr>
          <a:xfrm>
            <a:off x="3071880" y="3364560"/>
            <a:ext cx="342000" cy="340560"/>
            <a:chOff x="3071880" y="3364560"/>
            <a:chExt cx="342000" cy="340560"/>
          </a:xfrm>
        </p:grpSpPr>
        <p:sp>
          <p:nvSpPr>
            <p:cNvPr id="9148" name="Google Shape;9807;p62"/>
            <p:cNvSpPr/>
            <p:nvPr/>
          </p:nvSpPr>
          <p:spPr>
            <a:xfrm>
              <a:off x="3157560" y="3408480"/>
              <a:ext cx="10800" cy="9360"/>
            </a:xfrm>
            <a:custGeom>
              <a:avLst/>
              <a:gdLst>
                <a:gd name="textAreaLeft" fmla="*/ 0 w 10800"/>
                <a:gd name="textAreaRight" fmla="*/ 12600 w 10800"/>
                <a:gd name="textAreaTop" fmla="*/ 0 h 9360"/>
                <a:gd name="textAreaBottom" fmla="*/ 11160 h 9360"/>
              </a:gdLst>
              <a:ahLst/>
              <a:rect l="textAreaLeft" t="textAreaTop" r="textAreaRight" b="textAreaBottom"/>
              <a:pathLst>
                <a:path w="393" h="347">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149" name="Google Shape;9808;p62"/>
            <p:cNvSpPr/>
            <p:nvPr/>
          </p:nvSpPr>
          <p:spPr>
            <a:xfrm>
              <a:off x="3072600" y="3696840"/>
              <a:ext cx="9720" cy="8280"/>
            </a:xfrm>
            <a:custGeom>
              <a:avLst/>
              <a:gdLst>
                <a:gd name="textAreaLeft" fmla="*/ 0 w 9720"/>
                <a:gd name="textAreaRight" fmla="*/ 11520 w 9720"/>
                <a:gd name="textAreaTop" fmla="*/ 0 h 8280"/>
                <a:gd name="textAreaBottom" fmla="*/ 10080 h 8280"/>
              </a:gdLst>
              <a:ahLst/>
              <a:rect l="textAreaLeft" t="textAreaTop" r="textAreaRight" b="textAreaBottom"/>
              <a:pathLst>
                <a:path w="358" h="322">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150" name="Google Shape;9809;p62"/>
            <p:cNvSpPr/>
            <p:nvPr/>
          </p:nvSpPr>
          <p:spPr>
            <a:xfrm>
              <a:off x="3231720" y="3530880"/>
              <a:ext cx="9720" cy="9000"/>
            </a:xfrm>
            <a:custGeom>
              <a:avLst/>
              <a:gdLst>
                <a:gd name="textAreaLeft" fmla="*/ 0 w 9720"/>
                <a:gd name="textAreaRight" fmla="*/ 11520 w 9720"/>
                <a:gd name="textAreaTop" fmla="*/ 0 h 9000"/>
                <a:gd name="textAreaBottom" fmla="*/ 10800 h 9000"/>
              </a:gdLst>
              <a:ahLst/>
              <a:rect l="textAreaLeft" t="textAreaTop" r="textAreaRight" b="textAreaBottom"/>
              <a:pathLst>
                <a:path w="358" h="334">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151" name="Google Shape;9810;p62"/>
            <p:cNvSpPr/>
            <p:nvPr/>
          </p:nvSpPr>
          <p:spPr>
            <a:xfrm>
              <a:off x="3317400" y="3652920"/>
              <a:ext cx="11160" cy="9000"/>
            </a:xfrm>
            <a:custGeom>
              <a:avLst/>
              <a:gdLst>
                <a:gd name="textAreaLeft" fmla="*/ 0 w 11160"/>
                <a:gd name="textAreaRight" fmla="*/ 12960 w 11160"/>
                <a:gd name="textAreaTop" fmla="*/ 0 h 9000"/>
                <a:gd name="textAreaBottom" fmla="*/ 10800 h 9000"/>
              </a:gdLst>
              <a:ahLst/>
              <a:rect l="textAreaLeft" t="textAreaTop" r="textAreaRight" b="textAreaBottom"/>
              <a:pathLst>
                <a:path w="406" h="33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152" name="Google Shape;9811;p62"/>
            <p:cNvSpPr/>
            <p:nvPr/>
          </p:nvSpPr>
          <p:spPr>
            <a:xfrm>
              <a:off x="3071880" y="3364560"/>
              <a:ext cx="342000" cy="340560"/>
            </a:xfrm>
            <a:custGeom>
              <a:avLst/>
              <a:gdLst>
                <a:gd name="textAreaLeft" fmla="*/ 0 w 342000"/>
                <a:gd name="textAreaRight" fmla="*/ 343800 w 342000"/>
                <a:gd name="textAreaTop" fmla="*/ 0 h 340560"/>
                <a:gd name="textAreaBottom" fmla="*/ 342360 h 340560"/>
              </a:gdLst>
              <a:ahLst/>
              <a:rect l="textAreaLeft" t="textAreaTop" r="textAreaRight" b="textAreaBottom"/>
              <a:pathLst>
                <a:path w="10788" h="10752">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53" name="Google Shape;9812;p62"/>
          <p:cNvGrpSpPr/>
          <p:nvPr/>
        </p:nvGrpSpPr>
        <p:grpSpPr>
          <a:xfrm>
            <a:off x="897120" y="3359880"/>
            <a:ext cx="256320" cy="351000"/>
            <a:chOff x="897120" y="3359880"/>
            <a:chExt cx="256320" cy="351000"/>
          </a:xfrm>
        </p:grpSpPr>
        <p:sp>
          <p:nvSpPr>
            <p:cNvPr id="9154" name="Google Shape;9813;p62"/>
            <p:cNvSpPr/>
            <p:nvPr/>
          </p:nvSpPr>
          <p:spPr>
            <a:xfrm>
              <a:off x="897120" y="3359880"/>
              <a:ext cx="256320" cy="351000"/>
            </a:xfrm>
            <a:custGeom>
              <a:avLst/>
              <a:gdLst>
                <a:gd name="textAreaLeft" fmla="*/ 0 w 256320"/>
                <a:gd name="textAreaRight" fmla="*/ 258120 w 256320"/>
                <a:gd name="textAreaTop" fmla="*/ 0 h 351000"/>
                <a:gd name="textAreaBottom" fmla="*/ 352800 h 351000"/>
              </a:gdLst>
              <a:ahLst/>
              <a:rect l="textAreaLeft" t="textAreaTop" r="textAreaRight" b="textAreaBottom"/>
              <a:pathLst>
                <a:path w="8098" h="11074">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55" name="Google Shape;9814;p62"/>
            <p:cNvSpPr/>
            <p:nvPr/>
          </p:nvSpPr>
          <p:spPr>
            <a:xfrm>
              <a:off x="945720" y="3593520"/>
              <a:ext cx="158760" cy="87840"/>
            </a:xfrm>
            <a:custGeom>
              <a:avLst/>
              <a:gdLst>
                <a:gd name="textAreaLeft" fmla="*/ 0 w 158760"/>
                <a:gd name="textAreaRight" fmla="*/ 160560 w 158760"/>
                <a:gd name="textAreaTop" fmla="*/ 0 h 87840"/>
                <a:gd name="textAreaBottom" fmla="*/ 89640 h 87840"/>
              </a:gdLst>
              <a:ahLst/>
              <a:rect l="textAreaLeft" t="textAreaTop" r="textAreaRight" b="textAreaBottom"/>
              <a:pathLst>
                <a:path w="5038" h="2817">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9156" name="Google Shape;9815;p62"/>
            <p:cNvSpPr/>
            <p:nvPr/>
          </p:nvSpPr>
          <p:spPr>
            <a:xfrm>
              <a:off x="1045080" y="3638160"/>
              <a:ext cx="25560" cy="25920"/>
            </a:xfrm>
            <a:custGeom>
              <a:avLst/>
              <a:gdLst>
                <a:gd name="textAreaLeft" fmla="*/ 0 w 25560"/>
                <a:gd name="textAreaRight" fmla="*/ 27360 w 25560"/>
                <a:gd name="textAreaTop" fmla="*/ 0 h 25920"/>
                <a:gd name="textAreaBottom" fmla="*/ 27720 h 25920"/>
              </a:gdLst>
              <a:ahLst/>
              <a:rect l="textAreaLeft" t="textAreaTop" r="textAreaRight" b="textAreaBottom"/>
              <a:pathLst>
                <a:path w="858" h="87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157" name="Google Shape;9816;p62"/>
            <p:cNvSpPr/>
            <p:nvPr/>
          </p:nvSpPr>
          <p:spPr>
            <a:xfrm>
              <a:off x="975960" y="3643200"/>
              <a:ext cx="26280" cy="25560"/>
            </a:xfrm>
            <a:custGeom>
              <a:avLst/>
              <a:gdLst>
                <a:gd name="textAreaLeft" fmla="*/ 0 w 26280"/>
                <a:gd name="textAreaRight" fmla="*/ 28080 w 26280"/>
                <a:gd name="textAreaTop" fmla="*/ 0 h 25560"/>
                <a:gd name="textAreaBottom" fmla="*/ 27360 h 25560"/>
              </a:gdLst>
              <a:ahLst/>
              <a:rect l="textAreaLeft" t="textAreaTop" r="textAreaRight" b="textAreaBottom"/>
              <a:pathLst>
                <a:path w="882" h="858">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158" name="Google Shape;9817;p62"/>
            <p:cNvSpPr/>
            <p:nvPr/>
          </p:nvSpPr>
          <p:spPr>
            <a:xfrm>
              <a:off x="1004400" y="3613320"/>
              <a:ext cx="29880" cy="29520"/>
            </a:xfrm>
            <a:custGeom>
              <a:avLst/>
              <a:gdLst>
                <a:gd name="textAreaLeft" fmla="*/ 0 w 29880"/>
                <a:gd name="textAreaRight" fmla="*/ 31680 w 29880"/>
                <a:gd name="textAreaTop" fmla="*/ 0 h 29520"/>
                <a:gd name="textAreaBottom" fmla="*/ 31320 h 29520"/>
              </a:gdLst>
              <a:ahLst/>
              <a:rect l="textAreaLeft" t="textAreaTop" r="textAreaRight" b="textAreaBottom"/>
              <a:pathLst>
                <a:path w="989" h="978">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159" name="Google Shape;9818;p62"/>
            <p:cNvSpPr/>
            <p:nvPr/>
          </p:nvSpPr>
          <p:spPr>
            <a:xfrm>
              <a:off x="991080" y="3556080"/>
              <a:ext cx="29880" cy="29160"/>
            </a:xfrm>
            <a:custGeom>
              <a:avLst/>
              <a:gdLst>
                <a:gd name="textAreaLeft" fmla="*/ 0 w 29880"/>
                <a:gd name="textAreaRight" fmla="*/ 31680 w 29880"/>
                <a:gd name="textAreaTop" fmla="*/ 0 h 29160"/>
                <a:gd name="textAreaBottom" fmla="*/ 30960 h 29160"/>
              </a:gdLst>
              <a:ahLst/>
              <a:rect l="textAreaLeft" t="textAreaTop" r="textAreaRight" b="textAreaBottom"/>
              <a:pathLst>
                <a:path w="989" h="977">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160" name="Google Shape;9819;p62"/>
            <p:cNvSpPr/>
            <p:nvPr/>
          </p:nvSpPr>
          <p:spPr>
            <a:xfrm>
              <a:off x="1023480" y="3528360"/>
              <a:ext cx="29880" cy="29520"/>
            </a:xfrm>
            <a:custGeom>
              <a:avLst/>
              <a:gdLst>
                <a:gd name="textAreaLeft" fmla="*/ 0 w 29880"/>
                <a:gd name="textAreaRight" fmla="*/ 31680 w 29880"/>
                <a:gd name="textAreaTop" fmla="*/ 0 h 29520"/>
                <a:gd name="textAreaBottom" fmla="*/ 31320 h 29520"/>
              </a:gdLst>
              <a:ahLst/>
              <a:rect l="textAreaLeft" t="textAreaTop" r="textAreaRight" b="textAreaBottom"/>
              <a:pathLst>
                <a:path w="989" h="978">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161" name="Google Shape;9820;p62"/>
            <p:cNvSpPr/>
            <p:nvPr/>
          </p:nvSpPr>
          <p:spPr>
            <a:xfrm>
              <a:off x="1008360" y="3488400"/>
              <a:ext cx="26280" cy="25920"/>
            </a:xfrm>
            <a:custGeom>
              <a:avLst/>
              <a:gdLst>
                <a:gd name="textAreaLeft" fmla="*/ 0 w 26280"/>
                <a:gd name="textAreaRight" fmla="*/ 28080 w 26280"/>
                <a:gd name="textAreaTop" fmla="*/ 0 h 25920"/>
                <a:gd name="textAreaBottom" fmla="*/ 27720 h 25920"/>
              </a:gdLst>
              <a:ahLst/>
              <a:rect l="textAreaLeft" t="textAreaTop" r="textAreaRight" b="textAreaBottom"/>
              <a:pathLst>
                <a:path w="882" h="87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62" name="Google Shape;9821;p62"/>
          <p:cNvGrpSpPr/>
          <p:nvPr/>
        </p:nvGrpSpPr>
        <p:grpSpPr>
          <a:xfrm>
            <a:off x="1333800" y="3344400"/>
            <a:ext cx="269280" cy="380880"/>
            <a:chOff x="1333800" y="3344400"/>
            <a:chExt cx="269280" cy="380880"/>
          </a:xfrm>
        </p:grpSpPr>
        <p:sp>
          <p:nvSpPr>
            <p:cNvPr id="9163" name="Google Shape;9822;p62"/>
            <p:cNvSpPr/>
            <p:nvPr/>
          </p:nvSpPr>
          <p:spPr>
            <a:xfrm>
              <a:off x="1334160" y="3377160"/>
              <a:ext cx="268920" cy="348120"/>
            </a:xfrm>
            <a:custGeom>
              <a:avLst/>
              <a:gdLst>
                <a:gd name="textAreaLeft" fmla="*/ 0 w 268920"/>
                <a:gd name="textAreaRight" fmla="*/ 270720 w 268920"/>
                <a:gd name="textAreaTop" fmla="*/ 0 h 348120"/>
                <a:gd name="textAreaBottom" fmla="*/ 349920 h 348120"/>
              </a:gdLst>
              <a:ahLst/>
              <a:rect l="textAreaLeft" t="textAreaTop" r="textAreaRight" b="textAreaBottom"/>
              <a:pathLst>
                <a:path w="8502" h="1099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64" name="Google Shape;9823;p62"/>
            <p:cNvSpPr/>
            <p:nvPr/>
          </p:nvSpPr>
          <p:spPr>
            <a:xfrm>
              <a:off x="1333800" y="3344400"/>
              <a:ext cx="187920" cy="290520"/>
            </a:xfrm>
            <a:custGeom>
              <a:avLst/>
              <a:gdLst>
                <a:gd name="textAreaLeft" fmla="*/ 0 w 187920"/>
                <a:gd name="textAreaRight" fmla="*/ 189720 w 187920"/>
                <a:gd name="textAreaTop" fmla="*/ 0 h 290520"/>
                <a:gd name="textAreaBottom" fmla="*/ 292320 h 290520"/>
              </a:gdLst>
              <a:ahLst/>
              <a:rect l="textAreaLeft" t="textAreaTop" r="textAreaRight" b="textAreaBottom"/>
              <a:pathLst>
                <a:path w="5955" h="9181">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65" name="Google Shape;9824;p62"/>
            <p:cNvSpPr/>
            <p:nvPr/>
          </p:nvSpPr>
          <p:spPr>
            <a:xfrm>
              <a:off x="1443960" y="3469320"/>
              <a:ext cx="99000" cy="9720"/>
            </a:xfrm>
            <a:custGeom>
              <a:avLst/>
              <a:gdLst>
                <a:gd name="textAreaLeft" fmla="*/ 0 w 99000"/>
                <a:gd name="textAreaRight" fmla="*/ 100800 w 99000"/>
                <a:gd name="textAreaTop" fmla="*/ 0 h 9720"/>
                <a:gd name="textAreaBottom" fmla="*/ 11520 h 9720"/>
              </a:gdLst>
              <a:ahLst/>
              <a:rect l="textAreaLeft" t="textAreaTop" r="textAreaRight" b="textAreaBottom"/>
              <a:pathLst>
                <a:path w="3168" h="35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166" name="Google Shape;9825;p62"/>
            <p:cNvSpPr/>
            <p:nvPr/>
          </p:nvSpPr>
          <p:spPr>
            <a:xfrm>
              <a:off x="1443960" y="3493800"/>
              <a:ext cx="99000" cy="9720"/>
            </a:xfrm>
            <a:custGeom>
              <a:avLst/>
              <a:gdLst>
                <a:gd name="textAreaLeft" fmla="*/ 0 w 99000"/>
                <a:gd name="textAreaRight" fmla="*/ 100800 w 99000"/>
                <a:gd name="textAreaTop" fmla="*/ 0 h 9720"/>
                <a:gd name="textAreaBottom" fmla="*/ 11520 h 9720"/>
              </a:gdLst>
              <a:ahLst/>
              <a:rect l="textAreaLeft" t="textAreaTop" r="textAreaRight" b="textAreaBottom"/>
              <a:pathLst>
                <a:path w="3168" h="35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167" name="Google Shape;9826;p62"/>
            <p:cNvSpPr/>
            <p:nvPr/>
          </p:nvSpPr>
          <p:spPr>
            <a:xfrm>
              <a:off x="1443960" y="3542040"/>
              <a:ext cx="99000" cy="9720"/>
            </a:xfrm>
            <a:custGeom>
              <a:avLst/>
              <a:gdLst>
                <a:gd name="textAreaLeft" fmla="*/ 0 w 99000"/>
                <a:gd name="textAreaRight" fmla="*/ 100800 w 99000"/>
                <a:gd name="textAreaTop" fmla="*/ 0 h 9720"/>
                <a:gd name="textAreaBottom" fmla="*/ 11520 h 9720"/>
              </a:gdLst>
              <a:ahLst/>
              <a:rect l="textAreaLeft" t="textAreaTop" r="textAreaRight" b="textAreaBottom"/>
              <a:pathLst>
                <a:path w="3168" h="35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168" name="Google Shape;9827;p62"/>
            <p:cNvSpPr/>
            <p:nvPr/>
          </p:nvSpPr>
          <p:spPr>
            <a:xfrm>
              <a:off x="1443960" y="3565800"/>
              <a:ext cx="99000" cy="9720"/>
            </a:xfrm>
            <a:custGeom>
              <a:avLst/>
              <a:gdLst>
                <a:gd name="textAreaLeft" fmla="*/ 0 w 99000"/>
                <a:gd name="textAreaRight" fmla="*/ 100800 w 99000"/>
                <a:gd name="textAreaTop" fmla="*/ 0 h 9720"/>
                <a:gd name="textAreaBottom" fmla="*/ 11520 h 9720"/>
              </a:gdLst>
              <a:ahLst/>
              <a:rect l="textAreaLeft" t="textAreaTop" r="textAreaRight" b="textAreaBottom"/>
              <a:pathLst>
                <a:path w="3168" h="35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169" name="Google Shape;9828;p62"/>
            <p:cNvSpPr/>
            <p:nvPr/>
          </p:nvSpPr>
          <p:spPr>
            <a:xfrm>
              <a:off x="1443960" y="3614760"/>
              <a:ext cx="99000" cy="9720"/>
            </a:xfrm>
            <a:custGeom>
              <a:avLst/>
              <a:gdLst>
                <a:gd name="textAreaLeft" fmla="*/ 0 w 99000"/>
                <a:gd name="textAreaRight" fmla="*/ 100800 w 99000"/>
                <a:gd name="textAreaTop" fmla="*/ 0 h 9720"/>
                <a:gd name="textAreaBottom" fmla="*/ 11520 h 9720"/>
              </a:gdLst>
              <a:ahLst/>
              <a:rect l="textAreaLeft" t="textAreaTop" r="textAreaRight" b="textAreaBottom"/>
              <a:pathLst>
                <a:path w="3168" h="35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170" name="Google Shape;9829;p62"/>
            <p:cNvSpPr/>
            <p:nvPr/>
          </p:nvSpPr>
          <p:spPr>
            <a:xfrm>
              <a:off x="1443960" y="3638160"/>
              <a:ext cx="99000" cy="9720"/>
            </a:xfrm>
            <a:custGeom>
              <a:avLst/>
              <a:gdLst>
                <a:gd name="textAreaLeft" fmla="*/ 0 w 99000"/>
                <a:gd name="textAreaRight" fmla="*/ 100800 w 99000"/>
                <a:gd name="textAreaTop" fmla="*/ 0 h 9720"/>
                <a:gd name="textAreaBottom" fmla="*/ 11520 h 9720"/>
              </a:gdLst>
              <a:ahLst/>
              <a:rect l="textAreaLeft" t="textAreaTop" r="textAreaRight" b="textAreaBottom"/>
              <a:pathLst>
                <a:path w="3168" h="35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171" name="Google Shape;9830;p62"/>
            <p:cNvSpPr/>
            <p:nvPr/>
          </p:nvSpPr>
          <p:spPr>
            <a:xfrm>
              <a:off x="1371600" y="3459600"/>
              <a:ext cx="68400" cy="55440"/>
            </a:xfrm>
            <a:custGeom>
              <a:avLst/>
              <a:gdLst>
                <a:gd name="textAreaLeft" fmla="*/ 0 w 68400"/>
                <a:gd name="textAreaRight" fmla="*/ 70200 w 68400"/>
                <a:gd name="textAreaTop" fmla="*/ 0 h 55440"/>
                <a:gd name="textAreaBottom" fmla="*/ 57240 h 55440"/>
              </a:gdLst>
              <a:ahLst/>
              <a:rect l="textAreaLeft" t="textAreaTop" r="textAreaRight" b="textAreaBottom"/>
              <a:pathLst>
                <a:path w="2204" h="1792">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9172" name="Google Shape;9831;p62"/>
            <p:cNvSpPr/>
            <p:nvPr/>
          </p:nvSpPr>
          <p:spPr>
            <a:xfrm>
              <a:off x="1371600" y="3532320"/>
              <a:ext cx="68400" cy="54720"/>
            </a:xfrm>
            <a:custGeom>
              <a:avLst/>
              <a:gdLst>
                <a:gd name="textAreaLeft" fmla="*/ 0 w 68400"/>
                <a:gd name="textAreaRight" fmla="*/ 70200 w 68400"/>
                <a:gd name="textAreaTop" fmla="*/ 0 h 54720"/>
                <a:gd name="textAreaBottom" fmla="*/ 56520 h 54720"/>
              </a:gdLst>
              <a:ahLst/>
              <a:rect l="textAreaLeft" t="textAreaTop" r="textAreaRight" b="textAreaBottom"/>
              <a:pathLst>
                <a:path w="2204" h="1775">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173" name="Google Shape;9832;p62"/>
            <p:cNvSpPr/>
            <p:nvPr/>
          </p:nvSpPr>
          <p:spPr>
            <a:xfrm>
              <a:off x="1371600" y="3605400"/>
              <a:ext cx="68400" cy="54000"/>
            </a:xfrm>
            <a:custGeom>
              <a:avLst/>
              <a:gdLst>
                <a:gd name="textAreaLeft" fmla="*/ 0 w 68400"/>
                <a:gd name="textAreaRight" fmla="*/ 70200 w 68400"/>
                <a:gd name="textAreaTop" fmla="*/ 0 h 54000"/>
                <a:gd name="textAreaBottom" fmla="*/ 55800 h 54000"/>
              </a:gdLst>
              <a:ahLst/>
              <a:rect l="textAreaLeft" t="textAreaTop" r="textAreaRight" b="textAreaBottom"/>
              <a:pathLst>
                <a:path w="2204" h="1752">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74" name="Google Shape;9833;p62"/>
          <p:cNvGrpSpPr/>
          <p:nvPr/>
        </p:nvGrpSpPr>
        <p:grpSpPr>
          <a:xfrm>
            <a:off x="6664320" y="3346920"/>
            <a:ext cx="351360" cy="350280"/>
            <a:chOff x="6664320" y="3346920"/>
            <a:chExt cx="351360" cy="350280"/>
          </a:xfrm>
        </p:grpSpPr>
        <p:sp>
          <p:nvSpPr>
            <p:cNvPr id="9175" name="Google Shape;9834;p62"/>
            <p:cNvSpPr/>
            <p:nvPr/>
          </p:nvSpPr>
          <p:spPr>
            <a:xfrm>
              <a:off x="6788160" y="3450960"/>
              <a:ext cx="35280" cy="35280"/>
            </a:xfrm>
            <a:custGeom>
              <a:avLst/>
              <a:gdLst>
                <a:gd name="textAreaLeft" fmla="*/ 0 w 35280"/>
                <a:gd name="textAreaRight" fmla="*/ 37080 w 35280"/>
                <a:gd name="textAreaTop" fmla="*/ 0 h 35280"/>
                <a:gd name="textAreaBottom" fmla="*/ 37080 h 35280"/>
              </a:gdLst>
              <a:ahLst/>
              <a:rect l="textAreaLeft" t="textAreaTop" r="textAreaRight" b="textAreaBottom"/>
              <a:pathLst>
                <a:path w="1168" h="1167">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176" name="Google Shape;9835;p62"/>
            <p:cNvSpPr/>
            <p:nvPr/>
          </p:nvSpPr>
          <p:spPr>
            <a:xfrm>
              <a:off x="6874920" y="3495600"/>
              <a:ext cx="34920" cy="34920"/>
            </a:xfrm>
            <a:custGeom>
              <a:avLst/>
              <a:gdLst>
                <a:gd name="textAreaLeft" fmla="*/ 0 w 34920"/>
                <a:gd name="textAreaRight" fmla="*/ 36720 w 34920"/>
                <a:gd name="textAreaTop" fmla="*/ 0 h 34920"/>
                <a:gd name="textAreaBottom" fmla="*/ 36720 h 34920"/>
              </a:gdLst>
              <a:ahLst/>
              <a:rect l="textAreaLeft" t="textAreaTop" r="textAreaRight" b="textAreaBottom"/>
              <a:pathLst>
                <a:path w="1156" h="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177" name="Google Shape;9836;p62"/>
            <p:cNvSpPr/>
            <p:nvPr/>
          </p:nvSpPr>
          <p:spPr>
            <a:xfrm>
              <a:off x="6779880" y="3538080"/>
              <a:ext cx="51480" cy="51480"/>
            </a:xfrm>
            <a:custGeom>
              <a:avLst/>
              <a:gdLst>
                <a:gd name="textAreaLeft" fmla="*/ 0 w 51480"/>
                <a:gd name="textAreaRight" fmla="*/ 53280 w 51480"/>
                <a:gd name="textAreaTop" fmla="*/ 0 h 51480"/>
                <a:gd name="textAreaBottom" fmla="*/ 53280 h 51480"/>
              </a:gdLst>
              <a:ahLst/>
              <a:rect l="textAreaLeft" t="textAreaTop" r="textAreaRight" b="textAreaBottom"/>
              <a:pathLst>
                <a:path w="1668" h="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w="0">
              <a:noFill/>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9178" name="Google Shape;9837;p62"/>
            <p:cNvSpPr/>
            <p:nvPr/>
          </p:nvSpPr>
          <p:spPr>
            <a:xfrm>
              <a:off x="6664320" y="3346920"/>
              <a:ext cx="351360" cy="350280"/>
            </a:xfrm>
            <a:custGeom>
              <a:avLst/>
              <a:gdLst>
                <a:gd name="textAreaLeft" fmla="*/ 0 w 351360"/>
                <a:gd name="textAreaRight" fmla="*/ 353160 w 351360"/>
                <a:gd name="textAreaTop" fmla="*/ 0 h 350280"/>
                <a:gd name="textAreaBottom" fmla="*/ 352080 h 350280"/>
              </a:gdLst>
              <a:ahLst/>
              <a:rect l="textAreaLeft" t="textAreaTop" r="textAreaRight" b="textAreaBottom"/>
              <a:pathLst>
                <a:path w="11085" h="1105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79" name="Google Shape;9838;p62"/>
            <p:cNvSpPr/>
            <p:nvPr/>
          </p:nvSpPr>
          <p:spPr>
            <a:xfrm>
              <a:off x="6939000" y="3621960"/>
              <a:ext cx="52200" cy="49680"/>
            </a:xfrm>
            <a:custGeom>
              <a:avLst/>
              <a:gdLst>
                <a:gd name="textAreaLeft" fmla="*/ 0 w 52200"/>
                <a:gd name="textAreaRight" fmla="*/ 54000 w 52200"/>
                <a:gd name="textAreaTop" fmla="*/ 0 h 49680"/>
                <a:gd name="textAreaBottom" fmla="*/ 51480 h 49680"/>
              </a:gdLst>
              <a:ahLst/>
              <a:rect l="textAreaLeft" t="textAreaTop" r="textAreaRight" b="textAreaBottom"/>
              <a:pathLst>
                <a:path w="1692" h="162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80" name="Google Shape;9839;p62"/>
          <p:cNvGrpSpPr/>
          <p:nvPr/>
        </p:nvGrpSpPr>
        <p:grpSpPr>
          <a:xfrm>
            <a:off x="849600" y="1959480"/>
            <a:ext cx="397440" cy="373680"/>
            <a:chOff x="849600" y="1959480"/>
            <a:chExt cx="397440" cy="373680"/>
          </a:xfrm>
        </p:grpSpPr>
        <p:sp>
          <p:nvSpPr>
            <p:cNvPr id="9181" name="Google Shape;9840;p62"/>
            <p:cNvSpPr/>
            <p:nvPr/>
          </p:nvSpPr>
          <p:spPr>
            <a:xfrm>
              <a:off x="849600" y="1959480"/>
              <a:ext cx="397440" cy="373680"/>
            </a:xfrm>
            <a:custGeom>
              <a:avLst/>
              <a:gdLst>
                <a:gd name="textAreaLeft" fmla="*/ 0 w 397440"/>
                <a:gd name="textAreaRight" fmla="*/ 399240 w 397440"/>
                <a:gd name="textAreaTop" fmla="*/ 0 h 373680"/>
                <a:gd name="textAreaBottom" fmla="*/ 375480 h 373680"/>
              </a:gdLst>
              <a:ahLst/>
              <a:rect l="textAreaLeft" t="textAreaTop" r="textAreaRight" b="textAreaBottom"/>
              <a:pathLst>
                <a:path w="12538" h="11786">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82" name="Google Shape;9841;p62"/>
            <p:cNvSpPr/>
            <p:nvPr/>
          </p:nvSpPr>
          <p:spPr>
            <a:xfrm>
              <a:off x="986760" y="2041560"/>
              <a:ext cx="178560" cy="175320"/>
            </a:xfrm>
            <a:custGeom>
              <a:avLst/>
              <a:gdLst>
                <a:gd name="textAreaLeft" fmla="*/ 0 w 178560"/>
                <a:gd name="textAreaRight" fmla="*/ 180360 w 178560"/>
                <a:gd name="textAreaTop" fmla="*/ 0 h 175320"/>
                <a:gd name="textAreaBottom" fmla="*/ 177120 h 175320"/>
              </a:gdLst>
              <a:ahLst/>
              <a:rect l="textAreaLeft" t="textAreaTop" r="textAreaRight" b="textAreaBottom"/>
              <a:pathLst>
                <a:path w="5657" h="5559">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w="0">
              <a:noFill/>
            </a:ln>
          </p:spPr>
          <p:style>
            <a:lnRef idx="0"/>
            <a:fillRef idx="0"/>
            <a:effectRef idx="0"/>
            <a:fontRef idx="minor"/>
          </p:style>
          <p:txBody>
            <a:bodyPr lIns="90000" rIns="90000" tIns="88560" bIns="88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83" name="Google Shape;9842;p62"/>
          <p:cNvGrpSpPr/>
          <p:nvPr/>
        </p:nvGrpSpPr>
        <p:grpSpPr>
          <a:xfrm>
            <a:off x="1284120" y="1963800"/>
            <a:ext cx="377640" cy="364320"/>
            <a:chOff x="1284120" y="1963800"/>
            <a:chExt cx="377640" cy="364320"/>
          </a:xfrm>
        </p:grpSpPr>
        <p:sp>
          <p:nvSpPr>
            <p:cNvPr id="9184" name="Google Shape;9843;p62"/>
            <p:cNvSpPr/>
            <p:nvPr/>
          </p:nvSpPr>
          <p:spPr>
            <a:xfrm>
              <a:off x="1436760" y="2112840"/>
              <a:ext cx="67680" cy="66960"/>
            </a:xfrm>
            <a:custGeom>
              <a:avLst/>
              <a:gdLst>
                <a:gd name="textAreaLeft" fmla="*/ 0 w 67680"/>
                <a:gd name="textAreaRight" fmla="*/ 69480 w 67680"/>
                <a:gd name="textAreaTop" fmla="*/ 0 h 66960"/>
                <a:gd name="textAreaBottom" fmla="*/ 68760 h 66960"/>
              </a:gdLst>
              <a:ahLst/>
              <a:rect l="textAreaLeft" t="textAreaTop" r="textAreaRight" b="textAreaBottom"/>
              <a:pathLst>
                <a:path w="2180" h="2163">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185" name="Google Shape;9844;p62"/>
            <p:cNvSpPr/>
            <p:nvPr/>
          </p:nvSpPr>
          <p:spPr>
            <a:xfrm>
              <a:off x="1284120" y="1963800"/>
              <a:ext cx="377640" cy="364320"/>
            </a:xfrm>
            <a:custGeom>
              <a:avLst/>
              <a:gdLst>
                <a:gd name="textAreaLeft" fmla="*/ 0 w 377640"/>
                <a:gd name="textAreaRight" fmla="*/ 379440 w 377640"/>
                <a:gd name="textAreaTop" fmla="*/ 0 h 364320"/>
                <a:gd name="textAreaBottom" fmla="*/ 366120 h 364320"/>
              </a:gdLst>
              <a:ahLst/>
              <a:rect l="textAreaLeft" t="textAreaTop" r="textAreaRight" b="textAreaBottom"/>
              <a:pathLst>
                <a:path w="11913" h="11491">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86" name="Google Shape;9845;p62"/>
          <p:cNvGrpSpPr/>
          <p:nvPr/>
        </p:nvGrpSpPr>
        <p:grpSpPr>
          <a:xfrm>
            <a:off x="3037680" y="1969560"/>
            <a:ext cx="368280" cy="353160"/>
            <a:chOff x="3037680" y="1969560"/>
            <a:chExt cx="368280" cy="353160"/>
          </a:xfrm>
        </p:grpSpPr>
        <p:sp>
          <p:nvSpPr>
            <p:cNvPr id="9187" name="Google Shape;9846;p62"/>
            <p:cNvSpPr/>
            <p:nvPr/>
          </p:nvSpPr>
          <p:spPr>
            <a:xfrm>
              <a:off x="3037680" y="1969560"/>
              <a:ext cx="368280" cy="353160"/>
            </a:xfrm>
            <a:custGeom>
              <a:avLst/>
              <a:gdLst>
                <a:gd name="textAreaLeft" fmla="*/ 0 w 368280"/>
                <a:gd name="textAreaRight" fmla="*/ 370080 w 368280"/>
                <a:gd name="textAreaTop" fmla="*/ 0 h 353160"/>
                <a:gd name="textAreaBottom" fmla="*/ 354960 h 353160"/>
              </a:gdLst>
              <a:ahLst/>
              <a:rect l="textAreaLeft" t="textAreaTop" r="textAreaRight" b="textAreaBottom"/>
              <a:pathLst>
                <a:path w="11622" h="1114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88" name="Google Shape;9847;p62"/>
            <p:cNvSpPr/>
            <p:nvPr/>
          </p:nvSpPr>
          <p:spPr>
            <a:xfrm>
              <a:off x="3081600" y="2197080"/>
              <a:ext cx="9720" cy="8640"/>
            </a:xfrm>
            <a:custGeom>
              <a:avLst/>
              <a:gdLst>
                <a:gd name="textAreaLeft" fmla="*/ 0 w 9720"/>
                <a:gd name="textAreaRight" fmla="*/ 11520 w 9720"/>
                <a:gd name="textAreaTop" fmla="*/ 0 h 8640"/>
                <a:gd name="textAreaBottom" fmla="*/ 10440 h 8640"/>
              </a:gdLst>
              <a:ahLst/>
              <a:rect l="textAreaLeft" t="textAreaTop" r="textAreaRight" b="textAreaBottom"/>
              <a:pathLst>
                <a:path w="359" h="328">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189" name="Google Shape;9848;p62"/>
            <p:cNvSpPr/>
            <p:nvPr/>
          </p:nvSpPr>
          <p:spPr>
            <a:xfrm>
              <a:off x="3081240" y="2168640"/>
              <a:ext cx="9720" cy="8640"/>
            </a:xfrm>
            <a:custGeom>
              <a:avLst/>
              <a:gdLst>
                <a:gd name="textAreaLeft" fmla="*/ 0 w 9720"/>
                <a:gd name="textAreaRight" fmla="*/ 11520 w 9720"/>
                <a:gd name="textAreaTop" fmla="*/ 0 h 8640"/>
                <a:gd name="textAreaBottom" fmla="*/ 10440 h 8640"/>
              </a:gdLst>
              <a:ahLst/>
              <a:rect l="textAreaLeft" t="textAreaTop" r="textAreaRight" b="textAreaBottom"/>
              <a:pathLst>
                <a:path w="359" h="328">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190" name="Google Shape;9849;p62"/>
            <p:cNvSpPr/>
            <p:nvPr/>
          </p:nvSpPr>
          <p:spPr>
            <a:xfrm>
              <a:off x="3298320" y="2210760"/>
              <a:ext cx="9720" cy="8640"/>
            </a:xfrm>
            <a:custGeom>
              <a:avLst/>
              <a:gdLst>
                <a:gd name="textAreaLeft" fmla="*/ 0 w 9720"/>
                <a:gd name="textAreaRight" fmla="*/ 11520 w 9720"/>
                <a:gd name="textAreaTop" fmla="*/ 0 h 8640"/>
                <a:gd name="textAreaBottom" fmla="*/ 10440 h 8640"/>
              </a:gdLst>
              <a:ahLst/>
              <a:rect l="textAreaLeft" t="textAreaTop" r="textAreaRight" b="textAreaBottom"/>
              <a:pathLst>
                <a:path w="358" h="329">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91" name="Google Shape;9850;p62"/>
          <p:cNvGrpSpPr/>
          <p:nvPr/>
        </p:nvGrpSpPr>
        <p:grpSpPr>
          <a:xfrm>
            <a:off x="3982680" y="1971720"/>
            <a:ext cx="302760" cy="348840"/>
            <a:chOff x="3982680" y="1971720"/>
            <a:chExt cx="302760" cy="348840"/>
          </a:xfrm>
        </p:grpSpPr>
        <p:sp>
          <p:nvSpPr>
            <p:cNvPr id="9192" name="Google Shape;9851;p62"/>
            <p:cNvSpPr/>
            <p:nvPr/>
          </p:nvSpPr>
          <p:spPr>
            <a:xfrm>
              <a:off x="4037400" y="2176560"/>
              <a:ext cx="194760" cy="144000"/>
            </a:xfrm>
            <a:custGeom>
              <a:avLst/>
              <a:gdLst>
                <a:gd name="textAreaLeft" fmla="*/ 0 w 194760"/>
                <a:gd name="textAreaRight" fmla="*/ 196560 w 194760"/>
                <a:gd name="textAreaTop" fmla="*/ 0 h 144000"/>
                <a:gd name="textAreaBottom" fmla="*/ 145800 h 144000"/>
              </a:gdLst>
              <a:ahLst/>
              <a:rect l="textAreaLeft" t="textAreaTop" r="textAreaRight" b="textAreaBottom"/>
              <a:pathLst>
                <a:path w="6169" h="4573">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sp>
          <p:nvSpPr>
            <p:cNvPr id="9193" name="Google Shape;9852;p62"/>
            <p:cNvSpPr/>
            <p:nvPr/>
          </p:nvSpPr>
          <p:spPr>
            <a:xfrm>
              <a:off x="3982680" y="1971720"/>
              <a:ext cx="302760" cy="270720"/>
            </a:xfrm>
            <a:custGeom>
              <a:avLst/>
              <a:gdLst>
                <a:gd name="textAreaLeft" fmla="*/ 0 w 302760"/>
                <a:gd name="textAreaRight" fmla="*/ 304560 w 302760"/>
                <a:gd name="textAreaTop" fmla="*/ 0 h 270720"/>
                <a:gd name="textAreaBottom" fmla="*/ 272520 h 270720"/>
              </a:gdLst>
              <a:ahLst/>
              <a:rect l="textAreaLeft" t="textAreaTop" r="textAreaRight" b="textAreaBottom"/>
              <a:pathLst>
                <a:path w="9561" h="855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94" name="Google Shape;9853;p62"/>
          <p:cNvGrpSpPr/>
          <p:nvPr/>
        </p:nvGrpSpPr>
        <p:grpSpPr>
          <a:xfrm>
            <a:off x="2567880" y="1994040"/>
            <a:ext cx="398160" cy="304560"/>
            <a:chOff x="2567880" y="1994040"/>
            <a:chExt cx="398160" cy="304560"/>
          </a:xfrm>
        </p:grpSpPr>
        <p:sp>
          <p:nvSpPr>
            <p:cNvPr id="9195" name="Google Shape;9854;p62"/>
            <p:cNvSpPr/>
            <p:nvPr/>
          </p:nvSpPr>
          <p:spPr>
            <a:xfrm>
              <a:off x="2567880" y="1994040"/>
              <a:ext cx="398160" cy="304560"/>
            </a:xfrm>
            <a:custGeom>
              <a:avLst/>
              <a:gdLst>
                <a:gd name="textAreaLeft" fmla="*/ 0 w 398160"/>
                <a:gd name="textAreaRight" fmla="*/ 399960 w 398160"/>
                <a:gd name="textAreaTop" fmla="*/ 0 h 304560"/>
                <a:gd name="textAreaBottom" fmla="*/ 306360 h 304560"/>
              </a:gdLst>
              <a:ahLst/>
              <a:rect l="textAreaLeft" t="textAreaTop" r="textAreaRight" b="textAreaBottom"/>
              <a:pathLst>
                <a:path w="12551" h="962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196" name="Google Shape;9855;p62"/>
            <p:cNvSpPr/>
            <p:nvPr/>
          </p:nvSpPr>
          <p:spPr>
            <a:xfrm>
              <a:off x="2623320" y="2113920"/>
              <a:ext cx="285840" cy="75240"/>
            </a:xfrm>
            <a:custGeom>
              <a:avLst/>
              <a:gdLst>
                <a:gd name="textAreaLeft" fmla="*/ 0 w 285840"/>
                <a:gd name="textAreaRight" fmla="*/ 287640 w 285840"/>
                <a:gd name="textAreaTop" fmla="*/ 0 h 75240"/>
                <a:gd name="textAreaBottom" fmla="*/ 77040 h 75240"/>
              </a:gdLst>
              <a:ahLst/>
              <a:rect l="textAreaLeft" t="textAreaTop" r="textAreaRight" b="textAreaBottom"/>
              <a:pathLst>
                <a:path w="9026" h="2418">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9197" name="Google Shape;9856;p62"/>
            <p:cNvSpPr/>
            <p:nvPr/>
          </p:nvSpPr>
          <p:spPr>
            <a:xfrm>
              <a:off x="2623320" y="2017080"/>
              <a:ext cx="285840" cy="75240"/>
            </a:xfrm>
            <a:custGeom>
              <a:avLst/>
              <a:gdLst>
                <a:gd name="textAreaLeft" fmla="*/ 0 w 285840"/>
                <a:gd name="textAreaRight" fmla="*/ 287640 w 285840"/>
                <a:gd name="textAreaTop" fmla="*/ 0 h 75240"/>
                <a:gd name="textAreaBottom" fmla="*/ 77040 h 75240"/>
              </a:gdLst>
              <a:ahLst/>
              <a:rect l="textAreaLeft" t="textAreaTop" r="textAreaRight" b="textAreaBottom"/>
              <a:pathLst>
                <a:path w="9026" h="2418">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198" name="Google Shape;9857;p62"/>
          <p:cNvGrpSpPr/>
          <p:nvPr/>
        </p:nvGrpSpPr>
        <p:grpSpPr>
          <a:xfrm>
            <a:off x="2212200" y="1960200"/>
            <a:ext cx="322920" cy="371160"/>
            <a:chOff x="2212200" y="1960200"/>
            <a:chExt cx="322920" cy="371160"/>
          </a:xfrm>
        </p:grpSpPr>
        <p:sp>
          <p:nvSpPr>
            <p:cNvPr id="9199" name="Google Shape;9858;p62"/>
            <p:cNvSpPr/>
            <p:nvPr/>
          </p:nvSpPr>
          <p:spPr>
            <a:xfrm>
              <a:off x="2291400" y="2127960"/>
              <a:ext cx="165240" cy="165240"/>
            </a:xfrm>
            <a:custGeom>
              <a:avLst/>
              <a:gdLst>
                <a:gd name="textAreaLeft" fmla="*/ 0 w 165240"/>
                <a:gd name="textAreaRight" fmla="*/ 167040 w 165240"/>
                <a:gd name="textAreaTop" fmla="*/ 0 h 165240"/>
                <a:gd name="textAreaBottom" fmla="*/ 167040 h 165240"/>
              </a:gdLst>
              <a:ahLst/>
              <a:rect l="textAreaLeft" t="textAreaTop" r="textAreaRight" b="textAreaBottom"/>
              <a:pathLst>
                <a:path w="5239" h="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9200" name="Google Shape;9859;p62"/>
            <p:cNvSpPr/>
            <p:nvPr/>
          </p:nvSpPr>
          <p:spPr>
            <a:xfrm>
              <a:off x="2212200" y="1960200"/>
              <a:ext cx="322920" cy="371160"/>
            </a:xfrm>
            <a:custGeom>
              <a:avLst/>
              <a:gdLst>
                <a:gd name="textAreaLeft" fmla="*/ 0 w 322920"/>
                <a:gd name="textAreaRight" fmla="*/ 324720 w 322920"/>
                <a:gd name="textAreaTop" fmla="*/ 0 h 371160"/>
                <a:gd name="textAreaBottom" fmla="*/ 372960 h 371160"/>
              </a:gdLst>
              <a:ahLst/>
              <a:rect l="textAreaLeft" t="textAreaTop" r="textAreaRight" b="textAreaBottom"/>
              <a:pathLst>
                <a:path w="10193" h="11705">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01" name="Google Shape;9860;p62"/>
            <p:cNvSpPr/>
            <p:nvPr/>
          </p:nvSpPr>
          <p:spPr>
            <a:xfrm>
              <a:off x="2319480" y="2157120"/>
              <a:ext cx="106920" cy="101520"/>
            </a:xfrm>
            <a:custGeom>
              <a:avLst/>
              <a:gdLst>
                <a:gd name="textAreaLeft" fmla="*/ 0 w 106920"/>
                <a:gd name="textAreaRight" fmla="*/ 108720 w 106920"/>
                <a:gd name="textAreaTop" fmla="*/ 0 h 101520"/>
                <a:gd name="textAreaBottom" fmla="*/ 103320 h 101520"/>
              </a:gdLst>
              <a:ahLst/>
              <a:rect l="textAreaLeft" t="textAreaTop" r="textAreaRight" b="textAreaBottom"/>
              <a:pathLst>
                <a:path w="3418" h="324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w="0">
              <a:noFill/>
            </a:ln>
          </p:spPr>
          <p:style>
            <a:lnRef idx="0"/>
            <a:fillRef idx="0"/>
            <a:effectRef idx="0"/>
            <a:fontRef idx="minor"/>
          </p:style>
          <p:txBody>
            <a:bodyPr lIns="90000" rIns="90000" tIns="51480" bIns="51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02" name="Google Shape;9861;p62"/>
          <p:cNvGrpSpPr/>
          <p:nvPr/>
        </p:nvGrpSpPr>
        <p:grpSpPr>
          <a:xfrm>
            <a:off x="1805760" y="1960200"/>
            <a:ext cx="282960" cy="371880"/>
            <a:chOff x="1805760" y="1960200"/>
            <a:chExt cx="282960" cy="371880"/>
          </a:xfrm>
        </p:grpSpPr>
        <p:sp>
          <p:nvSpPr>
            <p:cNvPr id="9203" name="Google Shape;9862;p62"/>
            <p:cNvSpPr/>
            <p:nvPr/>
          </p:nvSpPr>
          <p:spPr>
            <a:xfrm>
              <a:off x="1805760" y="1960200"/>
              <a:ext cx="282960" cy="371880"/>
            </a:xfrm>
            <a:custGeom>
              <a:avLst/>
              <a:gdLst>
                <a:gd name="textAreaLeft" fmla="*/ 0 w 282960"/>
                <a:gd name="textAreaRight" fmla="*/ 284760 w 282960"/>
                <a:gd name="textAreaTop" fmla="*/ 0 h 371880"/>
                <a:gd name="textAreaBottom" fmla="*/ 373680 h 371880"/>
              </a:gdLst>
              <a:ahLst/>
              <a:rect l="textAreaLeft" t="textAreaTop" r="textAreaRight" b="textAreaBottom"/>
              <a:pathLst>
                <a:path w="8942" h="11729">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04" name="Google Shape;9863;p62"/>
            <p:cNvSpPr/>
            <p:nvPr/>
          </p:nvSpPr>
          <p:spPr>
            <a:xfrm>
              <a:off x="1841760" y="2295360"/>
              <a:ext cx="163800" cy="11520"/>
            </a:xfrm>
            <a:custGeom>
              <a:avLst/>
              <a:gdLst>
                <a:gd name="textAreaLeft" fmla="*/ 0 w 163800"/>
                <a:gd name="textAreaRight" fmla="*/ 165600 w 163800"/>
                <a:gd name="textAreaTop" fmla="*/ 0 h 11520"/>
                <a:gd name="textAreaBottom" fmla="*/ 13320 h 11520"/>
              </a:gdLst>
              <a:ahLst/>
              <a:rect l="textAreaLeft" t="textAreaTop" r="textAreaRight" b="textAreaBottom"/>
              <a:pathLst>
                <a:path w="5204" h="418">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sp>
        <p:nvSpPr>
          <p:cNvPr id="9205" name="Google Shape;9864;p62"/>
          <p:cNvSpPr/>
          <p:nvPr/>
        </p:nvSpPr>
        <p:spPr>
          <a:xfrm>
            <a:off x="3505320" y="1980000"/>
            <a:ext cx="340560" cy="332280"/>
          </a:xfrm>
          <a:custGeom>
            <a:avLst/>
            <a:gdLst>
              <a:gd name="textAreaLeft" fmla="*/ 0 w 340560"/>
              <a:gd name="textAreaRight" fmla="*/ 342360 w 340560"/>
              <a:gd name="textAreaTop" fmla="*/ 0 h 332280"/>
              <a:gd name="textAreaBottom" fmla="*/ 334080 h 332280"/>
            </a:gdLst>
            <a:ahLst/>
            <a:rect l="textAreaLeft" t="textAreaTop" r="textAreaRight" b="textAreaBottom"/>
            <a:pathLst>
              <a:path w="10752" h="10491">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06" name="Google Shape;9865;p62"/>
          <p:cNvSpPr/>
          <p:nvPr/>
        </p:nvSpPr>
        <p:spPr>
          <a:xfrm>
            <a:off x="7100640" y="1984320"/>
            <a:ext cx="366840" cy="332640"/>
          </a:xfrm>
          <a:custGeom>
            <a:avLst/>
            <a:gdLst>
              <a:gd name="textAreaLeft" fmla="*/ 0 w 366840"/>
              <a:gd name="textAreaRight" fmla="*/ 368640 w 366840"/>
              <a:gd name="textAreaTop" fmla="*/ 0 h 332640"/>
              <a:gd name="textAreaBottom" fmla="*/ 334440 h 332640"/>
            </a:gdLst>
            <a:ahLst/>
            <a:rect l="textAreaLeft" t="textAreaTop" r="textAreaRight" b="textAreaBottom"/>
            <a:pathLst>
              <a:path w="11574" h="10502">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07" name="Google Shape;9866;p62"/>
          <p:cNvSpPr/>
          <p:nvPr/>
        </p:nvSpPr>
        <p:spPr>
          <a:xfrm>
            <a:off x="7955280" y="2011320"/>
            <a:ext cx="381240" cy="284760"/>
          </a:xfrm>
          <a:custGeom>
            <a:avLst/>
            <a:gdLst>
              <a:gd name="textAreaLeft" fmla="*/ 0 w 381240"/>
              <a:gd name="textAreaRight" fmla="*/ 383040 w 381240"/>
              <a:gd name="textAreaTop" fmla="*/ 0 h 284760"/>
              <a:gd name="textAreaBottom" fmla="*/ 286560 h 284760"/>
            </a:gdLst>
            <a:ahLst/>
            <a:rect l="textAreaLeft" t="textAreaTop" r="textAreaRight" b="textAreaBottom"/>
            <a:pathLst>
              <a:path w="12026" h="8993">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08" name="Google Shape;9867;p62"/>
          <p:cNvGrpSpPr/>
          <p:nvPr/>
        </p:nvGrpSpPr>
        <p:grpSpPr>
          <a:xfrm>
            <a:off x="6656760" y="2029320"/>
            <a:ext cx="366840" cy="244080"/>
            <a:chOff x="6656760" y="2029320"/>
            <a:chExt cx="366840" cy="244080"/>
          </a:xfrm>
        </p:grpSpPr>
        <p:sp>
          <p:nvSpPr>
            <p:cNvPr id="9209" name="Google Shape;9868;p62"/>
            <p:cNvSpPr/>
            <p:nvPr/>
          </p:nvSpPr>
          <p:spPr>
            <a:xfrm>
              <a:off x="6915600" y="2163960"/>
              <a:ext cx="72000" cy="72360"/>
            </a:xfrm>
            <a:custGeom>
              <a:avLst/>
              <a:gdLst>
                <a:gd name="textAreaLeft" fmla="*/ 0 w 72000"/>
                <a:gd name="textAreaRight" fmla="*/ 73800 w 72000"/>
                <a:gd name="textAreaTop" fmla="*/ 0 h 72360"/>
                <a:gd name="textAreaBottom" fmla="*/ 74160 h 72360"/>
              </a:gdLst>
              <a:ahLst/>
              <a:rect l="textAreaLeft" t="textAreaTop" r="textAreaRight" b="textAreaBottom"/>
              <a:pathLst>
                <a:path w="2322" h="2323">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9210" name="Google Shape;9869;p62"/>
            <p:cNvSpPr/>
            <p:nvPr/>
          </p:nvSpPr>
          <p:spPr>
            <a:xfrm>
              <a:off x="6901560" y="2057040"/>
              <a:ext cx="49680" cy="29520"/>
            </a:xfrm>
            <a:custGeom>
              <a:avLst/>
              <a:gdLst>
                <a:gd name="textAreaLeft" fmla="*/ 0 w 49680"/>
                <a:gd name="textAreaRight" fmla="*/ 51480 w 49680"/>
                <a:gd name="textAreaTop" fmla="*/ 0 h 29520"/>
                <a:gd name="textAreaBottom" fmla="*/ 31320 h 29520"/>
              </a:gdLst>
              <a:ahLst/>
              <a:rect l="textAreaLeft" t="textAreaTop" r="textAreaRight" b="textAreaBottom"/>
              <a:pathLst>
                <a:path w="1620" h="978">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9211" name="Google Shape;9870;p62"/>
            <p:cNvSpPr/>
            <p:nvPr/>
          </p:nvSpPr>
          <p:spPr>
            <a:xfrm>
              <a:off x="6901920" y="2091960"/>
              <a:ext cx="49680" cy="28440"/>
            </a:xfrm>
            <a:custGeom>
              <a:avLst/>
              <a:gdLst>
                <a:gd name="textAreaLeft" fmla="*/ 0 w 49680"/>
                <a:gd name="textAreaRight" fmla="*/ 51480 w 49680"/>
                <a:gd name="textAreaTop" fmla="*/ 0 h 28440"/>
                <a:gd name="textAreaBottom" fmla="*/ 30240 h 28440"/>
              </a:gdLst>
              <a:ahLst/>
              <a:rect l="textAreaLeft" t="textAreaTop" r="textAreaRight" b="textAreaBottom"/>
              <a:pathLst>
                <a:path w="1620" h="953">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212" name="Google Shape;9871;p62"/>
            <p:cNvSpPr/>
            <p:nvPr/>
          </p:nvSpPr>
          <p:spPr>
            <a:xfrm>
              <a:off x="6901920" y="2126160"/>
              <a:ext cx="49680" cy="28800"/>
            </a:xfrm>
            <a:custGeom>
              <a:avLst/>
              <a:gdLst>
                <a:gd name="textAreaLeft" fmla="*/ 0 w 49680"/>
                <a:gd name="textAreaRight" fmla="*/ 51480 w 49680"/>
                <a:gd name="textAreaTop" fmla="*/ 0 h 28800"/>
                <a:gd name="textAreaBottom" fmla="*/ 30600 h 28800"/>
              </a:gdLst>
              <a:ahLst/>
              <a:rect l="textAreaLeft" t="textAreaTop" r="textAreaRight" b="textAreaBottom"/>
              <a:pathLst>
                <a:path w="1620" h="966">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213" name="Google Shape;9872;p62"/>
            <p:cNvSpPr/>
            <p:nvPr/>
          </p:nvSpPr>
          <p:spPr>
            <a:xfrm>
              <a:off x="6959880" y="2057400"/>
              <a:ext cx="41760" cy="97560"/>
            </a:xfrm>
            <a:custGeom>
              <a:avLst/>
              <a:gdLst>
                <a:gd name="textAreaLeft" fmla="*/ 0 w 41760"/>
                <a:gd name="textAreaRight" fmla="*/ 43560 w 41760"/>
                <a:gd name="textAreaTop" fmla="*/ 0 h 97560"/>
                <a:gd name="textAreaBottom" fmla="*/ 99360 h 97560"/>
              </a:gdLst>
              <a:ahLst/>
              <a:rect l="textAreaLeft" t="textAreaTop" r="textAreaRight" b="textAreaBottom"/>
              <a:pathLst>
                <a:path w="1370" h="3121">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9214" name="Google Shape;9873;p62"/>
            <p:cNvSpPr/>
            <p:nvPr/>
          </p:nvSpPr>
          <p:spPr>
            <a:xfrm>
              <a:off x="6835680" y="2075400"/>
              <a:ext cx="27360" cy="8280"/>
            </a:xfrm>
            <a:custGeom>
              <a:avLst/>
              <a:gdLst>
                <a:gd name="textAreaLeft" fmla="*/ 0 w 27360"/>
                <a:gd name="textAreaRight" fmla="*/ 29160 w 27360"/>
                <a:gd name="textAreaTop" fmla="*/ 0 h 8280"/>
                <a:gd name="textAreaBottom" fmla="*/ 10080 h 8280"/>
              </a:gdLst>
              <a:ahLst/>
              <a:rect l="textAreaLeft" t="textAreaTop" r="textAreaRight" b="textAreaBottom"/>
              <a:pathLst>
                <a:path w="918" h="322">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215" name="Google Shape;9874;p62"/>
            <p:cNvSpPr/>
            <p:nvPr/>
          </p:nvSpPr>
          <p:spPr>
            <a:xfrm>
              <a:off x="6700320" y="2075040"/>
              <a:ext cx="9360" cy="8280"/>
            </a:xfrm>
            <a:custGeom>
              <a:avLst/>
              <a:gdLst>
                <a:gd name="textAreaLeft" fmla="*/ 0 w 9360"/>
                <a:gd name="textAreaRight" fmla="*/ 11160 w 9360"/>
                <a:gd name="textAreaTop" fmla="*/ 0 h 8280"/>
                <a:gd name="textAreaBottom" fmla="*/ 10080 h 8280"/>
              </a:gdLst>
              <a:ahLst/>
              <a:rect l="textAreaLeft" t="textAreaTop" r="textAreaRight" b="textAreaBottom"/>
              <a:pathLst>
                <a:path w="346" h="322">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216" name="Google Shape;9875;p62"/>
            <p:cNvSpPr/>
            <p:nvPr/>
          </p:nvSpPr>
          <p:spPr>
            <a:xfrm>
              <a:off x="6706080" y="2098440"/>
              <a:ext cx="149400" cy="87480"/>
            </a:xfrm>
            <a:custGeom>
              <a:avLst/>
              <a:gdLst>
                <a:gd name="textAreaLeft" fmla="*/ 0 w 149400"/>
                <a:gd name="textAreaRight" fmla="*/ 151200 w 149400"/>
                <a:gd name="textAreaTop" fmla="*/ 0 h 87480"/>
                <a:gd name="textAreaBottom" fmla="*/ 89280 h 87480"/>
              </a:gdLst>
              <a:ahLst/>
              <a:rect l="textAreaLeft" t="textAreaTop" r="textAreaRight" b="textAreaBottom"/>
              <a:pathLst>
                <a:path w="4752" h="2799">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9217" name="Google Shape;9876;p62"/>
            <p:cNvSpPr/>
            <p:nvPr/>
          </p:nvSpPr>
          <p:spPr>
            <a:xfrm>
              <a:off x="6656760" y="2029320"/>
              <a:ext cx="366840" cy="244080"/>
            </a:xfrm>
            <a:custGeom>
              <a:avLst/>
              <a:gdLst>
                <a:gd name="textAreaLeft" fmla="*/ 0 w 366840"/>
                <a:gd name="textAreaRight" fmla="*/ 368640 w 366840"/>
                <a:gd name="textAreaTop" fmla="*/ 0 h 244080"/>
                <a:gd name="textAreaBottom" fmla="*/ 245880 h 244080"/>
              </a:gdLst>
              <a:ahLst/>
              <a:rect l="textAreaLeft" t="textAreaTop" r="textAreaRight" b="textAreaBottom"/>
              <a:pathLst>
                <a:path w="11574" h="7716">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18" name="Google Shape;9877;p62"/>
            <p:cNvSpPr/>
            <p:nvPr/>
          </p:nvSpPr>
          <p:spPr>
            <a:xfrm>
              <a:off x="6681960" y="2057040"/>
              <a:ext cx="197640" cy="171000"/>
            </a:xfrm>
            <a:custGeom>
              <a:avLst/>
              <a:gdLst>
                <a:gd name="textAreaLeft" fmla="*/ 0 w 197640"/>
                <a:gd name="textAreaRight" fmla="*/ 199440 w 197640"/>
                <a:gd name="textAreaTop" fmla="*/ 0 h 171000"/>
                <a:gd name="textAreaBottom" fmla="*/ 172800 h 171000"/>
              </a:gdLst>
              <a:ahLst/>
              <a:rect l="textAreaLeft" t="textAreaTop" r="textAreaRight" b="textAreaBottom"/>
              <a:pathLst>
                <a:path w="6264" h="5419">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w="0">
              <a:noFill/>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19" name="Google Shape;9878;p62"/>
          <p:cNvGrpSpPr/>
          <p:nvPr/>
        </p:nvGrpSpPr>
        <p:grpSpPr>
          <a:xfrm>
            <a:off x="4869720" y="2012040"/>
            <a:ext cx="374760" cy="279720"/>
            <a:chOff x="4869720" y="2012040"/>
            <a:chExt cx="374760" cy="279720"/>
          </a:xfrm>
        </p:grpSpPr>
        <p:sp>
          <p:nvSpPr>
            <p:cNvPr id="9220" name="Google Shape;9879;p62"/>
            <p:cNvSpPr/>
            <p:nvPr/>
          </p:nvSpPr>
          <p:spPr>
            <a:xfrm>
              <a:off x="4869720" y="2012040"/>
              <a:ext cx="374760" cy="279720"/>
            </a:xfrm>
            <a:custGeom>
              <a:avLst/>
              <a:gdLst>
                <a:gd name="textAreaLeft" fmla="*/ 0 w 374760"/>
                <a:gd name="textAreaRight" fmla="*/ 376560 w 374760"/>
                <a:gd name="textAreaTop" fmla="*/ 0 h 279720"/>
                <a:gd name="textAreaBottom" fmla="*/ 281520 h 279720"/>
              </a:gdLst>
              <a:ahLst/>
              <a:rect l="textAreaLeft" t="textAreaTop" r="textAreaRight" b="textAreaBottom"/>
              <a:pathLst>
                <a:path w="11824" h="8839">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21" name="Google Shape;9880;p62"/>
            <p:cNvSpPr/>
            <p:nvPr/>
          </p:nvSpPr>
          <p:spPr>
            <a:xfrm>
              <a:off x="5073480" y="2140560"/>
              <a:ext cx="42840" cy="18360"/>
            </a:xfrm>
            <a:custGeom>
              <a:avLst/>
              <a:gdLst>
                <a:gd name="textAreaLeft" fmla="*/ 0 w 42840"/>
                <a:gd name="textAreaRight" fmla="*/ 44640 w 42840"/>
                <a:gd name="textAreaTop" fmla="*/ 0 h 18360"/>
                <a:gd name="textAreaBottom" fmla="*/ 20160 h 18360"/>
              </a:gdLst>
              <a:ahLst/>
              <a:rect l="textAreaLeft" t="textAreaTop" r="textAreaRight" b="textAreaBottom"/>
              <a:pathLst>
                <a:path w="1406" h="63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222" name="Google Shape;9881;p62"/>
            <p:cNvSpPr/>
            <p:nvPr/>
          </p:nvSpPr>
          <p:spPr>
            <a:xfrm>
              <a:off x="5048280" y="2037960"/>
              <a:ext cx="71640" cy="41760"/>
            </a:xfrm>
            <a:custGeom>
              <a:avLst/>
              <a:gdLst>
                <a:gd name="textAreaLeft" fmla="*/ 0 w 71640"/>
                <a:gd name="textAreaRight" fmla="*/ 73440 w 71640"/>
                <a:gd name="textAreaTop" fmla="*/ 0 h 41760"/>
                <a:gd name="textAreaBottom" fmla="*/ 43560 h 41760"/>
              </a:gdLst>
              <a:ahLst/>
              <a:rect l="textAreaLeft" t="textAreaTop" r="textAreaRight" b="textAreaBottom"/>
              <a:pathLst>
                <a:path w="2311" h="1372">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223" name="Google Shape;9882;p62"/>
            <p:cNvSpPr/>
            <p:nvPr/>
          </p:nvSpPr>
          <p:spPr>
            <a:xfrm>
              <a:off x="5026320" y="2238480"/>
              <a:ext cx="57240" cy="28800"/>
            </a:xfrm>
            <a:custGeom>
              <a:avLst/>
              <a:gdLst>
                <a:gd name="textAreaLeft" fmla="*/ 0 w 57240"/>
                <a:gd name="textAreaRight" fmla="*/ 59040 w 57240"/>
                <a:gd name="textAreaTop" fmla="*/ 0 h 28800"/>
                <a:gd name="textAreaBottom" fmla="*/ 30600 h 28800"/>
              </a:gdLst>
              <a:ahLst/>
              <a:rect l="textAreaLeft" t="textAreaTop" r="textAreaRight" b="textAreaBottom"/>
              <a:pathLst>
                <a:path w="1858" h="962">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24" name="Google Shape;9883;p62"/>
          <p:cNvGrpSpPr/>
          <p:nvPr/>
        </p:nvGrpSpPr>
        <p:grpSpPr>
          <a:xfrm>
            <a:off x="5306400" y="2012400"/>
            <a:ext cx="366120" cy="279720"/>
            <a:chOff x="5306400" y="2012400"/>
            <a:chExt cx="366120" cy="279720"/>
          </a:xfrm>
        </p:grpSpPr>
        <p:sp>
          <p:nvSpPr>
            <p:cNvPr id="9225" name="Google Shape;9884;p62"/>
            <p:cNvSpPr/>
            <p:nvPr/>
          </p:nvSpPr>
          <p:spPr>
            <a:xfrm>
              <a:off x="5483880" y="2122920"/>
              <a:ext cx="46080" cy="71640"/>
            </a:xfrm>
            <a:custGeom>
              <a:avLst/>
              <a:gdLst>
                <a:gd name="textAreaLeft" fmla="*/ 0 w 46080"/>
                <a:gd name="textAreaRight" fmla="*/ 47880 w 46080"/>
                <a:gd name="textAreaTop" fmla="*/ 0 h 71640"/>
                <a:gd name="textAreaBottom" fmla="*/ 73440 h 71640"/>
              </a:gdLst>
              <a:ahLst/>
              <a:rect l="textAreaLeft" t="textAreaTop" r="textAreaRight" b="textAreaBottom"/>
              <a:pathLst>
                <a:path w="1501" h="231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9226" name="Google Shape;9885;p62"/>
            <p:cNvSpPr/>
            <p:nvPr/>
          </p:nvSpPr>
          <p:spPr>
            <a:xfrm>
              <a:off x="5306400" y="2012400"/>
              <a:ext cx="366120" cy="279720"/>
            </a:xfrm>
            <a:custGeom>
              <a:avLst/>
              <a:gdLst>
                <a:gd name="textAreaLeft" fmla="*/ 0 w 366120"/>
                <a:gd name="textAreaRight" fmla="*/ 367920 w 366120"/>
                <a:gd name="textAreaTop" fmla="*/ 0 h 279720"/>
                <a:gd name="textAreaBottom" fmla="*/ 281520 h 279720"/>
              </a:gdLst>
              <a:ahLst/>
              <a:rect l="textAreaLeft" t="textAreaTop" r="textAreaRight" b="textAreaBottom"/>
              <a:pathLst>
                <a:path w="11550" h="8843">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227" name="Google Shape;9886;p62"/>
          <p:cNvSpPr/>
          <p:nvPr/>
        </p:nvSpPr>
        <p:spPr>
          <a:xfrm>
            <a:off x="5754240" y="2005920"/>
            <a:ext cx="368640" cy="292320"/>
          </a:xfrm>
          <a:custGeom>
            <a:avLst/>
            <a:gdLst>
              <a:gd name="textAreaLeft" fmla="*/ 0 w 368640"/>
              <a:gd name="textAreaRight" fmla="*/ 370440 w 368640"/>
              <a:gd name="textAreaTop" fmla="*/ 0 h 292320"/>
              <a:gd name="textAreaBottom" fmla="*/ 294120 h 292320"/>
            </a:gdLst>
            <a:ahLst/>
            <a:rect l="textAreaLeft" t="textAreaTop" r="textAreaRight" b="textAreaBottom"/>
            <a:pathLst>
              <a:path w="11633" h="9228">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28" name="Google Shape;9887;p62"/>
          <p:cNvGrpSpPr/>
          <p:nvPr/>
        </p:nvGrpSpPr>
        <p:grpSpPr>
          <a:xfrm>
            <a:off x="6195960" y="1983240"/>
            <a:ext cx="366480" cy="336960"/>
            <a:chOff x="6195960" y="1983240"/>
            <a:chExt cx="366480" cy="336960"/>
          </a:xfrm>
        </p:grpSpPr>
        <p:sp>
          <p:nvSpPr>
            <p:cNvPr id="9229" name="Google Shape;9888;p62"/>
            <p:cNvSpPr/>
            <p:nvPr/>
          </p:nvSpPr>
          <p:spPr>
            <a:xfrm>
              <a:off x="6267240" y="2161080"/>
              <a:ext cx="65880" cy="65520"/>
            </a:xfrm>
            <a:custGeom>
              <a:avLst/>
              <a:gdLst>
                <a:gd name="textAreaLeft" fmla="*/ 0 w 65880"/>
                <a:gd name="textAreaRight" fmla="*/ 67680 w 65880"/>
                <a:gd name="textAreaTop" fmla="*/ 0 h 65520"/>
                <a:gd name="textAreaBottom" fmla="*/ 67320 h 65520"/>
              </a:gdLst>
              <a:ahLst/>
              <a:rect l="textAreaLeft" t="textAreaTop" r="textAreaRight" b="textAreaBottom"/>
              <a:pathLst>
                <a:path w="2120" h="2108">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w="0">
              <a:noFill/>
            </a:ln>
          </p:spPr>
          <p:style>
            <a:lnRef idx="0"/>
            <a:fillRef idx="0"/>
            <a:effectRef idx="0"/>
            <a:fontRef idx="minor"/>
          </p:style>
          <p:txBody>
            <a:bodyPr lIns="90000" rIns="90000"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9230" name="Google Shape;9889;p62"/>
            <p:cNvSpPr/>
            <p:nvPr/>
          </p:nvSpPr>
          <p:spPr>
            <a:xfrm>
              <a:off x="6235200" y="2128320"/>
              <a:ext cx="130320" cy="129960"/>
            </a:xfrm>
            <a:custGeom>
              <a:avLst/>
              <a:gdLst>
                <a:gd name="textAreaLeft" fmla="*/ 0 w 130320"/>
                <a:gd name="textAreaRight" fmla="*/ 132120 w 130320"/>
                <a:gd name="textAreaTop" fmla="*/ 0 h 129960"/>
                <a:gd name="textAreaBottom" fmla="*/ 131760 h 129960"/>
              </a:gdLst>
              <a:ahLst/>
              <a:rect l="textAreaLeft" t="textAreaTop" r="textAreaRight" b="textAreaBottom"/>
              <a:pathLst>
                <a:path w="4144" h="4132">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w="0">
              <a:noFill/>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sp>
          <p:nvSpPr>
            <p:cNvPr id="9231" name="Google Shape;9890;p62"/>
            <p:cNvSpPr/>
            <p:nvPr/>
          </p:nvSpPr>
          <p:spPr>
            <a:xfrm>
              <a:off x="6195960" y="1983240"/>
              <a:ext cx="366480" cy="336960"/>
            </a:xfrm>
            <a:custGeom>
              <a:avLst/>
              <a:gdLst>
                <a:gd name="textAreaLeft" fmla="*/ 0 w 366480"/>
                <a:gd name="textAreaRight" fmla="*/ 368280 w 366480"/>
                <a:gd name="textAreaTop" fmla="*/ 0 h 336960"/>
                <a:gd name="textAreaBottom" fmla="*/ 338760 h 336960"/>
              </a:gdLst>
              <a:ahLst/>
              <a:rect l="textAreaLeft" t="textAreaTop" r="textAreaRight" b="textAreaBottom"/>
              <a:pathLst>
                <a:path w="11562" h="10634">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32" name="Google Shape;9891;p62"/>
          <p:cNvGrpSpPr/>
          <p:nvPr/>
        </p:nvGrpSpPr>
        <p:grpSpPr>
          <a:xfrm>
            <a:off x="7542000" y="2011680"/>
            <a:ext cx="367200" cy="278280"/>
            <a:chOff x="7542000" y="2011680"/>
            <a:chExt cx="367200" cy="278280"/>
          </a:xfrm>
        </p:grpSpPr>
        <p:sp>
          <p:nvSpPr>
            <p:cNvPr id="9233" name="Google Shape;9892;p62"/>
            <p:cNvSpPr/>
            <p:nvPr/>
          </p:nvSpPr>
          <p:spPr>
            <a:xfrm>
              <a:off x="7542360" y="2281680"/>
              <a:ext cx="366480" cy="8280"/>
            </a:xfrm>
            <a:custGeom>
              <a:avLst/>
              <a:gdLst>
                <a:gd name="textAreaLeft" fmla="*/ 0 w 366480"/>
                <a:gd name="textAreaRight" fmla="*/ 368280 w 366480"/>
                <a:gd name="textAreaTop" fmla="*/ 0 h 8280"/>
                <a:gd name="textAreaBottom" fmla="*/ 10080 h 8280"/>
              </a:gdLst>
              <a:ahLst/>
              <a:rect l="textAreaLeft" t="textAreaTop" r="textAreaRight" b="textAreaBottom"/>
              <a:pathLst>
                <a:path w="11562" h="32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234" name="Google Shape;9893;p62"/>
            <p:cNvSpPr/>
            <p:nvPr/>
          </p:nvSpPr>
          <p:spPr>
            <a:xfrm>
              <a:off x="7542000" y="2117880"/>
              <a:ext cx="367200" cy="106920"/>
            </a:xfrm>
            <a:custGeom>
              <a:avLst/>
              <a:gdLst>
                <a:gd name="textAreaLeft" fmla="*/ 0 w 367200"/>
                <a:gd name="textAreaRight" fmla="*/ 369000 w 367200"/>
                <a:gd name="textAreaTop" fmla="*/ 0 h 106920"/>
                <a:gd name="textAreaBottom" fmla="*/ 108720 h 106920"/>
              </a:gdLst>
              <a:ahLst/>
              <a:rect l="textAreaLeft" t="textAreaTop" r="textAreaRight" b="textAreaBottom"/>
              <a:pathLst>
                <a:path w="11586" h="3414">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w="0">
              <a:noFill/>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9235" name="Google Shape;9894;p62"/>
            <p:cNvSpPr/>
            <p:nvPr/>
          </p:nvSpPr>
          <p:spPr>
            <a:xfrm>
              <a:off x="7635960" y="221652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236" name="Google Shape;9895;p62"/>
            <p:cNvSpPr/>
            <p:nvPr/>
          </p:nvSpPr>
          <p:spPr>
            <a:xfrm>
              <a:off x="7559280" y="224028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237" name="Google Shape;9896;p62"/>
            <p:cNvSpPr/>
            <p:nvPr/>
          </p:nvSpPr>
          <p:spPr>
            <a:xfrm>
              <a:off x="7582680" y="219420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7">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238" name="Google Shape;9897;p62"/>
            <p:cNvSpPr/>
            <p:nvPr/>
          </p:nvSpPr>
          <p:spPr>
            <a:xfrm>
              <a:off x="7798320" y="221652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7" h="596">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239" name="Google Shape;9898;p62"/>
            <p:cNvSpPr/>
            <p:nvPr/>
          </p:nvSpPr>
          <p:spPr>
            <a:xfrm>
              <a:off x="7875000" y="224028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240" name="Google Shape;9899;p62"/>
            <p:cNvSpPr/>
            <p:nvPr/>
          </p:nvSpPr>
          <p:spPr>
            <a:xfrm>
              <a:off x="7851600" y="219420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7" h="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241" name="Google Shape;9900;p62"/>
            <p:cNvSpPr/>
            <p:nvPr/>
          </p:nvSpPr>
          <p:spPr>
            <a:xfrm>
              <a:off x="7680240" y="2011680"/>
              <a:ext cx="104400" cy="187200"/>
            </a:xfrm>
            <a:custGeom>
              <a:avLst/>
              <a:gdLst>
                <a:gd name="textAreaLeft" fmla="*/ 0 w 104400"/>
                <a:gd name="textAreaRight" fmla="*/ 106200 w 104400"/>
                <a:gd name="textAreaTop" fmla="*/ 0 h 187200"/>
                <a:gd name="textAreaBottom" fmla="*/ 189000 h 187200"/>
              </a:gdLst>
              <a:ahLst/>
              <a:rect l="textAreaLeft" t="textAreaTop" r="textAreaRight" b="textAreaBottom"/>
              <a:pathLst>
                <a:path w="3334" h="59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42" name="Google Shape;9901;p62"/>
          <p:cNvGrpSpPr/>
          <p:nvPr/>
        </p:nvGrpSpPr>
        <p:grpSpPr>
          <a:xfrm>
            <a:off x="8010360" y="3348360"/>
            <a:ext cx="276840" cy="349920"/>
            <a:chOff x="8010360" y="3348360"/>
            <a:chExt cx="276840" cy="349920"/>
          </a:xfrm>
        </p:grpSpPr>
        <p:sp>
          <p:nvSpPr>
            <p:cNvPr id="9243" name="Google Shape;9902;p62"/>
            <p:cNvSpPr/>
            <p:nvPr/>
          </p:nvSpPr>
          <p:spPr>
            <a:xfrm>
              <a:off x="8010360" y="3348360"/>
              <a:ext cx="276840" cy="349920"/>
            </a:xfrm>
            <a:custGeom>
              <a:avLst/>
              <a:gdLst>
                <a:gd name="textAreaLeft" fmla="*/ 0 w 276840"/>
                <a:gd name="textAreaRight" fmla="*/ 278640 w 276840"/>
                <a:gd name="textAreaTop" fmla="*/ 0 h 349920"/>
                <a:gd name="textAreaBottom" fmla="*/ 351720 h 349920"/>
              </a:gdLst>
              <a:ahLst/>
              <a:rect l="textAreaLeft" t="textAreaTop" r="textAreaRight" b="textAreaBottom"/>
              <a:pathLst>
                <a:path w="8752" h="11038">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44" name="Google Shape;9903;p62"/>
            <p:cNvSpPr/>
            <p:nvPr/>
          </p:nvSpPr>
          <p:spPr>
            <a:xfrm>
              <a:off x="8078760" y="3438720"/>
              <a:ext cx="140400" cy="98280"/>
            </a:xfrm>
            <a:custGeom>
              <a:avLst/>
              <a:gdLst>
                <a:gd name="textAreaLeft" fmla="*/ 0 w 140400"/>
                <a:gd name="textAreaRight" fmla="*/ 142200 w 140400"/>
                <a:gd name="textAreaTop" fmla="*/ 0 h 98280"/>
                <a:gd name="textAreaBottom" fmla="*/ 100080 h 98280"/>
              </a:gdLst>
              <a:ahLst/>
              <a:rect l="textAreaLeft" t="textAreaTop" r="textAreaRight" b="textAreaBottom"/>
              <a:pathLst>
                <a:path w="4466" h="314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w="0">
              <a:noFill/>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9245" name="Google Shape;9904;p62"/>
            <p:cNvSpPr/>
            <p:nvPr/>
          </p:nvSpPr>
          <p:spPr>
            <a:xfrm>
              <a:off x="8079120" y="3574800"/>
              <a:ext cx="140040" cy="8280"/>
            </a:xfrm>
            <a:custGeom>
              <a:avLst/>
              <a:gdLst>
                <a:gd name="textAreaLeft" fmla="*/ 0 w 140040"/>
                <a:gd name="textAreaRight" fmla="*/ 141840 w 140040"/>
                <a:gd name="textAreaTop" fmla="*/ 0 h 8280"/>
                <a:gd name="textAreaBottom" fmla="*/ 10080 h 8280"/>
              </a:gdLst>
              <a:ahLst/>
              <a:rect l="textAreaLeft" t="textAreaTop" r="textAreaRight" b="textAreaBottom"/>
              <a:pathLst>
                <a:path w="4454" h="322">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246" name="Google Shape;9905;p62"/>
            <p:cNvSpPr/>
            <p:nvPr/>
          </p:nvSpPr>
          <p:spPr>
            <a:xfrm>
              <a:off x="8079120" y="3619800"/>
              <a:ext cx="140040" cy="9000"/>
            </a:xfrm>
            <a:custGeom>
              <a:avLst/>
              <a:gdLst>
                <a:gd name="textAreaLeft" fmla="*/ 0 w 140040"/>
                <a:gd name="textAreaRight" fmla="*/ 141840 w 140040"/>
                <a:gd name="textAreaTop" fmla="*/ 0 h 9000"/>
                <a:gd name="textAreaBottom" fmla="*/ 10800 h 9000"/>
              </a:gdLst>
              <a:ahLst/>
              <a:rect l="textAreaLeft" t="textAreaTop" r="textAreaRight" b="textAreaBottom"/>
              <a:pathLst>
                <a:path w="4454" h="33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sp>
        <p:nvSpPr>
          <p:cNvPr id="9247" name="Google Shape;9906;p62"/>
          <p:cNvSpPr/>
          <p:nvPr/>
        </p:nvSpPr>
        <p:spPr>
          <a:xfrm>
            <a:off x="7615080" y="3349080"/>
            <a:ext cx="221400" cy="349560"/>
          </a:xfrm>
          <a:custGeom>
            <a:avLst/>
            <a:gdLst>
              <a:gd name="textAreaLeft" fmla="*/ 0 w 221400"/>
              <a:gd name="textAreaRight" fmla="*/ 223200 w 221400"/>
              <a:gd name="textAreaTop" fmla="*/ 0 h 349560"/>
              <a:gd name="textAreaBottom" fmla="*/ 351360 h 349560"/>
            </a:gdLst>
            <a:ahLst/>
            <a:rect l="textAreaLeft" t="textAreaTop" r="textAreaRight" b="textAreaBottom"/>
            <a:pathLst>
              <a:path w="7010" h="11025">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48" name="Google Shape;9907;p62"/>
          <p:cNvGrpSpPr/>
          <p:nvPr/>
        </p:nvGrpSpPr>
        <p:grpSpPr>
          <a:xfrm>
            <a:off x="7142040" y="3349080"/>
            <a:ext cx="279360" cy="349200"/>
            <a:chOff x="7142040" y="3349080"/>
            <a:chExt cx="279360" cy="349200"/>
          </a:xfrm>
        </p:grpSpPr>
        <p:sp>
          <p:nvSpPr>
            <p:cNvPr id="9249" name="Google Shape;9908;p62"/>
            <p:cNvSpPr/>
            <p:nvPr/>
          </p:nvSpPr>
          <p:spPr>
            <a:xfrm>
              <a:off x="7192080" y="3636360"/>
              <a:ext cx="64440" cy="35280"/>
            </a:xfrm>
            <a:custGeom>
              <a:avLst/>
              <a:gdLst>
                <a:gd name="textAreaLeft" fmla="*/ 0 w 64440"/>
                <a:gd name="textAreaRight" fmla="*/ 66240 w 64440"/>
                <a:gd name="textAreaTop" fmla="*/ 0 h 35280"/>
                <a:gd name="textAreaBottom" fmla="*/ 37080 h 35280"/>
              </a:gdLst>
              <a:ahLst/>
              <a:rect l="textAreaLeft" t="textAreaTop" r="textAreaRight" b="textAreaBottom"/>
              <a:pathLst>
                <a:path w="2085" h="116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250" name="Google Shape;9909;p62"/>
            <p:cNvSpPr/>
            <p:nvPr/>
          </p:nvSpPr>
          <p:spPr>
            <a:xfrm>
              <a:off x="7311600" y="3636720"/>
              <a:ext cx="64440" cy="34560"/>
            </a:xfrm>
            <a:custGeom>
              <a:avLst/>
              <a:gdLst>
                <a:gd name="textAreaLeft" fmla="*/ 0 w 64440"/>
                <a:gd name="textAreaRight" fmla="*/ 66240 w 64440"/>
                <a:gd name="textAreaTop" fmla="*/ 0 h 34560"/>
                <a:gd name="textAreaBottom" fmla="*/ 36360 h 34560"/>
              </a:gdLst>
              <a:ahLst/>
              <a:rect l="textAreaLeft" t="textAreaTop" r="textAreaRight" b="textAreaBottom"/>
              <a:pathLst>
                <a:path w="2084" h="1147">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9251" name="Google Shape;9910;p62"/>
            <p:cNvSpPr/>
            <p:nvPr/>
          </p:nvSpPr>
          <p:spPr>
            <a:xfrm>
              <a:off x="7142040" y="3349080"/>
              <a:ext cx="279360" cy="349200"/>
            </a:xfrm>
            <a:custGeom>
              <a:avLst/>
              <a:gdLst>
                <a:gd name="textAreaLeft" fmla="*/ 0 w 279360"/>
                <a:gd name="textAreaRight" fmla="*/ 281160 w 279360"/>
                <a:gd name="textAreaTop" fmla="*/ 0 h 349200"/>
                <a:gd name="textAreaBottom" fmla="*/ 351000 h 349200"/>
              </a:gdLst>
              <a:ahLst/>
              <a:rect l="textAreaLeft" t="textAreaTop" r="textAreaRight" b="textAreaBottom"/>
              <a:pathLst>
                <a:path w="8823" h="11019">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52" name="Google Shape;9911;p62"/>
          <p:cNvGrpSpPr/>
          <p:nvPr/>
        </p:nvGrpSpPr>
        <p:grpSpPr>
          <a:xfrm>
            <a:off x="5314320" y="3350160"/>
            <a:ext cx="361800" cy="351360"/>
            <a:chOff x="5314320" y="3350160"/>
            <a:chExt cx="361800" cy="351360"/>
          </a:xfrm>
        </p:grpSpPr>
        <p:sp>
          <p:nvSpPr>
            <p:cNvPr id="9253" name="Google Shape;9912;p62"/>
            <p:cNvSpPr/>
            <p:nvPr/>
          </p:nvSpPr>
          <p:spPr>
            <a:xfrm>
              <a:off x="5314320" y="3350160"/>
              <a:ext cx="361800" cy="351360"/>
            </a:xfrm>
            <a:custGeom>
              <a:avLst/>
              <a:gdLst>
                <a:gd name="textAreaLeft" fmla="*/ 0 w 361800"/>
                <a:gd name="textAreaRight" fmla="*/ 363600 w 361800"/>
                <a:gd name="textAreaTop" fmla="*/ 0 h 351360"/>
                <a:gd name="textAreaBottom" fmla="*/ 353160 h 351360"/>
              </a:gdLst>
              <a:ahLst/>
              <a:rect l="textAreaLeft" t="textAreaTop" r="textAreaRight" b="textAreaBottom"/>
              <a:pathLst>
                <a:path w="11419" h="11085">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54" name="Google Shape;9913;p62"/>
            <p:cNvSpPr/>
            <p:nvPr/>
          </p:nvSpPr>
          <p:spPr>
            <a:xfrm>
              <a:off x="5615280" y="3481200"/>
              <a:ext cx="8640" cy="24840"/>
            </a:xfrm>
            <a:custGeom>
              <a:avLst/>
              <a:gdLst>
                <a:gd name="textAreaLeft" fmla="*/ 0 w 8640"/>
                <a:gd name="textAreaRight" fmla="*/ 10440 w 8640"/>
                <a:gd name="textAreaTop" fmla="*/ 0 h 24840"/>
                <a:gd name="textAreaBottom" fmla="*/ 26640 h 24840"/>
              </a:gdLst>
              <a:ahLst/>
              <a:rect l="textAreaLeft" t="textAreaTop" r="textAreaRight" b="textAreaBottom"/>
              <a:pathLst>
                <a:path w="323" h="834">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55" name="Google Shape;9914;p62"/>
          <p:cNvGrpSpPr/>
          <p:nvPr/>
        </p:nvGrpSpPr>
        <p:grpSpPr>
          <a:xfrm>
            <a:off x="6203520" y="3349080"/>
            <a:ext cx="349920" cy="348480"/>
            <a:chOff x="6203520" y="3349080"/>
            <a:chExt cx="349920" cy="348480"/>
          </a:xfrm>
        </p:grpSpPr>
        <p:sp>
          <p:nvSpPr>
            <p:cNvPr id="9256" name="Google Shape;9915;p62"/>
            <p:cNvSpPr/>
            <p:nvPr/>
          </p:nvSpPr>
          <p:spPr>
            <a:xfrm>
              <a:off x="6377760" y="3404160"/>
              <a:ext cx="91800" cy="56160"/>
            </a:xfrm>
            <a:custGeom>
              <a:avLst/>
              <a:gdLst>
                <a:gd name="textAreaLeft" fmla="*/ 0 w 91800"/>
                <a:gd name="textAreaRight" fmla="*/ 93600 w 91800"/>
                <a:gd name="textAreaTop" fmla="*/ 0 h 56160"/>
                <a:gd name="textAreaBottom" fmla="*/ 57960 h 56160"/>
              </a:gdLst>
              <a:ahLst/>
              <a:rect l="textAreaLeft" t="textAreaTop" r="textAreaRight" b="textAreaBottom"/>
              <a:pathLst>
                <a:path w="2941" h="1823">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9257" name="Google Shape;9916;p62"/>
            <p:cNvSpPr/>
            <p:nvPr/>
          </p:nvSpPr>
          <p:spPr>
            <a:xfrm>
              <a:off x="6260040" y="3449520"/>
              <a:ext cx="74880" cy="43200"/>
            </a:xfrm>
            <a:custGeom>
              <a:avLst/>
              <a:gdLst>
                <a:gd name="textAreaLeft" fmla="*/ 0 w 74880"/>
                <a:gd name="textAreaRight" fmla="*/ 76680 w 74880"/>
                <a:gd name="textAreaTop" fmla="*/ 0 h 43200"/>
                <a:gd name="textAreaBottom" fmla="*/ 45000 h 43200"/>
              </a:gdLst>
              <a:ahLst/>
              <a:rect l="textAreaLeft" t="textAreaTop" r="textAreaRight" b="textAreaBottom"/>
              <a:pathLst>
                <a:path w="2406" h="1411">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9258" name="Google Shape;9917;p62"/>
            <p:cNvSpPr/>
            <p:nvPr/>
          </p:nvSpPr>
          <p:spPr>
            <a:xfrm>
              <a:off x="6415560" y="3498480"/>
              <a:ext cx="47520" cy="19800"/>
            </a:xfrm>
            <a:custGeom>
              <a:avLst/>
              <a:gdLst>
                <a:gd name="textAreaLeft" fmla="*/ 0 w 47520"/>
                <a:gd name="textAreaRight" fmla="*/ 49320 w 47520"/>
                <a:gd name="textAreaTop" fmla="*/ 0 h 19800"/>
                <a:gd name="textAreaBottom" fmla="*/ 21600 h 19800"/>
              </a:gdLst>
              <a:ahLst/>
              <a:rect l="textAreaLeft" t="textAreaTop" r="textAreaRight" b="textAreaBottom"/>
              <a:pathLst>
                <a:path w="1549" h="678">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259" name="Google Shape;9918;p62"/>
            <p:cNvSpPr/>
            <p:nvPr/>
          </p:nvSpPr>
          <p:spPr>
            <a:xfrm>
              <a:off x="6344280" y="3473280"/>
              <a:ext cx="39600" cy="30600"/>
            </a:xfrm>
            <a:custGeom>
              <a:avLst/>
              <a:gdLst>
                <a:gd name="textAreaLeft" fmla="*/ 0 w 39600"/>
                <a:gd name="textAreaRight" fmla="*/ 41400 w 39600"/>
                <a:gd name="textAreaTop" fmla="*/ 0 h 30600"/>
                <a:gd name="textAreaBottom" fmla="*/ 32400 h 30600"/>
              </a:gdLst>
              <a:ahLst/>
              <a:rect l="textAreaLeft" t="textAreaTop" r="textAreaRight" b="textAreaBottom"/>
              <a:pathLst>
                <a:path w="1299" h="1014">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260" name="Google Shape;9919;p62"/>
            <p:cNvSpPr/>
            <p:nvPr/>
          </p:nvSpPr>
          <p:spPr>
            <a:xfrm>
              <a:off x="6203520" y="3349080"/>
              <a:ext cx="349920" cy="348480"/>
            </a:xfrm>
            <a:custGeom>
              <a:avLst/>
              <a:gdLst>
                <a:gd name="textAreaLeft" fmla="*/ 0 w 349920"/>
                <a:gd name="textAreaRight" fmla="*/ 351720 w 349920"/>
                <a:gd name="textAreaTop" fmla="*/ 0 h 348480"/>
                <a:gd name="textAreaBottom" fmla="*/ 350280 h 348480"/>
              </a:gdLst>
              <a:ahLst/>
              <a:rect l="textAreaLeft" t="textAreaTop" r="textAreaRight" b="textAreaBottom"/>
              <a:pathLst>
                <a:path w="11038" h="10999">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61" name="Google Shape;9920;p62"/>
          <p:cNvGrpSpPr/>
          <p:nvPr/>
        </p:nvGrpSpPr>
        <p:grpSpPr>
          <a:xfrm>
            <a:off x="5829840" y="3350160"/>
            <a:ext cx="218880" cy="350640"/>
            <a:chOff x="5829840" y="3350160"/>
            <a:chExt cx="218880" cy="350640"/>
          </a:xfrm>
        </p:grpSpPr>
        <p:sp>
          <p:nvSpPr>
            <p:cNvPr id="9262" name="Google Shape;9921;p62"/>
            <p:cNvSpPr/>
            <p:nvPr/>
          </p:nvSpPr>
          <p:spPr>
            <a:xfrm>
              <a:off x="5829840" y="3350160"/>
              <a:ext cx="218880" cy="350640"/>
            </a:xfrm>
            <a:custGeom>
              <a:avLst/>
              <a:gdLst>
                <a:gd name="textAreaLeft" fmla="*/ 0 w 218880"/>
                <a:gd name="textAreaRight" fmla="*/ 220680 w 218880"/>
                <a:gd name="textAreaTop" fmla="*/ 0 h 350640"/>
                <a:gd name="textAreaBottom" fmla="*/ 352440 h 350640"/>
              </a:gdLst>
              <a:ahLst/>
              <a:rect l="textAreaLeft" t="textAreaTop" r="textAreaRight" b="textAreaBottom"/>
              <a:pathLst>
                <a:path w="6930" h="11061">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63" name="Google Shape;9922;p62"/>
            <p:cNvSpPr/>
            <p:nvPr/>
          </p:nvSpPr>
          <p:spPr>
            <a:xfrm>
              <a:off x="5912280" y="3542040"/>
              <a:ext cx="54360" cy="54360"/>
            </a:xfrm>
            <a:custGeom>
              <a:avLst/>
              <a:gdLst>
                <a:gd name="textAreaLeft" fmla="*/ 0 w 54360"/>
                <a:gd name="textAreaRight" fmla="*/ 56160 w 54360"/>
                <a:gd name="textAreaTop" fmla="*/ 0 h 54360"/>
                <a:gd name="textAreaBottom" fmla="*/ 56160 h 54360"/>
              </a:gdLst>
              <a:ahLst/>
              <a:rect l="textAreaLeft" t="textAreaTop" r="textAreaRight" b="textAreaBottom"/>
              <a:pathLst>
                <a:path w="1763" h="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264" name="Google Shape;9923;p62"/>
            <p:cNvSpPr/>
            <p:nvPr/>
          </p:nvSpPr>
          <p:spPr>
            <a:xfrm>
              <a:off x="5885640" y="3515400"/>
              <a:ext cx="107640" cy="107640"/>
            </a:xfrm>
            <a:custGeom>
              <a:avLst/>
              <a:gdLst>
                <a:gd name="textAreaLeft" fmla="*/ 0 w 107640"/>
                <a:gd name="textAreaRight" fmla="*/ 109440 w 107640"/>
                <a:gd name="textAreaTop" fmla="*/ 0 h 107640"/>
                <a:gd name="textAreaBottom" fmla="*/ 109440 h 107640"/>
              </a:gdLst>
              <a:ahLst/>
              <a:rect l="textAreaLeft" t="textAreaTop" r="textAreaRight" b="textAreaBottom"/>
              <a:pathLst>
                <a:path w="3430" h="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w="0">
              <a:noFill/>
            </a:ln>
          </p:spPr>
          <p:style>
            <a:lnRef idx="0"/>
            <a:fillRef idx="0"/>
            <a:effectRef idx="0"/>
            <a:fontRef idx="minor"/>
          </p:style>
          <p:txBody>
            <a:bodyPr lIns="90000" rIns="90000" tIns="54720" bIns="54720" anchor="ctr">
              <a:noAutofit/>
            </a:bodyPr>
            <a:p>
              <a:pPr>
                <a:lnSpc>
                  <a:spcPct val="100000"/>
                </a:lnSpc>
                <a:tabLst>
                  <a:tab algn="l" pos="0"/>
                </a:tabLst>
              </a:pPr>
              <a:endParaRPr b="0" lang="en-US" sz="1400" spc="-1" strike="noStrike">
                <a:solidFill>
                  <a:srgbClr val="ffffff"/>
                </a:solidFill>
                <a:latin typeface="Arial"/>
              </a:endParaRPr>
            </a:p>
          </p:txBody>
        </p:sp>
        <p:sp>
          <p:nvSpPr>
            <p:cNvPr id="9265" name="Google Shape;9924;p62"/>
            <p:cNvSpPr/>
            <p:nvPr/>
          </p:nvSpPr>
          <p:spPr>
            <a:xfrm>
              <a:off x="5862960" y="3476160"/>
              <a:ext cx="153000" cy="186480"/>
            </a:xfrm>
            <a:custGeom>
              <a:avLst/>
              <a:gdLst>
                <a:gd name="textAreaLeft" fmla="*/ 0 w 153000"/>
                <a:gd name="textAreaRight" fmla="*/ 154800 w 153000"/>
                <a:gd name="textAreaTop" fmla="*/ 0 h 186480"/>
                <a:gd name="textAreaBottom" fmla="*/ 188280 h 186480"/>
              </a:gdLst>
              <a:ahLst/>
              <a:rect l="textAreaLeft" t="textAreaTop" r="textAreaRight" b="textAreaBottom"/>
              <a:pathLst>
                <a:path w="4859" h="5907">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66" name="Google Shape;9925;p62"/>
          <p:cNvGrpSpPr/>
          <p:nvPr/>
        </p:nvGrpSpPr>
        <p:grpSpPr>
          <a:xfrm>
            <a:off x="4882320" y="3349800"/>
            <a:ext cx="356760" cy="350640"/>
            <a:chOff x="4882320" y="3349800"/>
            <a:chExt cx="356760" cy="350640"/>
          </a:xfrm>
        </p:grpSpPr>
        <p:sp>
          <p:nvSpPr>
            <p:cNvPr id="9267" name="Google Shape;9926;p62"/>
            <p:cNvSpPr/>
            <p:nvPr/>
          </p:nvSpPr>
          <p:spPr>
            <a:xfrm>
              <a:off x="5024520" y="3395520"/>
              <a:ext cx="172440" cy="164520"/>
            </a:xfrm>
            <a:custGeom>
              <a:avLst/>
              <a:gdLst>
                <a:gd name="textAreaLeft" fmla="*/ 0 w 172440"/>
                <a:gd name="textAreaRight" fmla="*/ 174240 w 172440"/>
                <a:gd name="textAreaTop" fmla="*/ 0 h 164520"/>
                <a:gd name="textAreaBottom" fmla="*/ 166320 h 164520"/>
              </a:gdLst>
              <a:ahLst/>
              <a:rect l="textAreaLeft" t="textAreaTop" r="textAreaRight" b="textAreaBottom"/>
              <a:pathLst>
                <a:path w="5466" h="521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w="0">
              <a:noFill/>
            </a:ln>
          </p:spPr>
          <p:style>
            <a:lnRef idx="0"/>
            <a:fillRef idx="0"/>
            <a:effectRef idx="0"/>
            <a:fontRef idx="minor"/>
          </p:style>
          <p:txBody>
            <a:bodyPr lIns="90000" rIns="90000" tIns="83160" bIns="83160" anchor="ctr">
              <a:noAutofit/>
            </a:bodyPr>
            <a:p>
              <a:pPr>
                <a:lnSpc>
                  <a:spcPct val="100000"/>
                </a:lnSpc>
                <a:tabLst>
                  <a:tab algn="l" pos="0"/>
                </a:tabLst>
              </a:pPr>
              <a:endParaRPr b="0" lang="en-US" sz="1400" spc="-1" strike="noStrike">
                <a:solidFill>
                  <a:srgbClr val="ffffff"/>
                </a:solidFill>
                <a:latin typeface="Arial"/>
              </a:endParaRPr>
            </a:p>
          </p:txBody>
        </p:sp>
        <p:sp>
          <p:nvSpPr>
            <p:cNvPr id="9268" name="Google Shape;9927;p62"/>
            <p:cNvSpPr/>
            <p:nvPr/>
          </p:nvSpPr>
          <p:spPr>
            <a:xfrm>
              <a:off x="4882320" y="3349800"/>
              <a:ext cx="356760" cy="350640"/>
            </a:xfrm>
            <a:custGeom>
              <a:avLst/>
              <a:gdLst>
                <a:gd name="textAreaLeft" fmla="*/ 0 w 356760"/>
                <a:gd name="textAreaRight" fmla="*/ 358560 w 356760"/>
                <a:gd name="textAreaTop" fmla="*/ 0 h 350640"/>
                <a:gd name="textAreaBottom" fmla="*/ 352440 h 350640"/>
              </a:gdLst>
              <a:ahLst/>
              <a:rect l="textAreaLeft" t="textAreaTop" r="textAreaRight" b="textAreaBottom"/>
              <a:pathLst>
                <a:path w="11253" h="1106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269" name="Google Shape;9928;p62"/>
          <p:cNvSpPr/>
          <p:nvPr/>
        </p:nvSpPr>
        <p:spPr>
          <a:xfrm>
            <a:off x="3955320" y="2892960"/>
            <a:ext cx="356760" cy="354960"/>
          </a:xfrm>
          <a:custGeom>
            <a:avLst/>
            <a:gdLst>
              <a:gd name="textAreaLeft" fmla="*/ 0 w 356760"/>
              <a:gd name="textAreaRight" fmla="*/ 358560 w 356760"/>
              <a:gd name="textAreaTop" fmla="*/ 0 h 354960"/>
              <a:gd name="textAreaBottom" fmla="*/ 356760 h 354960"/>
            </a:gdLst>
            <a:ahLst/>
            <a:rect l="textAreaLeft" t="textAreaTop" r="textAreaRight" b="textAreaBottom"/>
            <a:pathLst>
              <a:path w="11253" h="11201">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70" name="Google Shape;9929;p62"/>
          <p:cNvSpPr/>
          <p:nvPr/>
        </p:nvSpPr>
        <p:spPr>
          <a:xfrm>
            <a:off x="3499560" y="2442240"/>
            <a:ext cx="378720" cy="308160"/>
          </a:xfrm>
          <a:custGeom>
            <a:avLst/>
            <a:gdLst>
              <a:gd name="textAreaLeft" fmla="*/ 0 w 378720"/>
              <a:gd name="textAreaRight" fmla="*/ 380520 w 378720"/>
              <a:gd name="textAreaTop" fmla="*/ 0 h 308160"/>
              <a:gd name="textAreaBottom" fmla="*/ 309960 h 308160"/>
            </a:gdLst>
            <a:ahLst/>
            <a:rect l="textAreaLeft" t="textAreaTop" r="textAreaRight" b="textAreaBottom"/>
            <a:pathLst>
              <a:path w="11943" h="9734">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71" name="Google Shape;9930;p62"/>
          <p:cNvGrpSpPr/>
          <p:nvPr/>
        </p:nvGrpSpPr>
        <p:grpSpPr>
          <a:xfrm>
            <a:off x="3044880" y="2435400"/>
            <a:ext cx="398520" cy="322560"/>
            <a:chOff x="3044880" y="2435400"/>
            <a:chExt cx="398520" cy="322560"/>
          </a:xfrm>
        </p:grpSpPr>
        <p:sp>
          <p:nvSpPr>
            <p:cNvPr id="9272" name="Google Shape;9931;p62"/>
            <p:cNvSpPr/>
            <p:nvPr/>
          </p:nvSpPr>
          <p:spPr>
            <a:xfrm>
              <a:off x="3105720" y="2649240"/>
              <a:ext cx="66600" cy="65160"/>
            </a:xfrm>
            <a:custGeom>
              <a:avLst/>
              <a:gdLst>
                <a:gd name="textAreaLeft" fmla="*/ 0 w 66600"/>
                <a:gd name="textAreaRight" fmla="*/ 68400 w 66600"/>
                <a:gd name="textAreaTop" fmla="*/ 0 h 65160"/>
                <a:gd name="textAreaBottom" fmla="*/ 66960 h 65160"/>
              </a:gdLst>
              <a:ahLst/>
              <a:rect l="textAreaLeft" t="textAreaTop" r="textAreaRight" b="textAreaBottom"/>
              <a:pathLst>
                <a:path w="2145" h="2099">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w="0">
              <a:noFill/>
            </a:ln>
          </p:spPr>
          <p:style>
            <a:lnRef idx="0"/>
            <a:fillRef idx="0"/>
            <a:effectRef idx="0"/>
            <a:fontRef idx="minor"/>
          </p:style>
          <p:txBody>
            <a:bodyPr lIns="90000" rIns="90000"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9273" name="Google Shape;9932;p62"/>
            <p:cNvSpPr/>
            <p:nvPr/>
          </p:nvSpPr>
          <p:spPr>
            <a:xfrm>
              <a:off x="3297240" y="2649240"/>
              <a:ext cx="66600" cy="65160"/>
            </a:xfrm>
            <a:custGeom>
              <a:avLst/>
              <a:gdLst>
                <a:gd name="textAreaLeft" fmla="*/ 0 w 66600"/>
                <a:gd name="textAreaRight" fmla="*/ 68400 w 66600"/>
                <a:gd name="textAreaTop" fmla="*/ 0 h 65160"/>
                <a:gd name="textAreaBottom" fmla="*/ 66960 h 65160"/>
              </a:gdLst>
              <a:ahLst/>
              <a:rect l="textAreaLeft" t="textAreaTop" r="textAreaRight" b="textAreaBottom"/>
              <a:pathLst>
                <a:path w="2144" h="2099">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w="0">
              <a:noFill/>
            </a:ln>
          </p:spPr>
          <p:style>
            <a:lnRef idx="0"/>
            <a:fillRef idx="0"/>
            <a:effectRef idx="0"/>
            <a:fontRef idx="minor"/>
          </p:style>
          <p:txBody>
            <a:bodyPr lIns="90000" rIns="90000"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9274" name="Google Shape;9933;p62"/>
            <p:cNvSpPr/>
            <p:nvPr/>
          </p:nvSpPr>
          <p:spPr>
            <a:xfrm>
              <a:off x="3044880" y="2435400"/>
              <a:ext cx="398520" cy="322560"/>
            </a:xfrm>
            <a:custGeom>
              <a:avLst/>
              <a:gdLst>
                <a:gd name="textAreaLeft" fmla="*/ 0 w 398520"/>
                <a:gd name="textAreaRight" fmla="*/ 400320 w 398520"/>
                <a:gd name="textAreaTop" fmla="*/ 0 h 322560"/>
                <a:gd name="textAreaBottom" fmla="*/ 324360 h 322560"/>
              </a:gdLst>
              <a:ahLst/>
              <a:rect l="textAreaLeft" t="textAreaTop" r="textAreaRight" b="textAreaBottom"/>
              <a:pathLst>
                <a:path w="12563" h="10181">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75" name="Google Shape;9934;p62"/>
          <p:cNvGrpSpPr/>
          <p:nvPr/>
        </p:nvGrpSpPr>
        <p:grpSpPr>
          <a:xfrm>
            <a:off x="4878360" y="2473920"/>
            <a:ext cx="365400" cy="285840"/>
            <a:chOff x="4878360" y="2473920"/>
            <a:chExt cx="365400" cy="285840"/>
          </a:xfrm>
        </p:grpSpPr>
        <p:sp>
          <p:nvSpPr>
            <p:cNvPr id="9276" name="Google Shape;9935;p62"/>
            <p:cNvSpPr/>
            <p:nvPr/>
          </p:nvSpPr>
          <p:spPr>
            <a:xfrm>
              <a:off x="5110920" y="2554560"/>
              <a:ext cx="73800" cy="69480"/>
            </a:xfrm>
            <a:custGeom>
              <a:avLst/>
              <a:gdLst>
                <a:gd name="textAreaLeft" fmla="*/ 0 w 73800"/>
                <a:gd name="textAreaRight" fmla="*/ 75600 w 73800"/>
                <a:gd name="textAreaTop" fmla="*/ 0 h 69480"/>
                <a:gd name="textAreaBottom" fmla="*/ 71280 h 69480"/>
              </a:gdLst>
              <a:ahLst/>
              <a:rect l="textAreaLeft" t="textAreaTop" r="textAreaRight" b="textAreaBottom"/>
              <a:pathLst>
                <a:path w="2370" h="224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9277" name="Google Shape;9936;p62"/>
            <p:cNvSpPr/>
            <p:nvPr/>
          </p:nvSpPr>
          <p:spPr>
            <a:xfrm>
              <a:off x="4957920" y="2692080"/>
              <a:ext cx="43560" cy="43920"/>
            </a:xfrm>
            <a:custGeom>
              <a:avLst/>
              <a:gdLst>
                <a:gd name="textAreaLeft" fmla="*/ 0 w 43560"/>
                <a:gd name="textAreaRight" fmla="*/ 45360 w 43560"/>
                <a:gd name="textAreaTop" fmla="*/ 0 h 43920"/>
                <a:gd name="textAreaBottom" fmla="*/ 45720 h 43920"/>
              </a:gdLst>
              <a:ahLst/>
              <a:rect l="textAreaLeft" t="textAreaTop" r="textAreaRight" b="textAreaBottom"/>
              <a:pathLst>
                <a:path w="1429" h="143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278" name="Google Shape;9937;p62"/>
            <p:cNvSpPr/>
            <p:nvPr/>
          </p:nvSpPr>
          <p:spPr>
            <a:xfrm>
              <a:off x="5130360" y="2692080"/>
              <a:ext cx="43920" cy="43920"/>
            </a:xfrm>
            <a:custGeom>
              <a:avLst/>
              <a:gdLst>
                <a:gd name="textAreaLeft" fmla="*/ 0 w 43920"/>
                <a:gd name="textAreaRight" fmla="*/ 45720 w 43920"/>
                <a:gd name="textAreaTop" fmla="*/ 0 h 43920"/>
                <a:gd name="textAreaBottom" fmla="*/ 45720 h 43920"/>
              </a:gdLst>
              <a:ahLst/>
              <a:rect l="textAreaLeft" t="textAreaTop" r="textAreaRight" b="textAreaBottom"/>
              <a:pathLst>
                <a:path w="1430" h="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279" name="Google Shape;9938;p62"/>
            <p:cNvSpPr/>
            <p:nvPr/>
          </p:nvSpPr>
          <p:spPr>
            <a:xfrm>
              <a:off x="4930560" y="2523600"/>
              <a:ext cx="99000" cy="98640"/>
            </a:xfrm>
            <a:custGeom>
              <a:avLst/>
              <a:gdLst>
                <a:gd name="textAreaLeft" fmla="*/ 0 w 99000"/>
                <a:gd name="textAreaRight" fmla="*/ 100800 w 99000"/>
                <a:gd name="textAreaTop" fmla="*/ 0 h 98640"/>
                <a:gd name="textAreaBottom" fmla="*/ 100440 h 98640"/>
              </a:gdLst>
              <a:ahLst/>
              <a:rect l="textAreaLeft" t="textAreaTop" r="textAreaRight" b="textAreaBottom"/>
              <a:pathLst>
                <a:path w="3168" h="3156">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w="0">
              <a:noFill/>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9280" name="Google Shape;9939;p62"/>
            <p:cNvSpPr/>
            <p:nvPr/>
          </p:nvSpPr>
          <p:spPr>
            <a:xfrm>
              <a:off x="4878360" y="2473920"/>
              <a:ext cx="365400" cy="285840"/>
            </a:xfrm>
            <a:custGeom>
              <a:avLst/>
              <a:gdLst>
                <a:gd name="textAreaLeft" fmla="*/ 0 w 365400"/>
                <a:gd name="textAreaRight" fmla="*/ 367200 w 365400"/>
                <a:gd name="textAreaTop" fmla="*/ 0 h 285840"/>
                <a:gd name="textAreaBottom" fmla="*/ 287640 h 285840"/>
              </a:gdLst>
              <a:ahLst/>
              <a:rect l="textAreaLeft" t="textAreaTop" r="textAreaRight" b="textAreaBottom"/>
              <a:pathLst>
                <a:path w="11526" h="90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81" name="Google Shape;9940;p62"/>
          <p:cNvGrpSpPr/>
          <p:nvPr/>
        </p:nvGrpSpPr>
        <p:grpSpPr>
          <a:xfrm>
            <a:off x="1325880" y="2887560"/>
            <a:ext cx="288720" cy="370800"/>
            <a:chOff x="1325880" y="2887560"/>
            <a:chExt cx="288720" cy="370800"/>
          </a:xfrm>
        </p:grpSpPr>
        <p:sp>
          <p:nvSpPr>
            <p:cNvPr id="9282" name="Google Shape;9941;p62"/>
            <p:cNvSpPr/>
            <p:nvPr/>
          </p:nvSpPr>
          <p:spPr>
            <a:xfrm>
              <a:off x="1424880" y="3106440"/>
              <a:ext cx="36000" cy="36000"/>
            </a:xfrm>
            <a:custGeom>
              <a:avLst/>
              <a:gdLst>
                <a:gd name="textAreaLeft" fmla="*/ 0 w 36000"/>
                <a:gd name="textAreaRight" fmla="*/ 37800 w 36000"/>
                <a:gd name="textAreaTop" fmla="*/ 0 h 36000"/>
                <a:gd name="textAreaBottom" fmla="*/ 37800 h 36000"/>
              </a:gdLst>
              <a:ahLst/>
              <a:rect l="textAreaLeft" t="textAreaTop" r="textAreaRight" b="textAreaBottom"/>
              <a:pathLst>
                <a:path w="1192" h="1191">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283" name="Google Shape;9942;p62"/>
            <p:cNvSpPr/>
            <p:nvPr/>
          </p:nvSpPr>
          <p:spPr>
            <a:xfrm>
              <a:off x="1325880" y="2887560"/>
              <a:ext cx="288720" cy="370800"/>
            </a:xfrm>
            <a:custGeom>
              <a:avLst/>
              <a:gdLst>
                <a:gd name="textAreaLeft" fmla="*/ 0 w 288720"/>
                <a:gd name="textAreaRight" fmla="*/ 290520 w 288720"/>
                <a:gd name="textAreaTop" fmla="*/ 0 h 370800"/>
                <a:gd name="textAreaBottom" fmla="*/ 372600 h 370800"/>
              </a:gdLst>
              <a:ahLst/>
              <a:rect l="textAreaLeft" t="textAreaTop" r="textAreaRight" b="textAreaBottom"/>
              <a:pathLst>
                <a:path w="9122" h="11693">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284" name="Google Shape;9943;p62"/>
          <p:cNvSpPr/>
          <p:nvPr/>
        </p:nvSpPr>
        <p:spPr>
          <a:xfrm>
            <a:off x="1819080" y="2882520"/>
            <a:ext cx="189360" cy="380880"/>
          </a:xfrm>
          <a:custGeom>
            <a:avLst/>
            <a:gdLst>
              <a:gd name="textAreaLeft" fmla="*/ 0 w 189360"/>
              <a:gd name="textAreaRight" fmla="*/ 191160 w 189360"/>
              <a:gd name="textAreaTop" fmla="*/ 0 h 380880"/>
              <a:gd name="textAreaBottom" fmla="*/ 382680 h 380880"/>
            </a:gdLst>
            <a:ahLst/>
            <a:rect l="textAreaLeft" t="textAreaTop" r="textAreaRight" b="textAreaBottom"/>
            <a:pathLst>
              <a:path w="6002" h="12015">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285" name="Google Shape;9944;p62"/>
          <p:cNvGrpSpPr/>
          <p:nvPr/>
        </p:nvGrpSpPr>
        <p:grpSpPr>
          <a:xfrm>
            <a:off x="3510360" y="2892600"/>
            <a:ext cx="358920" cy="359280"/>
            <a:chOff x="3510360" y="2892600"/>
            <a:chExt cx="358920" cy="359280"/>
          </a:xfrm>
        </p:grpSpPr>
        <p:sp>
          <p:nvSpPr>
            <p:cNvPr id="9286" name="Google Shape;9945;p62"/>
            <p:cNvSpPr/>
            <p:nvPr/>
          </p:nvSpPr>
          <p:spPr>
            <a:xfrm>
              <a:off x="3511800" y="2892600"/>
              <a:ext cx="357480" cy="357120"/>
            </a:xfrm>
            <a:custGeom>
              <a:avLst/>
              <a:gdLst>
                <a:gd name="textAreaLeft" fmla="*/ 0 w 357480"/>
                <a:gd name="textAreaRight" fmla="*/ 359280 w 357480"/>
                <a:gd name="textAreaTop" fmla="*/ 0 h 357120"/>
                <a:gd name="textAreaBottom" fmla="*/ 358920 h 357120"/>
              </a:gdLst>
              <a:ahLst/>
              <a:rect l="textAreaLeft" t="textAreaTop" r="textAreaRight" b="textAreaBottom"/>
              <a:pathLst>
                <a:path w="11276" h="11262">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87" name="Google Shape;9946;p62"/>
            <p:cNvSpPr/>
            <p:nvPr/>
          </p:nvSpPr>
          <p:spPr>
            <a:xfrm>
              <a:off x="3510360" y="2959920"/>
              <a:ext cx="174600" cy="41400"/>
            </a:xfrm>
            <a:custGeom>
              <a:avLst/>
              <a:gdLst>
                <a:gd name="textAreaLeft" fmla="*/ 0 w 174600"/>
                <a:gd name="textAreaRight" fmla="*/ 176400 w 174600"/>
                <a:gd name="textAreaTop" fmla="*/ 0 h 41400"/>
                <a:gd name="textAreaBottom" fmla="*/ 43200 h 41400"/>
              </a:gdLst>
              <a:ahLst/>
              <a:rect l="textAreaLeft" t="textAreaTop" r="textAreaRight" b="textAreaBottom"/>
              <a:pathLst>
                <a:path w="5538" h="1359">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288" name="Google Shape;9947;p62"/>
            <p:cNvSpPr/>
            <p:nvPr/>
          </p:nvSpPr>
          <p:spPr>
            <a:xfrm>
              <a:off x="3530520" y="2920320"/>
              <a:ext cx="132120" cy="33120"/>
            </a:xfrm>
            <a:custGeom>
              <a:avLst/>
              <a:gdLst>
                <a:gd name="textAreaLeft" fmla="*/ 0 w 132120"/>
                <a:gd name="textAreaRight" fmla="*/ 133920 w 132120"/>
                <a:gd name="textAreaTop" fmla="*/ 0 h 33120"/>
                <a:gd name="textAreaBottom" fmla="*/ 34920 h 33120"/>
              </a:gdLst>
              <a:ahLst/>
              <a:rect l="textAreaLeft" t="textAreaTop" r="textAreaRight" b="textAreaBottom"/>
              <a:pathLst>
                <a:path w="4204" h="1101">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9289" name="Google Shape;9948;p62"/>
            <p:cNvSpPr/>
            <p:nvPr/>
          </p:nvSpPr>
          <p:spPr>
            <a:xfrm>
              <a:off x="3761280" y="3078720"/>
              <a:ext cx="51480" cy="173160"/>
            </a:xfrm>
            <a:custGeom>
              <a:avLst/>
              <a:gdLst>
                <a:gd name="textAreaLeft" fmla="*/ 0 w 51480"/>
                <a:gd name="textAreaRight" fmla="*/ 53280 w 51480"/>
                <a:gd name="textAreaTop" fmla="*/ 0 h 173160"/>
                <a:gd name="textAreaBottom" fmla="*/ 174960 h 173160"/>
              </a:gdLst>
              <a:ahLst/>
              <a:rect l="textAreaLeft" t="textAreaTop" r="textAreaRight" b="textAreaBottom"/>
              <a:pathLst>
                <a:path w="1668" h="5491">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w="0">
              <a:noFill/>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9290" name="Google Shape;9949;p62"/>
            <p:cNvSpPr/>
            <p:nvPr/>
          </p:nvSpPr>
          <p:spPr>
            <a:xfrm>
              <a:off x="3809160" y="3101040"/>
              <a:ext cx="41040" cy="130680"/>
            </a:xfrm>
            <a:custGeom>
              <a:avLst/>
              <a:gdLst>
                <a:gd name="textAreaLeft" fmla="*/ 0 w 41040"/>
                <a:gd name="textAreaRight" fmla="*/ 42840 w 41040"/>
                <a:gd name="textAreaTop" fmla="*/ 0 h 130680"/>
                <a:gd name="textAreaBottom" fmla="*/ 132480 h 130680"/>
              </a:gdLst>
              <a:ahLst/>
              <a:rect l="textAreaLeft" t="textAreaTop" r="textAreaRight" b="textAreaBottom"/>
              <a:pathLst>
                <a:path w="1346" h="4154">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w="0">
              <a:noFill/>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291" name="Google Shape;9950;p62"/>
          <p:cNvGrpSpPr/>
          <p:nvPr/>
        </p:nvGrpSpPr>
        <p:grpSpPr>
          <a:xfrm>
            <a:off x="3086280" y="2877120"/>
            <a:ext cx="318600" cy="390600"/>
            <a:chOff x="3086280" y="2877120"/>
            <a:chExt cx="318600" cy="390600"/>
          </a:xfrm>
        </p:grpSpPr>
        <p:sp>
          <p:nvSpPr>
            <p:cNvPr id="9292" name="Google Shape;9951;p62"/>
            <p:cNvSpPr/>
            <p:nvPr/>
          </p:nvSpPr>
          <p:spPr>
            <a:xfrm>
              <a:off x="3125880" y="2915280"/>
              <a:ext cx="238680" cy="352440"/>
            </a:xfrm>
            <a:custGeom>
              <a:avLst/>
              <a:gdLst>
                <a:gd name="textAreaLeft" fmla="*/ 0 w 238680"/>
                <a:gd name="textAreaRight" fmla="*/ 240480 w 238680"/>
                <a:gd name="textAreaTop" fmla="*/ 0 h 352440"/>
                <a:gd name="textAreaBottom" fmla="*/ 354240 h 352440"/>
              </a:gdLst>
              <a:ahLst/>
              <a:rect l="textAreaLeft" t="textAreaTop" r="textAreaRight" b="textAreaBottom"/>
              <a:pathLst>
                <a:path w="7550" h="11121">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293" name="Google Shape;9952;p62"/>
            <p:cNvSpPr/>
            <p:nvPr/>
          </p:nvSpPr>
          <p:spPr>
            <a:xfrm>
              <a:off x="3263040" y="2942640"/>
              <a:ext cx="77400" cy="97920"/>
            </a:xfrm>
            <a:custGeom>
              <a:avLst/>
              <a:gdLst>
                <a:gd name="textAreaLeft" fmla="*/ 0 w 77400"/>
                <a:gd name="textAreaRight" fmla="*/ 79200 w 77400"/>
                <a:gd name="textAreaTop" fmla="*/ 0 h 97920"/>
                <a:gd name="textAreaBottom" fmla="*/ 99720 h 97920"/>
              </a:gdLst>
              <a:ahLst/>
              <a:rect l="textAreaLeft" t="textAreaTop" r="textAreaRight" b="textAreaBottom"/>
              <a:pathLst>
                <a:path w="2489" h="3126">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9294" name="Google Shape;9953;p62"/>
            <p:cNvSpPr/>
            <p:nvPr/>
          </p:nvSpPr>
          <p:spPr>
            <a:xfrm>
              <a:off x="3237480" y="2939400"/>
              <a:ext cx="19080" cy="12600"/>
            </a:xfrm>
            <a:custGeom>
              <a:avLst/>
              <a:gdLst>
                <a:gd name="textAreaLeft" fmla="*/ 0 w 19080"/>
                <a:gd name="textAreaRight" fmla="*/ 20880 w 19080"/>
                <a:gd name="textAreaTop" fmla="*/ 0 h 12600"/>
                <a:gd name="textAreaBottom" fmla="*/ 14400 h 12600"/>
              </a:gdLst>
              <a:ahLst/>
              <a:rect l="textAreaLeft" t="textAreaTop" r="textAreaRight" b="textAreaBottom"/>
              <a:pathLst>
                <a:path w="656" h="454">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295" name="Google Shape;9954;p62"/>
            <p:cNvSpPr/>
            <p:nvPr/>
          </p:nvSpPr>
          <p:spPr>
            <a:xfrm>
              <a:off x="3380040" y="3029400"/>
              <a:ext cx="24840" cy="12240"/>
            </a:xfrm>
            <a:custGeom>
              <a:avLst/>
              <a:gdLst>
                <a:gd name="textAreaLeft" fmla="*/ 0 w 24840"/>
                <a:gd name="textAreaRight" fmla="*/ 26640 w 24840"/>
                <a:gd name="textAreaTop" fmla="*/ 0 h 12240"/>
                <a:gd name="textAreaBottom" fmla="*/ 14040 h 12240"/>
              </a:gdLst>
              <a:ahLst/>
              <a:rect l="textAreaLeft" t="textAreaTop" r="textAreaRight" b="textAreaBottom"/>
              <a:pathLst>
                <a:path w="834" h="441">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296" name="Google Shape;9955;p62"/>
            <p:cNvSpPr/>
            <p:nvPr/>
          </p:nvSpPr>
          <p:spPr>
            <a:xfrm>
              <a:off x="3086280" y="3029400"/>
              <a:ext cx="24840" cy="12240"/>
            </a:xfrm>
            <a:custGeom>
              <a:avLst/>
              <a:gdLst>
                <a:gd name="textAreaLeft" fmla="*/ 0 w 24840"/>
                <a:gd name="textAreaRight" fmla="*/ 26640 w 24840"/>
                <a:gd name="textAreaTop" fmla="*/ 0 h 12240"/>
                <a:gd name="textAreaBottom" fmla="*/ 14040 h 12240"/>
              </a:gdLst>
              <a:ahLst/>
              <a:rect l="textAreaLeft" t="textAreaTop" r="textAreaRight" b="textAreaBottom"/>
              <a:pathLst>
                <a:path w="835" h="441">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297" name="Google Shape;9956;p62"/>
            <p:cNvSpPr/>
            <p:nvPr/>
          </p:nvSpPr>
          <p:spPr>
            <a:xfrm>
              <a:off x="3359880" y="2953440"/>
              <a:ext cx="24840" cy="18720"/>
            </a:xfrm>
            <a:custGeom>
              <a:avLst/>
              <a:gdLst>
                <a:gd name="textAreaLeft" fmla="*/ 0 w 24840"/>
                <a:gd name="textAreaRight" fmla="*/ 26640 w 24840"/>
                <a:gd name="textAreaTop" fmla="*/ 0 h 18720"/>
                <a:gd name="textAreaBottom" fmla="*/ 20520 h 18720"/>
              </a:gdLst>
              <a:ahLst/>
              <a:rect l="textAreaLeft" t="textAreaTop" r="textAreaRight" b="textAreaBottom"/>
              <a:pathLst>
                <a:path w="834" h="639">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298" name="Google Shape;9957;p62"/>
            <p:cNvSpPr/>
            <p:nvPr/>
          </p:nvSpPr>
          <p:spPr>
            <a:xfrm>
              <a:off x="3106440" y="3099960"/>
              <a:ext cx="24840" cy="18360"/>
            </a:xfrm>
            <a:custGeom>
              <a:avLst/>
              <a:gdLst>
                <a:gd name="textAreaLeft" fmla="*/ 0 w 24840"/>
                <a:gd name="textAreaRight" fmla="*/ 26640 w 24840"/>
                <a:gd name="textAreaTop" fmla="*/ 0 h 18360"/>
                <a:gd name="textAreaBottom" fmla="*/ 20160 h 18360"/>
              </a:gdLst>
              <a:ahLst/>
              <a:rect l="textAreaLeft" t="textAreaTop" r="textAreaRight" b="textAreaBottom"/>
              <a:pathLst>
                <a:path w="835" h="633">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299" name="Google Shape;9958;p62"/>
            <p:cNvSpPr/>
            <p:nvPr/>
          </p:nvSpPr>
          <p:spPr>
            <a:xfrm>
              <a:off x="3308400" y="2897280"/>
              <a:ext cx="20160" cy="22320"/>
            </a:xfrm>
            <a:custGeom>
              <a:avLst/>
              <a:gdLst>
                <a:gd name="textAreaLeft" fmla="*/ 0 w 20160"/>
                <a:gd name="textAreaRight" fmla="*/ 21960 w 20160"/>
                <a:gd name="textAreaTop" fmla="*/ 0 h 22320"/>
                <a:gd name="textAreaBottom" fmla="*/ 24120 h 22320"/>
              </a:gdLst>
              <a:ahLst/>
              <a:rect l="textAreaLeft" t="textAreaTop" r="textAreaRight" b="textAreaBottom"/>
              <a:pathLst>
                <a:path w="692" h="759">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9300" name="Google Shape;9959;p62"/>
            <p:cNvSpPr/>
            <p:nvPr/>
          </p:nvSpPr>
          <p:spPr>
            <a:xfrm>
              <a:off x="3239280" y="2877120"/>
              <a:ext cx="12240" cy="24840"/>
            </a:xfrm>
            <a:custGeom>
              <a:avLst/>
              <a:gdLst>
                <a:gd name="textAreaLeft" fmla="*/ 0 w 12240"/>
                <a:gd name="textAreaRight" fmla="*/ 14040 w 12240"/>
                <a:gd name="textAreaTop" fmla="*/ 0 h 24840"/>
                <a:gd name="textAreaBottom" fmla="*/ 26640 h 24840"/>
              </a:gdLst>
              <a:ahLst/>
              <a:rect l="textAreaLeft" t="textAreaTop" r="textAreaRight" b="textAreaBottom"/>
              <a:pathLst>
                <a:path w="442" h="835">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301" name="Google Shape;9960;p62"/>
            <p:cNvSpPr/>
            <p:nvPr/>
          </p:nvSpPr>
          <p:spPr>
            <a:xfrm>
              <a:off x="3161880" y="2897640"/>
              <a:ext cx="20520" cy="22680"/>
            </a:xfrm>
            <a:custGeom>
              <a:avLst/>
              <a:gdLst>
                <a:gd name="textAreaLeft" fmla="*/ 0 w 20520"/>
                <a:gd name="textAreaRight" fmla="*/ 22320 w 20520"/>
                <a:gd name="textAreaTop" fmla="*/ 0 h 22680"/>
                <a:gd name="textAreaBottom" fmla="*/ 24480 h 22680"/>
              </a:gdLst>
              <a:ahLst/>
              <a:rect l="textAreaLeft" t="textAreaTop" r="textAreaRight" b="textAreaBottom"/>
              <a:pathLst>
                <a:path w="703" h="764">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9302" name="Google Shape;9961;p62"/>
            <p:cNvSpPr/>
            <p:nvPr/>
          </p:nvSpPr>
          <p:spPr>
            <a:xfrm>
              <a:off x="3106440" y="2953080"/>
              <a:ext cx="24840" cy="18000"/>
            </a:xfrm>
            <a:custGeom>
              <a:avLst/>
              <a:gdLst>
                <a:gd name="textAreaLeft" fmla="*/ 0 w 24840"/>
                <a:gd name="textAreaRight" fmla="*/ 26640 w 24840"/>
                <a:gd name="textAreaTop" fmla="*/ 0 h 18000"/>
                <a:gd name="textAreaBottom" fmla="*/ 19800 h 18000"/>
              </a:gdLst>
              <a:ahLst/>
              <a:rect l="textAreaLeft" t="textAreaTop" r="textAreaRight" b="textAreaBottom"/>
              <a:pathLst>
                <a:path w="835" h="62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303" name="Google Shape;9962;p62"/>
            <p:cNvSpPr/>
            <p:nvPr/>
          </p:nvSpPr>
          <p:spPr>
            <a:xfrm>
              <a:off x="3360600" y="3099960"/>
              <a:ext cx="24120" cy="18360"/>
            </a:xfrm>
            <a:custGeom>
              <a:avLst/>
              <a:gdLst>
                <a:gd name="textAreaLeft" fmla="*/ 0 w 24120"/>
                <a:gd name="textAreaRight" fmla="*/ 25920 w 24120"/>
                <a:gd name="textAreaTop" fmla="*/ 0 h 18360"/>
                <a:gd name="textAreaBottom" fmla="*/ 20160 h 18360"/>
              </a:gdLst>
              <a:ahLst/>
              <a:rect l="textAreaLeft" t="textAreaTop" r="textAreaRight" b="textAreaBottom"/>
              <a:pathLst>
                <a:path w="811" h="628">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grpSp>
      <p:sp>
        <p:nvSpPr>
          <p:cNvPr id="9304" name="Google Shape;9963;p62"/>
          <p:cNvSpPr/>
          <p:nvPr/>
        </p:nvSpPr>
        <p:spPr>
          <a:xfrm>
            <a:off x="2253960" y="2894040"/>
            <a:ext cx="208800" cy="356040"/>
          </a:xfrm>
          <a:custGeom>
            <a:avLst/>
            <a:gdLst>
              <a:gd name="textAreaLeft" fmla="*/ 0 w 208800"/>
              <a:gd name="textAreaRight" fmla="*/ 210600 w 208800"/>
              <a:gd name="textAreaTop" fmla="*/ 0 h 356040"/>
              <a:gd name="textAreaBottom" fmla="*/ 357840 h 356040"/>
            </a:gdLst>
            <a:ahLst/>
            <a:rect l="textAreaLeft" t="textAreaTop" r="textAreaRight" b="textAreaBottom"/>
            <a:pathLst>
              <a:path w="6609" h="1122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305" name="Google Shape;9964;p62"/>
          <p:cNvGrpSpPr/>
          <p:nvPr/>
        </p:nvGrpSpPr>
        <p:grpSpPr>
          <a:xfrm>
            <a:off x="861120" y="2885760"/>
            <a:ext cx="332280" cy="371520"/>
            <a:chOff x="861120" y="2885760"/>
            <a:chExt cx="332280" cy="371520"/>
          </a:xfrm>
        </p:grpSpPr>
        <p:sp>
          <p:nvSpPr>
            <p:cNvPr id="9306" name="Google Shape;9965;p62"/>
            <p:cNvSpPr/>
            <p:nvPr/>
          </p:nvSpPr>
          <p:spPr>
            <a:xfrm>
              <a:off x="861120" y="2981520"/>
              <a:ext cx="314280" cy="275760"/>
            </a:xfrm>
            <a:custGeom>
              <a:avLst/>
              <a:gdLst>
                <a:gd name="textAreaLeft" fmla="*/ 0 w 314280"/>
                <a:gd name="textAreaRight" fmla="*/ 316080 w 314280"/>
                <a:gd name="textAreaTop" fmla="*/ 0 h 275760"/>
                <a:gd name="textAreaBottom" fmla="*/ 277560 h 275760"/>
              </a:gdLst>
              <a:ahLst/>
              <a:rect l="textAreaLeft" t="textAreaTop" r="textAreaRight" b="textAreaBottom"/>
              <a:pathLst>
                <a:path w="9919" h="8711">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07" name="Google Shape;9966;p62"/>
            <p:cNvSpPr/>
            <p:nvPr/>
          </p:nvSpPr>
          <p:spPr>
            <a:xfrm>
              <a:off x="1024920" y="2981880"/>
              <a:ext cx="123840" cy="44280"/>
            </a:xfrm>
            <a:custGeom>
              <a:avLst/>
              <a:gdLst>
                <a:gd name="textAreaLeft" fmla="*/ 0 w 123840"/>
                <a:gd name="textAreaRight" fmla="*/ 125640 w 123840"/>
                <a:gd name="textAreaTop" fmla="*/ 0 h 44280"/>
                <a:gd name="textAreaBottom" fmla="*/ 46080 h 44280"/>
              </a:gdLst>
              <a:ahLst/>
              <a:rect l="textAreaLeft" t="textAreaTop" r="textAreaRight" b="textAreaBottom"/>
              <a:pathLst>
                <a:path w="3942" h="1441">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9308" name="Google Shape;9967;p62"/>
            <p:cNvSpPr/>
            <p:nvPr/>
          </p:nvSpPr>
          <p:spPr>
            <a:xfrm>
              <a:off x="979560" y="2885760"/>
              <a:ext cx="213840" cy="144000"/>
            </a:xfrm>
            <a:custGeom>
              <a:avLst/>
              <a:gdLst>
                <a:gd name="textAreaLeft" fmla="*/ 0 w 213840"/>
                <a:gd name="textAreaRight" fmla="*/ 215640 w 213840"/>
                <a:gd name="textAreaTop" fmla="*/ 0 h 144000"/>
                <a:gd name="textAreaBottom" fmla="*/ 145800 h 144000"/>
              </a:gdLst>
              <a:ahLst/>
              <a:rect l="textAreaLeft" t="textAreaTop" r="textAreaRight" b="textAreaBottom"/>
              <a:pathLst>
                <a:path w="6764" h="457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grpSp>
      <p:sp>
        <p:nvSpPr>
          <p:cNvPr id="9309" name="Google Shape;9968;p62"/>
          <p:cNvSpPr/>
          <p:nvPr/>
        </p:nvSpPr>
        <p:spPr>
          <a:xfrm>
            <a:off x="2616120" y="2886480"/>
            <a:ext cx="369720" cy="370440"/>
          </a:xfrm>
          <a:custGeom>
            <a:avLst/>
            <a:gdLst>
              <a:gd name="textAreaLeft" fmla="*/ 0 w 369720"/>
              <a:gd name="textAreaRight" fmla="*/ 371520 w 369720"/>
              <a:gd name="textAreaTop" fmla="*/ 0 h 370440"/>
              <a:gd name="textAreaBottom" fmla="*/ 372240 h 370440"/>
            </a:gdLst>
            <a:ahLst/>
            <a:rect l="textAreaLeft" t="textAreaTop" r="textAreaRight" b="textAreaBottom"/>
            <a:pathLst>
              <a:path w="11658" h="11689">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10" name="Google Shape;9969;p62"/>
          <p:cNvSpPr/>
          <p:nvPr/>
        </p:nvSpPr>
        <p:spPr>
          <a:xfrm>
            <a:off x="2160000" y="1516320"/>
            <a:ext cx="398160" cy="339840"/>
          </a:xfrm>
          <a:custGeom>
            <a:avLst/>
            <a:gdLst>
              <a:gd name="textAreaLeft" fmla="*/ 0 w 398160"/>
              <a:gd name="textAreaRight" fmla="*/ 399960 w 398160"/>
              <a:gd name="textAreaTop" fmla="*/ 0 h 339840"/>
              <a:gd name="textAreaBottom" fmla="*/ 341640 h 339840"/>
            </a:gdLst>
            <a:ahLst/>
            <a:rect l="textAreaLeft" t="textAreaTop" r="textAreaRight" b="textAreaBottom"/>
            <a:pathLst>
              <a:path w="12550" h="10728">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311" name="Google Shape;9970;p62"/>
          <p:cNvGrpSpPr/>
          <p:nvPr/>
        </p:nvGrpSpPr>
        <p:grpSpPr>
          <a:xfrm>
            <a:off x="1297800" y="1504440"/>
            <a:ext cx="347400" cy="360360"/>
            <a:chOff x="1297800" y="1504440"/>
            <a:chExt cx="347400" cy="360360"/>
          </a:xfrm>
        </p:grpSpPr>
        <p:sp>
          <p:nvSpPr>
            <p:cNvPr id="9312" name="Google Shape;9971;p62"/>
            <p:cNvSpPr/>
            <p:nvPr/>
          </p:nvSpPr>
          <p:spPr>
            <a:xfrm>
              <a:off x="1297800" y="1504440"/>
              <a:ext cx="347400" cy="360360"/>
            </a:xfrm>
            <a:custGeom>
              <a:avLst/>
              <a:gdLst>
                <a:gd name="textAreaLeft" fmla="*/ 0 w 347400"/>
                <a:gd name="textAreaRight" fmla="*/ 349200 w 347400"/>
                <a:gd name="textAreaTop" fmla="*/ 0 h 360360"/>
                <a:gd name="textAreaBottom" fmla="*/ 362160 h 360360"/>
              </a:gdLst>
              <a:ahLst/>
              <a:rect l="textAreaLeft" t="textAreaTop" r="textAreaRight" b="textAreaBottom"/>
              <a:pathLst>
                <a:path w="10967" h="11371">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13" name="Google Shape;9972;p62"/>
            <p:cNvSpPr/>
            <p:nvPr/>
          </p:nvSpPr>
          <p:spPr>
            <a:xfrm>
              <a:off x="1355040" y="1618560"/>
              <a:ext cx="223200" cy="204840"/>
            </a:xfrm>
            <a:custGeom>
              <a:avLst/>
              <a:gdLst>
                <a:gd name="textAreaLeft" fmla="*/ 0 w 223200"/>
                <a:gd name="textAreaRight" fmla="*/ 225000 w 223200"/>
                <a:gd name="textAreaTop" fmla="*/ 0 h 204840"/>
                <a:gd name="textAreaBottom" fmla="*/ 206640 h 204840"/>
              </a:gdLst>
              <a:ahLst/>
              <a:rect l="textAreaLeft" t="textAreaTop" r="textAreaRight" b="textAreaBottom"/>
              <a:pathLst>
                <a:path w="7062" h="6483">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14" name="Google Shape;9973;p62"/>
            <p:cNvSpPr/>
            <p:nvPr/>
          </p:nvSpPr>
          <p:spPr>
            <a:xfrm>
              <a:off x="1453680" y="1643400"/>
              <a:ext cx="71280" cy="139680"/>
            </a:xfrm>
            <a:custGeom>
              <a:avLst/>
              <a:gdLst>
                <a:gd name="textAreaLeft" fmla="*/ 0 w 71280"/>
                <a:gd name="textAreaRight" fmla="*/ 73080 w 71280"/>
                <a:gd name="textAreaTop" fmla="*/ 0 h 139680"/>
                <a:gd name="textAreaBottom" fmla="*/ 141480 h 139680"/>
              </a:gdLst>
              <a:ahLst/>
              <a:rect l="textAreaLeft" t="textAreaTop" r="textAreaRight" b="textAreaBottom"/>
              <a:pathLst>
                <a:path w="2299" h="444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grpSp>
      <p:sp>
        <p:nvSpPr>
          <p:cNvPr id="9315" name="Google Shape;9974;p62"/>
          <p:cNvSpPr/>
          <p:nvPr/>
        </p:nvSpPr>
        <p:spPr>
          <a:xfrm>
            <a:off x="3945240" y="1530720"/>
            <a:ext cx="379440" cy="310680"/>
          </a:xfrm>
          <a:custGeom>
            <a:avLst/>
            <a:gdLst>
              <a:gd name="textAreaLeft" fmla="*/ 0 w 379440"/>
              <a:gd name="textAreaRight" fmla="*/ 381240 w 379440"/>
              <a:gd name="textAreaTop" fmla="*/ 0 h 310680"/>
              <a:gd name="textAreaBottom" fmla="*/ 312480 h 310680"/>
            </a:gdLst>
            <a:ahLst/>
            <a:rect l="textAreaLeft" t="textAreaTop" r="textAreaRight" b="textAreaBottom"/>
            <a:pathLst>
              <a:path w="11967" h="9809">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316" name="Google Shape;9975;p62"/>
          <p:cNvGrpSpPr/>
          <p:nvPr/>
        </p:nvGrpSpPr>
        <p:grpSpPr>
          <a:xfrm>
            <a:off x="852480" y="1510920"/>
            <a:ext cx="351360" cy="350280"/>
            <a:chOff x="852480" y="1510920"/>
            <a:chExt cx="351360" cy="350280"/>
          </a:xfrm>
        </p:grpSpPr>
        <p:sp>
          <p:nvSpPr>
            <p:cNvPr id="9317" name="Google Shape;9976;p62"/>
            <p:cNvSpPr/>
            <p:nvPr/>
          </p:nvSpPr>
          <p:spPr>
            <a:xfrm>
              <a:off x="852480" y="1510920"/>
              <a:ext cx="351360" cy="186120"/>
            </a:xfrm>
            <a:custGeom>
              <a:avLst/>
              <a:gdLst>
                <a:gd name="textAreaLeft" fmla="*/ 0 w 351360"/>
                <a:gd name="textAreaRight" fmla="*/ 353160 w 351360"/>
                <a:gd name="textAreaTop" fmla="*/ 0 h 186120"/>
                <a:gd name="textAreaBottom" fmla="*/ 187920 h 186120"/>
              </a:gdLst>
              <a:ahLst/>
              <a:rect l="textAreaLeft" t="textAreaTop" r="textAreaRight" b="textAreaBottom"/>
              <a:pathLst>
                <a:path w="11086" h="5895">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18" name="Google Shape;9977;p62"/>
            <p:cNvSpPr/>
            <p:nvPr/>
          </p:nvSpPr>
          <p:spPr>
            <a:xfrm>
              <a:off x="852480" y="1609920"/>
              <a:ext cx="351360" cy="251280"/>
            </a:xfrm>
            <a:custGeom>
              <a:avLst/>
              <a:gdLst>
                <a:gd name="textAreaLeft" fmla="*/ 0 w 351360"/>
                <a:gd name="textAreaRight" fmla="*/ 353160 w 351360"/>
                <a:gd name="textAreaTop" fmla="*/ 0 h 251280"/>
                <a:gd name="textAreaBottom" fmla="*/ 253080 h 251280"/>
              </a:gdLst>
              <a:ahLst/>
              <a:rect l="textAreaLeft" t="textAreaTop" r="textAreaRight" b="textAreaBottom"/>
              <a:pathLst>
                <a:path w="11086" h="7942">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19" name="Google Shape;9978;p62"/>
            <p:cNvSpPr/>
            <p:nvPr/>
          </p:nvSpPr>
          <p:spPr>
            <a:xfrm>
              <a:off x="928440" y="1584360"/>
              <a:ext cx="196920" cy="138960"/>
            </a:xfrm>
            <a:custGeom>
              <a:avLst/>
              <a:gdLst>
                <a:gd name="textAreaLeft" fmla="*/ 0 w 196920"/>
                <a:gd name="textAreaRight" fmla="*/ 198720 w 196920"/>
                <a:gd name="textAreaTop" fmla="*/ 0 h 138960"/>
                <a:gd name="textAreaBottom" fmla="*/ 140760 h 138960"/>
              </a:gdLst>
              <a:ahLst/>
              <a:rect l="textAreaLeft" t="textAreaTop" r="textAreaRight" b="textAreaBottom"/>
              <a:pathLst>
                <a:path w="6240" h="4418">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w="0">
              <a:noFill/>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20" name="Google Shape;9979;p62"/>
          <p:cNvGrpSpPr/>
          <p:nvPr/>
        </p:nvGrpSpPr>
        <p:grpSpPr>
          <a:xfrm>
            <a:off x="1745280" y="1515600"/>
            <a:ext cx="341640" cy="340560"/>
            <a:chOff x="1745280" y="1515600"/>
            <a:chExt cx="341640" cy="340560"/>
          </a:xfrm>
        </p:grpSpPr>
        <p:sp>
          <p:nvSpPr>
            <p:cNvPr id="9321" name="Google Shape;9980;p62"/>
            <p:cNvSpPr/>
            <p:nvPr/>
          </p:nvSpPr>
          <p:spPr>
            <a:xfrm>
              <a:off x="1854360" y="1647000"/>
              <a:ext cx="20160" cy="19800"/>
            </a:xfrm>
            <a:custGeom>
              <a:avLst/>
              <a:gdLst>
                <a:gd name="textAreaLeft" fmla="*/ 0 w 20160"/>
                <a:gd name="textAreaRight" fmla="*/ 21960 w 20160"/>
                <a:gd name="textAreaTop" fmla="*/ 0 h 19800"/>
                <a:gd name="textAreaBottom" fmla="*/ 21600 h 19800"/>
              </a:gdLst>
              <a:ahLst/>
              <a:rect l="textAreaLeft" t="textAreaTop" r="textAreaRight" b="textAreaBottom"/>
              <a:pathLst>
                <a:path w="691" h="679">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322" name="Google Shape;9981;p62"/>
            <p:cNvSpPr/>
            <p:nvPr/>
          </p:nvSpPr>
          <p:spPr>
            <a:xfrm>
              <a:off x="1906200" y="1647000"/>
              <a:ext cx="19800" cy="19800"/>
            </a:xfrm>
            <a:custGeom>
              <a:avLst/>
              <a:gdLst>
                <a:gd name="textAreaLeft" fmla="*/ 0 w 19800"/>
                <a:gd name="textAreaRight" fmla="*/ 21600 w 19800"/>
                <a:gd name="textAreaTop" fmla="*/ 0 h 19800"/>
                <a:gd name="textAreaBottom" fmla="*/ 21600 h 19800"/>
              </a:gdLst>
              <a:ahLst/>
              <a:rect l="textAreaLeft" t="textAreaTop" r="textAreaRight" b="textAreaBottom"/>
              <a:pathLst>
                <a:path w="680" h="679">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323" name="Google Shape;9982;p62"/>
            <p:cNvSpPr/>
            <p:nvPr/>
          </p:nvSpPr>
          <p:spPr>
            <a:xfrm>
              <a:off x="1956960" y="1647000"/>
              <a:ext cx="20160" cy="19800"/>
            </a:xfrm>
            <a:custGeom>
              <a:avLst/>
              <a:gdLst>
                <a:gd name="textAreaLeft" fmla="*/ 0 w 20160"/>
                <a:gd name="textAreaRight" fmla="*/ 21960 w 20160"/>
                <a:gd name="textAreaTop" fmla="*/ 0 h 19800"/>
                <a:gd name="textAreaBottom" fmla="*/ 21600 h 19800"/>
              </a:gdLst>
              <a:ahLst/>
              <a:rect l="textAreaLeft" t="textAreaTop" r="textAreaRight" b="textAreaBottom"/>
              <a:pathLst>
                <a:path w="692" h="679">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324" name="Google Shape;9983;p62"/>
            <p:cNvSpPr/>
            <p:nvPr/>
          </p:nvSpPr>
          <p:spPr>
            <a:xfrm>
              <a:off x="1745280" y="1515600"/>
              <a:ext cx="341640" cy="340560"/>
            </a:xfrm>
            <a:custGeom>
              <a:avLst/>
              <a:gdLst>
                <a:gd name="textAreaLeft" fmla="*/ 0 w 341640"/>
                <a:gd name="textAreaRight" fmla="*/ 343440 w 341640"/>
                <a:gd name="textAreaTop" fmla="*/ 0 h 340560"/>
                <a:gd name="textAreaBottom" fmla="*/ 342360 h 340560"/>
              </a:gdLst>
              <a:ahLst/>
              <a:rect l="textAreaLeft" t="textAreaTop" r="textAreaRight" b="textAreaBottom"/>
              <a:pathLst>
                <a:path w="10776" h="10752">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325" name="Google Shape;9984;p62"/>
          <p:cNvSpPr/>
          <p:nvPr/>
        </p:nvSpPr>
        <p:spPr>
          <a:xfrm>
            <a:off x="3509280" y="1505520"/>
            <a:ext cx="363960" cy="361800"/>
          </a:xfrm>
          <a:custGeom>
            <a:avLst/>
            <a:gdLst>
              <a:gd name="textAreaLeft" fmla="*/ 0 w 363960"/>
              <a:gd name="textAreaRight" fmla="*/ 365760 w 363960"/>
              <a:gd name="textAreaTop" fmla="*/ 0 h 361800"/>
              <a:gd name="textAreaBottom" fmla="*/ 363600 h 361800"/>
            </a:gdLst>
            <a:ahLst/>
            <a:rect l="textAreaLeft" t="textAreaTop" r="textAreaRight" b="textAreaBottom"/>
            <a:pathLst>
              <a:path w="11478" h="11413">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326" name="Google Shape;9985;p62"/>
          <p:cNvGrpSpPr/>
          <p:nvPr/>
        </p:nvGrpSpPr>
        <p:grpSpPr>
          <a:xfrm>
            <a:off x="3042720" y="1529280"/>
            <a:ext cx="409680" cy="313920"/>
            <a:chOff x="3042720" y="1529280"/>
            <a:chExt cx="409680" cy="313920"/>
          </a:xfrm>
        </p:grpSpPr>
        <p:sp>
          <p:nvSpPr>
            <p:cNvPr id="9327" name="Google Shape;9986;p62"/>
            <p:cNvSpPr/>
            <p:nvPr/>
          </p:nvSpPr>
          <p:spPr>
            <a:xfrm>
              <a:off x="3042720" y="1529280"/>
              <a:ext cx="409680" cy="313920"/>
            </a:xfrm>
            <a:custGeom>
              <a:avLst/>
              <a:gdLst>
                <a:gd name="textAreaLeft" fmla="*/ 0 w 409680"/>
                <a:gd name="textAreaRight" fmla="*/ 411480 w 409680"/>
                <a:gd name="textAreaTop" fmla="*/ 0 h 313920"/>
                <a:gd name="textAreaBottom" fmla="*/ 315720 h 313920"/>
              </a:gdLst>
              <a:ahLst/>
              <a:rect l="textAreaLeft" t="textAreaTop" r="textAreaRight" b="textAreaBottom"/>
              <a:pathLst>
                <a:path w="12919" h="9907">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28" name="Google Shape;9987;p62"/>
            <p:cNvSpPr/>
            <p:nvPr/>
          </p:nvSpPr>
          <p:spPr>
            <a:xfrm>
              <a:off x="3078000" y="1558080"/>
              <a:ext cx="10440" cy="10800"/>
            </a:xfrm>
            <a:custGeom>
              <a:avLst/>
              <a:gdLst>
                <a:gd name="textAreaLeft" fmla="*/ 0 w 10440"/>
                <a:gd name="textAreaRight" fmla="*/ 12240 w 10440"/>
                <a:gd name="textAreaTop" fmla="*/ 0 h 10800"/>
                <a:gd name="textAreaBottom" fmla="*/ 12600 h 10800"/>
              </a:gdLst>
              <a:ahLst/>
              <a:rect l="textAreaLeft" t="textAreaTop" r="textAreaRight" b="textAreaBottom"/>
              <a:pathLst>
                <a:path w="382" h="394">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329" name="Google Shape;9988;p62"/>
            <p:cNvSpPr/>
            <p:nvPr/>
          </p:nvSpPr>
          <p:spPr>
            <a:xfrm>
              <a:off x="3099960" y="1558080"/>
              <a:ext cx="10800" cy="10800"/>
            </a:xfrm>
            <a:custGeom>
              <a:avLst/>
              <a:gdLst>
                <a:gd name="textAreaLeft" fmla="*/ 0 w 10800"/>
                <a:gd name="textAreaRight" fmla="*/ 12600 w 10800"/>
                <a:gd name="textAreaTop" fmla="*/ 0 h 10800"/>
                <a:gd name="textAreaBottom" fmla="*/ 12600 h 10800"/>
              </a:gdLst>
              <a:ahLst/>
              <a:rect l="textAreaLeft" t="textAreaTop" r="textAreaRight" b="textAreaBottom"/>
              <a:pathLst>
                <a:path w="394" h="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330" name="Google Shape;9989;p62"/>
            <p:cNvSpPr/>
            <p:nvPr/>
          </p:nvSpPr>
          <p:spPr>
            <a:xfrm>
              <a:off x="3122280" y="1558080"/>
              <a:ext cx="10800" cy="10800"/>
            </a:xfrm>
            <a:custGeom>
              <a:avLst/>
              <a:gdLst>
                <a:gd name="textAreaLeft" fmla="*/ 0 w 10800"/>
                <a:gd name="textAreaRight" fmla="*/ 12600 w 10800"/>
                <a:gd name="textAreaTop" fmla="*/ 0 h 10800"/>
                <a:gd name="textAreaBottom" fmla="*/ 12600 h 10800"/>
              </a:gdLst>
              <a:ahLst/>
              <a:rect l="textAreaLeft" t="textAreaTop" r="textAreaRight" b="textAreaBottom"/>
              <a:pathLst>
                <a:path w="394" h="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331" name="Google Shape;9990;p62"/>
            <p:cNvSpPr/>
            <p:nvPr/>
          </p:nvSpPr>
          <p:spPr>
            <a:xfrm>
              <a:off x="3342240" y="1558080"/>
              <a:ext cx="77760" cy="10800"/>
            </a:xfrm>
            <a:custGeom>
              <a:avLst/>
              <a:gdLst>
                <a:gd name="textAreaLeft" fmla="*/ 0 w 77760"/>
                <a:gd name="textAreaRight" fmla="*/ 79560 w 77760"/>
                <a:gd name="textAreaTop" fmla="*/ 0 h 10800"/>
                <a:gd name="textAreaBottom" fmla="*/ 12600 h 10800"/>
              </a:gdLst>
              <a:ahLst/>
              <a:rect l="textAreaLeft" t="textAreaTop" r="textAreaRight" b="textAreaBottom"/>
              <a:pathLst>
                <a:path w="2501" h="394">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332" name="Google Shape;9991;p62"/>
            <p:cNvSpPr/>
            <p:nvPr/>
          </p:nvSpPr>
          <p:spPr>
            <a:xfrm>
              <a:off x="3306240" y="1558080"/>
              <a:ext cx="25200" cy="10800"/>
            </a:xfrm>
            <a:custGeom>
              <a:avLst/>
              <a:gdLst>
                <a:gd name="textAreaLeft" fmla="*/ 0 w 25200"/>
                <a:gd name="textAreaRight" fmla="*/ 27000 w 25200"/>
                <a:gd name="textAreaTop" fmla="*/ 0 h 10800"/>
                <a:gd name="textAreaBottom" fmla="*/ 12600 h 10800"/>
              </a:gdLst>
              <a:ahLst/>
              <a:rect l="textAreaLeft" t="textAreaTop" r="textAreaRight" b="textAreaBottom"/>
              <a:pathLst>
                <a:path w="846" h="394">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333" name="Google Shape;9992;p62"/>
            <p:cNvSpPr/>
            <p:nvPr/>
          </p:nvSpPr>
          <p:spPr>
            <a:xfrm>
              <a:off x="3165120" y="1622880"/>
              <a:ext cx="165240" cy="119880"/>
            </a:xfrm>
            <a:custGeom>
              <a:avLst/>
              <a:gdLst>
                <a:gd name="textAreaLeft" fmla="*/ 0 w 165240"/>
                <a:gd name="textAreaRight" fmla="*/ 167040 w 165240"/>
                <a:gd name="textAreaTop" fmla="*/ 0 h 119880"/>
                <a:gd name="textAreaBottom" fmla="*/ 121680 h 119880"/>
              </a:gdLst>
              <a:ahLst/>
              <a:rect l="textAreaLeft" t="textAreaTop" r="textAreaRight" b="textAreaBottom"/>
              <a:pathLst>
                <a:path w="5239" h="3822">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w="0">
              <a:noFill/>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9334" name="Google Shape;9993;p62"/>
            <p:cNvSpPr/>
            <p:nvPr/>
          </p:nvSpPr>
          <p:spPr>
            <a:xfrm>
              <a:off x="3222720" y="1657080"/>
              <a:ext cx="52560" cy="51840"/>
            </a:xfrm>
            <a:custGeom>
              <a:avLst/>
              <a:gdLst>
                <a:gd name="textAreaLeft" fmla="*/ 0 w 52560"/>
                <a:gd name="textAreaRight" fmla="*/ 54360 w 52560"/>
                <a:gd name="textAreaTop" fmla="*/ 0 h 51840"/>
                <a:gd name="textAreaBottom" fmla="*/ 53640 h 51840"/>
              </a:gdLst>
              <a:ahLst/>
              <a:rect l="textAreaLeft" t="textAreaTop" r="textAreaRight" b="textAreaBottom"/>
              <a:pathLst>
                <a:path w="1704" h="1683">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w="0">
              <a:noFill/>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9335" name="Google Shape;9994;p62"/>
            <p:cNvSpPr/>
            <p:nvPr/>
          </p:nvSpPr>
          <p:spPr>
            <a:xfrm>
              <a:off x="3087360" y="1800720"/>
              <a:ext cx="158760" cy="10800"/>
            </a:xfrm>
            <a:custGeom>
              <a:avLst/>
              <a:gdLst>
                <a:gd name="textAreaLeft" fmla="*/ 0 w 158760"/>
                <a:gd name="textAreaRight" fmla="*/ 160560 w 158760"/>
                <a:gd name="textAreaTop" fmla="*/ 0 h 10800"/>
                <a:gd name="textAreaBottom" fmla="*/ 12600 h 10800"/>
              </a:gdLst>
              <a:ahLst/>
              <a:rect l="textAreaLeft" t="textAreaTop" r="textAreaRight" b="textAreaBottom"/>
              <a:pathLst>
                <a:path w="5037" h="393">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336" name="Google Shape;9995;p62"/>
            <p:cNvSpPr/>
            <p:nvPr/>
          </p:nvSpPr>
          <p:spPr>
            <a:xfrm>
              <a:off x="3368880" y="1800360"/>
              <a:ext cx="41760" cy="10440"/>
            </a:xfrm>
            <a:custGeom>
              <a:avLst/>
              <a:gdLst>
                <a:gd name="textAreaLeft" fmla="*/ 0 w 41760"/>
                <a:gd name="textAreaRight" fmla="*/ 43560 w 41760"/>
                <a:gd name="textAreaTop" fmla="*/ 0 h 10440"/>
                <a:gd name="textAreaBottom" fmla="*/ 12240 h 10440"/>
              </a:gdLst>
              <a:ahLst/>
              <a:rect l="textAreaLeft" t="textAreaTop" r="textAreaRight" b="textAreaBottom"/>
              <a:pathLst>
                <a:path w="1371" h="382">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37" name="Google Shape;9996;p62"/>
          <p:cNvGrpSpPr/>
          <p:nvPr/>
        </p:nvGrpSpPr>
        <p:grpSpPr>
          <a:xfrm>
            <a:off x="2629440" y="1544760"/>
            <a:ext cx="348840" cy="282600"/>
            <a:chOff x="2629440" y="1544760"/>
            <a:chExt cx="348840" cy="282600"/>
          </a:xfrm>
        </p:grpSpPr>
        <p:sp>
          <p:nvSpPr>
            <p:cNvPr id="9338" name="Google Shape;9997;p62"/>
            <p:cNvSpPr/>
            <p:nvPr/>
          </p:nvSpPr>
          <p:spPr>
            <a:xfrm>
              <a:off x="2835720" y="1818360"/>
              <a:ext cx="8640" cy="9000"/>
            </a:xfrm>
            <a:custGeom>
              <a:avLst/>
              <a:gdLst>
                <a:gd name="textAreaLeft" fmla="*/ 0 w 8640"/>
                <a:gd name="textAreaRight" fmla="*/ 10440 w 8640"/>
                <a:gd name="textAreaTop" fmla="*/ 0 h 9000"/>
                <a:gd name="textAreaBottom" fmla="*/ 10800 h 9000"/>
              </a:gdLst>
              <a:ahLst/>
              <a:rect l="textAreaLeft" t="textAreaTop" r="textAreaRight" b="textAreaBottom"/>
              <a:pathLst>
                <a:path w="323" h="335">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39" name="Google Shape;9998;p62"/>
            <p:cNvSpPr/>
            <p:nvPr/>
          </p:nvSpPr>
          <p:spPr>
            <a:xfrm>
              <a:off x="2629440" y="1544760"/>
              <a:ext cx="316800" cy="282600"/>
            </a:xfrm>
            <a:custGeom>
              <a:avLst/>
              <a:gdLst>
                <a:gd name="textAreaLeft" fmla="*/ 0 w 316800"/>
                <a:gd name="textAreaRight" fmla="*/ 318600 w 316800"/>
                <a:gd name="textAreaTop" fmla="*/ 0 h 282600"/>
                <a:gd name="textAreaBottom" fmla="*/ 284400 h 282600"/>
              </a:gdLst>
              <a:ahLst/>
              <a:rect l="textAreaLeft" t="textAreaTop" r="textAreaRight" b="textAreaBottom"/>
              <a:pathLst>
                <a:path w="10002" h="8931">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40" name="Google Shape;9999;p62"/>
            <p:cNvSpPr/>
            <p:nvPr/>
          </p:nvSpPr>
          <p:spPr>
            <a:xfrm>
              <a:off x="2877120" y="1818360"/>
              <a:ext cx="28800" cy="9000"/>
            </a:xfrm>
            <a:custGeom>
              <a:avLst/>
              <a:gdLst>
                <a:gd name="textAreaLeft" fmla="*/ 0 w 28800"/>
                <a:gd name="textAreaRight" fmla="*/ 30600 w 28800"/>
                <a:gd name="textAreaTop" fmla="*/ 0 h 9000"/>
                <a:gd name="textAreaBottom" fmla="*/ 10800 h 9000"/>
              </a:gdLst>
              <a:ahLst/>
              <a:rect l="textAreaLeft" t="textAreaTop" r="textAreaRight" b="textAreaBottom"/>
              <a:pathLst>
                <a:path w="965" h="33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41" name="Google Shape;10000;p62"/>
            <p:cNvSpPr/>
            <p:nvPr/>
          </p:nvSpPr>
          <p:spPr>
            <a:xfrm>
              <a:off x="2969280" y="1818360"/>
              <a:ext cx="9000" cy="9000"/>
            </a:xfrm>
            <a:custGeom>
              <a:avLst/>
              <a:gdLst>
                <a:gd name="textAreaLeft" fmla="*/ 0 w 9000"/>
                <a:gd name="textAreaRight" fmla="*/ 10800 w 9000"/>
                <a:gd name="textAreaTop" fmla="*/ 0 h 9000"/>
                <a:gd name="textAreaBottom" fmla="*/ 10800 h 9000"/>
              </a:gdLst>
              <a:ahLst/>
              <a:rect l="textAreaLeft" t="textAreaTop" r="textAreaRight" b="textAreaBottom"/>
              <a:pathLst>
                <a:path w="335" h="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342" name="Google Shape;10001;p62"/>
            <p:cNvSpPr/>
            <p:nvPr/>
          </p:nvSpPr>
          <p:spPr>
            <a:xfrm>
              <a:off x="2916720" y="1818360"/>
              <a:ext cx="32760" cy="9000"/>
            </a:xfrm>
            <a:custGeom>
              <a:avLst/>
              <a:gdLst>
                <a:gd name="textAreaLeft" fmla="*/ 0 w 32760"/>
                <a:gd name="textAreaRight" fmla="*/ 34560 w 32760"/>
                <a:gd name="textAreaTop" fmla="*/ 0 h 9000"/>
                <a:gd name="textAreaBottom" fmla="*/ 10800 h 9000"/>
              </a:gdLst>
              <a:ahLst/>
              <a:rect l="textAreaLeft" t="textAreaTop" r="textAreaRight" b="textAreaBottom"/>
              <a:pathLst>
                <a:path w="1085" h="33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43" name="Google Shape;10002;p62"/>
          <p:cNvGrpSpPr/>
          <p:nvPr/>
        </p:nvGrpSpPr>
        <p:grpSpPr>
          <a:xfrm>
            <a:off x="5304960" y="1502640"/>
            <a:ext cx="366120" cy="363240"/>
            <a:chOff x="5304960" y="1502640"/>
            <a:chExt cx="366120" cy="363240"/>
          </a:xfrm>
        </p:grpSpPr>
        <p:sp>
          <p:nvSpPr>
            <p:cNvPr id="9344" name="Google Shape;10003;p62"/>
            <p:cNvSpPr/>
            <p:nvPr/>
          </p:nvSpPr>
          <p:spPr>
            <a:xfrm>
              <a:off x="5304960" y="1502640"/>
              <a:ext cx="259560" cy="363240"/>
            </a:xfrm>
            <a:custGeom>
              <a:avLst/>
              <a:gdLst>
                <a:gd name="textAreaLeft" fmla="*/ 0 w 259560"/>
                <a:gd name="textAreaRight" fmla="*/ 261360 w 259560"/>
                <a:gd name="textAreaTop" fmla="*/ 0 h 363240"/>
                <a:gd name="textAreaBottom" fmla="*/ 365040 h 363240"/>
              </a:gdLst>
              <a:ahLst/>
              <a:rect l="textAreaLeft" t="textAreaTop" r="textAreaRight" b="textAreaBottom"/>
              <a:pathLst>
                <a:path w="8204" h="11465">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45" name="Google Shape;10004;p62"/>
            <p:cNvSpPr/>
            <p:nvPr/>
          </p:nvSpPr>
          <p:spPr>
            <a:xfrm>
              <a:off x="5495040" y="1503000"/>
              <a:ext cx="176040" cy="231480"/>
            </a:xfrm>
            <a:custGeom>
              <a:avLst/>
              <a:gdLst>
                <a:gd name="textAreaLeft" fmla="*/ 0 w 176040"/>
                <a:gd name="textAreaRight" fmla="*/ 177840 w 176040"/>
                <a:gd name="textAreaTop" fmla="*/ 0 h 231480"/>
                <a:gd name="textAreaBottom" fmla="*/ 233280 h 231480"/>
              </a:gdLst>
              <a:ahLst/>
              <a:rect l="textAreaLeft" t="textAreaTop" r="textAreaRight" b="textAreaBottom"/>
              <a:pathLst>
                <a:path w="5584" h="7319">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46" name="Google Shape;10005;p62"/>
          <p:cNvGrpSpPr/>
          <p:nvPr/>
        </p:nvGrpSpPr>
        <p:grpSpPr>
          <a:xfrm>
            <a:off x="7100280" y="1500120"/>
            <a:ext cx="366480" cy="365040"/>
            <a:chOff x="7100280" y="1500120"/>
            <a:chExt cx="366480" cy="365040"/>
          </a:xfrm>
        </p:grpSpPr>
        <p:sp>
          <p:nvSpPr>
            <p:cNvPr id="9347" name="Google Shape;10006;p62"/>
            <p:cNvSpPr/>
            <p:nvPr/>
          </p:nvSpPr>
          <p:spPr>
            <a:xfrm>
              <a:off x="7328520" y="1501200"/>
              <a:ext cx="137880" cy="95400"/>
            </a:xfrm>
            <a:custGeom>
              <a:avLst/>
              <a:gdLst>
                <a:gd name="textAreaLeft" fmla="*/ 0 w 137880"/>
                <a:gd name="textAreaRight" fmla="*/ 139680 w 137880"/>
                <a:gd name="textAreaTop" fmla="*/ 0 h 95400"/>
                <a:gd name="textAreaBottom" fmla="*/ 97200 h 95400"/>
              </a:gdLst>
              <a:ahLst/>
              <a:rect l="textAreaLeft" t="textAreaTop" r="textAreaRight" b="textAreaBottom"/>
              <a:pathLst>
                <a:path w="4388" h="3049">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9348" name="Google Shape;10007;p62"/>
            <p:cNvSpPr/>
            <p:nvPr/>
          </p:nvSpPr>
          <p:spPr>
            <a:xfrm>
              <a:off x="7100280" y="1500120"/>
              <a:ext cx="190800" cy="306000"/>
            </a:xfrm>
            <a:custGeom>
              <a:avLst/>
              <a:gdLst>
                <a:gd name="textAreaLeft" fmla="*/ 0 w 190800"/>
                <a:gd name="textAreaRight" fmla="*/ 192600 w 190800"/>
                <a:gd name="textAreaTop" fmla="*/ 0 h 306000"/>
                <a:gd name="textAreaBottom" fmla="*/ 307800 h 306000"/>
              </a:gdLst>
              <a:ahLst/>
              <a:rect l="textAreaLeft" t="textAreaTop" r="textAreaRight" b="textAreaBottom"/>
              <a:pathLst>
                <a:path w="6049" h="9667">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49" name="Google Shape;10008;p62"/>
            <p:cNvSpPr/>
            <p:nvPr/>
          </p:nvSpPr>
          <p:spPr>
            <a:xfrm>
              <a:off x="7160040" y="176616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7" h="596">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350" name="Google Shape;10009;p62"/>
            <p:cNvSpPr/>
            <p:nvPr/>
          </p:nvSpPr>
          <p:spPr>
            <a:xfrm>
              <a:off x="7295400" y="154008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9">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351" name="Google Shape;10010;p62"/>
            <p:cNvSpPr/>
            <p:nvPr/>
          </p:nvSpPr>
          <p:spPr>
            <a:xfrm>
              <a:off x="7337880" y="163152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7" h="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352" name="Google Shape;10011;p62"/>
            <p:cNvSpPr/>
            <p:nvPr/>
          </p:nvSpPr>
          <p:spPr>
            <a:xfrm>
              <a:off x="7275240" y="161280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353" name="Google Shape;10012;p62"/>
            <p:cNvSpPr/>
            <p:nvPr/>
          </p:nvSpPr>
          <p:spPr>
            <a:xfrm>
              <a:off x="7248960" y="168804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7" h="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354" name="Google Shape;10013;p62"/>
            <p:cNvSpPr/>
            <p:nvPr/>
          </p:nvSpPr>
          <p:spPr>
            <a:xfrm>
              <a:off x="7413480" y="158760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7">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355" name="Google Shape;10014;p62"/>
            <p:cNvSpPr/>
            <p:nvPr/>
          </p:nvSpPr>
          <p:spPr>
            <a:xfrm>
              <a:off x="7114320" y="183276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7">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356" name="Google Shape;10015;p62"/>
            <p:cNvSpPr/>
            <p:nvPr/>
          </p:nvSpPr>
          <p:spPr>
            <a:xfrm>
              <a:off x="7129080" y="178560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7">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357" name="Google Shape;10016;p62"/>
            <p:cNvSpPr/>
            <p:nvPr/>
          </p:nvSpPr>
          <p:spPr>
            <a:xfrm>
              <a:off x="7148160" y="1815480"/>
              <a:ext cx="17280" cy="17280"/>
            </a:xfrm>
            <a:custGeom>
              <a:avLst/>
              <a:gdLst>
                <a:gd name="textAreaLeft" fmla="*/ 0 w 17280"/>
                <a:gd name="textAreaRight" fmla="*/ 19080 w 17280"/>
                <a:gd name="textAreaTop" fmla="*/ 0 h 17280"/>
                <a:gd name="textAreaBottom" fmla="*/ 19080 h 17280"/>
              </a:gdLst>
              <a:ahLst/>
              <a:rect l="textAreaLeft" t="textAreaTop" r="textAreaRight" b="textAreaBottom"/>
              <a:pathLst>
                <a:path w="596" h="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358" name="Google Shape;10017;p62"/>
            <p:cNvSpPr/>
            <p:nvPr/>
          </p:nvSpPr>
          <p:spPr>
            <a:xfrm>
              <a:off x="7158600" y="1661400"/>
              <a:ext cx="206280" cy="203760"/>
            </a:xfrm>
            <a:custGeom>
              <a:avLst/>
              <a:gdLst>
                <a:gd name="textAreaLeft" fmla="*/ 0 w 206280"/>
                <a:gd name="textAreaRight" fmla="*/ 208080 w 206280"/>
                <a:gd name="textAreaTop" fmla="*/ 0 h 203760"/>
                <a:gd name="textAreaBottom" fmla="*/ 205560 h 203760"/>
              </a:gdLst>
              <a:ahLst/>
              <a:rect l="textAreaLeft" t="textAreaTop" r="textAreaRight" b="textAreaBottom"/>
              <a:pathLst>
                <a:path w="6537" h="6456">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59" name="Google Shape;10018;p62"/>
            <p:cNvSpPr/>
            <p:nvPr/>
          </p:nvSpPr>
          <p:spPr>
            <a:xfrm>
              <a:off x="7374600" y="1635840"/>
              <a:ext cx="92160" cy="26640"/>
            </a:xfrm>
            <a:custGeom>
              <a:avLst/>
              <a:gdLst>
                <a:gd name="textAreaLeft" fmla="*/ 0 w 92160"/>
                <a:gd name="textAreaRight" fmla="*/ 93960 w 92160"/>
                <a:gd name="textAreaTop" fmla="*/ 0 h 26640"/>
                <a:gd name="textAreaBottom" fmla="*/ 28440 h 26640"/>
              </a:gdLst>
              <a:ahLst/>
              <a:rect l="textAreaLeft" t="textAreaTop" r="textAreaRight" b="textAreaBottom"/>
              <a:pathLst>
                <a:path w="2944" h="89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grpSp>
      <p:sp>
        <p:nvSpPr>
          <p:cNvPr id="9360" name="Google Shape;10019;p62"/>
          <p:cNvSpPr/>
          <p:nvPr/>
        </p:nvSpPr>
        <p:spPr>
          <a:xfrm>
            <a:off x="7539480" y="1500120"/>
            <a:ext cx="371160" cy="365040"/>
          </a:xfrm>
          <a:custGeom>
            <a:avLst/>
            <a:gdLst>
              <a:gd name="textAreaLeft" fmla="*/ 0 w 371160"/>
              <a:gd name="textAreaRight" fmla="*/ 372960 w 371160"/>
              <a:gd name="textAreaTop" fmla="*/ 0 h 365040"/>
              <a:gd name="textAreaBottom" fmla="*/ 366840 h 365040"/>
            </a:gdLst>
            <a:ahLst/>
            <a:rect l="textAreaLeft" t="textAreaTop" r="textAreaRight" b="textAreaBottom"/>
            <a:pathLst>
              <a:path w="11708" h="11513">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361" name="Google Shape;10020;p62"/>
          <p:cNvGrpSpPr/>
          <p:nvPr/>
        </p:nvGrpSpPr>
        <p:grpSpPr>
          <a:xfrm>
            <a:off x="6649200" y="1500120"/>
            <a:ext cx="388440" cy="365400"/>
            <a:chOff x="6649200" y="1500120"/>
            <a:chExt cx="388440" cy="365400"/>
          </a:xfrm>
        </p:grpSpPr>
        <p:sp>
          <p:nvSpPr>
            <p:cNvPr id="9362" name="Google Shape;10021;p62"/>
            <p:cNvSpPr/>
            <p:nvPr/>
          </p:nvSpPr>
          <p:spPr>
            <a:xfrm>
              <a:off x="6649200" y="1500120"/>
              <a:ext cx="388440" cy="365400"/>
            </a:xfrm>
            <a:custGeom>
              <a:avLst/>
              <a:gdLst>
                <a:gd name="textAreaLeft" fmla="*/ 0 w 388440"/>
                <a:gd name="textAreaRight" fmla="*/ 390240 w 388440"/>
                <a:gd name="textAreaTop" fmla="*/ 0 h 365400"/>
                <a:gd name="textAreaBottom" fmla="*/ 367200 h 365400"/>
              </a:gdLst>
              <a:ahLst/>
              <a:rect l="textAreaLeft" t="textAreaTop" r="textAreaRight" b="textAreaBottom"/>
              <a:pathLst>
                <a:path w="12252" h="11523">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63" name="Google Shape;10022;p62"/>
            <p:cNvSpPr/>
            <p:nvPr/>
          </p:nvSpPr>
          <p:spPr>
            <a:xfrm>
              <a:off x="6759360" y="1602360"/>
              <a:ext cx="160200" cy="159480"/>
            </a:xfrm>
            <a:custGeom>
              <a:avLst/>
              <a:gdLst>
                <a:gd name="textAreaLeft" fmla="*/ 0 w 160200"/>
                <a:gd name="textAreaRight" fmla="*/ 162000 w 160200"/>
                <a:gd name="textAreaTop" fmla="*/ 0 h 159480"/>
                <a:gd name="textAreaBottom" fmla="*/ 161280 h 159480"/>
              </a:gdLst>
              <a:ahLst/>
              <a:rect l="textAreaLeft" t="textAreaTop" r="textAreaRight" b="textAreaBottom"/>
              <a:pathLst>
                <a:path w="5085" h="5067">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w="0">
              <a:noFill/>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9364" name="Google Shape;10023;p62"/>
            <p:cNvSpPr/>
            <p:nvPr/>
          </p:nvSpPr>
          <p:spPr>
            <a:xfrm>
              <a:off x="6718320" y="1625040"/>
              <a:ext cx="13320" cy="12600"/>
            </a:xfrm>
            <a:custGeom>
              <a:avLst/>
              <a:gdLst>
                <a:gd name="textAreaLeft" fmla="*/ 0 w 13320"/>
                <a:gd name="textAreaRight" fmla="*/ 15120 w 13320"/>
                <a:gd name="textAreaTop" fmla="*/ 0 h 12600"/>
                <a:gd name="textAreaBottom" fmla="*/ 14400 h 12600"/>
              </a:gdLst>
              <a:ahLst/>
              <a:rect l="textAreaLeft" t="textAreaTop" r="textAreaRight" b="textAreaBottom"/>
              <a:pathLst>
                <a:path w="478" h="447">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365" name="Google Shape;10024;p62"/>
            <p:cNvSpPr/>
            <p:nvPr/>
          </p:nvSpPr>
          <p:spPr>
            <a:xfrm>
              <a:off x="6712200" y="1587960"/>
              <a:ext cx="14760" cy="12240"/>
            </a:xfrm>
            <a:custGeom>
              <a:avLst/>
              <a:gdLst>
                <a:gd name="textAreaLeft" fmla="*/ 0 w 14760"/>
                <a:gd name="textAreaRight" fmla="*/ 16560 w 14760"/>
                <a:gd name="textAreaTop" fmla="*/ 0 h 12240"/>
                <a:gd name="textAreaBottom" fmla="*/ 14040 h 12240"/>
              </a:gdLst>
              <a:ahLst/>
              <a:rect l="textAreaLeft" t="textAreaTop" r="textAreaRight" b="textAreaBottom"/>
              <a:pathLst>
                <a:path w="519" h="441">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366" name="Google Shape;10025;p62"/>
            <p:cNvSpPr/>
            <p:nvPr/>
          </p:nvSpPr>
          <p:spPr>
            <a:xfrm>
              <a:off x="6744960" y="1554840"/>
              <a:ext cx="14760" cy="12600"/>
            </a:xfrm>
            <a:custGeom>
              <a:avLst/>
              <a:gdLst>
                <a:gd name="textAreaLeft" fmla="*/ 0 w 14760"/>
                <a:gd name="textAreaRight" fmla="*/ 16560 w 14760"/>
                <a:gd name="textAreaTop" fmla="*/ 0 h 12600"/>
                <a:gd name="textAreaBottom" fmla="*/ 14400 h 12600"/>
              </a:gdLst>
              <a:ahLst/>
              <a:rect l="textAreaLeft" t="textAreaTop" r="textAreaRight" b="textAreaBottom"/>
              <a:pathLst>
                <a:path w="522" h="451">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367" name="Google Shape;10026;p62"/>
            <p:cNvSpPr/>
            <p:nvPr/>
          </p:nvSpPr>
          <p:spPr>
            <a:xfrm>
              <a:off x="6750000" y="1593720"/>
              <a:ext cx="13680" cy="12240"/>
            </a:xfrm>
            <a:custGeom>
              <a:avLst/>
              <a:gdLst>
                <a:gd name="textAreaLeft" fmla="*/ 0 w 13680"/>
                <a:gd name="textAreaRight" fmla="*/ 15480 w 13680"/>
                <a:gd name="textAreaTop" fmla="*/ 0 h 12240"/>
                <a:gd name="textAreaBottom" fmla="*/ 14040 h 12240"/>
              </a:gdLst>
              <a:ahLst/>
              <a:rect l="textAreaLeft" t="textAreaTop" r="textAreaRight" b="textAreaBottom"/>
              <a:pathLst>
                <a:path w="489" h="438">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368" name="Google Shape;10027;p62"/>
            <p:cNvSpPr/>
            <p:nvPr/>
          </p:nvSpPr>
          <p:spPr>
            <a:xfrm>
              <a:off x="6782400" y="1561680"/>
              <a:ext cx="14760" cy="12600"/>
            </a:xfrm>
            <a:custGeom>
              <a:avLst/>
              <a:gdLst>
                <a:gd name="textAreaLeft" fmla="*/ 0 w 14760"/>
                <a:gd name="textAreaRight" fmla="*/ 16560 w 14760"/>
                <a:gd name="textAreaTop" fmla="*/ 0 h 12600"/>
                <a:gd name="textAreaBottom" fmla="*/ 14400 h 12600"/>
              </a:gdLst>
              <a:ahLst/>
              <a:rect l="textAreaLeft" t="textAreaTop" r="textAreaRight" b="textAreaBottom"/>
              <a:pathLst>
                <a:path w="524" h="45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369" name="Google Shape;10028;p62"/>
            <p:cNvSpPr/>
            <p:nvPr/>
          </p:nvSpPr>
          <p:spPr>
            <a:xfrm>
              <a:off x="6884640" y="1791720"/>
              <a:ext cx="13320" cy="12600"/>
            </a:xfrm>
            <a:custGeom>
              <a:avLst/>
              <a:gdLst>
                <a:gd name="textAreaLeft" fmla="*/ 0 w 13320"/>
                <a:gd name="textAreaRight" fmla="*/ 15120 w 13320"/>
                <a:gd name="textAreaTop" fmla="*/ 0 h 12600"/>
                <a:gd name="textAreaBottom" fmla="*/ 14400 h 12600"/>
              </a:gdLst>
              <a:ahLst/>
              <a:rect l="textAreaLeft" t="textAreaTop" r="textAreaRight" b="textAreaBottom"/>
              <a:pathLst>
                <a:path w="478" h="447">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370" name="Google Shape;10029;p62"/>
            <p:cNvSpPr/>
            <p:nvPr/>
          </p:nvSpPr>
          <p:spPr>
            <a:xfrm>
              <a:off x="6922440" y="1797840"/>
              <a:ext cx="13320" cy="12600"/>
            </a:xfrm>
            <a:custGeom>
              <a:avLst/>
              <a:gdLst>
                <a:gd name="textAreaLeft" fmla="*/ 0 w 13320"/>
                <a:gd name="textAreaRight" fmla="*/ 15120 w 13320"/>
                <a:gd name="textAreaTop" fmla="*/ 0 h 12600"/>
                <a:gd name="textAreaBottom" fmla="*/ 14400 h 12600"/>
              </a:gdLst>
              <a:ahLst/>
              <a:rect l="textAreaLeft" t="textAreaTop" r="textAreaRight" b="textAreaBottom"/>
              <a:pathLst>
                <a:path w="477" h="448">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371" name="Google Shape;10030;p62"/>
            <p:cNvSpPr/>
            <p:nvPr/>
          </p:nvSpPr>
          <p:spPr>
            <a:xfrm>
              <a:off x="6954840" y="1765080"/>
              <a:ext cx="13320" cy="12600"/>
            </a:xfrm>
            <a:custGeom>
              <a:avLst/>
              <a:gdLst>
                <a:gd name="textAreaLeft" fmla="*/ 0 w 13320"/>
                <a:gd name="textAreaRight" fmla="*/ 15120 w 13320"/>
                <a:gd name="textAreaTop" fmla="*/ 0 h 12600"/>
                <a:gd name="textAreaBottom" fmla="*/ 14400 h 12600"/>
              </a:gdLst>
              <a:ahLst/>
              <a:rect l="textAreaLeft" t="textAreaTop" r="textAreaRight" b="textAreaBottom"/>
              <a:pathLst>
                <a:path w="477" h="448">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372" name="Google Shape;10031;p62"/>
            <p:cNvSpPr/>
            <p:nvPr/>
          </p:nvSpPr>
          <p:spPr>
            <a:xfrm>
              <a:off x="6916680" y="1759680"/>
              <a:ext cx="14760" cy="12600"/>
            </a:xfrm>
            <a:custGeom>
              <a:avLst/>
              <a:gdLst>
                <a:gd name="textAreaLeft" fmla="*/ 0 w 14760"/>
                <a:gd name="textAreaRight" fmla="*/ 16560 w 14760"/>
                <a:gd name="textAreaTop" fmla="*/ 0 h 12600"/>
                <a:gd name="textAreaBottom" fmla="*/ 14400 h 12600"/>
              </a:gdLst>
              <a:ahLst/>
              <a:rect l="textAreaLeft" t="textAreaTop" r="textAreaRight" b="textAreaBottom"/>
              <a:pathLst>
                <a:path w="525" h="45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373" name="Google Shape;10032;p62"/>
            <p:cNvSpPr/>
            <p:nvPr/>
          </p:nvSpPr>
          <p:spPr>
            <a:xfrm>
              <a:off x="6948360" y="1727640"/>
              <a:ext cx="15120" cy="12600"/>
            </a:xfrm>
            <a:custGeom>
              <a:avLst/>
              <a:gdLst>
                <a:gd name="textAreaLeft" fmla="*/ 0 w 15120"/>
                <a:gd name="textAreaRight" fmla="*/ 16920 w 15120"/>
                <a:gd name="textAreaTop" fmla="*/ 0 h 12600"/>
                <a:gd name="textAreaBottom" fmla="*/ 14400 h 12600"/>
              </a:gdLst>
              <a:ahLst/>
              <a:rect l="textAreaLeft" t="textAreaTop" r="textAreaRight" b="textAreaBottom"/>
              <a:pathLst>
                <a:path w="533" h="451">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74" name="Google Shape;10033;p62"/>
          <p:cNvGrpSpPr/>
          <p:nvPr/>
        </p:nvGrpSpPr>
        <p:grpSpPr>
          <a:xfrm>
            <a:off x="5747040" y="1543680"/>
            <a:ext cx="385200" cy="278640"/>
            <a:chOff x="5747040" y="1543680"/>
            <a:chExt cx="385200" cy="278640"/>
          </a:xfrm>
        </p:grpSpPr>
        <p:sp>
          <p:nvSpPr>
            <p:cNvPr id="9375" name="Google Shape;10034;p62"/>
            <p:cNvSpPr/>
            <p:nvPr/>
          </p:nvSpPr>
          <p:spPr>
            <a:xfrm>
              <a:off x="5747040" y="1543680"/>
              <a:ext cx="184320" cy="277920"/>
            </a:xfrm>
            <a:custGeom>
              <a:avLst/>
              <a:gdLst>
                <a:gd name="textAreaLeft" fmla="*/ 0 w 184320"/>
                <a:gd name="textAreaRight" fmla="*/ 186120 w 184320"/>
                <a:gd name="textAreaTop" fmla="*/ 0 h 277920"/>
                <a:gd name="textAreaBottom" fmla="*/ 279720 h 277920"/>
              </a:gdLst>
              <a:ahLst/>
              <a:rect l="textAreaLeft" t="textAreaTop" r="textAreaRight" b="textAreaBottom"/>
              <a:pathLst>
                <a:path w="5847" h="877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76" name="Google Shape;10035;p62"/>
            <p:cNvSpPr/>
            <p:nvPr/>
          </p:nvSpPr>
          <p:spPr>
            <a:xfrm>
              <a:off x="5949000" y="1544040"/>
              <a:ext cx="183240" cy="278280"/>
            </a:xfrm>
            <a:custGeom>
              <a:avLst/>
              <a:gdLst>
                <a:gd name="textAreaLeft" fmla="*/ 0 w 183240"/>
                <a:gd name="textAreaRight" fmla="*/ 185040 w 183240"/>
                <a:gd name="textAreaTop" fmla="*/ 0 h 278280"/>
                <a:gd name="textAreaBottom" fmla="*/ 280080 h 278280"/>
              </a:gdLst>
              <a:ahLst/>
              <a:rect l="textAreaLeft" t="textAreaTop" r="textAreaRight" b="textAreaBottom"/>
              <a:pathLst>
                <a:path w="5811" h="8787">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77" name="Google Shape;10036;p62"/>
          <p:cNvGrpSpPr/>
          <p:nvPr/>
        </p:nvGrpSpPr>
        <p:grpSpPr>
          <a:xfrm>
            <a:off x="6196680" y="1525320"/>
            <a:ext cx="367560" cy="315720"/>
            <a:chOff x="6196680" y="1525320"/>
            <a:chExt cx="367560" cy="315720"/>
          </a:xfrm>
        </p:grpSpPr>
        <p:sp>
          <p:nvSpPr>
            <p:cNvPr id="9378" name="Google Shape;10037;p62"/>
            <p:cNvSpPr/>
            <p:nvPr/>
          </p:nvSpPr>
          <p:spPr>
            <a:xfrm>
              <a:off x="6285600" y="1697040"/>
              <a:ext cx="192240" cy="144000"/>
            </a:xfrm>
            <a:custGeom>
              <a:avLst/>
              <a:gdLst>
                <a:gd name="textAreaLeft" fmla="*/ 0 w 192240"/>
                <a:gd name="textAreaRight" fmla="*/ 194040 w 192240"/>
                <a:gd name="textAreaTop" fmla="*/ 0 h 144000"/>
                <a:gd name="textAreaBottom" fmla="*/ 145800 h 144000"/>
              </a:gdLst>
              <a:ahLst/>
              <a:rect l="textAreaLeft" t="textAreaTop" r="textAreaRight" b="textAreaBottom"/>
              <a:pathLst>
                <a:path w="6086" h="4573">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sp>
          <p:nvSpPr>
            <p:cNvPr id="9379" name="Google Shape;10038;p62"/>
            <p:cNvSpPr/>
            <p:nvPr/>
          </p:nvSpPr>
          <p:spPr>
            <a:xfrm>
              <a:off x="6391440" y="1525320"/>
              <a:ext cx="172800" cy="315720"/>
            </a:xfrm>
            <a:custGeom>
              <a:avLst/>
              <a:gdLst>
                <a:gd name="textAreaLeft" fmla="*/ 0 w 172800"/>
                <a:gd name="textAreaRight" fmla="*/ 174600 w 172800"/>
                <a:gd name="textAreaTop" fmla="*/ 0 h 315720"/>
                <a:gd name="textAreaBottom" fmla="*/ 317520 h 315720"/>
              </a:gdLst>
              <a:ahLst/>
              <a:rect l="textAreaLeft" t="textAreaTop" r="textAreaRight" b="textAreaBottom"/>
              <a:pathLst>
                <a:path w="5478" h="9966">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80" name="Google Shape;10039;p62"/>
            <p:cNvSpPr/>
            <p:nvPr/>
          </p:nvSpPr>
          <p:spPr>
            <a:xfrm>
              <a:off x="6196680" y="1525320"/>
              <a:ext cx="171000" cy="315720"/>
            </a:xfrm>
            <a:custGeom>
              <a:avLst/>
              <a:gdLst>
                <a:gd name="textAreaLeft" fmla="*/ 0 w 171000"/>
                <a:gd name="textAreaRight" fmla="*/ 172800 w 171000"/>
                <a:gd name="textAreaTop" fmla="*/ 0 h 315720"/>
                <a:gd name="textAreaBottom" fmla="*/ 317520 h 315720"/>
              </a:gdLst>
              <a:ahLst/>
              <a:rect l="textAreaLeft" t="textAreaTop" r="textAreaRight" b="textAreaBottom"/>
              <a:pathLst>
                <a:path w="5419" h="9966">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81" name="Google Shape;10040;p62"/>
          <p:cNvGrpSpPr/>
          <p:nvPr/>
        </p:nvGrpSpPr>
        <p:grpSpPr>
          <a:xfrm>
            <a:off x="4940640" y="1500840"/>
            <a:ext cx="244800" cy="365400"/>
            <a:chOff x="4940640" y="1500840"/>
            <a:chExt cx="244800" cy="365400"/>
          </a:xfrm>
        </p:grpSpPr>
        <p:sp>
          <p:nvSpPr>
            <p:cNvPr id="9382" name="Google Shape;10041;p62"/>
            <p:cNvSpPr/>
            <p:nvPr/>
          </p:nvSpPr>
          <p:spPr>
            <a:xfrm>
              <a:off x="4961160" y="1766880"/>
              <a:ext cx="42120" cy="73080"/>
            </a:xfrm>
            <a:custGeom>
              <a:avLst/>
              <a:gdLst>
                <a:gd name="textAreaLeft" fmla="*/ 0 w 42120"/>
                <a:gd name="textAreaRight" fmla="*/ 43920 w 42120"/>
                <a:gd name="textAreaTop" fmla="*/ 0 h 73080"/>
                <a:gd name="textAreaBottom" fmla="*/ 74880 h 73080"/>
              </a:gdLst>
              <a:ahLst/>
              <a:rect l="textAreaLeft" t="textAreaTop" r="textAreaRight" b="textAreaBottom"/>
              <a:pathLst>
                <a:path w="1382" h="2346">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9383" name="Google Shape;10042;p62"/>
            <p:cNvSpPr/>
            <p:nvPr/>
          </p:nvSpPr>
          <p:spPr>
            <a:xfrm>
              <a:off x="5009400" y="1623960"/>
              <a:ext cx="35280" cy="34920"/>
            </a:xfrm>
            <a:custGeom>
              <a:avLst/>
              <a:gdLst>
                <a:gd name="textAreaLeft" fmla="*/ 0 w 35280"/>
                <a:gd name="textAreaRight" fmla="*/ 37080 w 35280"/>
                <a:gd name="textAreaTop" fmla="*/ 0 h 34920"/>
                <a:gd name="textAreaBottom" fmla="*/ 36720 h 34920"/>
              </a:gdLst>
              <a:ahLst/>
              <a:rect l="textAreaLeft" t="textAreaTop" r="textAreaRight" b="textAreaBottom"/>
              <a:pathLst>
                <a:path w="1168" h="1156">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9384" name="Google Shape;10043;p62"/>
            <p:cNvSpPr/>
            <p:nvPr/>
          </p:nvSpPr>
          <p:spPr>
            <a:xfrm>
              <a:off x="5110200" y="1785240"/>
              <a:ext cx="48600" cy="48240"/>
            </a:xfrm>
            <a:custGeom>
              <a:avLst/>
              <a:gdLst>
                <a:gd name="textAreaLeft" fmla="*/ 0 w 48600"/>
                <a:gd name="textAreaRight" fmla="*/ 50400 w 48600"/>
                <a:gd name="textAreaTop" fmla="*/ 0 h 48240"/>
                <a:gd name="textAreaBottom" fmla="*/ 50040 h 48240"/>
              </a:gdLst>
              <a:ahLst/>
              <a:rect l="textAreaLeft" t="textAreaTop" r="textAreaRight" b="textAreaBottom"/>
              <a:pathLst>
                <a:path w="1584" h="1573">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9385" name="Google Shape;10044;p62"/>
            <p:cNvSpPr/>
            <p:nvPr/>
          </p:nvSpPr>
          <p:spPr>
            <a:xfrm>
              <a:off x="4940640" y="1500840"/>
              <a:ext cx="244800" cy="365400"/>
            </a:xfrm>
            <a:custGeom>
              <a:avLst/>
              <a:gdLst>
                <a:gd name="textAreaLeft" fmla="*/ 0 w 244800"/>
                <a:gd name="textAreaRight" fmla="*/ 246600 w 244800"/>
                <a:gd name="textAreaTop" fmla="*/ 0 h 365400"/>
                <a:gd name="textAreaBottom" fmla="*/ 367200 h 365400"/>
              </a:gdLst>
              <a:ahLst/>
              <a:rect l="textAreaLeft" t="textAreaTop" r="textAreaRight" b="textAreaBottom"/>
              <a:pathLst>
                <a:path w="7740" h="11526">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86" name="Google Shape;10045;p62"/>
          <p:cNvGrpSpPr/>
          <p:nvPr/>
        </p:nvGrpSpPr>
        <p:grpSpPr>
          <a:xfrm>
            <a:off x="7965000" y="1499760"/>
            <a:ext cx="378720" cy="365760"/>
            <a:chOff x="7965000" y="1499760"/>
            <a:chExt cx="378720" cy="365760"/>
          </a:xfrm>
        </p:grpSpPr>
        <p:sp>
          <p:nvSpPr>
            <p:cNvPr id="9387" name="Google Shape;10046;p62"/>
            <p:cNvSpPr/>
            <p:nvPr/>
          </p:nvSpPr>
          <p:spPr>
            <a:xfrm>
              <a:off x="7965000" y="1501200"/>
              <a:ext cx="375120" cy="363960"/>
            </a:xfrm>
            <a:custGeom>
              <a:avLst/>
              <a:gdLst>
                <a:gd name="textAreaLeft" fmla="*/ 0 w 375120"/>
                <a:gd name="textAreaRight" fmla="*/ 376920 w 375120"/>
                <a:gd name="textAreaTop" fmla="*/ 0 h 363960"/>
                <a:gd name="textAreaBottom" fmla="*/ 365760 h 363960"/>
              </a:gdLst>
              <a:ahLst/>
              <a:rect l="textAreaLeft" t="textAreaTop" r="textAreaRight" b="textAreaBottom"/>
              <a:pathLst>
                <a:path w="11838" h="11477">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88" name="Google Shape;10047;p62"/>
            <p:cNvSpPr/>
            <p:nvPr/>
          </p:nvSpPr>
          <p:spPr>
            <a:xfrm>
              <a:off x="7965360" y="1499760"/>
              <a:ext cx="201240" cy="192240"/>
            </a:xfrm>
            <a:custGeom>
              <a:avLst/>
              <a:gdLst>
                <a:gd name="textAreaLeft" fmla="*/ 0 w 201240"/>
                <a:gd name="textAreaRight" fmla="*/ 203040 w 201240"/>
                <a:gd name="textAreaTop" fmla="*/ 0 h 192240"/>
                <a:gd name="textAreaBottom" fmla="*/ 194040 h 192240"/>
              </a:gdLst>
              <a:ahLst/>
              <a:rect l="textAreaLeft" t="textAreaTop" r="textAreaRight" b="textAreaBottom"/>
              <a:pathLst>
                <a:path w="6371" h="6086">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89" name="Google Shape;10048;p62"/>
            <p:cNvSpPr/>
            <p:nvPr/>
          </p:nvSpPr>
          <p:spPr>
            <a:xfrm>
              <a:off x="8137800" y="1673280"/>
              <a:ext cx="205920" cy="192240"/>
            </a:xfrm>
            <a:custGeom>
              <a:avLst/>
              <a:gdLst>
                <a:gd name="textAreaLeft" fmla="*/ 0 w 205920"/>
                <a:gd name="textAreaRight" fmla="*/ 207720 w 205920"/>
                <a:gd name="textAreaTop" fmla="*/ 0 h 192240"/>
                <a:gd name="textAreaBottom" fmla="*/ 194040 h 192240"/>
              </a:gdLst>
              <a:ahLst/>
              <a:rect l="textAreaLeft" t="textAreaTop" r="textAreaRight" b="textAreaBottom"/>
              <a:pathLst>
                <a:path w="6526" h="6091">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390" name="Google Shape;10049;p62"/>
          <p:cNvSpPr/>
          <p:nvPr/>
        </p:nvSpPr>
        <p:spPr>
          <a:xfrm>
            <a:off x="5779440" y="2901960"/>
            <a:ext cx="321120" cy="353880"/>
          </a:xfrm>
          <a:custGeom>
            <a:avLst/>
            <a:gdLst>
              <a:gd name="textAreaLeft" fmla="*/ 0 w 321120"/>
              <a:gd name="textAreaRight" fmla="*/ 322920 w 321120"/>
              <a:gd name="textAreaTop" fmla="*/ 0 h 353880"/>
              <a:gd name="textAreaBottom" fmla="*/ 355680 h 353880"/>
            </a:gdLst>
            <a:ahLst/>
            <a:rect l="textAreaLeft" t="textAreaTop" r="textAreaRight" b="textAreaBottom"/>
            <a:pathLst>
              <a:path w="10133" h="11169">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391" name="Google Shape;10050;p62"/>
          <p:cNvGrpSpPr/>
          <p:nvPr/>
        </p:nvGrpSpPr>
        <p:grpSpPr>
          <a:xfrm>
            <a:off x="8007480" y="2902320"/>
            <a:ext cx="283320" cy="353880"/>
            <a:chOff x="8007480" y="2902320"/>
            <a:chExt cx="283320" cy="353880"/>
          </a:xfrm>
        </p:grpSpPr>
        <p:sp>
          <p:nvSpPr>
            <p:cNvPr id="9392" name="Google Shape;10051;p62"/>
            <p:cNvSpPr/>
            <p:nvPr/>
          </p:nvSpPr>
          <p:spPr>
            <a:xfrm>
              <a:off x="8134920" y="3165480"/>
              <a:ext cx="38160" cy="38160"/>
            </a:xfrm>
            <a:custGeom>
              <a:avLst/>
              <a:gdLst>
                <a:gd name="textAreaLeft" fmla="*/ 0 w 38160"/>
                <a:gd name="textAreaRight" fmla="*/ 39960 w 38160"/>
                <a:gd name="textAreaTop" fmla="*/ 0 h 38160"/>
                <a:gd name="textAreaBottom" fmla="*/ 39960 h 38160"/>
              </a:gdLst>
              <a:ahLst/>
              <a:rect l="textAreaLeft" t="textAreaTop" r="textAreaRight" b="textAreaBottom"/>
              <a:pathLst>
                <a:path w="1251" h="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9393" name="Google Shape;10052;p62"/>
            <p:cNvSpPr/>
            <p:nvPr/>
          </p:nvSpPr>
          <p:spPr>
            <a:xfrm>
              <a:off x="8007480" y="2902320"/>
              <a:ext cx="283320" cy="353880"/>
            </a:xfrm>
            <a:custGeom>
              <a:avLst/>
              <a:gdLst>
                <a:gd name="textAreaLeft" fmla="*/ 0 w 283320"/>
                <a:gd name="textAreaRight" fmla="*/ 285120 w 283320"/>
                <a:gd name="textAreaTop" fmla="*/ 0 h 353880"/>
                <a:gd name="textAreaBottom" fmla="*/ 355680 h 353880"/>
              </a:gdLst>
              <a:ahLst/>
              <a:rect l="textAreaLeft" t="textAreaTop" r="textAreaRight" b="textAreaBottom"/>
              <a:pathLst>
                <a:path w="8954" h="11163">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94" name="Google Shape;10053;p62"/>
          <p:cNvGrpSpPr/>
          <p:nvPr/>
        </p:nvGrpSpPr>
        <p:grpSpPr>
          <a:xfrm>
            <a:off x="6219000" y="2902680"/>
            <a:ext cx="316440" cy="353520"/>
            <a:chOff x="6219000" y="2902680"/>
            <a:chExt cx="316440" cy="353520"/>
          </a:xfrm>
        </p:grpSpPr>
        <p:sp>
          <p:nvSpPr>
            <p:cNvPr id="9395" name="Google Shape;10054;p62"/>
            <p:cNvSpPr/>
            <p:nvPr/>
          </p:nvSpPr>
          <p:spPr>
            <a:xfrm>
              <a:off x="6219000" y="2990880"/>
              <a:ext cx="138600" cy="265320"/>
            </a:xfrm>
            <a:custGeom>
              <a:avLst/>
              <a:gdLst>
                <a:gd name="textAreaLeft" fmla="*/ 0 w 138600"/>
                <a:gd name="textAreaRight" fmla="*/ 140400 w 138600"/>
                <a:gd name="textAreaTop" fmla="*/ 0 h 265320"/>
                <a:gd name="textAreaBottom" fmla="*/ 267120 h 265320"/>
              </a:gdLst>
              <a:ahLst/>
              <a:rect l="textAreaLeft" t="textAreaTop" r="textAreaRight" b="textAreaBottom"/>
              <a:pathLst>
                <a:path w="4406" h="839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96" name="Google Shape;10055;p62"/>
            <p:cNvSpPr/>
            <p:nvPr/>
          </p:nvSpPr>
          <p:spPr>
            <a:xfrm>
              <a:off x="6267960" y="2902680"/>
              <a:ext cx="267480" cy="352800"/>
            </a:xfrm>
            <a:custGeom>
              <a:avLst/>
              <a:gdLst>
                <a:gd name="textAreaLeft" fmla="*/ 0 w 267480"/>
                <a:gd name="textAreaRight" fmla="*/ 269280 w 267480"/>
                <a:gd name="textAreaTop" fmla="*/ 0 h 352800"/>
                <a:gd name="textAreaBottom" fmla="*/ 354600 h 352800"/>
              </a:gdLst>
              <a:ahLst/>
              <a:rect l="textAreaLeft" t="textAreaTop" r="textAreaRight" b="textAreaBottom"/>
              <a:pathLst>
                <a:path w="8454" h="11135">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397" name="Google Shape;10056;p62"/>
            <p:cNvSpPr/>
            <p:nvPr/>
          </p:nvSpPr>
          <p:spPr>
            <a:xfrm>
              <a:off x="6408000" y="2995920"/>
              <a:ext cx="29880" cy="35280"/>
            </a:xfrm>
            <a:custGeom>
              <a:avLst/>
              <a:gdLst>
                <a:gd name="textAreaLeft" fmla="*/ 0 w 29880"/>
                <a:gd name="textAreaRight" fmla="*/ 31680 w 29880"/>
                <a:gd name="textAreaTop" fmla="*/ 0 h 35280"/>
                <a:gd name="textAreaBottom" fmla="*/ 37080 h 35280"/>
              </a:gdLst>
              <a:ahLst/>
              <a:rect l="textAreaLeft" t="textAreaTop" r="textAreaRight" b="textAreaBottom"/>
              <a:pathLst>
                <a:path w="989" h="1168">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398" name="Google Shape;10057;p62"/>
          <p:cNvGrpSpPr/>
          <p:nvPr/>
        </p:nvGrpSpPr>
        <p:grpSpPr>
          <a:xfrm>
            <a:off x="4969440" y="2902680"/>
            <a:ext cx="183240" cy="353520"/>
            <a:chOff x="4969440" y="2902680"/>
            <a:chExt cx="183240" cy="353520"/>
          </a:xfrm>
        </p:grpSpPr>
        <p:sp>
          <p:nvSpPr>
            <p:cNvPr id="9399" name="Google Shape;10058;p62"/>
            <p:cNvSpPr/>
            <p:nvPr/>
          </p:nvSpPr>
          <p:spPr>
            <a:xfrm>
              <a:off x="5023080" y="3084120"/>
              <a:ext cx="14400" cy="14040"/>
            </a:xfrm>
            <a:custGeom>
              <a:avLst/>
              <a:gdLst>
                <a:gd name="textAreaLeft" fmla="*/ 0 w 14400"/>
                <a:gd name="textAreaRight" fmla="*/ 16200 w 14400"/>
                <a:gd name="textAreaTop" fmla="*/ 0 h 14040"/>
                <a:gd name="textAreaBottom" fmla="*/ 15840 h 14040"/>
              </a:gdLst>
              <a:ahLst/>
              <a:rect l="textAreaLeft" t="textAreaTop" r="textAreaRight" b="textAreaBottom"/>
              <a:pathLst>
                <a:path w="512" h="501">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400" name="Google Shape;10059;p62"/>
            <p:cNvSpPr/>
            <p:nvPr/>
          </p:nvSpPr>
          <p:spPr>
            <a:xfrm>
              <a:off x="5087160" y="310716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7" h="418">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401" name="Google Shape;10060;p62"/>
            <p:cNvSpPr/>
            <p:nvPr/>
          </p:nvSpPr>
          <p:spPr>
            <a:xfrm>
              <a:off x="5039640" y="320508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9">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402" name="Google Shape;10061;p62"/>
            <p:cNvSpPr/>
            <p:nvPr/>
          </p:nvSpPr>
          <p:spPr>
            <a:xfrm>
              <a:off x="5087160" y="317556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7" h="418">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403" name="Google Shape;10062;p62"/>
            <p:cNvSpPr/>
            <p:nvPr/>
          </p:nvSpPr>
          <p:spPr>
            <a:xfrm>
              <a:off x="5033160" y="3137760"/>
              <a:ext cx="15480" cy="15480"/>
            </a:xfrm>
            <a:custGeom>
              <a:avLst/>
              <a:gdLst>
                <a:gd name="textAreaLeft" fmla="*/ 0 w 15480"/>
                <a:gd name="textAreaRight" fmla="*/ 17280 w 15480"/>
                <a:gd name="textAreaTop" fmla="*/ 0 h 15480"/>
                <a:gd name="textAreaBottom" fmla="*/ 17280 h 15480"/>
              </a:gdLst>
              <a:ahLst/>
              <a:rect l="textAreaLeft" t="textAreaTop" r="textAreaRight" b="textAreaBottom"/>
              <a:pathLst>
                <a:path w="537" h="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404" name="Google Shape;10063;p62"/>
            <p:cNvSpPr/>
            <p:nvPr/>
          </p:nvSpPr>
          <p:spPr>
            <a:xfrm>
              <a:off x="4969440" y="2902680"/>
              <a:ext cx="183240" cy="353520"/>
            </a:xfrm>
            <a:custGeom>
              <a:avLst/>
              <a:gdLst>
                <a:gd name="textAreaLeft" fmla="*/ 0 w 183240"/>
                <a:gd name="textAreaRight" fmla="*/ 185040 w 183240"/>
                <a:gd name="textAreaTop" fmla="*/ 0 h 353520"/>
                <a:gd name="textAreaBottom" fmla="*/ 355320 h 353520"/>
              </a:gdLst>
              <a:ahLst/>
              <a:rect l="textAreaLeft" t="textAreaTop" r="textAreaRight" b="textAreaBottom"/>
              <a:pathLst>
                <a:path w="5811" h="11157">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405" name="Google Shape;10064;p62"/>
          <p:cNvSpPr/>
          <p:nvPr/>
        </p:nvSpPr>
        <p:spPr>
          <a:xfrm>
            <a:off x="7574400" y="2903040"/>
            <a:ext cx="301680" cy="353880"/>
          </a:xfrm>
          <a:custGeom>
            <a:avLst/>
            <a:gdLst>
              <a:gd name="textAreaLeft" fmla="*/ 0 w 301680"/>
              <a:gd name="textAreaRight" fmla="*/ 303480 w 301680"/>
              <a:gd name="textAreaTop" fmla="*/ 0 h 353880"/>
              <a:gd name="textAreaBottom" fmla="*/ 355680 h 353880"/>
            </a:gdLst>
            <a:ahLst/>
            <a:rect l="textAreaLeft" t="textAreaTop" r="textAreaRight" b="textAreaBottom"/>
            <a:pathLst>
              <a:path w="9524" h="11163">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06" name="Google Shape;10065;p62"/>
          <p:cNvSpPr/>
          <p:nvPr/>
        </p:nvSpPr>
        <p:spPr>
          <a:xfrm>
            <a:off x="7121880" y="2902680"/>
            <a:ext cx="316440" cy="352800"/>
          </a:xfrm>
          <a:custGeom>
            <a:avLst/>
            <a:gdLst>
              <a:gd name="textAreaLeft" fmla="*/ 0 w 316440"/>
              <a:gd name="textAreaRight" fmla="*/ 318240 w 316440"/>
              <a:gd name="textAreaTop" fmla="*/ 0 h 352800"/>
              <a:gd name="textAreaBottom" fmla="*/ 354600 h 352800"/>
            </a:gdLst>
            <a:ahLst/>
            <a:rect l="textAreaLeft" t="textAreaTop" r="textAreaRight" b="textAreaBottom"/>
            <a:pathLst>
              <a:path w="9990" h="11133">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407" name="Google Shape;10066;p62"/>
          <p:cNvGrpSpPr/>
          <p:nvPr/>
        </p:nvGrpSpPr>
        <p:grpSpPr>
          <a:xfrm>
            <a:off x="6685200" y="2902680"/>
            <a:ext cx="309600" cy="353520"/>
            <a:chOff x="6685200" y="2902680"/>
            <a:chExt cx="309600" cy="353520"/>
          </a:xfrm>
        </p:grpSpPr>
        <p:sp>
          <p:nvSpPr>
            <p:cNvPr id="9408" name="Google Shape;10067;p62"/>
            <p:cNvSpPr/>
            <p:nvPr/>
          </p:nvSpPr>
          <p:spPr>
            <a:xfrm>
              <a:off x="6835680" y="3045600"/>
              <a:ext cx="9000" cy="153360"/>
            </a:xfrm>
            <a:custGeom>
              <a:avLst/>
              <a:gdLst>
                <a:gd name="textAreaLeft" fmla="*/ 0 w 9000"/>
                <a:gd name="textAreaRight" fmla="*/ 10800 w 9000"/>
                <a:gd name="textAreaTop" fmla="*/ 0 h 153360"/>
                <a:gd name="textAreaBottom" fmla="*/ 155160 h 153360"/>
              </a:gdLst>
              <a:ahLst/>
              <a:rect l="textAreaLeft" t="textAreaTop" r="textAreaRight" b="textAreaBottom"/>
              <a:pathLst>
                <a:path w="335" h="487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9409" name="Google Shape;10068;p62"/>
            <p:cNvSpPr/>
            <p:nvPr/>
          </p:nvSpPr>
          <p:spPr>
            <a:xfrm>
              <a:off x="6765840" y="2938320"/>
              <a:ext cx="147960" cy="61920"/>
            </a:xfrm>
            <a:custGeom>
              <a:avLst/>
              <a:gdLst>
                <a:gd name="textAreaLeft" fmla="*/ 0 w 147960"/>
                <a:gd name="textAreaRight" fmla="*/ 149760 w 147960"/>
                <a:gd name="textAreaTop" fmla="*/ 0 h 61920"/>
                <a:gd name="textAreaBottom" fmla="*/ 63720 h 61920"/>
              </a:gdLst>
              <a:ahLst/>
              <a:rect l="textAreaLeft" t="textAreaTop" r="textAreaRight" b="textAreaBottom"/>
              <a:pathLst>
                <a:path w="4704" h="2002">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9410" name="Google Shape;10069;p62"/>
            <p:cNvSpPr/>
            <p:nvPr/>
          </p:nvSpPr>
          <p:spPr>
            <a:xfrm>
              <a:off x="6685200" y="2902680"/>
              <a:ext cx="309600" cy="353520"/>
            </a:xfrm>
            <a:custGeom>
              <a:avLst/>
              <a:gdLst>
                <a:gd name="textAreaLeft" fmla="*/ 0 w 309600"/>
                <a:gd name="textAreaRight" fmla="*/ 311400 w 309600"/>
                <a:gd name="textAreaTop" fmla="*/ 0 h 353520"/>
                <a:gd name="textAreaBottom" fmla="*/ 355320 h 353520"/>
              </a:gdLst>
              <a:ahLst/>
              <a:rect l="textAreaLeft" t="textAreaTop" r="textAreaRight" b="textAreaBottom"/>
              <a:pathLst>
                <a:path w="9776" h="11157">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11" name="Google Shape;10070;p62"/>
          <p:cNvGrpSpPr/>
          <p:nvPr/>
        </p:nvGrpSpPr>
        <p:grpSpPr>
          <a:xfrm>
            <a:off x="5309280" y="2903040"/>
            <a:ext cx="357840" cy="353880"/>
            <a:chOff x="5309280" y="2903040"/>
            <a:chExt cx="357840" cy="353880"/>
          </a:xfrm>
        </p:grpSpPr>
        <p:sp>
          <p:nvSpPr>
            <p:cNvPr id="9412" name="Google Shape;10071;p62"/>
            <p:cNvSpPr/>
            <p:nvPr/>
          </p:nvSpPr>
          <p:spPr>
            <a:xfrm>
              <a:off x="5410440" y="3006360"/>
              <a:ext cx="75960" cy="74520"/>
            </a:xfrm>
            <a:custGeom>
              <a:avLst/>
              <a:gdLst>
                <a:gd name="textAreaLeft" fmla="*/ 0 w 75960"/>
                <a:gd name="textAreaRight" fmla="*/ 77760 w 75960"/>
                <a:gd name="textAreaTop" fmla="*/ 0 h 74520"/>
                <a:gd name="textAreaBottom" fmla="*/ 76320 h 74520"/>
              </a:gdLst>
              <a:ahLst/>
              <a:rect l="textAreaLeft" t="textAreaTop" r="textAreaRight" b="textAreaBottom"/>
              <a:pathLst>
                <a:path w="2444" h="240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9413" name="Google Shape;10072;p62"/>
            <p:cNvSpPr/>
            <p:nvPr/>
          </p:nvSpPr>
          <p:spPr>
            <a:xfrm>
              <a:off x="5309280" y="2903040"/>
              <a:ext cx="357840" cy="353880"/>
            </a:xfrm>
            <a:custGeom>
              <a:avLst/>
              <a:gdLst>
                <a:gd name="textAreaLeft" fmla="*/ 0 w 357840"/>
                <a:gd name="textAreaRight" fmla="*/ 359640 w 357840"/>
                <a:gd name="textAreaTop" fmla="*/ 0 h 353880"/>
                <a:gd name="textAreaBottom" fmla="*/ 355680 h 353880"/>
              </a:gdLst>
              <a:ahLst/>
              <a:rect l="textAreaLeft" t="textAreaTop" r="textAreaRight" b="textAreaBottom"/>
              <a:pathLst>
                <a:path w="11288" h="11171">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14" name="Google Shape;10073;p62"/>
            <p:cNvSpPr/>
            <p:nvPr/>
          </p:nvSpPr>
          <p:spPr>
            <a:xfrm>
              <a:off x="5466240" y="3033000"/>
              <a:ext cx="125280" cy="144360"/>
            </a:xfrm>
            <a:custGeom>
              <a:avLst/>
              <a:gdLst>
                <a:gd name="textAreaLeft" fmla="*/ 0 w 125280"/>
                <a:gd name="textAreaRight" fmla="*/ 127080 w 125280"/>
                <a:gd name="textAreaTop" fmla="*/ 0 h 144360"/>
                <a:gd name="textAreaBottom" fmla="*/ 146160 h 144360"/>
              </a:gdLst>
              <a:ahLst/>
              <a:rect l="textAreaLeft" t="textAreaTop" r="textAreaRight" b="textAreaBottom"/>
              <a:pathLst>
                <a:path w="3990" h="45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15" name="Google Shape;10074;p62"/>
          <p:cNvGrpSpPr/>
          <p:nvPr/>
        </p:nvGrpSpPr>
        <p:grpSpPr>
          <a:xfrm>
            <a:off x="2199600" y="2421000"/>
            <a:ext cx="310320" cy="351720"/>
            <a:chOff x="2199600" y="2421000"/>
            <a:chExt cx="310320" cy="351720"/>
          </a:xfrm>
        </p:grpSpPr>
        <p:sp>
          <p:nvSpPr>
            <p:cNvPr id="9416" name="Google Shape;10075;p62"/>
            <p:cNvSpPr/>
            <p:nvPr/>
          </p:nvSpPr>
          <p:spPr>
            <a:xfrm>
              <a:off x="2199600" y="2421000"/>
              <a:ext cx="310320" cy="351720"/>
            </a:xfrm>
            <a:custGeom>
              <a:avLst/>
              <a:gdLst>
                <a:gd name="textAreaLeft" fmla="*/ 0 w 310320"/>
                <a:gd name="textAreaRight" fmla="*/ 312120 w 310320"/>
                <a:gd name="textAreaTop" fmla="*/ 0 h 351720"/>
                <a:gd name="textAreaBottom" fmla="*/ 353520 h 351720"/>
              </a:gdLst>
              <a:ahLst/>
              <a:rect l="textAreaLeft" t="textAreaTop" r="textAreaRight" b="textAreaBottom"/>
              <a:pathLst>
                <a:path w="9800" h="11095">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17" name="Google Shape;10076;p62"/>
            <p:cNvSpPr/>
            <p:nvPr/>
          </p:nvSpPr>
          <p:spPr>
            <a:xfrm>
              <a:off x="2335680" y="2471400"/>
              <a:ext cx="39240" cy="38880"/>
            </a:xfrm>
            <a:custGeom>
              <a:avLst/>
              <a:gdLst>
                <a:gd name="textAreaLeft" fmla="*/ 0 w 39240"/>
                <a:gd name="textAreaRight" fmla="*/ 41040 w 39240"/>
                <a:gd name="textAreaTop" fmla="*/ 0 h 38880"/>
                <a:gd name="textAreaBottom" fmla="*/ 40680 h 38880"/>
              </a:gdLst>
              <a:ahLst/>
              <a:rect l="textAreaLeft" t="textAreaTop" r="textAreaRight" b="textAreaBottom"/>
              <a:pathLst>
                <a:path w="1287" h="1275">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18" name="Google Shape;10077;p62"/>
          <p:cNvGrpSpPr/>
          <p:nvPr/>
        </p:nvGrpSpPr>
        <p:grpSpPr>
          <a:xfrm>
            <a:off x="1751040" y="2425680"/>
            <a:ext cx="318240" cy="341640"/>
            <a:chOff x="1751040" y="2425680"/>
            <a:chExt cx="318240" cy="341640"/>
          </a:xfrm>
        </p:grpSpPr>
        <p:sp>
          <p:nvSpPr>
            <p:cNvPr id="9419" name="Google Shape;10078;p62"/>
            <p:cNvSpPr/>
            <p:nvPr/>
          </p:nvSpPr>
          <p:spPr>
            <a:xfrm>
              <a:off x="1751040" y="2425680"/>
              <a:ext cx="318240" cy="287280"/>
            </a:xfrm>
            <a:custGeom>
              <a:avLst/>
              <a:gdLst>
                <a:gd name="textAreaLeft" fmla="*/ 0 w 318240"/>
                <a:gd name="textAreaRight" fmla="*/ 320040 w 318240"/>
                <a:gd name="textAreaTop" fmla="*/ 0 h 287280"/>
                <a:gd name="textAreaBottom" fmla="*/ 289080 h 287280"/>
              </a:gdLst>
              <a:ahLst/>
              <a:rect l="textAreaLeft" t="textAreaTop" r="textAreaRight" b="textAreaBottom"/>
              <a:pathLst>
                <a:path w="10050" h="9074">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20" name="Google Shape;10079;p62"/>
            <p:cNvSpPr/>
            <p:nvPr/>
          </p:nvSpPr>
          <p:spPr>
            <a:xfrm>
              <a:off x="1751760" y="2558520"/>
              <a:ext cx="317520" cy="208800"/>
            </a:xfrm>
            <a:custGeom>
              <a:avLst/>
              <a:gdLst>
                <a:gd name="textAreaLeft" fmla="*/ 0 w 317520"/>
                <a:gd name="textAreaRight" fmla="*/ 319320 w 317520"/>
                <a:gd name="textAreaTop" fmla="*/ 0 h 208800"/>
                <a:gd name="textAreaBottom" fmla="*/ 210600 h 208800"/>
              </a:gdLst>
              <a:ahLst/>
              <a:rect l="textAreaLeft" t="textAreaTop" r="textAreaRight" b="textAreaBottom"/>
              <a:pathLst>
                <a:path w="10026" h="6609">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21" name="Google Shape;10080;p62"/>
          <p:cNvGrpSpPr/>
          <p:nvPr/>
        </p:nvGrpSpPr>
        <p:grpSpPr>
          <a:xfrm>
            <a:off x="1298160" y="2425680"/>
            <a:ext cx="336600" cy="340920"/>
            <a:chOff x="1298160" y="2425680"/>
            <a:chExt cx="336600" cy="340920"/>
          </a:xfrm>
        </p:grpSpPr>
        <p:sp>
          <p:nvSpPr>
            <p:cNvPr id="9422" name="Google Shape;10081;p62"/>
            <p:cNvSpPr/>
            <p:nvPr/>
          </p:nvSpPr>
          <p:spPr>
            <a:xfrm>
              <a:off x="1339560" y="2471760"/>
              <a:ext cx="254160" cy="134280"/>
            </a:xfrm>
            <a:custGeom>
              <a:avLst/>
              <a:gdLst>
                <a:gd name="textAreaLeft" fmla="*/ 0 w 254160"/>
                <a:gd name="textAreaRight" fmla="*/ 255960 w 254160"/>
                <a:gd name="textAreaTop" fmla="*/ 0 h 134280"/>
                <a:gd name="textAreaBottom" fmla="*/ 136080 h 134280"/>
              </a:gdLst>
              <a:ahLst/>
              <a:rect l="textAreaLeft" t="textAreaTop" r="textAreaRight" b="textAreaBottom"/>
              <a:pathLst>
                <a:path w="8038" h="4275">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9423" name="Google Shape;10082;p62"/>
            <p:cNvSpPr/>
            <p:nvPr/>
          </p:nvSpPr>
          <p:spPr>
            <a:xfrm>
              <a:off x="1341720" y="2617920"/>
              <a:ext cx="48600" cy="48600"/>
            </a:xfrm>
            <a:custGeom>
              <a:avLst/>
              <a:gdLst>
                <a:gd name="textAreaLeft" fmla="*/ 0 w 48600"/>
                <a:gd name="textAreaRight" fmla="*/ 50400 w 48600"/>
                <a:gd name="textAreaTop" fmla="*/ 0 h 48600"/>
                <a:gd name="textAreaBottom" fmla="*/ 50400 h 48600"/>
              </a:gdLst>
              <a:ahLst/>
              <a:rect l="textAreaLeft" t="textAreaTop" r="textAreaRight" b="textAreaBottom"/>
              <a:pathLst>
                <a:path w="1585" h="1584">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9424" name="Google Shape;10083;p62"/>
            <p:cNvSpPr/>
            <p:nvPr/>
          </p:nvSpPr>
          <p:spPr>
            <a:xfrm>
              <a:off x="1542240" y="2617920"/>
              <a:ext cx="48240" cy="48600"/>
            </a:xfrm>
            <a:custGeom>
              <a:avLst/>
              <a:gdLst>
                <a:gd name="textAreaLeft" fmla="*/ 0 w 48240"/>
                <a:gd name="textAreaRight" fmla="*/ 50040 w 48240"/>
                <a:gd name="textAreaTop" fmla="*/ 0 h 48600"/>
                <a:gd name="textAreaBottom" fmla="*/ 50400 h 48600"/>
              </a:gdLst>
              <a:ahLst/>
              <a:rect l="textAreaLeft" t="textAreaTop" r="textAreaRight" b="textAreaBottom"/>
              <a:pathLst>
                <a:path w="1572" h="1584">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9425" name="Google Shape;10084;p62"/>
            <p:cNvSpPr/>
            <p:nvPr/>
          </p:nvSpPr>
          <p:spPr>
            <a:xfrm>
              <a:off x="1298160" y="2425680"/>
              <a:ext cx="336600" cy="340920"/>
            </a:xfrm>
            <a:custGeom>
              <a:avLst/>
              <a:gdLst>
                <a:gd name="textAreaLeft" fmla="*/ 0 w 336600"/>
                <a:gd name="textAreaRight" fmla="*/ 338400 w 336600"/>
                <a:gd name="textAreaTop" fmla="*/ 0 h 340920"/>
                <a:gd name="textAreaBottom" fmla="*/ 342720 h 340920"/>
              </a:gdLst>
              <a:ahLst/>
              <a:rect l="textAreaLeft" t="textAreaTop" r="textAreaRight" b="textAreaBottom"/>
              <a:pathLst>
                <a:path w="10622" h="10764">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426" name="Google Shape;10085;p62"/>
          <p:cNvSpPr/>
          <p:nvPr/>
        </p:nvSpPr>
        <p:spPr>
          <a:xfrm>
            <a:off x="848880" y="2418480"/>
            <a:ext cx="345240" cy="355320"/>
          </a:xfrm>
          <a:custGeom>
            <a:avLst/>
            <a:gdLst>
              <a:gd name="textAreaLeft" fmla="*/ 0 w 345240"/>
              <a:gd name="textAreaRight" fmla="*/ 347040 w 345240"/>
              <a:gd name="textAreaTop" fmla="*/ 0 h 355320"/>
              <a:gd name="textAreaBottom" fmla="*/ 357120 h 355320"/>
            </a:gdLst>
            <a:ahLst/>
            <a:rect l="textAreaLeft" t="textAreaTop" r="textAreaRight" b="textAreaBottom"/>
            <a:pathLst>
              <a:path w="10895" h="11216">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427" name="Google Shape;10086;p62"/>
          <p:cNvGrpSpPr/>
          <p:nvPr/>
        </p:nvGrpSpPr>
        <p:grpSpPr>
          <a:xfrm>
            <a:off x="3974040" y="2428920"/>
            <a:ext cx="318240" cy="336600"/>
            <a:chOff x="3974040" y="2428920"/>
            <a:chExt cx="318240" cy="336600"/>
          </a:xfrm>
        </p:grpSpPr>
        <p:sp>
          <p:nvSpPr>
            <p:cNvPr id="9428" name="Google Shape;10087;p62"/>
            <p:cNvSpPr/>
            <p:nvPr/>
          </p:nvSpPr>
          <p:spPr>
            <a:xfrm>
              <a:off x="3974040" y="2428920"/>
              <a:ext cx="318240" cy="336600"/>
            </a:xfrm>
            <a:custGeom>
              <a:avLst/>
              <a:gdLst>
                <a:gd name="textAreaLeft" fmla="*/ 0 w 318240"/>
                <a:gd name="textAreaRight" fmla="*/ 320040 w 318240"/>
                <a:gd name="textAreaTop" fmla="*/ 0 h 336600"/>
                <a:gd name="textAreaBottom" fmla="*/ 338400 h 336600"/>
              </a:gdLst>
              <a:ahLst/>
              <a:rect l="textAreaLeft" t="textAreaTop" r="textAreaRight" b="textAreaBottom"/>
              <a:pathLst>
                <a:path w="10050" h="10626">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29" name="Google Shape;10088;p62"/>
            <p:cNvSpPr/>
            <p:nvPr/>
          </p:nvSpPr>
          <p:spPr>
            <a:xfrm>
              <a:off x="4086720" y="2480040"/>
              <a:ext cx="205560" cy="244080"/>
            </a:xfrm>
            <a:custGeom>
              <a:avLst/>
              <a:gdLst>
                <a:gd name="textAreaLeft" fmla="*/ 0 w 205560"/>
                <a:gd name="textAreaRight" fmla="*/ 207360 w 205560"/>
                <a:gd name="textAreaTop" fmla="*/ 0 h 244080"/>
                <a:gd name="textAreaBottom" fmla="*/ 245880 h 244080"/>
              </a:gdLst>
              <a:ahLst/>
              <a:rect l="textAreaLeft" t="textAreaTop" r="textAreaRight" b="textAreaBottom"/>
              <a:pathLst>
                <a:path w="6514" h="7716">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30" name="Google Shape;10089;p62"/>
          <p:cNvGrpSpPr/>
          <p:nvPr/>
        </p:nvGrpSpPr>
        <p:grpSpPr>
          <a:xfrm>
            <a:off x="2623320" y="2431080"/>
            <a:ext cx="353160" cy="330840"/>
            <a:chOff x="2623320" y="2431080"/>
            <a:chExt cx="353160" cy="330840"/>
          </a:xfrm>
        </p:grpSpPr>
        <p:sp>
          <p:nvSpPr>
            <p:cNvPr id="9431" name="Google Shape;10090;p62"/>
            <p:cNvSpPr/>
            <p:nvPr/>
          </p:nvSpPr>
          <p:spPr>
            <a:xfrm>
              <a:off x="2655720" y="2604240"/>
              <a:ext cx="46800" cy="62640"/>
            </a:xfrm>
            <a:custGeom>
              <a:avLst/>
              <a:gdLst>
                <a:gd name="textAreaLeft" fmla="*/ 0 w 46800"/>
                <a:gd name="textAreaRight" fmla="*/ 48600 w 46800"/>
                <a:gd name="textAreaTop" fmla="*/ 0 h 62640"/>
                <a:gd name="textAreaBottom" fmla="*/ 64440 h 62640"/>
              </a:gdLst>
              <a:ahLst/>
              <a:rect l="textAreaLeft" t="textAreaTop" r="textAreaRight" b="textAreaBottom"/>
              <a:pathLst>
                <a:path w="1525" h="20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9432" name="Google Shape;10091;p62"/>
            <p:cNvSpPr/>
            <p:nvPr/>
          </p:nvSpPr>
          <p:spPr>
            <a:xfrm>
              <a:off x="2623320" y="2431080"/>
              <a:ext cx="353160" cy="330840"/>
            </a:xfrm>
            <a:custGeom>
              <a:avLst/>
              <a:gdLst>
                <a:gd name="textAreaLeft" fmla="*/ 0 w 353160"/>
                <a:gd name="textAreaRight" fmla="*/ 354960 w 353160"/>
                <a:gd name="textAreaTop" fmla="*/ 0 h 330840"/>
                <a:gd name="textAreaBottom" fmla="*/ 332640 h 330840"/>
              </a:gdLst>
              <a:ahLst/>
              <a:rect l="textAreaLeft" t="textAreaTop" r="textAreaRight" b="textAreaBottom"/>
              <a:pathLst>
                <a:path w="11145" h="10442">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33" name="Google Shape;10092;p62"/>
            <p:cNvSpPr/>
            <p:nvPr/>
          </p:nvSpPr>
          <p:spPr>
            <a:xfrm>
              <a:off x="2898000" y="2604600"/>
              <a:ext cx="46440" cy="62640"/>
            </a:xfrm>
            <a:custGeom>
              <a:avLst/>
              <a:gdLst>
                <a:gd name="textAreaLeft" fmla="*/ 0 w 46440"/>
                <a:gd name="textAreaRight" fmla="*/ 48240 w 46440"/>
                <a:gd name="textAreaTop" fmla="*/ 0 h 62640"/>
                <a:gd name="textAreaBottom" fmla="*/ 64440 h 62640"/>
              </a:gdLst>
              <a:ahLst/>
              <a:rect l="textAreaLeft" t="textAreaTop" r="textAreaRight" b="textAreaBottom"/>
              <a:pathLst>
                <a:path w="1513" h="2025">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9434" name="Google Shape;10093;p62"/>
            <p:cNvSpPr/>
            <p:nvPr/>
          </p:nvSpPr>
          <p:spPr>
            <a:xfrm>
              <a:off x="2775600" y="2551680"/>
              <a:ext cx="49320" cy="49320"/>
            </a:xfrm>
            <a:custGeom>
              <a:avLst/>
              <a:gdLst>
                <a:gd name="textAreaLeft" fmla="*/ 0 w 49320"/>
                <a:gd name="textAreaRight" fmla="*/ 51120 w 49320"/>
                <a:gd name="textAreaTop" fmla="*/ 0 h 49320"/>
                <a:gd name="textAreaBottom" fmla="*/ 51120 h 49320"/>
              </a:gdLst>
              <a:ahLst/>
              <a:rect l="textAreaLeft" t="textAreaTop" r="textAreaRight" b="textAreaBottom"/>
              <a:pathLst>
                <a:path w="1608" h="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35" name="Google Shape;10094;p62"/>
          <p:cNvGrpSpPr/>
          <p:nvPr/>
        </p:nvGrpSpPr>
        <p:grpSpPr>
          <a:xfrm>
            <a:off x="6657120" y="2433960"/>
            <a:ext cx="373680" cy="366120"/>
            <a:chOff x="6657120" y="2433960"/>
            <a:chExt cx="373680" cy="366120"/>
          </a:xfrm>
        </p:grpSpPr>
        <p:sp>
          <p:nvSpPr>
            <p:cNvPr id="9436" name="Google Shape;10095;p62"/>
            <p:cNvSpPr/>
            <p:nvPr/>
          </p:nvSpPr>
          <p:spPr>
            <a:xfrm>
              <a:off x="6657120" y="2433960"/>
              <a:ext cx="189000" cy="366120"/>
            </a:xfrm>
            <a:custGeom>
              <a:avLst/>
              <a:gdLst>
                <a:gd name="textAreaLeft" fmla="*/ 0 w 189000"/>
                <a:gd name="textAreaRight" fmla="*/ 190800 w 189000"/>
                <a:gd name="textAreaTop" fmla="*/ 0 h 366120"/>
                <a:gd name="textAreaBottom" fmla="*/ 367920 h 366120"/>
              </a:gdLst>
              <a:ahLst/>
              <a:rect l="textAreaLeft" t="textAreaTop" r="textAreaRight" b="textAreaBottom"/>
              <a:pathLst>
                <a:path w="5989" h="1155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37" name="Google Shape;10096;p62"/>
            <p:cNvSpPr/>
            <p:nvPr/>
          </p:nvSpPr>
          <p:spPr>
            <a:xfrm>
              <a:off x="6854400" y="2464560"/>
              <a:ext cx="176400" cy="160560"/>
            </a:xfrm>
            <a:custGeom>
              <a:avLst/>
              <a:gdLst>
                <a:gd name="textAreaLeft" fmla="*/ 0 w 176400"/>
                <a:gd name="textAreaRight" fmla="*/ 178200 w 176400"/>
                <a:gd name="textAreaTop" fmla="*/ 0 h 160560"/>
                <a:gd name="textAreaBottom" fmla="*/ 162360 h 160560"/>
              </a:gdLst>
              <a:ahLst/>
              <a:rect l="textAreaLeft" t="textAreaTop" r="textAreaRight" b="textAreaBottom"/>
              <a:pathLst>
                <a:path w="5597" h="50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sp>
          <p:nvSpPr>
            <p:cNvPr id="9438" name="Google Shape;10097;p62"/>
            <p:cNvSpPr/>
            <p:nvPr/>
          </p:nvSpPr>
          <p:spPr>
            <a:xfrm>
              <a:off x="6854400" y="2631240"/>
              <a:ext cx="175680" cy="160560"/>
            </a:xfrm>
            <a:custGeom>
              <a:avLst/>
              <a:gdLst>
                <a:gd name="textAreaLeft" fmla="*/ 0 w 175680"/>
                <a:gd name="textAreaRight" fmla="*/ 177480 w 175680"/>
                <a:gd name="textAreaTop" fmla="*/ 0 h 160560"/>
                <a:gd name="textAreaBottom" fmla="*/ 162360 h 160560"/>
              </a:gdLst>
              <a:ahLst/>
              <a:rect l="textAreaLeft" t="textAreaTop" r="textAreaRight" b="textAreaBottom"/>
              <a:pathLst>
                <a:path w="5573" h="5097">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39" name="Google Shape;10098;p62"/>
          <p:cNvGrpSpPr/>
          <p:nvPr/>
        </p:nvGrpSpPr>
        <p:grpSpPr>
          <a:xfrm>
            <a:off x="7101360" y="2441520"/>
            <a:ext cx="366120" cy="350640"/>
            <a:chOff x="7101360" y="2441520"/>
            <a:chExt cx="366120" cy="350640"/>
          </a:xfrm>
        </p:grpSpPr>
        <p:sp>
          <p:nvSpPr>
            <p:cNvPr id="9440" name="Google Shape;10099;p62"/>
            <p:cNvSpPr/>
            <p:nvPr/>
          </p:nvSpPr>
          <p:spPr>
            <a:xfrm>
              <a:off x="7101360" y="2441520"/>
              <a:ext cx="366120" cy="350640"/>
            </a:xfrm>
            <a:custGeom>
              <a:avLst/>
              <a:gdLst>
                <a:gd name="textAreaLeft" fmla="*/ 0 w 366120"/>
                <a:gd name="textAreaRight" fmla="*/ 367920 w 366120"/>
                <a:gd name="textAreaTop" fmla="*/ 0 h 350640"/>
                <a:gd name="textAreaBottom" fmla="*/ 352440 h 350640"/>
              </a:gdLst>
              <a:ahLst/>
              <a:rect l="textAreaLeft" t="textAreaTop" r="textAreaRight" b="textAreaBottom"/>
              <a:pathLst>
                <a:path w="11550" h="11062">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41" name="Google Shape;10100;p62"/>
            <p:cNvSpPr/>
            <p:nvPr/>
          </p:nvSpPr>
          <p:spPr>
            <a:xfrm>
              <a:off x="7222320" y="2588400"/>
              <a:ext cx="122760" cy="122400"/>
            </a:xfrm>
            <a:custGeom>
              <a:avLst/>
              <a:gdLst>
                <a:gd name="textAreaLeft" fmla="*/ 0 w 122760"/>
                <a:gd name="textAreaRight" fmla="*/ 124560 w 122760"/>
                <a:gd name="textAreaTop" fmla="*/ 0 h 122400"/>
                <a:gd name="textAreaBottom" fmla="*/ 124200 h 122400"/>
              </a:gdLst>
              <a:ahLst/>
              <a:rect l="textAreaLeft" t="textAreaTop" r="textAreaRight" b="textAreaBottom"/>
              <a:pathLst>
                <a:path w="3906" h="3894">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w="0">
              <a:noFill/>
            </a:ln>
          </p:spPr>
          <p:style>
            <a:lnRef idx="0"/>
            <a:fillRef idx="0"/>
            <a:effectRef idx="0"/>
            <a:fontRef idx="minor"/>
          </p:style>
          <p:txBody>
            <a:bodyPr lIns="90000" rIns="90000" tIns="61920" bIns="61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42" name="Google Shape;10101;p62"/>
          <p:cNvGrpSpPr/>
          <p:nvPr/>
        </p:nvGrpSpPr>
        <p:grpSpPr>
          <a:xfrm>
            <a:off x="5756400" y="2434320"/>
            <a:ext cx="366120" cy="365400"/>
            <a:chOff x="5756400" y="2434320"/>
            <a:chExt cx="366120" cy="365400"/>
          </a:xfrm>
        </p:grpSpPr>
        <p:sp>
          <p:nvSpPr>
            <p:cNvPr id="9443" name="Google Shape;10102;p62"/>
            <p:cNvSpPr/>
            <p:nvPr/>
          </p:nvSpPr>
          <p:spPr>
            <a:xfrm>
              <a:off x="5864760" y="2563200"/>
              <a:ext cx="38160" cy="66600"/>
            </a:xfrm>
            <a:custGeom>
              <a:avLst/>
              <a:gdLst>
                <a:gd name="textAreaLeft" fmla="*/ 0 w 38160"/>
                <a:gd name="textAreaRight" fmla="*/ 39960 w 38160"/>
                <a:gd name="textAreaTop" fmla="*/ 0 h 66600"/>
                <a:gd name="textAreaBottom" fmla="*/ 68400 h 66600"/>
              </a:gdLst>
              <a:ahLst/>
              <a:rect l="textAreaLeft" t="textAreaTop" r="textAreaRight" b="textAreaBottom"/>
              <a:pathLst>
                <a:path w="1252" h="2144">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444" name="Google Shape;10103;p62"/>
            <p:cNvSpPr/>
            <p:nvPr/>
          </p:nvSpPr>
          <p:spPr>
            <a:xfrm>
              <a:off x="5920200" y="2563200"/>
              <a:ext cx="38520" cy="66600"/>
            </a:xfrm>
            <a:custGeom>
              <a:avLst/>
              <a:gdLst>
                <a:gd name="textAreaLeft" fmla="*/ 0 w 38520"/>
                <a:gd name="textAreaRight" fmla="*/ 40320 w 38520"/>
                <a:gd name="textAreaTop" fmla="*/ 0 h 66600"/>
                <a:gd name="textAreaBottom" fmla="*/ 68400 h 66600"/>
              </a:gdLst>
              <a:ahLst/>
              <a:rect l="textAreaLeft" t="textAreaTop" r="textAreaRight" b="textAreaBottom"/>
              <a:pathLst>
                <a:path w="1263" h="2144">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445" name="Google Shape;10104;p62"/>
            <p:cNvSpPr/>
            <p:nvPr/>
          </p:nvSpPr>
          <p:spPr>
            <a:xfrm>
              <a:off x="5790240" y="2646360"/>
              <a:ext cx="38160" cy="66600"/>
            </a:xfrm>
            <a:custGeom>
              <a:avLst/>
              <a:gdLst>
                <a:gd name="textAreaLeft" fmla="*/ 0 w 38160"/>
                <a:gd name="textAreaRight" fmla="*/ 39960 w 38160"/>
                <a:gd name="textAreaTop" fmla="*/ 0 h 66600"/>
                <a:gd name="textAreaBottom" fmla="*/ 68400 h 66600"/>
              </a:gdLst>
              <a:ahLst/>
              <a:rect l="textAreaLeft" t="textAreaTop" r="textAreaRight" b="textAreaBottom"/>
              <a:pathLst>
                <a:path w="1251" h="2145">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446" name="Google Shape;10105;p62"/>
            <p:cNvSpPr/>
            <p:nvPr/>
          </p:nvSpPr>
          <p:spPr>
            <a:xfrm>
              <a:off x="6050880" y="2646360"/>
              <a:ext cx="38160" cy="66600"/>
            </a:xfrm>
            <a:custGeom>
              <a:avLst/>
              <a:gdLst>
                <a:gd name="textAreaLeft" fmla="*/ 0 w 38160"/>
                <a:gd name="textAreaRight" fmla="*/ 39960 w 38160"/>
                <a:gd name="textAreaTop" fmla="*/ 0 h 66600"/>
                <a:gd name="textAreaBottom" fmla="*/ 68400 h 66600"/>
              </a:gdLst>
              <a:ahLst/>
              <a:rect l="textAreaLeft" t="textAreaTop" r="textAreaRight" b="textAreaBottom"/>
              <a:pathLst>
                <a:path w="1252" h="2145">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447" name="Google Shape;10106;p62"/>
            <p:cNvSpPr/>
            <p:nvPr/>
          </p:nvSpPr>
          <p:spPr>
            <a:xfrm>
              <a:off x="5976000" y="2563200"/>
              <a:ext cx="38160" cy="66600"/>
            </a:xfrm>
            <a:custGeom>
              <a:avLst/>
              <a:gdLst>
                <a:gd name="textAreaLeft" fmla="*/ 0 w 38160"/>
                <a:gd name="textAreaRight" fmla="*/ 39960 w 38160"/>
                <a:gd name="textAreaTop" fmla="*/ 0 h 66600"/>
                <a:gd name="textAreaBottom" fmla="*/ 68400 h 66600"/>
              </a:gdLst>
              <a:ahLst/>
              <a:rect l="textAreaLeft" t="textAreaTop" r="textAreaRight" b="textAreaBottom"/>
              <a:pathLst>
                <a:path w="1251" h="2144">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448" name="Google Shape;10107;p62"/>
            <p:cNvSpPr/>
            <p:nvPr/>
          </p:nvSpPr>
          <p:spPr>
            <a:xfrm>
              <a:off x="5919120" y="2453040"/>
              <a:ext cx="41040" cy="41760"/>
            </a:xfrm>
            <a:custGeom>
              <a:avLst/>
              <a:gdLst>
                <a:gd name="textAreaLeft" fmla="*/ 0 w 41040"/>
                <a:gd name="textAreaRight" fmla="*/ 42840 w 41040"/>
                <a:gd name="textAreaTop" fmla="*/ 0 h 41760"/>
                <a:gd name="textAreaBottom" fmla="*/ 43560 h 41760"/>
              </a:gdLst>
              <a:ahLst/>
              <a:rect l="textAreaLeft" t="textAreaTop" r="textAreaRight" b="textAreaBottom"/>
              <a:pathLst>
                <a:path w="1346" h="1371">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449" name="Google Shape;10108;p62"/>
            <p:cNvSpPr/>
            <p:nvPr/>
          </p:nvSpPr>
          <p:spPr>
            <a:xfrm>
              <a:off x="5756400" y="2434320"/>
              <a:ext cx="366120" cy="365400"/>
            </a:xfrm>
            <a:custGeom>
              <a:avLst/>
              <a:gdLst>
                <a:gd name="textAreaLeft" fmla="*/ 0 w 366120"/>
                <a:gd name="textAreaRight" fmla="*/ 367920 w 366120"/>
                <a:gd name="textAreaTop" fmla="*/ 0 h 365400"/>
                <a:gd name="textAreaBottom" fmla="*/ 367200 h 365400"/>
              </a:gdLst>
              <a:ahLst/>
              <a:rect l="textAreaLeft" t="textAreaTop" r="textAreaRight" b="textAreaBottom"/>
              <a:pathLst>
                <a:path w="11550" h="11526">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9450" name="Google Shape;10109;p62"/>
          <p:cNvSpPr/>
          <p:nvPr/>
        </p:nvSpPr>
        <p:spPr>
          <a:xfrm>
            <a:off x="5304600" y="2434680"/>
            <a:ext cx="366480" cy="365040"/>
          </a:xfrm>
          <a:custGeom>
            <a:avLst/>
            <a:gdLst>
              <a:gd name="textAreaLeft" fmla="*/ 0 w 366480"/>
              <a:gd name="textAreaRight" fmla="*/ 368280 w 366480"/>
              <a:gd name="textAreaTop" fmla="*/ 0 h 365040"/>
              <a:gd name="textAreaBottom" fmla="*/ 366840 h 365040"/>
            </a:gdLst>
            <a:ahLst/>
            <a:rect l="textAreaLeft" t="textAreaTop" r="textAreaRight" b="textAreaBottom"/>
            <a:pathLst>
              <a:path w="11562" h="1152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51" name="Google Shape;10110;p62"/>
          <p:cNvSpPr/>
          <p:nvPr/>
        </p:nvSpPr>
        <p:spPr>
          <a:xfrm>
            <a:off x="7542000" y="2445480"/>
            <a:ext cx="368280" cy="342360"/>
          </a:xfrm>
          <a:custGeom>
            <a:avLst/>
            <a:gdLst>
              <a:gd name="textAreaLeft" fmla="*/ 0 w 368280"/>
              <a:gd name="textAreaRight" fmla="*/ 370080 w 368280"/>
              <a:gd name="textAreaTop" fmla="*/ 0 h 342360"/>
              <a:gd name="textAreaBottom" fmla="*/ 344160 h 342360"/>
            </a:gdLst>
            <a:ahLst/>
            <a:rect l="textAreaLeft" t="textAreaTop" r="textAreaRight" b="textAreaBottom"/>
            <a:pathLst>
              <a:path w="11621" h="1080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452" name="Google Shape;10111;p62"/>
          <p:cNvGrpSpPr/>
          <p:nvPr/>
        </p:nvGrpSpPr>
        <p:grpSpPr>
          <a:xfrm>
            <a:off x="7965000" y="2433960"/>
            <a:ext cx="371880" cy="366120"/>
            <a:chOff x="7965000" y="2433960"/>
            <a:chExt cx="371880" cy="366120"/>
          </a:xfrm>
        </p:grpSpPr>
        <p:sp>
          <p:nvSpPr>
            <p:cNvPr id="9453" name="Google Shape;10112;p62"/>
            <p:cNvSpPr/>
            <p:nvPr/>
          </p:nvSpPr>
          <p:spPr>
            <a:xfrm>
              <a:off x="8252280" y="2622960"/>
              <a:ext cx="45000" cy="44640"/>
            </a:xfrm>
            <a:custGeom>
              <a:avLst/>
              <a:gdLst>
                <a:gd name="textAreaLeft" fmla="*/ 0 w 45000"/>
                <a:gd name="textAreaRight" fmla="*/ 46800 w 45000"/>
                <a:gd name="textAreaTop" fmla="*/ 0 h 44640"/>
                <a:gd name="textAreaBottom" fmla="*/ 46440 h 44640"/>
              </a:gdLst>
              <a:ahLst/>
              <a:rect l="textAreaLeft" t="textAreaTop" r="textAreaRight" b="textAreaBottom"/>
              <a:pathLst>
                <a:path w="1466" h="1454">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9454" name="Google Shape;10113;p62"/>
            <p:cNvSpPr/>
            <p:nvPr/>
          </p:nvSpPr>
          <p:spPr>
            <a:xfrm>
              <a:off x="7965000" y="2433960"/>
              <a:ext cx="371880" cy="366120"/>
            </a:xfrm>
            <a:custGeom>
              <a:avLst/>
              <a:gdLst>
                <a:gd name="textAreaLeft" fmla="*/ 0 w 371880"/>
                <a:gd name="textAreaRight" fmla="*/ 373680 w 371880"/>
                <a:gd name="textAreaTop" fmla="*/ 0 h 366120"/>
                <a:gd name="textAreaBottom" fmla="*/ 367920 h 366120"/>
              </a:gdLst>
              <a:ahLst/>
              <a:rect l="textAreaLeft" t="textAreaTop" r="textAreaRight" b="textAreaBottom"/>
              <a:pathLst>
                <a:path w="11729" h="1155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55" name="Google Shape;10114;p62"/>
          <p:cNvGrpSpPr/>
          <p:nvPr/>
        </p:nvGrpSpPr>
        <p:grpSpPr>
          <a:xfrm>
            <a:off x="6194160" y="2437560"/>
            <a:ext cx="367920" cy="358560"/>
            <a:chOff x="6194160" y="2437560"/>
            <a:chExt cx="367920" cy="358560"/>
          </a:xfrm>
        </p:grpSpPr>
        <p:sp>
          <p:nvSpPr>
            <p:cNvPr id="9456" name="Google Shape;10115;p62"/>
            <p:cNvSpPr/>
            <p:nvPr/>
          </p:nvSpPr>
          <p:spPr>
            <a:xfrm>
              <a:off x="6194160" y="2437560"/>
              <a:ext cx="367920" cy="358560"/>
            </a:xfrm>
            <a:custGeom>
              <a:avLst/>
              <a:gdLst>
                <a:gd name="textAreaLeft" fmla="*/ 0 w 367920"/>
                <a:gd name="textAreaRight" fmla="*/ 369720 w 367920"/>
                <a:gd name="textAreaTop" fmla="*/ 0 h 358560"/>
                <a:gd name="textAreaBottom" fmla="*/ 360360 h 358560"/>
              </a:gdLst>
              <a:ahLst/>
              <a:rect l="textAreaLeft" t="textAreaTop" r="textAreaRight" b="textAreaBottom"/>
              <a:pathLst>
                <a:path w="11610" h="11316">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57" name="Google Shape;10116;p62"/>
            <p:cNvSpPr/>
            <p:nvPr/>
          </p:nvSpPr>
          <p:spPr>
            <a:xfrm>
              <a:off x="6251400" y="2655720"/>
              <a:ext cx="88200" cy="86760"/>
            </a:xfrm>
            <a:custGeom>
              <a:avLst/>
              <a:gdLst>
                <a:gd name="textAreaLeft" fmla="*/ 0 w 88200"/>
                <a:gd name="textAreaRight" fmla="*/ 90000 w 88200"/>
                <a:gd name="textAreaTop" fmla="*/ 0 h 86760"/>
                <a:gd name="textAreaBottom" fmla="*/ 88560 h 86760"/>
              </a:gdLst>
              <a:ahLst/>
              <a:rect l="textAreaLeft" t="textAreaTop" r="textAreaRight" b="textAreaBottom"/>
              <a:pathLst>
                <a:path w="2823" h="2782">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457200" y="55800"/>
            <a:ext cx="8228880" cy="858240"/>
          </a:xfrm>
          <a:prstGeom prst="rect">
            <a:avLst/>
          </a:prstGeom>
          <a:noFill/>
          <a:ln w="0">
            <a:noFill/>
          </a:ln>
        </p:spPr>
        <p:txBody>
          <a:bodyPr lIns="0" rIns="0" tIns="0" bIns="0" anchor="ctr">
            <a:noAutofit/>
          </a:bodyPr>
          <a:p>
            <a:pPr indent="0" algn="ctr">
              <a:lnSpc>
                <a:spcPct val="100000"/>
              </a:lnSpc>
              <a:buNone/>
              <a:tabLst>
                <a:tab algn="l" pos="0"/>
              </a:tabLst>
            </a:pPr>
            <a:r>
              <a:rPr b="0" lang="en-US" sz="4400" spc="-1" strike="noStrike">
                <a:solidFill>
                  <a:srgbClr val="000000"/>
                </a:solidFill>
                <a:latin typeface="Barlow ExtraBold"/>
              </a:rPr>
              <a:t>Dataset Visualization</a:t>
            </a:r>
            <a:endParaRPr b="0" lang="en-US" sz="4400" spc="-1" strike="noStrike">
              <a:solidFill>
                <a:srgbClr val="000000"/>
              </a:solidFill>
              <a:latin typeface="Arial"/>
            </a:endParaRPr>
          </a:p>
        </p:txBody>
      </p:sp>
      <p:cxnSp>
        <p:nvCxnSpPr>
          <p:cNvPr id="128" name="Google Shape;200;p 2"/>
          <p:cNvCxnSpPr/>
          <p:nvPr/>
        </p:nvCxnSpPr>
        <p:spPr>
          <a:xfrm flipH="1">
            <a:off x="4188600" y="909000"/>
            <a:ext cx="4968720" cy="1800"/>
          </a:xfrm>
          <a:prstGeom prst="straightConnector1">
            <a:avLst/>
          </a:prstGeom>
          <a:ln w="28575">
            <a:solidFill>
              <a:srgbClr val="000000"/>
            </a:solidFill>
            <a:round/>
          </a:ln>
        </p:spPr>
      </p:cxnSp>
      <p:grpSp>
        <p:nvGrpSpPr>
          <p:cNvPr id="129" name="Google Shape;201;p 2"/>
          <p:cNvGrpSpPr/>
          <p:nvPr/>
        </p:nvGrpSpPr>
        <p:grpSpPr>
          <a:xfrm>
            <a:off x="965160" y="838800"/>
            <a:ext cx="1440" cy="142200"/>
            <a:chOff x="965160" y="838800"/>
            <a:chExt cx="1440" cy="142200"/>
          </a:xfrm>
        </p:grpSpPr>
        <p:cxnSp>
          <p:nvCxnSpPr>
            <p:cNvPr id="130" name="Google Shape;202;p 2"/>
            <p:cNvCxnSpPr/>
            <p:nvPr/>
          </p:nvCxnSpPr>
          <p:spPr>
            <a:xfrm>
              <a:off x="965160" y="838800"/>
              <a:ext cx="1800" cy="142560"/>
            </a:xfrm>
            <a:prstGeom prst="straightConnector1">
              <a:avLst/>
            </a:prstGeom>
            <a:ln w="28575">
              <a:solidFill>
                <a:srgbClr val="000000"/>
              </a:solidFill>
              <a:round/>
            </a:ln>
          </p:spPr>
        </p:cxnSp>
        <p:cxnSp>
          <p:nvCxnSpPr>
            <p:cNvPr id="131" name="Google Shape;203;p 2"/>
            <p:cNvCxnSpPr/>
            <p:nvPr/>
          </p:nvCxnSpPr>
          <p:spPr>
            <a:xfrm>
              <a:off x="965160" y="838800"/>
              <a:ext cx="1800" cy="142560"/>
            </a:xfrm>
            <a:prstGeom prst="straightConnector1">
              <a:avLst/>
            </a:prstGeom>
            <a:ln w="28575">
              <a:solidFill>
                <a:srgbClr val="000000"/>
              </a:solidFill>
              <a:round/>
            </a:ln>
          </p:spPr>
        </p:cxnSp>
      </p:grpSp>
      <p:pic>
        <p:nvPicPr>
          <p:cNvPr id="132" name="Picture 8" descr=""/>
          <p:cNvPicPr/>
          <p:nvPr/>
        </p:nvPicPr>
        <p:blipFill>
          <a:blip r:embed="rId1"/>
          <a:stretch/>
        </p:blipFill>
        <p:spPr>
          <a:xfrm>
            <a:off x="149040" y="1537920"/>
            <a:ext cx="8845200" cy="2119680"/>
          </a:xfrm>
          <a:prstGeom prst="rect">
            <a:avLst/>
          </a:prstGeom>
          <a:ln w="0">
            <a:noFill/>
          </a:ln>
        </p:spPr>
      </p:pic>
      <p:sp>
        <p:nvSpPr>
          <p:cNvPr id="133" name=""/>
          <p:cNvSpPr txBox="1"/>
          <p:nvPr/>
        </p:nvSpPr>
        <p:spPr>
          <a:xfrm>
            <a:off x="2971800" y="3768480"/>
            <a:ext cx="3429000" cy="430200"/>
          </a:xfrm>
          <a:prstGeom prst="rect">
            <a:avLst/>
          </a:prstGeom>
          <a:noFill/>
          <a:ln w="0">
            <a:noFill/>
          </a:ln>
        </p:spPr>
        <p:txBody>
          <a:bodyPr lIns="90000" rIns="90000" tIns="45000" bIns="45000" anchor="t">
            <a:noAutofit/>
          </a:bodyPr>
          <a:p>
            <a:pPr algn="ctr"/>
            <a:r>
              <a:rPr b="0" lang="en-US" sz="2400" spc="-1" strike="noStrike">
                <a:solidFill>
                  <a:srgbClr val="eeeeee"/>
                </a:solidFill>
                <a:latin typeface="Arial"/>
              </a:rPr>
              <a:t>First 10 entries from file</a:t>
            </a:r>
            <a:endParaRPr b="0" lang="en-US" sz="2400" spc="-1" strike="noStrike">
              <a:solidFill>
                <a:srgbClr val="eeeeee"/>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9458" name="PlaceHolder 1"/>
          <p:cNvSpPr>
            <a:spLocks noGrp="1"/>
          </p:cNvSpPr>
          <p:nvPr>
            <p:ph type="title"/>
          </p:nvPr>
        </p:nvSpPr>
        <p:spPr>
          <a:xfrm>
            <a:off x="849600" y="943920"/>
            <a:ext cx="348048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Business Icons</a:t>
            </a:r>
            <a:endParaRPr b="0" lang="en-US" sz="2400" spc="-1" strike="noStrike">
              <a:solidFill>
                <a:srgbClr val="ffffff"/>
              </a:solidFill>
              <a:latin typeface="Arial"/>
            </a:endParaRPr>
          </a:p>
        </p:txBody>
      </p:sp>
      <p:sp>
        <p:nvSpPr>
          <p:cNvPr id="9459" name="PlaceHolder 2"/>
          <p:cNvSpPr>
            <a:spLocks noGrp="1"/>
          </p:cNvSpPr>
          <p:nvPr>
            <p:ph type="title"/>
          </p:nvPr>
        </p:nvSpPr>
        <p:spPr>
          <a:xfrm>
            <a:off x="4858560" y="943920"/>
            <a:ext cx="348048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Teamwork Icons</a:t>
            </a:r>
            <a:endParaRPr b="0" lang="en-US" sz="2400" spc="-1" strike="noStrike">
              <a:solidFill>
                <a:srgbClr val="ffffff"/>
              </a:solidFill>
              <a:latin typeface="Arial"/>
            </a:endParaRPr>
          </a:p>
        </p:txBody>
      </p:sp>
      <p:grpSp>
        <p:nvGrpSpPr>
          <p:cNvPr id="9460" name="Google Shape;10123;p63"/>
          <p:cNvGrpSpPr/>
          <p:nvPr/>
        </p:nvGrpSpPr>
        <p:grpSpPr>
          <a:xfrm>
            <a:off x="3540960" y="1508760"/>
            <a:ext cx="348480" cy="347400"/>
            <a:chOff x="3540960" y="1508760"/>
            <a:chExt cx="348480" cy="347400"/>
          </a:xfrm>
        </p:grpSpPr>
        <p:sp>
          <p:nvSpPr>
            <p:cNvPr id="9461" name="Google Shape;10124;p63"/>
            <p:cNvSpPr/>
            <p:nvPr/>
          </p:nvSpPr>
          <p:spPr>
            <a:xfrm>
              <a:off x="3600720" y="1568160"/>
              <a:ext cx="228240" cy="288000"/>
            </a:xfrm>
            <a:custGeom>
              <a:avLst/>
              <a:gdLst>
                <a:gd name="textAreaLeft" fmla="*/ 0 w 228240"/>
                <a:gd name="textAreaRight" fmla="*/ 230040 w 228240"/>
                <a:gd name="textAreaTop" fmla="*/ 0 h 288000"/>
                <a:gd name="textAreaBottom" fmla="*/ 289800 h 288000"/>
              </a:gdLst>
              <a:ahLst/>
              <a:rect l="textAreaLeft" t="textAreaTop" r="textAreaRight" b="textAreaBottom"/>
              <a:pathLst>
                <a:path w="7228" h="9104">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62" name="Google Shape;10125;p63"/>
            <p:cNvSpPr/>
            <p:nvPr/>
          </p:nvSpPr>
          <p:spPr>
            <a:xfrm>
              <a:off x="3540960" y="1677960"/>
              <a:ext cx="47160" cy="9000"/>
            </a:xfrm>
            <a:custGeom>
              <a:avLst/>
              <a:gdLst>
                <a:gd name="textAreaLeft" fmla="*/ 0 w 47160"/>
                <a:gd name="textAreaRight" fmla="*/ 48960 w 47160"/>
                <a:gd name="textAreaTop" fmla="*/ 0 h 9000"/>
                <a:gd name="textAreaBottom" fmla="*/ 10800 h 9000"/>
              </a:gdLst>
              <a:ahLst/>
              <a:rect l="textAreaLeft" t="textAreaTop" r="textAreaRight" b="textAreaBottom"/>
              <a:pathLst>
                <a:path w="1537" h="334">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63" name="Google Shape;10126;p63"/>
            <p:cNvSpPr/>
            <p:nvPr/>
          </p:nvSpPr>
          <p:spPr>
            <a:xfrm>
              <a:off x="3842280" y="1677960"/>
              <a:ext cx="47160" cy="9000"/>
            </a:xfrm>
            <a:custGeom>
              <a:avLst/>
              <a:gdLst>
                <a:gd name="textAreaLeft" fmla="*/ 0 w 47160"/>
                <a:gd name="textAreaRight" fmla="*/ 48960 w 47160"/>
                <a:gd name="textAreaTop" fmla="*/ 0 h 9000"/>
                <a:gd name="textAreaBottom" fmla="*/ 10800 h 9000"/>
              </a:gdLst>
              <a:ahLst/>
              <a:rect l="textAreaLeft" t="textAreaTop" r="textAreaRight" b="textAreaBottom"/>
              <a:pathLst>
                <a:path w="1537" h="334">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64" name="Google Shape;10127;p63"/>
            <p:cNvSpPr/>
            <p:nvPr/>
          </p:nvSpPr>
          <p:spPr>
            <a:xfrm>
              <a:off x="3711240" y="1508760"/>
              <a:ext cx="8280" cy="46800"/>
            </a:xfrm>
            <a:custGeom>
              <a:avLst/>
              <a:gdLst>
                <a:gd name="textAreaLeft" fmla="*/ 0 w 8280"/>
                <a:gd name="textAreaRight" fmla="*/ 10080 w 8280"/>
                <a:gd name="textAreaTop" fmla="*/ 0 h 46800"/>
                <a:gd name="textAreaBottom" fmla="*/ 48600 h 46800"/>
              </a:gdLst>
              <a:ahLst/>
              <a:rect l="textAreaLeft" t="textAreaTop" r="textAreaRight" b="textAreaBottom"/>
              <a:pathLst>
                <a:path w="322" h="1525">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9465" name="Google Shape;10128;p63"/>
            <p:cNvSpPr/>
            <p:nvPr/>
          </p:nvSpPr>
          <p:spPr>
            <a:xfrm>
              <a:off x="3633480" y="1792080"/>
              <a:ext cx="20880" cy="27360"/>
            </a:xfrm>
            <a:custGeom>
              <a:avLst/>
              <a:gdLst>
                <a:gd name="textAreaLeft" fmla="*/ 0 w 20880"/>
                <a:gd name="textAreaRight" fmla="*/ 22680 w 20880"/>
                <a:gd name="textAreaTop" fmla="*/ 0 h 27360"/>
                <a:gd name="textAreaBottom" fmla="*/ 29160 h 27360"/>
              </a:gdLst>
              <a:ahLst/>
              <a:rect l="textAreaLeft" t="textAreaTop" r="textAreaRight" b="textAreaBottom"/>
              <a:pathLst>
                <a:path w="715" h="919">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466" name="Google Shape;10129;p63"/>
            <p:cNvSpPr/>
            <p:nvPr/>
          </p:nvSpPr>
          <p:spPr>
            <a:xfrm>
              <a:off x="3776040" y="1545120"/>
              <a:ext cx="20880" cy="27360"/>
            </a:xfrm>
            <a:custGeom>
              <a:avLst/>
              <a:gdLst>
                <a:gd name="textAreaLeft" fmla="*/ 0 w 20880"/>
                <a:gd name="textAreaRight" fmla="*/ 22680 w 20880"/>
                <a:gd name="textAreaTop" fmla="*/ 0 h 27360"/>
                <a:gd name="textAreaBottom" fmla="*/ 29160 h 27360"/>
              </a:gdLst>
              <a:ahLst/>
              <a:rect l="textAreaLeft" t="textAreaTop" r="textAreaRight" b="textAreaBottom"/>
              <a:pathLst>
                <a:path w="715" h="911">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467" name="Google Shape;10130;p63"/>
            <p:cNvSpPr/>
            <p:nvPr/>
          </p:nvSpPr>
          <p:spPr>
            <a:xfrm>
              <a:off x="3577320" y="1601640"/>
              <a:ext cx="29160" cy="19440"/>
            </a:xfrm>
            <a:custGeom>
              <a:avLst/>
              <a:gdLst>
                <a:gd name="textAreaLeft" fmla="*/ 0 w 29160"/>
                <a:gd name="textAreaRight" fmla="*/ 30960 w 29160"/>
                <a:gd name="textAreaTop" fmla="*/ 0 h 19440"/>
                <a:gd name="textAreaBottom" fmla="*/ 21240 h 19440"/>
              </a:gdLst>
              <a:ahLst/>
              <a:rect l="textAreaLeft" t="textAreaTop" r="textAreaRight" b="textAreaBottom"/>
              <a:pathLst>
                <a:path w="977" h="666">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468" name="Google Shape;10131;p63"/>
            <p:cNvSpPr/>
            <p:nvPr/>
          </p:nvSpPr>
          <p:spPr>
            <a:xfrm>
              <a:off x="3823560" y="1743480"/>
              <a:ext cx="29160" cy="19440"/>
            </a:xfrm>
            <a:custGeom>
              <a:avLst/>
              <a:gdLst>
                <a:gd name="textAreaLeft" fmla="*/ 0 w 29160"/>
                <a:gd name="textAreaRight" fmla="*/ 30960 w 29160"/>
                <a:gd name="textAreaTop" fmla="*/ 0 h 19440"/>
                <a:gd name="textAreaBottom" fmla="*/ 21240 h 19440"/>
              </a:gdLst>
              <a:ahLst/>
              <a:rect l="textAreaLeft" t="textAreaTop" r="textAreaRight" b="textAreaBottom"/>
              <a:pathLst>
                <a:path w="977" h="666">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469" name="Google Shape;10132;p63"/>
            <p:cNvSpPr/>
            <p:nvPr/>
          </p:nvSpPr>
          <p:spPr>
            <a:xfrm>
              <a:off x="3776040" y="1792080"/>
              <a:ext cx="20880" cy="27360"/>
            </a:xfrm>
            <a:custGeom>
              <a:avLst/>
              <a:gdLst>
                <a:gd name="textAreaLeft" fmla="*/ 0 w 20880"/>
                <a:gd name="textAreaRight" fmla="*/ 22680 w 20880"/>
                <a:gd name="textAreaTop" fmla="*/ 0 h 27360"/>
                <a:gd name="textAreaBottom" fmla="*/ 29160 h 27360"/>
              </a:gdLst>
              <a:ahLst/>
              <a:rect l="textAreaLeft" t="textAreaTop" r="textAreaRight" b="textAreaBottom"/>
              <a:pathLst>
                <a:path w="715" h="919">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470" name="Google Shape;10133;p63"/>
            <p:cNvSpPr/>
            <p:nvPr/>
          </p:nvSpPr>
          <p:spPr>
            <a:xfrm>
              <a:off x="3633480" y="1545120"/>
              <a:ext cx="20880" cy="27360"/>
            </a:xfrm>
            <a:custGeom>
              <a:avLst/>
              <a:gdLst>
                <a:gd name="textAreaLeft" fmla="*/ 0 w 20880"/>
                <a:gd name="textAreaRight" fmla="*/ 22680 w 20880"/>
                <a:gd name="textAreaTop" fmla="*/ 0 h 27360"/>
                <a:gd name="textAreaBottom" fmla="*/ 29160 h 27360"/>
              </a:gdLst>
              <a:ahLst/>
              <a:rect l="textAreaLeft" t="textAreaTop" r="textAreaRight" b="textAreaBottom"/>
              <a:pathLst>
                <a:path w="715" h="911">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471" name="Google Shape;10134;p63"/>
            <p:cNvSpPr/>
            <p:nvPr/>
          </p:nvSpPr>
          <p:spPr>
            <a:xfrm>
              <a:off x="3823560" y="1601640"/>
              <a:ext cx="29160" cy="19440"/>
            </a:xfrm>
            <a:custGeom>
              <a:avLst/>
              <a:gdLst>
                <a:gd name="textAreaLeft" fmla="*/ 0 w 29160"/>
                <a:gd name="textAreaRight" fmla="*/ 30960 w 29160"/>
                <a:gd name="textAreaTop" fmla="*/ 0 h 19440"/>
                <a:gd name="textAreaBottom" fmla="*/ 21240 h 19440"/>
              </a:gdLst>
              <a:ahLst/>
              <a:rect l="textAreaLeft" t="textAreaTop" r="textAreaRight" b="textAreaBottom"/>
              <a:pathLst>
                <a:path w="977" h="666">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472" name="Google Shape;10135;p63"/>
            <p:cNvSpPr/>
            <p:nvPr/>
          </p:nvSpPr>
          <p:spPr>
            <a:xfrm>
              <a:off x="3577320" y="1743480"/>
              <a:ext cx="29160" cy="19440"/>
            </a:xfrm>
            <a:custGeom>
              <a:avLst/>
              <a:gdLst>
                <a:gd name="textAreaLeft" fmla="*/ 0 w 29160"/>
                <a:gd name="textAreaRight" fmla="*/ 30960 w 29160"/>
                <a:gd name="textAreaTop" fmla="*/ 0 h 19440"/>
                <a:gd name="textAreaBottom" fmla="*/ 21240 h 19440"/>
              </a:gdLst>
              <a:ahLst/>
              <a:rect l="textAreaLeft" t="textAreaTop" r="textAreaRight" b="textAreaBottom"/>
              <a:pathLst>
                <a:path w="977" h="666">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473" name="Google Shape;10136;p63"/>
            <p:cNvSpPr/>
            <p:nvPr/>
          </p:nvSpPr>
          <p:spPr>
            <a:xfrm>
              <a:off x="3732480" y="1593000"/>
              <a:ext cx="69480" cy="60480"/>
            </a:xfrm>
            <a:custGeom>
              <a:avLst/>
              <a:gdLst>
                <a:gd name="textAreaLeft" fmla="*/ 0 w 69480"/>
                <a:gd name="textAreaRight" fmla="*/ 71280 w 69480"/>
                <a:gd name="textAreaTop" fmla="*/ 0 h 60480"/>
                <a:gd name="textAreaBottom" fmla="*/ 62280 h 60480"/>
              </a:gdLst>
              <a:ahLst/>
              <a:rect l="textAreaLeft" t="textAreaTop" r="textAreaRight" b="textAreaBottom"/>
              <a:pathLst>
                <a:path w="2240" h="1956">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74" name="Google Shape;10137;p63"/>
          <p:cNvGrpSpPr/>
          <p:nvPr/>
        </p:nvGrpSpPr>
        <p:grpSpPr>
          <a:xfrm>
            <a:off x="3122280" y="1508760"/>
            <a:ext cx="293040" cy="347400"/>
            <a:chOff x="3122280" y="1508760"/>
            <a:chExt cx="293040" cy="347400"/>
          </a:xfrm>
        </p:grpSpPr>
        <p:sp>
          <p:nvSpPr>
            <p:cNvPr id="9475" name="Google Shape;10138;p63"/>
            <p:cNvSpPr/>
            <p:nvPr/>
          </p:nvSpPr>
          <p:spPr>
            <a:xfrm>
              <a:off x="3225960" y="1658880"/>
              <a:ext cx="85680" cy="27720"/>
            </a:xfrm>
            <a:custGeom>
              <a:avLst/>
              <a:gdLst>
                <a:gd name="textAreaLeft" fmla="*/ 0 w 85680"/>
                <a:gd name="textAreaRight" fmla="*/ 87480 w 85680"/>
                <a:gd name="textAreaTop" fmla="*/ 0 h 27720"/>
                <a:gd name="textAreaBottom" fmla="*/ 29520 h 27720"/>
              </a:gdLst>
              <a:ahLst/>
              <a:rect l="textAreaLeft" t="textAreaTop" r="textAreaRight" b="textAreaBottom"/>
              <a:pathLst>
                <a:path w="2751" h="929">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9476" name="Google Shape;10139;p63"/>
            <p:cNvSpPr/>
            <p:nvPr/>
          </p:nvSpPr>
          <p:spPr>
            <a:xfrm>
              <a:off x="3171240" y="1612080"/>
              <a:ext cx="194760" cy="243720"/>
            </a:xfrm>
            <a:custGeom>
              <a:avLst/>
              <a:gdLst>
                <a:gd name="textAreaLeft" fmla="*/ 0 w 194760"/>
                <a:gd name="textAreaRight" fmla="*/ 196560 w 194760"/>
                <a:gd name="textAreaTop" fmla="*/ 0 h 243720"/>
                <a:gd name="textAreaBottom" fmla="*/ 245520 h 243720"/>
              </a:gdLst>
              <a:ahLst/>
              <a:rect l="textAreaLeft" t="textAreaTop" r="textAreaRight" b="textAreaBottom"/>
              <a:pathLst>
                <a:path w="6180" h="7717">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77" name="Google Shape;10140;p63"/>
            <p:cNvSpPr/>
            <p:nvPr/>
          </p:nvSpPr>
          <p:spPr>
            <a:xfrm>
              <a:off x="3204000" y="1836720"/>
              <a:ext cx="9000" cy="19440"/>
            </a:xfrm>
            <a:custGeom>
              <a:avLst/>
              <a:gdLst>
                <a:gd name="textAreaLeft" fmla="*/ 0 w 9000"/>
                <a:gd name="textAreaRight" fmla="*/ 10800 w 9000"/>
                <a:gd name="textAreaTop" fmla="*/ 0 h 19440"/>
                <a:gd name="textAreaBottom" fmla="*/ 21240 h 19440"/>
              </a:gdLst>
              <a:ahLst/>
              <a:rect l="textAreaLeft" t="textAreaTop" r="textAreaRight" b="textAreaBottom"/>
              <a:pathLst>
                <a:path w="334" h="668">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478" name="Google Shape;10141;p63"/>
            <p:cNvSpPr/>
            <p:nvPr/>
          </p:nvSpPr>
          <p:spPr>
            <a:xfrm>
              <a:off x="3324600" y="1836720"/>
              <a:ext cx="8640" cy="19440"/>
            </a:xfrm>
            <a:custGeom>
              <a:avLst/>
              <a:gdLst>
                <a:gd name="textAreaLeft" fmla="*/ 0 w 8640"/>
                <a:gd name="textAreaRight" fmla="*/ 10440 w 8640"/>
                <a:gd name="textAreaTop" fmla="*/ 0 h 19440"/>
                <a:gd name="textAreaBottom" fmla="*/ 21240 h 19440"/>
              </a:gdLst>
              <a:ahLst/>
              <a:rect l="textAreaLeft" t="textAreaTop" r="textAreaRight" b="textAreaBottom"/>
              <a:pathLst>
                <a:path w="323" h="668">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479" name="Google Shape;10142;p63"/>
            <p:cNvSpPr/>
            <p:nvPr/>
          </p:nvSpPr>
          <p:spPr>
            <a:xfrm>
              <a:off x="3122280" y="1508760"/>
              <a:ext cx="293040" cy="276840"/>
            </a:xfrm>
            <a:custGeom>
              <a:avLst/>
              <a:gdLst>
                <a:gd name="textAreaLeft" fmla="*/ 0 w 293040"/>
                <a:gd name="textAreaRight" fmla="*/ 294840 w 293040"/>
                <a:gd name="textAreaTop" fmla="*/ 0 h 276840"/>
                <a:gd name="textAreaBottom" fmla="*/ 278640 h 276840"/>
              </a:gdLst>
              <a:ahLst/>
              <a:rect l="textAreaLeft" t="textAreaTop" r="textAreaRight" b="textAreaBottom"/>
              <a:pathLst>
                <a:path w="9264" h="8752">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80" name="Google Shape;10143;p63"/>
          <p:cNvGrpSpPr/>
          <p:nvPr/>
        </p:nvGrpSpPr>
        <p:grpSpPr>
          <a:xfrm>
            <a:off x="910800" y="1508040"/>
            <a:ext cx="249840" cy="348480"/>
            <a:chOff x="910800" y="1508040"/>
            <a:chExt cx="249840" cy="348480"/>
          </a:xfrm>
        </p:grpSpPr>
        <p:sp>
          <p:nvSpPr>
            <p:cNvPr id="9481" name="Google Shape;10144;p63"/>
            <p:cNvSpPr/>
            <p:nvPr/>
          </p:nvSpPr>
          <p:spPr>
            <a:xfrm>
              <a:off x="910800" y="1508040"/>
              <a:ext cx="249840" cy="348480"/>
            </a:xfrm>
            <a:custGeom>
              <a:avLst/>
              <a:gdLst>
                <a:gd name="textAreaLeft" fmla="*/ 0 w 249840"/>
                <a:gd name="textAreaRight" fmla="*/ 251640 w 249840"/>
                <a:gd name="textAreaTop" fmla="*/ 0 h 348480"/>
                <a:gd name="textAreaBottom" fmla="*/ 350280 h 348480"/>
              </a:gdLst>
              <a:ahLst/>
              <a:rect l="textAreaLeft" t="textAreaTop" r="textAreaRight" b="textAreaBottom"/>
              <a:pathLst>
                <a:path w="7907" h="11002">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82" name="Google Shape;10145;p63"/>
            <p:cNvSpPr/>
            <p:nvPr/>
          </p:nvSpPr>
          <p:spPr>
            <a:xfrm>
              <a:off x="1031760" y="1530360"/>
              <a:ext cx="8640" cy="8280"/>
            </a:xfrm>
            <a:custGeom>
              <a:avLst/>
              <a:gdLst>
                <a:gd name="textAreaLeft" fmla="*/ 0 w 8640"/>
                <a:gd name="textAreaRight" fmla="*/ 10440 w 8640"/>
                <a:gd name="textAreaTop" fmla="*/ 0 h 8280"/>
                <a:gd name="textAreaBottom" fmla="*/ 10080 h 8280"/>
              </a:gdLst>
              <a:ahLst/>
              <a:rect l="textAreaLeft" t="textAreaTop" r="textAreaRight" b="textAreaBottom"/>
              <a:pathLst>
                <a:path w="323" h="322">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83" name="Google Shape;10146;p63"/>
            <p:cNvSpPr/>
            <p:nvPr/>
          </p:nvSpPr>
          <p:spPr>
            <a:xfrm>
              <a:off x="932400" y="1551960"/>
              <a:ext cx="206280" cy="271800"/>
            </a:xfrm>
            <a:custGeom>
              <a:avLst/>
              <a:gdLst>
                <a:gd name="textAreaLeft" fmla="*/ 0 w 206280"/>
                <a:gd name="textAreaRight" fmla="*/ 208080 w 206280"/>
                <a:gd name="textAreaTop" fmla="*/ 0 h 271800"/>
                <a:gd name="textAreaBottom" fmla="*/ 273600 h 271800"/>
              </a:gdLst>
              <a:ahLst/>
              <a:rect l="textAreaLeft" t="textAreaTop" r="textAreaRight" b="textAreaBottom"/>
              <a:pathLst>
                <a:path w="6538" h="859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484" name="Google Shape;10147;p63"/>
            <p:cNvSpPr/>
            <p:nvPr/>
          </p:nvSpPr>
          <p:spPr>
            <a:xfrm>
              <a:off x="965520" y="1661400"/>
              <a:ext cx="30600" cy="30600"/>
            </a:xfrm>
            <a:custGeom>
              <a:avLst/>
              <a:gdLst>
                <a:gd name="textAreaLeft" fmla="*/ 0 w 30600"/>
                <a:gd name="textAreaRight" fmla="*/ 32400 w 30600"/>
                <a:gd name="textAreaTop" fmla="*/ 0 h 30600"/>
                <a:gd name="textAreaBottom" fmla="*/ 32400 h 30600"/>
              </a:gdLst>
              <a:ahLst/>
              <a:rect l="textAreaLeft" t="textAreaTop" r="textAreaRight" b="textAreaBottom"/>
              <a:pathLst>
                <a:path w="1013" h="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485" name="Google Shape;10148;p63"/>
            <p:cNvSpPr/>
            <p:nvPr/>
          </p:nvSpPr>
          <p:spPr>
            <a:xfrm>
              <a:off x="965520" y="1710720"/>
              <a:ext cx="30600" cy="30600"/>
            </a:xfrm>
            <a:custGeom>
              <a:avLst/>
              <a:gdLst>
                <a:gd name="textAreaLeft" fmla="*/ 0 w 30600"/>
                <a:gd name="textAreaRight" fmla="*/ 32400 w 30600"/>
                <a:gd name="textAreaTop" fmla="*/ 0 h 30600"/>
                <a:gd name="textAreaBottom" fmla="*/ 32400 h 30600"/>
              </a:gdLst>
              <a:ahLst/>
              <a:rect l="textAreaLeft" t="textAreaTop" r="textAreaRight" b="textAreaBottom"/>
              <a:pathLst>
                <a:path w="1013" h="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486" name="Google Shape;10149;p63"/>
            <p:cNvSpPr/>
            <p:nvPr/>
          </p:nvSpPr>
          <p:spPr>
            <a:xfrm>
              <a:off x="965520" y="1760760"/>
              <a:ext cx="30600" cy="29880"/>
            </a:xfrm>
            <a:custGeom>
              <a:avLst/>
              <a:gdLst>
                <a:gd name="textAreaLeft" fmla="*/ 0 w 30600"/>
                <a:gd name="textAreaRight" fmla="*/ 32400 w 30600"/>
                <a:gd name="textAreaTop" fmla="*/ 0 h 29880"/>
                <a:gd name="textAreaBottom" fmla="*/ 31680 h 29880"/>
              </a:gdLst>
              <a:ahLst/>
              <a:rect l="textAreaLeft" t="textAreaTop" r="textAreaRight" b="textAreaBottom"/>
              <a:pathLst>
                <a:path w="1013" h="1001">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9487" name="Google Shape;10150;p63"/>
            <p:cNvSpPr/>
            <p:nvPr/>
          </p:nvSpPr>
          <p:spPr>
            <a:xfrm>
              <a:off x="1009800" y="1661400"/>
              <a:ext cx="57960" cy="9000"/>
            </a:xfrm>
            <a:custGeom>
              <a:avLst/>
              <a:gdLst>
                <a:gd name="textAreaLeft" fmla="*/ 0 w 57960"/>
                <a:gd name="textAreaRight" fmla="*/ 59760 w 57960"/>
                <a:gd name="textAreaTop" fmla="*/ 0 h 9000"/>
                <a:gd name="textAreaBottom" fmla="*/ 10800 h 9000"/>
              </a:gdLst>
              <a:ahLst/>
              <a:rect l="textAreaLeft" t="textAreaTop" r="textAreaRight" b="textAreaBottom"/>
              <a:pathLst>
                <a:path w="1882" h="335">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88" name="Google Shape;10151;p63"/>
            <p:cNvSpPr/>
            <p:nvPr/>
          </p:nvSpPr>
          <p:spPr>
            <a:xfrm>
              <a:off x="1009800" y="1683720"/>
              <a:ext cx="96480" cy="9000"/>
            </a:xfrm>
            <a:custGeom>
              <a:avLst/>
              <a:gdLst>
                <a:gd name="textAreaLeft" fmla="*/ 0 w 96480"/>
                <a:gd name="textAreaRight" fmla="*/ 98280 w 96480"/>
                <a:gd name="textAreaTop" fmla="*/ 0 h 9000"/>
                <a:gd name="textAreaBottom" fmla="*/ 10800 h 9000"/>
              </a:gdLst>
              <a:ahLst/>
              <a:rect l="textAreaLeft" t="textAreaTop" r="textAreaRight" b="textAreaBottom"/>
              <a:pathLst>
                <a:path w="3085" h="334">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89" name="Google Shape;10152;p63"/>
            <p:cNvSpPr/>
            <p:nvPr/>
          </p:nvSpPr>
          <p:spPr>
            <a:xfrm>
              <a:off x="1009800" y="1710720"/>
              <a:ext cx="57960" cy="9000"/>
            </a:xfrm>
            <a:custGeom>
              <a:avLst/>
              <a:gdLst>
                <a:gd name="textAreaLeft" fmla="*/ 0 w 57960"/>
                <a:gd name="textAreaRight" fmla="*/ 59760 w 57960"/>
                <a:gd name="textAreaTop" fmla="*/ 0 h 9000"/>
                <a:gd name="textAreaBottom" fmla="*/ 10800 h 9000"/>
              </a:gdLst>
              <a:ahLst/>
              <a:rect l="textAreaLeft" t="textAreaTop" r="textAreaRight" b="textAreaBottom"/>
              <a:pathLst>
                <a:path w="1882" h="334">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90" name="Google Shape;10153;p63"/>
            <p:cNvSpPr/>
            <p:nvPr/>
          </p:nvSpPr>
          <p:spPr>
            <a:xfrm>
              <a:off x="1009800" y="1733040"/>
              <a:ext cx="96480" cy="9000"/>
            </a:xfrm>
            <a:custGeom>
              <a:avLst/>
              <a:gdLst>
                <a:gd name="textAreaLeft" fmla="*/ 0 w 96480"/>
                <a:gd name="textAreaRight" fmla="*/ 98280 w 96480"/>
                <a:gd name="textAreaTop" fmla="*/ 0 h 9000"/>
                <a:gd name="textAreaBottom" fmla="*/ 10800 h 9000"/>
              </a:gdLst>
              <a:ahLst/>
              <a:rect l="textAreaLeft" t="textAreaTop" r="textAreaRight" b="textAreaBottom"/>
              <a:pathLst>
                <a:path w="3085" h="334">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91" name="Google Shape;10154;p63"/>
            <p:cNvSpPr/>
            <p:nvPr/>
          </p:nvSpPr>
          <p:spPr>
            <a:xfrm>
              <a:off x="1009800" y="1760760"/>
              <a:ext cx="57960" cy="8280"/>
            </a:xfrm>
            <a:custGeom>
              <a:avLst/>
              <a:gdLst>
                <a:gd name="textAreaLeft" fmla="*/ 0 w 57960"/>
                <a:gd name="textAreaRight" fmla="*/ 59760 w 57960"/>
                <a:gd name="textAreaTop" fmla="*/ 0 h 8280"/>
                <a:gd name="textAreaBottom" fmla="*/ 10080 h 8280"/>
              </a:gdLst>
              <a:ahLst/>
              <a:rect l="textAreaLeft" t="textAreaTop" r="textAreaRight" b="textAreaBottom"/>
              <a:pathLst>
                <a:path w="1882" h="32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92" name="Google Shape;10155;p63"/>
            <p:cNvSpPr/>
            <p:nvPr/>
          </p:nvSpPr>
          <p:spPr>
            <a:xfrm>
              <a:off x="1009800" y="1782360"/>
              <a:ext cx="96480" cy="9000"/>
            </a:xfrm>
            <a:custGeom>
              <a:avLst/>
              <a:gdLst>
                <a:gd name="textAreaLeft" fmla="*/ 0 w 96480"/>
                <a:gd name="textAreaRight" fmla="*/ 98280 w 96480"/>
                <a:gd name="textAreaTop" fmla="*/ 0 h 9000"/>
                <a:gd name="textAreaBottom" fmla="*/ 10800 h 9000"/>
              </a:gdLst>
              <a:ahLst/>
              <a:rect l="textAreaLeft" t="textAreaTop" r="textAreaRight" b="textAreaBottom"/>
              <a:pathLst>
                <a:path w="3085" h="33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93" name="Google Shape;10156;p63"/>
            <p:cNvSpPr/>
            <p:nvPr/>
          </p:nvSpPr>
          <p:spPr>
            <a:xfrm>
              <a:off x="1009800" y="1579320"/>
              <a:ext cx="96480" cy="9000"/>
            </a:xfrm>
            <a:custGeom>
              <a:avLst/>
              <a:gdLst>
                <a:gd name="textAreaLeft" fmla="*/ 0 w 96480"/>
                <a:gd name="textAreaRight" fmla="*/ 98280 w 96480"/>
                <a:gd name="textAreaTop" fmla="*/ 0 h 9000"/>
                <a:gd name="textAreaBottom" fmla="*/ 10800 h 9000"/>
              </a:gdLst>
              <a:ahLst/>
              <a:rect l="textAreaLeft" t="textAreaTop" r="textAreaRight" b="textAreaBottom"/>
              <a:pathLst>
                <a:path w="3085" h="334">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94" name="Google Shape;10157;p63"/>
            <p:cNvSpPr/>
            <p:nvPr/>
          </p:nvSpPr>
          <p:spPr>
            <a:xfrm>
              <a:off x="965520" y="1628640"/>
              <a:ext cx="140400" cy="9000"/>
            </a:xfrm>
            <a:custGeom>
              <a:avLst/>
              <a:gdLst>
                <a:gd name="textAreaLeft" fmla="*/ 0 w 140400"/>
                <a:gd name="textAreaRight" fmla="*/ 142200 w 140400"/>
                <a:gd name="textAreaTop" fmla="*/ 0 h 9000"/>
                <a:gd name="textAreaBottom" fmla="*/ 10800 h 9000"/>
              </a:gdLst>
              <a:ahLst/>
              <a:rect l="textAreaLeft" t="textAreaTop" r="textAreaRight" b="textAreaBottom"/>
              <a:pathLst>
                <a:path w="4466" h="335">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495" name="Google Shape;10158;p63"/>
            <p:cNvSpPr/>
            <p:nvPr/>
          </p:nvSpPr>
          <p:spPr>
            <a:xfrm>
              <a:off x="1009800" y="1601280"/>
              <a:ext cx="25200" cy="8640"/>
            </a:xfrm>
            <a:custGeom>
              <a:avLst/>
              <a:gdLst>
                <a:gd name="textAreaLeft" fmla="*/ 0 w 25200"/>
                <a:gd name="textAreaRight" fmla="*/ 27000 w 25200"/>
                <a:gd name="textAreaTop" fmla="*/ 0 h 8640"/>
                <a:gd name="textAreaBottom" fmla="*/ 10440 h 8640"/>
              </a:gdLst>
              <a:ahLst/>
              <a:rect l="textAreaLeft" t="textAreaTop" r="textAreaRight" b="textAreaBottom"/>
              <a:pathLst>
                <a:path w="846" h="323">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96" name="Google Shape;10159;p63"/>
            <p:cNvSpPr/>
            <p:nvPr/>
          </p:nvSpPr>
          <p:spPr>
            <a:xfrm>
              <a:off x="1047600" y="1601280"/>
              <a:ext cx="25200" cy="8640"/>
            </a:xfrm>
            <a:custGeom>
              <a:avLst/>
              <a:gdLst>
                <a:gd name="textAreaLeft" fmla="*/ 0 w 25200"/>
                <a:gd name="textAreaRight" fmla="*/ 27000 w 25200"/>
                <a:gd name="textAreaTop" fmla="*/ 0 h 8640"/>
                <a:gd name="textAreaBottom" fmla="*/ 10440 h 8640"/>
              </a:gdLst>
              <a:ahLst/>
              <a:rect l="textAreaLeft" t="textAreaTop" r="textAreaRight" b="textAreaBottom"/>
              <a:pathLst>
                <a:path w="846" h="323">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497" name="Google Shape;10160;p63"/>
            <p:cNvSpPr/>
            <p:nvPr/>
          </p:nvSpPr>
          <p:spPr>
            <a:xfrm>
              <a:off x="966240" y="1579320"/>
              <a:ext cx="30600" cy="30600"/>
            </a:xfrm>
            <a:custGeom>
              <a:avLst/>
              <a:gdLst>
                <a:gd name="textAreaLeft" fmla="*/ 0 w 30600"/>
                <a:gd name="textAreaRight" fmla="*/ 32400 w 30600"/>
                <a:gd name="textAreaTop" fmla="*/ 0 h 30600"/>
                <a:gd name="textAreaBottom" fmla="*/ 32400 h 30600"/>
              </a:gdLst>
              <a:ahLst/>
              <a:rect l="textAreaLeft" t="textAreaTop" r="textAreaRight" b="textAreaBottom"/>
              <a:pathLst>
                <a:path w="1013" h="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498" name="Google Shape;10161;p63"/>
          <p:cNvGrpSpPr/>
          <p:nvPr/>
        </p:nvGrpSpPr>
        <p:grpSpPr>
          <a:xfrm>
            <a:off x="1308600" y="1507680"/>
            <a:ext cx="348480" cy="348480"/>
            <a:chOff x="1308600" y="1507680"/>
            <a:chExt cx="348480" cy="348480"/>
          </a:xfrm>
        </p:grpSpPr>
        <p:sp>
          <p:nvSpPr>
            <p:cNvPr id="9499" name="Google Shape;10162;p63"/>
            <p:cNvSpPr/>
            <p:nvPr/>
          </p:nvSpPr>
          <p:spPr>
            <a:xfrm>
              <a:off x="1308600" y="1507680"/>
              <a:ext cx="348480" cy="348480"/>
            </a:xfrm>
            <a:custGeom>
              <a:avLst/>
              <a:gdLst>
                <a:gd name="textAreaLeft" fmla="*/ 0 w 348480"/>
                <a:gd name="textAreaRight" fmla="*/ 350280 w 348480"/>
                <a:gd name="textAreaTop" fmla="*/ 0 h 348480"/>
                <a:gd name="textAreaBottom" fmla="*/ 350280 h 348480"/>
              </a:gdLst>
              <a:ahLst/>
              <a:rect l="textAreaLeft" t="textAreaTop" r="textAreaRight" b="textAreaBottom"/>
              <a:pathLst>
                <a:path w="11002" h="11003">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00" name="Google Shape;10163;p63"/>
            <p:cNvSpPr/>
            <p:nvPr/>
          </p:nvSpPr>
          <p:spPr>
            <a:xfrm>
              <a:off x="1373040" y="1573920"/>
              <a:ext cx="179640" cy="177840"/>
            </a:xfrm>
            <a:custGeom>
              <a:avLst/>
              <a:gdLst>
                <a:gd name="textAreaLeft" fmla="*/ 0 w 179640"/>
                <a:gd name="textAreaRight" fmla="*/ 181440 w 179640"/>
                <a:gd name="textAreaTop" fmla="*/ 0 h 177840"/>
                <a:gd name="textAreaBottom" fmla="*/ 179640 h 177840"/>
              </a:gdLst>
              <a:ahLst/>
              <a:rect l="textAreaLeft" t="textAreaTop" r="textAreaRight" b="textAreaBottom"/>
              <a:pathLst>
                <a:path w="5704" h="5647">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9501" name="Google Shape;10164;p63"/>
            <p:cNvSpPr/>
            <p:nvPr/>
          </p:nvSpPr>
          <p:spPr>
            <a:xfrm>
              <a:off x="1411200" y="1606320"/>
              <a:ext cx="180360" cy="184680"/>
            </a:xfrm>
            <a:custGeom>
              <a:avLst/>
              <a:gdLst>
                <a:gd name="textAreaLeft" fmla="*/ 0 w 180360"/>
                <a:gd name="textAreaRight" fmla="*/ 182160 w 180360"/>
                <a:gd name="textAreaTop" fmla="*/ 0 h 184680"/>
                <a:gd name="textAreaBottom" fmla="*/ 186480 h 184680"/>
              </a:gdLst>
              <a:ahLst/>
              <a:rect l="textAreaLeft" t="textAreaTop" r="textAreaRight" b="textAreaBottom"/>
              <a:pathLst>
                <a:path w="5727" h="5859">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02" name="Google Shape;10165;p63"/>
            <p:cNvSpPr/>
            <p:nvPr/>
          </p:nvSpPr>
          <p:spPr>
            <a:xfrm>
              <a:off x="1461600" y="1634040"/>
              <a:ext cx="42120" cy="13680"/>
            </a:xfrm>
            <a:custGeom>
              <a:avLst/>
              <a:gdLst>
                <a:gd name="textAreaLeft" fmla="*/ 0 w 42120"/>
                <a:gd name="textAreaRight" fmla="*/ 43920 w 42120"/>
                <a:gd name="textAreaTop" fmla="*/ 0 h 13680"/>
                <a:gd name="textAreaBottom" fmla="*/ 15480 h 13680"/>
              </a:gdLst>
              <a:ahLst/>
              <a:rect l="textAreaLeft" t="textAreaTop" r="textAreaRight" b="textAreaBottom"/>
              <a:pathLst>
                <a:path w="1382" h="489">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03" name="Google Shape;10166;p63"/>
          <p:cNvGrpSpPr/>
          <p:nvPr/>
        </p:nvGrpSpPr>
        <p:grpSpPr>
          <a:xfrm>
            <a:off x="1756800" y="1509840"/>
            <a:ext cx="344160" cy="344160"/>
            <a:chOff x="1756800" y="1509840"/>
            <a:chExt cx="344160" cy="344160"/>
          </a:xfrm>
        </p:grpSpPr>
        <p:sp>
          <p:nvSpPr>
            <p:cNvPr id="9504" name="Google Shape;10167;p63"/>
            <p:cNvSpPr/>
            <p:nvPr/>
          </p:nvSpPr>
          <p:spPr>
            <a:xfrm>
              <a:off x="1756800" y="1509840"/>
              <a:ext cx="344160" cy="344160"/>
            </a:xfrm>
            <a:custGeom>
              <a:avLst/>
              <a:gdLst>
                <a:gd name="textAreaLeft" fmla="*/ 0 w 344160"/>
                <a:gd name="textAreaRight" fmla="*/ 345960 w 344160"/>
                <a:gd name="textAreaTop" fmla="*/ 0 h 344160"/>
                <a:gd name="textAreaBottom" fmla="*/ 345960 h 344160"/>
              </a:gdLst>
              <a:ahLst/>
              <a:rect l="textAreaLeft" t="textAreaTop" r="textAreaRight" b="textAreaBottom"/>
              <a:pathLst>
                <a:path w="10871" h="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05" name="Google Shape;10168;p63"/>
            <p:cNvSpPr/>
            <p:nvPr/>
          </p:nvSpPr>
          <p:spPr>
            <a:xfrm>
              <a:off x="1782000" y="1535400"/>
              <a:ext cx="293760" cy="293760"/>
            </a:xfrm>
            <a:custGeom>
              <a:avLst/>
              <a:gdLst>
                <a:gd name="textAreaLeft" fmla="*/ 0 w 293760"/>
                <a:gd name="textAreaRight" fmla="*/ 295560 w 293760"/>
                <a:gd name="textAreaTop" fmla="*/ 0 h 293760"/>
                <a:gd name="textAreaBottom" fmla="*/ 295560 h 293760"/>
              </a:gdLst>
              <a:ahLst/>
              <a:rect l="textAreaLeft" t="textAreaTop" r="textAreaRight" b="textAreaBottom"/>
              <a:pathLst>
                <a:path w="9288" h="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06" name="Google Shape;10169;p63"/>
            <p:cNvSpPr/>
            <p:nvPr/>
          </p:nvSpPr>
          <p:spPr>
            <a:xfrm>
              <a:off x="1806840" y="1677960"/>
              <a:ext cx="15480" cy="9000"/>
            </a:xfrm>
            <a:custGeom>
              <a:avLst/>
              <a:gdLst>
                <a:gd name="textAreaLeft" fmla="*/ 0 w 15480"/>
                <a:gd name="textAreaRight" fmla="*/ 17280 w 15480"/>
                <a:gd name="textAreaTop" fmla="*/ 0 h 9000"/>
                <a:gd name="textAreaBottom" fmla="*/ 10800 h 9000"/>
              </a:gdLst>
              <a:ahLst/>
              <a:rect l="textAreaLeft" t="textAreaTop" r="textAreaRight" b="textAreaBottom"/>
              <a:pathLst>
                <a:path w="548" h="334">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507" name="Google Shape;10170;p63"/>
            <p:cNvSpPr/>
            <p:nvPr/>
          </p:nvSpPr>
          <p:spPr>
            <a:xfrm>
              <a:off x="1924560" y="1560240"/>
              <a:ext cx="126360" cy="126720"/>
            </a:xfrm>
            <a:custGeom>
              <a:avLst/>
              <a:gdLst>
                <a:gd name="textAreaLeft" fmla="*/ 0 w 126360"/>
                <a:gd name="textAreaRight" fmla="*/ 128160 w 126360"/>
                <a:gd name="textAreaTop" fmla="*/ 0 h 126720"/>
                <a:gd name="textAreaBottom" fmla="*/ 128520 h 126720"/>
              </a:gdLst>
              <a:ahLst/>
              <a:rect l="textAreaLeft" t="textAreaTop" r="textAreaRight" b="textAreaBottom"/>
              <a:pathLst>
                <a:path w="4025" h="4037">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64080" bIns="64080" anchor="ctr">
              <a:noAutofit/>
            </a:bodyPr>
            <a:p>
              <a:pPr>
                <a:lnSpc>
                  <a:spcPct val="100000"/>
                </a:lnSpc>
                <a:tabLst>
                  <a:tab algn="l" pos="0"/>
                </a:tabLst>
              </a:pPr>
              <a:endParaRPr b="0" lang="en-US" sz="1400" spc="-1" strike="noStrike">
                <a:solidFill>
                  <a:srgbClr val="ffffff"/>
                </a:solidFill>
                <a:latin typeface="Arial"/>
              </a:endParaRPr>
            </a:p>
          </p:txBody>
        </p:sp>
        <p:sp>
          <p:nvSpPr>
            <p:cNvPr id="9508" name="Google Shape;10171;p63"/>
            <p:cNvSpPr/>
            <p:nvPr/>
          </p:nvSpPr>
          <p:spPr>
            <a:xfrm>
              <a:off x="1924920" y="1788480"/>
              <a:ext cx="9000" cy="16200"/>
            </a:xfrm>
            <a:custGeom>
              <a:avLst/>
              <a:gdLst>
                <a:gd name="textAreaLeft" fmla="*/ 0 w 9000"/>
                <a:gd name="textAreaRight" fmla="*/ 10800 w 9000"/>
                <a:gd name="textAreaTop" fmla="*/ 0 h 16200"/>
                <a:gd name="textAreaBottom" fmla="*/ 18000 h 16200"/>
              </a:gdLst>
              <a:ahLst/>
              <a:rect l="textAreaLeft" t="textAreaTop" r="textAreaRight" b="textAreaBottom"/>
              <a:pathLst>
                <a:path w="334" h="56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509" name="Google Shape;10172;p63"/>
            <p:cNvSpPr/>
            <p:nvPr/>
          </p:nvSpPr>
          <p:spPr>
            <a:xfrm>
              <a:off x="1841400" y="1594800"/>
              <a:ext cx="14400" cy="13320"/>
            </a:xfrm>
            <a:custGeom>
              <a:avLst/>
              <a:gdLst>
                <a:gd name="textAreaLeft" fmla="*/ 0 w 14400"/>
                <a:gd name="textAreaRight" fmla="*/ 16200 w 14400"/>
                <a:gd name="textAreaTop" fmla="*/ 0 h 13320"/>
                <a:gd name="textAreaBottom" fmla="*/ 15120 h 13320"/>
              </a:gdLst>
              <a:ahLst/>
              <a:rect l="textAreaLeft" t="textAreaTop" r="textAreaRight" b="textAreaBottom"/>
              <a:pathLst>
                <a:path w="513" h="474">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510" name="Google Shape;10173;p63"/>
            <p:cNvSpPr/>
            <p:nvPr/>
          </p:nvSpPr>
          <p:spPr>
            <a:xfrm>
              <a:off x="2002320" y="1756080"/>
              <a:ext cx="14760" cy="14040"/>
            </a:xfrm>
            <a:custGeom>
              <a:avLst/>
              <a:gdLst>
                <a:gd name="textAreaLeft" fmla="*/ 0 w 14760"/>
                <a:gd name="textAreaRight" fmla="*/ 16560 w 14760"/>
                <a:gd name="textAreaTop" fmla="*/ 0 h 14040"/>
                <a:gd name="textAreaBottom" fmla="*/ 15840 h 14040"/>
              </a:gdLst>
              <a:ahLst/>
              <a:rect l="textAreaLeft" t="textAreaTop" r="textAreaRight" b="textAreaBottom"/>
              <a:pathLst>
                <a:path w="525" h="49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511" name="Google Shape;10174;p63"/>
            <p:cNvSpPr/>
            <p:nvPr/>
          </p:nvSpPr>
          <p:spPr>
            <a:xfrm>
              <a:off x="2002320" y="1594800"/>
              <a:ext cx="14400" cy="13320"/>
            </a:xfrm>
            <a:custGeom>
              <a:avLst/>
              <a:gdLst>
                <a:gd name="textAreaLeft" fmla="*/ 0 w 14400"/>
                <a:gd name="textAreaRight" fmla="*/ 16200 w 14400"/>
                <a:gd name="textAreaTop" fmla="*/ 0 h 13320"/>
                <a:gd name="textAreaBottom" fmla="*/ 15120 h 13320"/>
              </a:gdLst>
              <a:ahLst/>
              <a:rect l="textAreaLeft" t="textAreaTop" r="textAreaRight" b="textAreaBottom"/>
              <a:pathLst>
                <a:path w="513" h="474">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512" name="Google Shape;10175;p63"/>
            <p:cNvSpPr/>
            <p:nvPr/>
          </p:nvSpPr>
          <p:spPr>
            <a:xfrm>
              <a:off x="1841040" y="1756440"/>
              <a:ext cx="14760" cy="13680"/>
            </a:xfrm>
            <a:custGeom>
              <a:avLst/>
              <a:gdLst>
                <a:gd name="textAreaLeft" fmla="*/ 0 w 14760"/>
                <a:gd name="textAreaRight" fmla="*/ 16560 w 14760"/>
                <a:gd name="textAreaTop" fmla="*/ 0 h 13680"/>
                <a:gd name="textAreaBottom" fmla="*/ 15480 h 13680"/>
              </a:gdLst>
              <a:ahLst/>
              <a:rect l="textAreaLeft" t="textAreaTop" r="textAreaRight" b="textAreaBottom"/>
              <a:pathLst>
                <a:path w="525" h="486">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9513" name="Google Shape;10176;p63"/>
            <p:cNvSpPr/>
            <p:nvPr/>
          </p:nvSpPr>
          <p:spPr>
            <a:xfrm>
              <a:off x="1816200" y="1632240"/>
              <a:ext cx="16200" cy="11520"/>
            </a:xfrm>
            <a:custGeom>
              <a:avLst/>
              <a:gdLst>
                <a:gd name="textAreaLeft" fmla="*/ 0 w 16200"/>
                <a:gd name="textAreaRight" fmla="*/ 18000 w 16200"/>
                <a:gd name="textAreaTop" fmla="*/ 0 h 11520"/>
                <a:gd name="textAreaBottom" fmla="*/ 13320 h 11520"/>
              </a:gdLst>
              <a:ahLst/>
              <a:rect l="textAreaLeft" t="textAreaTop" r="textAreaRight" b="textAreaBottom"/>
              <a:pathLst>
                <a:path w="561" h="419">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14" name="Google Shape;10177;p63"/>
            <p:cNvSpPr/>
            <p:nvPr/>
          </p:nvSpPr>
          <p:spPr>
            <a:xfrm>
              <a:off x="2026440" y="1721160"/>
              <a:ext cx="16200" cy="11520"/>
            </a:xfrm>
            <a:custGeom>
              <a:avLst/>
              <a:gdLst>
                <a:gd name="textAreaLeft" fmla="*/ 0 w 16200"/>
                <a:gd name="textAreaRight" fmla="*/ 18000 w 16200"/>
                <a:gd name="textAreaTop" fmla="*/ 0 h 11520"/>
                <a:gd name="textAreaBottom" fmla="*/ 13320 h 11520"/>
              </a:gdLst>
              <a:ahLst/>
              <a:rect l="textAreaLeft" t="textAreaTop" r="textAreaRight" b="textAreaBottom"/>
              <a:pathLst>
                <a:path w="561" h="414">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15" name="Google Shape;10178;p63"/>
            <p:cNvSpPr/>
            <p:nvPr/>
          </p:nvSpPr>
          <p:spPr>
            <a:xfrm>
              <a:off x="1967760" y="1569600"/>
              <a:ext cx="12240" cy="15120"/>
            </a:xfrm>
            <a:custGeom>
              <a:avLst/>
              <a:gdLst>
                <a:gd name="textAreaLeft" fmla="*/ 0 w 12240"/>
                <a:gd name="textAreaRight" fmla="*/ 14040 w 12240"/>
                <a:gd name="textAreaTop" fmla="*/ 0 h 15120"/>
                <a:gd name="textAreaBottom" fmla="*/ 16920 h 15120"/>
              </a:gdLst>
              <a:ahLst/>
              <a:rect l="textAreaLeft" t="textAreaTop" r="textAreaRight" b="textAreaBottom"/>
              <a:pathLst>
                <a:path w="441" h="534">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516" name="Google Shape;10179;p63"/>
            <p:cNvSpPr/>
            <p:nvPr/>
          </p:nvSpPr>
          <p:spPr>
            <a:xfrm>
              <a:off x="1877760" y="1779840"/>
              <a:ext cx="12600" cy="15120"/>
            </a:xfrm>
            <a:custGeom>
              <a:avLst/>
              <a:gdLst>
                <a:gd name="textAreaLeft" fmla="*/ 0 w 12600"/>
                <a:gd name="textAreaRight" fmla="*/ 14400 w 12600"/>
                <a:gd name="textAreaTop" fmla="*/ 0 h 15120"/>
                <a:gd name="textAreaBottom" fmla="*/ 16920 h 15120"/>
              </a:gdLst>
              <a:ahLst/>
              <a:rect l="textAreaLeft" t="textAreaTop" r="textAreaRight" b="textAreaBottom"/>
              <a:pathLst>
                <a:path w="454" h="53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517" name="Google Shape;10180;p63"/>
            <p:cNvSpPr/>
            <p:nvPr/>
          </p:nvSpPr>
          <p:spPr>
            <a:xfrm>
              <a:off x="1879560" y="1568520"/>
              <a:ext cx="12600" cy="15120"/>
            </a:xfrm>
            <a:custGeom>
              <a:avLst/>
              <a:gdLst>
                <a:gd name="textAreaLeft" fmla="*/ 0 w 12600"/>
                <a:gd name="textAreaRight" fmla="*/ 14400 w 12600"/>
                <a:gd name="textAreaTop" fmla="*/ 0 h 15120"/>
                <a:gd name="textAreaBottom" fmla="*/ 16920 h 15120"/>
              </a:gdLst>
              <a:ahLst/>
              <a:rect l="textAreaLeft" t="textAreaTop" r="textAreaRight" b="textAreaBottom"/>
              <a:pathLst>
                <a:path w="453" h="531">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518" name="Google Shape;10181;p63"/>
            <p:cNvSpPr/>
            <p:nvPr/>
          </p:nvSpPr>
          <p:spPr>
            <a:xfrm>
              <a:off x="1965600" y="1780920"/>
              <a:ext cx="12240" cy="15120"/>
            </a:xfrm>
            <a:custGeom>
              <a:avLst/>
              <a:gdLst>
                <a:gd name="textAreaLeft" fmla="*/ 0 w 12240"/>
                <a:gd name="textAreaRight" fmla="*/ 14040 w 12240"/>
                <a:gd name="textAreaTop" fmla="*/ 0 h 15120"/>
                <a:gd name="textAreaBottom" fmla="*/ 16920 h 15120"/>
              </a:gdLst>
              <a:ahLst/>
              <a:rect l="textAreaLeft" t="textAreaTop" r="textAreaRight" b="textAreaBottom"/>
              <a:pathLst>
                <a:path w="442" h="531">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519" name="Google Shape;10182;p63"/>
            <p:cNvSpPr/>
            <p:nvPr/>
          </p:nvSpPr>
          <p:spPr>
            <a:xfrm>
              <a:off x="2026800" y="1633680"/>
              <a:ext cx="16200" cy="11520"/>
            </a:xfrm>
            <a:custGeom>
              <a:avLst/>
              <a:gdLst>
                <a:gd name="textAreaLeft" fmla="*/ 0 w 16200"/>
                <a:gd name="textAreaRight" fmla="*/ 18000 w 16200"/>
                <a:gd name="textAreaTop" fmla="*/ 0 h 11520"/>
                <a:gd name="textAreaBottom" fmla="*/ 13320 h 11520"/>
              </a:gdLst>
              <a:ahLst/>
              <a:rect l="textAreaLeft" t="textAreaTop" r="textAreaRight" b="textAreaBottom"/>
              <a:pathLst>
                <a:path w="561" h="418">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20" name="Google Shape;10183;p63"/>
            <p:cNvSpPr/>
            <p:nvPr/>
          </p:nvSpPr>
          <p:spPr>
            <a:xfrm>
              <a:off x="1814760" y="1719360"/>
              <a:ext cx="16560" cy="11520"/>
            </a:xfrm>
            <a:custGeom>
              <a:avLst/>
              <a:gdLst>
                <a:gd name="textAreaLeft" fmla="*/ 0 w 16560"/>
                <a:gd name="textAreaRight" fmla="*/ 18360 w 16560"/>
                <a:gd name="textAreaTop" fmla="*/ 0 h 11520"/>
                <a:gd name="textAreaBottom" fmla="*/ 13320 h 11520"/>
              </a:gdLst>
              <a:ahLst/>
              <a:rect l="textAreaLeft" t="textAreaTop" r="textAreaRight" b="textAreaBottom"/>
              <a:pathLst>
                <a:path w="572" h="414">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21" name="Google Shape;10184;p63"/>
          <p:cNvGrpSpPr/>
          <p:nvPr/>
        </p:nvGrpSpPr>
        <p:grpSpPr>
          <a:xfrm>
            <a:off x="2216880" y="1510560"/>
            <a:ext cx="316800" cy="343800"/>
            <a:chOff x="2216880" y="1510560"/>
            <a:chExt cx="316800" cy="343800"/>
          </a:xfrm>
        </p:grpSpPr>
        <p:sp>
          <p:nvSpPr>
            <p:cNvPr id="9522" name="Google Shape;10185;p63"/>
            <p:cNvSpPr/>
            <p:nvPr/>
          </p:nvSpPr>
          <p:spPr>
            <a:xfrm>
              <a:off x="2386800" y="1510560"/>
              <a:ext cx="140760" cy="149760"/>
            </a:xfrm>
            <a:custGeom>
              <a:avLst/>
              <a:gdLst>
                <a:gd name="textAreaLeft" fmla="*/ 0 w 140760"/>
                <a:gd name="textAreaRight" fmla="*/ 142560 w 140760"/>
                <a:gd name="textAreaTop" fmla="*/ 0 h 149760"/>
                <a:gd name="textAreaBottom" fmla="*/ 151560 h 149760"/>
              </a:gdLst>
              <a:ahLst/>
              <a:rect l="textAreaLeft" t="textAreaTop" r="textAreaRight" b="textAreaBottom"/>
              <a:pathLst>
                <a:path w="4478" h="4763">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w="0">
              <a:noFill/>
            </a:ln>
          </p:spPr>
          <p:style>
            <a:lnRef idx="0"/>
            <a:fillRef idx="0"/>
            <a:effectRef idx="0"/>
            <a:fontRef idx="minor"/>
          </p:style>
          <p:txBody>
            <a:bodyPr lIns="90000" rIns="90000" tIns="75600" bIns="75600" anchor="ctr">
              <a:noAutofit/>
            </a:bodyPr>
            <a:p>
              <a:pPr>
                <a:lnSpc>
                  <a:spcPct val="100000"/>
                </a:lnSpc>
                <a:tabLst>
                  <a:tab algn="l" pos="0"/>
                </a:tabLst>
              </a:pPr>
              <a:endParaRPr b="0" lang="en-US" sz="1400" spc="-1" strike="noStrike">
                <a:solidFill>
                  <a:srgbClr val="ffffff"/>
                </a:solidFill>
                <a:latin typeface="Arial"/>
              </a:endParaRPr>
            </a:p>
          </p:txBody>
        </p:sp>
        <p:sp>
          <p:nvSpPr>
            <p:cNvPr id="9523" name="Google Shape;10186;p63"/>
            <p:cNvSpPr/>
            <p:nvPr/>
          </p:nvSpPr>
          <p:spPr>
            <a:xfrm>
              <a:off x="2423160" y="1541160"/>
              <a:ext cx="75960" cy="75960"/>
            </a:xfrm>
            <a:custGeom>
              <a:avLst/>
              <a:gdLst>
                <a:gd name="textAreaLeft" fmla="*/ 0 w 75960"/>
                <a:gd name="textAreaRight" fmla="*/ 77760 w 75960"/>
                <a:gd name="textAreaTop" fmla="*/ 0 h 75960"/>
                <a:gd name="textAreaBottom" fmla="*/ 77760 h 75960"/>
              </a:gdLst>
              <a:ahLst/>
              <a:rect l="textAreaLeft" t="textAreaTop" r="textAreaRight" b="textAreaBottom"/>
              <a:pathLst>
                <a:path w="2442" h="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9524" name="Google Shape;10187;p63"/>
            <p:cNvSpPr/>
            <p:nvPr/>
          </p:nvSpPr>
          <p:spPr>
            <a:xfrm>
              <a:off x="2216880" y="1538640"/>
              <a:ext cx="316800" cy="315720"/>
            </a:xfrm>
            <a:custGeom>
              <a:avLst/>
              <a:gdLst>
                <a:gd name="textAreaLeft" fmla="*/ 0 w 316800"/>
                <a:gd name="textAreaRight" fmla="*/ 318600 w 316800"/>
                <a:gd name="textAreaTop" fmla="*/ 0 h 315720"/>
                <a:gd name="textAreaBottom" fmla="*/ 317520 h 315720"/>
              </a:gdLst>
              <a:ahLst/>
              <a:rect l="textAreaLeft" t="textAreaTop" r="textAreaRight" b="textAreaBottom"/>
              <a:pathLst>
                <a:path w="10014" h="9978">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25" name="Google Shape;10188;p63"/>
            <p:cNvSpPr/>
            <p:nvPr/>
          </p:nvSpPr>
          <p:spPr>
            <a:xfrm>
              <a:off x="2275200" y="1662480"/>
              <a:ext cx="98280" cy="37800"/>
            </a:xfrm>
            <a:custGeom>
              <a:avLst/>
              <a:gdLst>
                <a:gd name="textAreaLeft" fmla="*/ 0 w 98280"/>
                <a:gd name="textAreaRight" fmla="*/ 100080 w 98280"/>
                <a:gd name="textAreaTop" fmla="*/ 0 h 37800"/>
                <a:gd name="textAreaBottom" fmla="*/ 39600 h 37800"/>
              </a:gdLst>
              <a:ahLst/>
              <a:rect l="textAreaLeft" t="textAreaTop" r="textAreaRight" b="textAreaBottom"/>
              <a:pathLst>
                <a:path w="3144" h="1239">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9526" name="Google Shape;10189;p63"/>
            <p:cNvSpPr/>
            <p:nvPr/>
          </p:nvSpPr>
          <p:spPr>
            <a:xfrm>
              <a:off x="2371320" y="1745280"/>
              <a:ext cx="99360" cy="59040"/>
            </a:xfrm>
            <a:custGeom>
              <a:avLst/>
              <a:gdLst>
                <a:gd name="textAreaLeft" fmla="*/ 0 w 99360"/>
                <a:gd name="textAreaRight" fmla="*/ 101160 w 99360"/>
                <a:gd name="textAreaTop" fmla="*/ 0 h 59040"/>
                <a:gd name="textAreaBottom" fmla="*/ 60840 h 59040"/>
              </a:gdLst>
              <a:ahLst/>
              <a:rect l="textAreaLeft" t="textAreaTop" r="textAreaRight" b="textAreaBottom"/>
              <a:pathLst>
                <a:path w="3180" h="1906">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27" name="Google Shape;10190;p63"/>
          <p:cNvGrpSpPr/>
          <p:nvPr/>
        </p:nvGrpSpPr>
        <p:grpSpPr>
          <a:xfrm>
            <a:off x="3988080" y="1568520"/>
            <a:ext cx="347400" cy="228240"/>
            <a:chOff x="3988080" y="1568520"/>
            <a:chExt cx="347400" cy="228240"/>
          </a:xfrm>
        </p:grpSpPr>
        <p:sp>
          <p:nvSpPr>
            <p:cNvPr id="9528" name="Google Shape;10191;p63"/>
            <p:cNvSpPr/>
            <p:nvPr/>
          </p:nvSpPr>
          <p:spPr>
            <a:xfrm>
              <a:off x="3988080" y="1571040"/>
              <a:ext cx="347400" cy="225720"/>
            </a:xfrm>
            <a:custGeom>
              <a:avLst/>
              <a:gdLst>
                <a:gd name="textAreaLeft" fmla="*/ 0 w 347400"/>
                <a:gd name="textAreaRight" fmla="*/ 349200 w 347400"/>
                <a:gd name="textAreaTop" fmla="*/ 0 h 225720"/>
                <a:gd name="textAreaBottom" fmla="*/ 227520 h 225720"/>
              </a:gdLst>
              <a:ahLst/>
              <a:rect l="textAreaLeft" t="textAreaTop" r="textAreaRight" b="textAreaBottom"/>
              <a:pathLst>
                <a:path w="10967" h="7144">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29" name="Google Shape;10192;p63"/>
            <p:cNvSpPr/>
            <p:nvPr/>
          </p:nvSpPr>
          <p:spPr>
            <a:xfrm>
              <a:off x="4188240" y="1568520"/>
              <a:ext cx="144720" cy="60120"/>
            </a:xfrm>
            <a:custGeom>
              <a:avLst/>
              <a:gdLst>
                <a:gd name="textAreaLeft" fmla="*/ 0 w 144720"/>
                <a:gd name="textAreaRight" fmla="*/ 146520 w 144720"/>
                <a:gd name="textAreaTop" fmla="*/ 0 h 60120"/>
                <a:gd name="textAreaBottom" fmla="*/ 61920 h 60120"/>
              </a:gdLst>
              <a:ahLst/>
              <a:rect l="textAreaLeft" t="textAreaTop" r="textAreaRight" b="textAreaBottom"/>
              <a:pathLst>
                <a:path w="4608" h="1942">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9530" name="Google Shape;10193;p63"/>
            <p:cNvSpPr/>
            <p:nvPr/>
          </p:nvSpPr>
          <p:spPr>
            <a:xfrm>
              <a:off x="4123800" y="167760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31" name="Google Shape;10194;p63"/>
            <p:cNvSpPr/>
            <p:nvPr/>
          </p:nvSpPr>
          <p:spPr>
            <a:xfrm>
              <a:off x="4096080" y="167760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32" name="Google Shape;10195;p63"/>
            <p:cNvSpPr/>
            <p:nvPr/>
          </p:nvSpPr>
          <p:spPr>
            <a:xfrm>
              <a:off x="4068720" y="1677600"/>
              <a:ext cx="11880" cy="11520"/>
            </a:xfrm>
            <a:custGeom>
              <a:avLst/>
              <a:gdLst>
                <a:gd name="textAreaLeft" fmla="*/ 0 w 11880"/>
                <a:gd name="textAreaRight" fmla="*/ 13680 w 11880"/>
                <a:gd name="textAreaTop" fmla="*/ 0 h 11520"/>
                <a:gd name="textAreaBottom" fmla="*/ 13320 h 11520"/>
              </a:gdLst>
              <a:ahLst/>
              <a:rect l="textAreaLeft" t="textAreaTop" r="textAreaRight" b="textAreaBottom"/>
              <a:pathLst>
                <a:path w="430" h="418">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33" name="Google Shape;10196;p63"/>
            <p:cNvSpPr/>
            <p:nvPr/>
          </p:nvSpPr>
          <p:spPr>
            <a:xfrm>
              <a:off x="4041720" y="167760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9534" name="Google Shape;10197;p63"/>
            <p:cNvSpPr/>
            <p:nvPr/>
          </p:nvSpPr>
          <p:spPr>
            <a:xfrm>
              <a:off x="4239360" y="167760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8" h="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35" name="Google Shape;10198;p63"/>
          <p:cNvGrpSpPr/>
          <p:nvPr/>
        </p:nvGrpSpPr>
        <p:grpSpPr>
          <a:xfrm>
            <a:off x="2633040" y="1499760"/>
            <a:ext cx="377280" cy="364680"/>
            <a:chOff x="2633040" y="1499760"/>
            <a:chExt cx="377280" cy="364680"/>
          </a:xfrm>
        </p:grpSpPr>
        <p:sp>
          <p:nvSpPr>
            <p:cNvPr id="9536" name="Google Shape;10199;p63"/>
            <p:cNvSpPr/>
            <p:nvPr/>
          </p:nvSpPr>
          <p:spPr>
            <a:xfrm>
              <a:off x="2798640" y="1499760"/>
              <a:ext cx="18720" cy="104400"/>
            </a:xfrm>
            <a:custGeom>
              <a:avLst/>
              <a:gdLst>
                <a:gd name="textAreaLeft" fmla="*/ 0 w 18720"/>
                <a:gd name="textAreaRight" fmla="*/ 20520 w 18720"/>
                <a:gd name="textAreaTop" fmla="*/ 0 h 104400"/>
                <a:gd name="textAreaBottom" fmla="*/ 106200 h 104400"/>
              </a:gdLst>
              <a:ahLst/>
              <a:rect l="textAreaLeft" t="textAreaTop" r="textAreaRight" b="textAreaBottom"/>
              <a:pathLst>
                <a:path w="644" h="3335">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sp>
          <p:nvSpPr>
            <p:cNvPr id="9537" name="Google Shape;10200;p63"/>
            <p:cNvSpPr/>
            <p:nvPr/>
          </p:nvSpPr>
          <p:spPr>
            <a:xfrm>
              <a:off x="2847240" y="1499760"/>
              <a:ext cx="18360" cy="104400"/>
            </a:xfrm>
            <a:custGeom>
              <a:avLst/>
              <a:gdLst>
                <a:gd name="textAreaLeft" fmla="*/ 0 w 18360"/>
                <a:gd name="textAreaRight" fmla="*/ 20160 w 18360"/>
                <a:gd name="textAreaTop" fmla="*/ 0 h 104400"/>
                <a:gd name="textAreaBottom" fmla="*/ 106200 h 104400"/>
              </a:gdLst>
              <a:ahLst/>
              <a:rect l="textAreaLeft" t="textAreaTop" r="textAreaRight" b="textAreaBottom"/>
              <a:pathLst>
                <a:path w="632" h="3335">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sp>
          <p:nvSpPr>
            <p:cNvPr id="9538" name="Google Shape;10201;p63"/>
            <p:cNvSpPr/>
            <p:nvPr/>
          </p:nvSpPr>
          <p:spPr>
            <a:xfrm>
              <a:off x="2652840" y="1825560"/>
              <a:ext cx="357480" cy="38880"/>
            </a:xfrm>
            <a:custGeom>
              <a:avLst/>
              <a:gdLst>
                <a:gd name="textAreaLeft" fmla="*/ 0 w 357480"/>
                <a:gd name="textAreaRight" fmla="*/ 359280 w 357480"/>
                <a:gd name="textAreaTop" fmla="*/ 0 h 38880"/>
                <a:gd name="textAreaBottom" fmla="*/ 40680 h 38880"/>
              </a:gdLst>
              <a:ahLst/>
              <a:rect l="textAreaLeft" t="textAreaTop" r="textAreaRight" b="textAreaBottom"/>
              <a:pathLst>
                <a:path w="11289" h="1275">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9539" name="Google Shape;10202;p63"/>
            <p:cNvSpPr/>
            <p:nvPr/>
          </p:nvSpPr>
          <p:spPr>
            <a:xfrm>
              <a:off x="2657160" y="1641960"/>
              <a:ext cx="63000" cy="72000"/>
            </a:xfrm>
            <a:custGeom>
              <a:avLst/>
              <a:gdLst>
                <a:gd name="textAreaLeft" fmla="*/ 0 w 63000"/>
                <a:gd name="textAreaRight" fmla="*/ 64800 w 63000"/>
                <a:gd name="textAreaTop" fmla="*/ 0 h 72000"/>
                <a:gd name="textAreaBottom" fmla="*/ 73800 h 72000"/>
              </a:gdLst>
              <a:ahLst/>
              <a:rect l="textAreaLeft" t="textAreaTop" r="textAreaRight" b="textAreaBottom"/>
              <a:pathLst>
                <a:path w="2037" h="2323">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9540" name="Google Shape;10203;p63"/>
            <p:cNvSpPr/>
            <p:nvPr/>
          </p:nvSpPr>
          <p:spPr>
            <a:xfrm>
              <a:off x="2633040" y="1617840"/>
              <a:ext cx="324000" cy="193320"/>
            </a:xfrm>
            <a:custGeom>
              <a:avLst/>
              <a:gdLst>
                <a:gd name="textAreaLeft" fmla="*/ 0 w 324000"/>
                <a:gd name="textAreaRight" fmla="*/ 325800 w 324000"/>
                <a:gd name="textAreaTop" fmla="*/ 0 h 193320"/>
                <a:gd name="textAreaBottom" fmla="*/ 195120 h 193320"/>
              </a:gdLst>
              <a:ahLst/>
              <a:rect l="textAreaLeft" t="textAreaTop" r="textAreaRight" b="textAreaBottom"/>
              <a:pathLst>
                <a:path w="10241" h="6133">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41" name="Google Shape;10204;p63"/>
            <p:cNvSpPr/>
            <p:nvPr/>
          </p:nvSpPr>
          <p:spPr>
            <a:xfrm>
              <a:off x="2826360" y="1674720"/>
              <a:ext cx="97560" cy="104400"/>
            </a:xfrm>
            <a:custGeom>
              <a:avLst/>
              <a:gdLst>
                <a:gd name="textAreaLeft" fmla="*/ 0 w 97560"/>
                <a:gd name="textAreaRight" fmla="*/ 99360 w 97560"/>
                <a:gd name="textAreaTop" fmla="*/ 0 h 104400"/>
                <a:gd name="textAreaBottom" fmla="*/ 106200 h 104400"/>
              </a:gdLst>
              <a:ahLst/>
              <a:rect l="textAreaLeft" t="textAreaTop" r="textAreaRight" b="textAreaBottom"/>
              <a:pathLst>
                <a:path w="3121" h="3335">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42" name="Google Shape;10205;p63"/>
          <p:cNvGrpSpPr/>
          <p:nvPr/>
        </p:nvGrpSpPr>
        <p:grpSpPr>
          <a:xfrm>
            <a:off x="6675120" y="1516320"/>
            <a:ext cx="326160" cy="354960"/>
            <a:chOff x="6675120" y="1516320"/>
            <a:chExt cx="326160" cy="354960"/>
          </a:xfrm>
        </p:grpSpPr>
        <p:sp>
          <p:nvSpPr>
            <p:cNvPr id="9543" name="Google Shape;10206;p63"/>
            <p:cNvSpPr/>
            <p:nvPr/>
          </p:nvSpPr>
          <p:spPr>
            <a:xfrm>
              <a:off x="6675120" y="1516320"/>
              <a:ext cx="109440" cy="186840"/>
            </a:xfrm>
            <a:custGeom>
              <a:avLst/>
              <a:gdLst>
                <a:gd name="textAreaLeft" fmla="*/ 0 w 109440"/>
                <a:gd name="textAreaRight" fmla="*/ 111240 w 109440"/>
                <a:gd name="textAreaTop" fmla="*/ 0 h 186840"/>
                <a:gd name="textAreaBottom" fmla="*/ 188640 h 186840"/>
              </a:gdLst>
              <a:ahLst/>
              <a:rect l="textAreaLeft" t="textAreaTop" r="textAreaRight" b="textAreaBottom"/>
              <a:pathLst>
                <a:path w="3490" h="593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44" name="Google Shape;10207;p63"/>
            <p:cNvSpPr/>
            <p:nvPr/>
          </p:nvSpPr>
          <p:spPr>
            <a:xfrm>
              <a:off x="6696000" y="1679400"/>
              <a:ext cx="9000" cy="24480"/>
            </a:xfrm>
            <a:custGeom>
              <a:avLst/>
              <a:gdLst>
                <a:gd name="textAreaLeft" fmla="*/ 0 w 9000"/>
                <a:gd name="textAreaRight" fmla="*/ 10800 w 9000"/>
                <a:gd name="textAreaTop" fmla="*/ 0 h 24480"/>
                <a:gd name="textAreaBottom" fmla="*/ 26280 h 24480"/>
              </a:gdLst>
              <a:ahLst/>
              <a:rect l="textAreaLeft" t="textAreaTop" r="textAreaRight" b="textAreaBottom"/>
              <a:pathLst>
                <a:path w="334" h="822">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545" name="Google Shape;10208;p63"/>
            <p:cNvSpPr/>
            <p:nvPr/>
          </p:nvSpPr>
          <p:spPr>
            <a:xfrm>
              <a:off x="6752160" y="1679400"/>
              <a:ext cx="8640" cy="24480"/>
            </a:xfrm>
            <a:custGeom>
              <a:avLst/>
              <a:gdLst>
                <a:gd name="textAreaLeft" fmla="*/ 0 w 8640"/>
                <a:gd name="textAreaRight" fmla="*/ 10440 w 8640"/>
                <a:gd name="textAreaTop" fmla="*/ 0 h 24480"/>
                <a:gd name="textAreaBottom" fmla="*/ 26280 h 24480"/>
              </a:gdLst>
              <a:ahLst/>
              <a:rect l="textAreaLeft" t="textAreaTop" r="textAreaRight" b="textAreaBottom"/>
              <a:pathLst>
                <a:path w="323" h="822">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546" name="Google Shape;10209;p63"/>
            <p:cNvSpPr/>
            <p:nvPr/>
          </p:nvSpPr>
          <p:spPr>
            <a:xfrm>
              <a:off x="6919200" y="1734120"/>
              <a:ext cx="43200" cy="14040"/>
            </a:xfrm>
            <a:custGeom>
              <a:avLst/>
              <a:gdLst>
                <a:gd name="textAreaLeft" fmla="*/ 0 w 43200"/>
                <a:gd name="textAreaRight" fmla="*/ 45000 w 43200"/>
                <a:gd name="textAreaTop" fmla="*/ 0 h 14040"/>
                <a:gd name="textAreaBottom" fmla="*/ 15840 h 14040"/>
              </a:gdLst>
              <a:ahLst/>
              <a:rect l="textAreaLeft" t="textAreaTop" r="textAreaRight" b="textAreaBottom"/>
              <a:pathLst>
                <a:path w="1418" h="501">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547" name="Google Shape;10210;p63"/>
            <p:cNvSpPr/>
            <p:nvPr/>
          </p:nvSpPr>
          <p:spPr>
            <a:xfrm>
              <a:off x="6879960" y="1706040"/>
              <a:ext cx="121320" cy="165240"/>
            </a:xfrm>
            <a:custGeom>
              <a:avLst/>
              <a:gdLst>
                <a:gd name="textAreaLeft" fmla="*/ 0 w 121320"/>
                <a:gd name="textAreaRight" fmla="*/ 123120 w 121320"/>
                <a:gd name="textAreaTop" fmla="*/ 0 h 165240"/>
                <a:gd name="textAreaBottom" fmla="*/ 167040 h 165240"/>
              </a:gdLst>
              <a:ahLst/>
              <a:rect l="textAreaLeft" t="textAreaTop" r="textAreaRight" b="textAreaBottom"/>
              <a:pathLst>
                <a:path w="3870" h="5252">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9548" name="Google Shape;10211;p63"/>
            <p:cNvSpPr/>
            <p:nvPr/>
          </p:nvSpPr>
          <p:spPr>
            <a:xfrm>
              <a:off x="6902640" y="1840320"/>
              <a:ext cx="9000" cy="30960"/>
            </a:xfrm>
            <a:custGeom>
              <a:avLst/>
              <a:gdLst>
                <a:gd name="textAreaLeft" fmla="*/ 0 w 9000"/>
                <a:gd name="textAreaRight" fmla="*/ 10800 w 9000"/>
                <a:gd name="textAreaTop" fmla="*/ 0 h 30960"/>
                <a:gd name="textAreaBottom" fmla="*/ 32760 h 30960"/>
              </a:gdLst>
              <a:ahLst/>
              <a:rect l="textAreaLeft" t="textAreaTop" r="textAreaRight" b="textAreaBottom"/>
              <a:pathLst>
                <a:path w="334" h="1025">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549" name="Google Shape;10212;p63"/>
            <p:cNvSpPr/>
            <p:nvPr/>
          </p:nvSpPr>
          <p:spPr>
            <a:xfrm>
              <a:off x="6969960" y="1840320"/>
              <a:ext cx="8640" cy="30960"/>
            </a:xfrm>
            <a:custGeom>
              <a:avLst/>
              <a:gdLst>
                <a:gd name="textAreaLeft" fmla="*/ 0 w 8640"/>
                <a:gd name="textAreaRight" fmla="*/ 10440 w 8640"/>
                <a:gd name="textAreaTop" fmla="*/ 0 h 30960"/>
                <a:gd name="textAreaBottom" fmla="*/ 32760 h 30960"/>
              </a:gdLst>
              <a:ahLst/>
              <a:rect l="textAreaLeft" t="textAreaTop" r="textAreaRight" b="textAreaBottom"/>
              <a:pathLst>
                <a:path w="323" h="1025">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550" name="Google Shape;10213;p63"/>
            <p:cNvSpPr/>
            <p:nvPr/>
          </p:nvSpPr>
          <p:spPr>
            <a:xfrm>
              <a:off x="6772320" y="1594080"/>
              <a:ext cx="180720" cy="99000"/>
            </a:xfrm>
            <a:custGeom>
              <a:avLst/>
              <a:gdLst>
                <a:gd name="textAreaLeft" fmla="*/ 0 w 180720"/>
                <a:gd name="textAreaRight" fmla="*/ 182520 w 180720"/>
                <a:gd name="textAreaTop" fmla="*/ 0 h 99000"/>
                <a:gd name="textAreaBottom" fmla="*/ 100800 h 99000"/>
              </a:gdLst>
              <a:ahLst/>
              <a:rect l="textAreaLeft" t="textAreaTop" r="textAreaRight" b="textAreaBottom"/>
              <a:pathLst>
                <a:path w="5740" h="3168">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9551" name="Google Shape;10214;p63"/>
            <p:cNvSpPr/>
            <p:nvPr/>
          </p:nvSpPr>
          <p:spPr>
            <a:xfrm>
              <a:off x="6716880" y="1716120"/>
              <a:ext cx="180000" cy="98640"/>
            </a:xfrm>
            <a:custGeom>
              <a:avLst/>
              <a:gdLst>
                <a:gd name="textAreaLeft" fmla="*/ 0 w 180000"/>
                <a:gd name="textAreaRight" fmla="*/ 181800 w 180000"/>
                <a:gd name="textAreaTop" fmla="*/ 0 h 98640"/>
                <a:gd name="textAreaBottom" fmla="*/ 100440 h 98640"/>
              </a:gdLst>
              <a:ahLst/>
              <a:rect l="textAreaLeft" t="textAreaTop" r="textAreaRight" b="textAreaBottom"/>
              <a:pathLst>
                <a:path w="5716" h="315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w="0">
              <a:noFill/>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52" name="Google Shape;10215;p63"/>
          <p:cNvGrpSpPr/>
          <p:nvPr/>
        </p:nvGrpSpPr>
        <p:grpSpPr>
          <a:xfrm>
            <a:off x="8020080" y="1516680"/>
            <a:ext cx="299160" cy="354600"/>
            <a:chOff x="8020080" y="1516680"/>
            <a:chExt cx="299160" cy="354600"/>
          </a:xfrm>
        </p:grpSpPr>
        <p:sp>
          <p:nvSpPr>
            <p:cNvPr id="9553" name="Google Shape;10216;p63"/>
            <p:cNvSpPr/>
            <p:nvPr/>
          </p:nvSpPr>
          <p:spPr>
            <a:xfrm>
              <a:off x="8126280" y="1669320"/>
              <a:ext cx="86760" cy="28800"/>
            </a:xfrm>
            <a:custGeom>
              <a:avLst/>
              <a:gdLst>
                <a:gd name="textAreaLeft" fmla="*/ 0 w 86760"/>
                <a:gd name="textAreaRight" fmla="*/ 88560 w 86760"/>
                <a:gd name="textAreaTop" fmla="*/ 0 h 28800"/>
                <a:gd name="textAreaBottom" fmla="*/ 30600 h 28800"/>
              </a:gdLst>
              <a:ahLst/>
              <a:rect l="textAreaLeft" t="textAreaTop" r="textAreaRight" b="textAreaBottom"/>
              <a:pathLst>
                <a:path w="2787" h="959">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554" name="Google Shape;10217;p63"/>
            <p:cNvSpPr/>
            <p:nvPr/>
          </p:nvSpPr>
          <p:spPr>
            <a:xfrm>
              <a:off x="8069760" y="1621440"/>
              <a:ext cx="198720" cy="249480"/>
            </a:xfrm>
            <a:custGeom>
              <a:avLst/>
              <a:gdLst>
                <a:gd name="textAreaLeft" fmla="*/ 0 w 198720"/>
                <a:gd name="textAreaRight" fmla="*/ 200520 w 198720"/>
                <a:gd name="textAreaTop" fmla="*/ 0 h 249480"/>
                <a:gd name="textAreaBottom" fmla="*/ 251280 h 249480"/>
              </a:gdLst>
              <a:ahLst/>
              <a:rect l="textAreaLeft" t="textAreaTop" r="textAreaRight" b="textAreaBottom"/>
              <a:pathLst>
                <a:path w="6300" h="7895">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55" name="Google Shape;10218;p63"/>
            <p:cNvSpPr/>
            <p:nvPr/>
          </p:nvSpPr>
          <p:spPr>
            <a:xfrm>
              <a:off x="8103600" y="185148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4" h="68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556" name="Google Shape;10219;p63"/>
            <p:cNvSpPr/>
            <p:nvPr/>
          </p:nvSpPr>
          <p:spPr>
            <a:xfrm>
              <a:off x="8226360" y="1851480"/>
              <a:ext cx="8280" cy="19800"/>
            </a:xfrm>
            <a:custGeom>
              <a:avLst/>
              <a:gdLst>
                <a:gd name="textAreaLeft" fmla="*/ 0 w 8280"/>
                <a:gd name="textAreaRight" fmla="*/ 10080 w 8280"/>
                <a:gd name="textAreaTop" fmla="*/ 0 h 19800"/>
                <a:gd name="textAreaBottom" fmla="*/ 21600 h 19800"/>
              </a:gdLst>
              <a:ahLst/>
              <a:rect l="textAreaLeft" t="textAreaTop" r="textAreaRight" b="textAreaBottom"/>
              <a:pathLst>
                <a:path w="322" h="68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557" name="Google Shape;10220;p63"/>
            <p:cNvSpPr/>
            <p:nvPr/>
          </p:nvSpPr>
          <p:spPr>
            <a:xfrm>
              <a:off x="8020080" y="1516680"/>
              <a:ext cx="299160" cy="282600"/>
            </a:xfrm>
            <a:custGeom>
              <a:avLst/>
              <a:gdLst>
                <a:gd name="textAreaLeft" fmla="*/ 0 w 299160"/>
                <a:gd name="textAreaRight" fmla="*/ 300960 w 299160"/>
                <a:gd name="textAreaTop" fmla="*/ 0 h 282600"/>
                <a:gd name="textAreaBottom" fmla="*/ 284400 h 282600"/>
              </a:gdLst>
              <a:ahLst/>
              <a:rect l="textAreaLeft" t="textAreaTop" r="textAreaRight" b="textAreaBottom"/>
              <a:pathLst>
                <a:path w="9454" h="8931">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58" name="Google Shape;10221;p63"/>
          <p:cNvGrpSpPr/>
          <p:nvPr/>
        </p:nvGrpSpPr>
        <p:grpSpPr>
          <a:xfrm>
            <a:off x="5377320" y="1516320"/>
            <a:ext cx="255600" cy="354960"/>
            <a:chOff x="5377320" y="1516320"/>
            <a:chExt cx="255600" cy="354960"/>
          </a:xfrm>
        </p:grpSpPr>
        <p:sp>
          <p:nvSpPr>
            <p:cNvPr id="9559" name="Google Shape;10222;p63"/>
            <p:cNvSpPr/>
            <p:nvPr/>
          </p:nvSpPr>
          <p:spPr>
            <a:xfrm>
              <a:off x="5377320" y="1516320"/>
              <a:ext cx="255600" cy="354960"/>
            </a:xfrm>
            <a:custGeom>
              <a:avLst/>
              <a:gdLst>
                <a:gd name="textAreaLeft" fmla="*/ 0 w 255600"/>
                <a:gd name="textAreaRight" fmla="*/ 257400 w 255600"/>
                <a:gd name="textAreaTop" fmla="*/ 0 h 354960"/>
                <a:gd name="textAreaBottom" fmla="*/ 356760 h 354960"/>
              </a:gdLst>
              <a:ahLst/>
              <a:rect l="textAreaLeft" t="textAreaTop" r="textAreaRight" b="textAreaBottom"/>
              <a:pathLst>
                <a:path w="8086" h="11205">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60" name="Google Shape;10223;p63"/>
            <p:cNvSpPr/>
            <p:nvPr/>
          </p:nvSpPr>
          <p:spPr>
            <a:xfrm>
              <a:off x="5501520" y="1539000"/>
              <a:ext cx="8280" cy="8280"/>
            </a:xfrm>
            <a:custGeom>
              <a:avLst/>
              <a:gdLst>
                <a:gd name="textAreaLeft" fmla="*/ 0 w 8280"/>
                <a:gd name="textAreaRight" fmla="*/ 10080 w 8280"/>
                <a:gd name="textAreaTop" fmla="*/ 0 h 8280"/>
                <a:gd name="textAreaBottom" fmla="*/ 10080 h 8280"/>
              </a:gdLst>
              <a:ahLst/>
              <a:rect l="textAreaLeft" t="textAreaTop" r="textAreaRight" b="textAreaBottom"/>
              <a:pathLst>
                <a:path w="322" h="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61" name="Google Shape;10224;p63"/>
            <p:cNvSpPr/>
            <p:nvPr/>
          </p:nvSpPr>
          <p:spPr>
            <a:xfrm>
              <a:off x="5401080" y="1560960"/>
              <a:ext cx="209160" cy="276840"/>
            </a:xfrm>
            <a:custGeom>
              <a:avLst/>
              <a:gdLst>
                <a:gd name="textAreaLeft" fmla="*/ 0 w 209160"/>
                <a:gd name="textAreaRight" fmla="*/ 210960 w 209160"/>
                <a:gd name="textAreaTop" fmla="*/ 0 h 276840"/>
                <a:gd name="textAreaBottom" fmla="*/ 278640 h 276840"/>
              </a:gdLst>
              <a:ahLst/>
              <a:rect l="textAreaLeft" t="textAreaTop" r="textAreaRight" b="textAreaBottom"/>
              <a:pathLst>
                <a:path w="6633" h="8752">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62" name="Google Shape;10225;p63"/>
            <p:cNvSpPr/>
            <p:nvPr/>
          </p:nvSpPr>
          <p:spPr>
            <a:xfrm>
              <a:off x="5434200" y="1672560"/>
              <a:ext cx="31680" cy="31680"/>
            </a:xfrm>
            <a:custGeom>
              <a:avLst/>
              <a:gdLst>
                <a:gd name="textAreaLeft" fmla="*/ 0 w 31680"/>
                <a:gd name="textAreaRight" fmla="*/ 33480 w 31680"/>
                <a:gd name="textAreaTop" fmla="*/ 0 h 31680"/>
                <a:gd name="textAreaBottom" fmla="*/ 33480 h 31680"/>
              </a:gdLst>
              <a:ahLst/>
              <a:rect l="textAreaLeft" t="textAreaTop" r="textAreaRight" b="textAreaBottom"/>
              <a:pathLst>
                <a:path w="1049" h="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563" name="Google Shape;10226;p63"/>
            <p:cNvSpPr/>
            <p:nvPr/>
          </p:nvSpPr>
          <p:spPr>
            <a:xfrm>
              <a:off x="5434200" y="1722960"/>
              <a:ext cx="31680" cy="31320"/>
            </a:xfrm>
            <a:custGeom>
              <a:avLst/>
              <a:gdLst>
                <a:gd name="textAreaLeft" fmla="*/ 0 w 31680"/>
                <a:gd name="textAreaRight" fmla="*/ 33480 w 31680"/>
                <a:gd name="textAreaTop" fmla="*/ 0 h 31320"/>
                <a:gd name="textAreaBottom" fmla="*/ 33120 h 31320"/>
              </a:gdLst>
              <a:ahLst/>
              <a:rect l="textAreaLeft" t="textAreaTop" r="textAreaRight" b="textAreaBottom"/>
              <a:pathLst>
                <a:path w="1049" h="1037">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564" name="Google Shape;10227;p63"/>
            <p:cNvSpPr/>
            <p:nvPr/>
          </p:nvSpPr>
          <p:spPr>
            <a:xfrm>
              <a:off x="5434200" y="1773000"/>
              <a:ext cx="31680" cy="31680"/>
            </a:xfrm>
            <a:custGeom>
              <a:avLst/>
              <a:gdLst>
                <a:gd name="textAreaLeft" fmla="*/ 0 w 31680"/>
                <a:gd name="textAreaRight" fmla="*/ 33480 w 31680"/>
                <a:gd name="textAreaTop" fmla="*/ 0 h 31680"/>
                <a:gd name="textAreaBottom" fmla="*/ 33480 h 31680"/>
              </a:gdLst>
              <a:ahLst/>
              <a:rect l="textAreaLeft" t="textAreaTop" r="textAreaRight" b="textAreaBottom"/>
              <a:pathLst>
                <a:path w="1049" h="1048">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565" name="Google Shape;10228;p63"/>
            <p:cNvSpPr/>
            <p:nvPr/>
          </p:nvSpPr>
          <p:spPr>
            <a:xfrm>
              <a:off x="5478840" y="1672560"/>
              <a:ext cx="59040" cy="9000"/>
            </a:xfrm>
            <a:custGeom>
              <a:avLst/>
              <a:gdLst>
                <a:gd name="textAreaLeft" fmla="*/ 0 w 59040"/>
                <a:gd name="textAreaRight" fmla="*/ 60840 w 59040"/>
                <a:gd name="textAreaTop" fmla="*/ 0 h 9000"/>
                <a:gd name="textAreaBottom" fmla="*/ 10800 h 9000"/>
              </a:gdLst>
              <a:ahLst/>
              <a:rect l="textAreaLeft" t="textAreaTop" r="textAreaRight" b="textAreaBottom"/>
              <a:pathLst>
                <a:path w="1906" h="335">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566" name="Google Shape;10229;p63"/>
            <p:cNvSpPr/>
            <p:nvPr/>
          </p:nvSpPr>
          <p:spPr>
            <a:xfrm>
              <a:off x="5478840" y="1694880"/>
              <a:ext cx="97920" cy="9000"/>
            </a:xfrm>
            <a:custGeom>
              <a:avLst/>
              <a:gdLst>
                <a:gd name="textAreaLeft" fmla="*/ 0 w 97920"/>
                <a:gd name="textAreaRight" fmla="*/ 99720 w 97920"/>
                <a:gd name="textAreaTop" fmla="*/ 0 h 9000"/>
                <a:gd name="textAreaBottom" fmla="*/ 10800 h 9000"/>
              </a:gdLst>
              <a:ahLst/>
              <a:rect l="textAreaLeft" t="textAreaTop" r="textAreaRight" b="textAreaBottom"/>
              <a:pathLst>
                <a:path w="3133" h="334">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567" name="Google Shape;10230;p63"/>
            <p:cNvSpPr/>
            <p:nvPr/>
          </p:nvSpPr>
          <p:spPr>
            <a:xfrm>
              <a:off x="5478840" y="1722960"/>
              <a:ext cx="59040" cy="8280"/>
            </a:xfrm>
            <a:custGeom>
              <a:avLst/>
              <a:gdLst>
                <a:gd name="textAreaLeft" fmla="*/ 0 w 59040"/>
                <a:gd name="textAreaRight" fmla="*/ 60840 w 59040"/>
                <a:gd name="textAreaTop" fmla="*/ 0 h 8280"/>
                <a:gd name="textAreaBottom" fmla="*/ 10080 h 8280"/>
              </a:gdLst>
              <a:ahLst/>
              <a:rect l="textAreaLeft" t="textAreaTop" r="textAreaRight" b="textAreaBottom"/>
              <a:pathLst>
                <a:path w="1906" h="322">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68" name="Google Shape;10231;p63"/>
            <p:cNvSpPr/>
            <p:nvPr/>
          </p:nvSpPr>
          <p:spPr>
            <a:xfrm>
              <a:off x="5478840" y="1745280"/>
              <a:ext cx="97920" cy="8640"/>
            </a:xfrm>
            <a:custGeom>
              <a:avLst/>
              <a:gdLst>
                <a:gd name="textAreaLeft" fmla="*/ 0 w 97920"/>
                <a:gd name="textAreaRight" fmla="*/ 99720 w 97920"/>
                <a:gd name="textAreaTop" fmla="*/ 0 h 8640"/>
                <a:gd name="textAreaBottom" fmla="*/ 10440 h 8640"/>
              </a:gdLst>
              <a:ahLst/>
              <a:rect l="textAreaLeft" t="textAreaTop" r="textAreaRight" b="textAreaBottom"/>
              <a:pathLst>
                <a:path w="3133" h="32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69" name="Google Shape;10232;p63"/>
            <p:cNvSpPr/>
            <p:nvPr/>
          </p:nvSpPr>
          <p:spPr>
            <a:xfrm>
              <a:off x="5478840" y="1773000"/>
              <a:ext cx="59040" cy="9000"/>
            </a:xfrm>
            <a:custGeom>
              <a:avLst/>
              <a:gdLst>
                <a:gd name="textAreaLeft" fmla="*/ 0 w 59040"/>
                <a:gd name="textAreaRight" fmla="*/ 60840 w 59040"/>
                <a:gd name="textAreaTop" fmla="*/ 0 h 9000"/>
                <a:gd name="textAreaBottom" fmla="*/ 10800 h 9000"/>
              </a:gdLst>
              <a:ahLst/>
              <a:rect l="textAreaLeft" t="textAreaTop" r="textAreaRight" b="textAreaBottom"/>
              <a:pathLst>
                <a:path w="1906" h="334">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570" name="Google Shape;10233;p63"/>
            <p:cNvSpPr/>
            <p:nvPr/>
          </p:nvSpPr>
          <p:spPr>
            <a:xfrm>
              <a:off x="5478840" y="1795320"/>
              <a:ext cx="97920" cy="9000"/>
            </a:xfrm>
            <a:custGeom>
              <a:avLst/>
              <a:gdLst>
                <a:gd name="textAreaLeft" fmla="*/ 0 w 97920"/>
                <a:gd name="textAreaRight" fmla="*/ 99720 w 97920"/>
                <a:gd name="textAreaTop" fmla="*/ 0 h 9000"/>
                <a:gd name="textAreaBottom" fmla="*/ 10800 h 9000"/>
              </a:gdLst>
              <a:ahLst/>
              <a:rect l="textAreaLeft" t="textAreaTop" r="textAreaRight" b="textAreaBottom"/>
              <a:pathLst>
                <a:path w="3133" h="334">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571" name="Google Shape;10234;p63"/>
            <p:cNvSpPr/>
            <p:nvPr/>
          </p:nvSpPr>
          <p:spPr>
            <a:xfrm>
              <a:off x="5478840" y="1589040"/>
              <a:ext cx="97920" cy="9000"/>
            </a:xfrm>
            <a:custGeom>
              <a:avLst/>
              <a:gdLst>
                <a:gd name="textAreaLeft" fmla="*/ 0 w 97920"/>
                <a:gd name="textAreaRight" fmla="*/ 99720 w 97920"/>
                <a:gd name="textAreaTop" fmla="*/ 0 h 9000"/>
                <a:gd name="textAreaBottom" fmla="*/ 10800 h 9000"/>
              </a:gdLst>
              <a:ahLst/>
              <a:rect l="textAreaLeft" t="textAreaTop" r="textAreaRight" b="textAreaBottom"/>
              <a:pathLst>
                <a:path w="3133" h="335">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572" name="Google Shape;10235;p63"/>
            <p:cNvSpPr/>
            <p:nvPr/>
          </p:nvSpPr>
          <p:spPr>
            <a:xfrm>
              <a:off x="5434200" y="1639440"/>
              <a:ext cx="142920" cy="8280"/>
            </a:xfrm>
            <a:custGeom>
              <a:avLst/>
              <a:gdLst>
                <a:gd name="textAreaLeft" fmla="*/ 0 w 142920"/>
                <a:gd name="textAreaRight" fmla="*/ 144720 w 142920"/>
                <a:gd name="textAreaTop" fmla="*/ 0 h 8280"/>
                <a:gd name="textAreaBottom" fmla="*/ 10080 h 8280"/>
              </a:gdLst>
              <a:ahLst/>
              <a:rect l="textAreaLeft" t="textAreaTop" r="textAreaRight" b="textAreaBottom"/>
              <a:pathLst>
                <a:path w="4549" h="322">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73" name="Google Shape;10236;p63"/>
            <p:cNvSpPr/>
            <p:nvPr/>
          </p:nvSpPr>
          <p:spPr>
            <a:xfrm>
              <a:off x="5479200" y="1611360"/>
              <a:ext cx="25200" cy="8280"/>
            </a:xfrm>
            <a:custGeom>
              <a:avLst/>
              <a:gdLst>
                <a:gd name="textAreaLeft" fmla="*/ 0 w 25200"/>
                <a:gd name="textAreaRight" fmla="*/ 27000 w 25200"/>
                <a:gd name="textAreaTop" fmla="*/ 0 h 8280"/>
                <a:gd name="textAreaBottom" fmla="*/ 10080 h 8280"/>
              </a:gdLst>
              <a:ahLst/>
              <a:rect l="textAreaLeft" t="textAreaTop" r="textAreaRight" b="textAreaBottom"/>
              <a:pathLst>
                <a:path w="846" h="322">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74" name="Google Shape;10237;p63"/>
            <p:cNvSpPr/>
            <p:nvPr/>
          </p:nvSpPr>
          <p:spPr>
            <a:xfrm>
              <a:off x="5518440" y="1611360"/>
              <a:ext cx="25200" cy="8280"/>
            </a:xfrm>
            <a:custGeom>
              <a:avLst/>
              <a:gdLst>
                <a:gd name="textAreaLeft" fmla="*/ 0 w 25200"/>
                <a:gd name="textAreaRight" fmla="*/ 27000 w 25200"/>
                <a:gd name="textAreaTop" fmla="*/ 0 h 8280"/>
                <a:gd name="textAreaBottom" fmla="*/ 10080 h 8280"/>
              </a:gdLst>
              <a:ahLst/>
              <a:rect l="textAreaLeft" t="textAreaTop" r="textAreaRight" b="textAreaBottom"/>
              <a:pathLst>
                <a:path w="847" h="322">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575" name="Google Shape;10238;p63"/>
            <p:cNvSpPr/>
            <p:nvPr/>
          </p:nvSpPr>
          <p:spPr>
            <a:xfrm>
              <a:off x="5434200" y="1589040"/>
              <a:ext cx="30960" cy="30960"/>
            </a:xfrm>
            <a:custGeom>
              <a:avLst/>
              <a:gdLst>
                <a:gd name="textAreaLeft" fmla="*/ 0 w 30960"/>
                <a:gd name="textAreaRight" fmla="*/ 32760 w 30960"/>
                <a:gd name="textAreaTop" fmla="*/ 0 h 30960"/>
                <a:gd name="textAreaBottom" fmla="*/ 32760 h 30960"/>
              </a:gdLst>
              <a:ahLst/>
              <a:rect l="textAreaLeft" t="textAreaTop" r="textAreaRight" b="textAreaBottom"/>
              <a:pathLst>
                <a:path w="1025" h="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76" name="Google Shape;10239;p63"/>
          <p:cNvGrpSpPr/>
          <p:nvPr/>
        </p:nvGrpSpPr>
        <p:grpSpPr>
          <a:xfrm>
            <a:off x="4880520" y="1535760"/>
            <a:ext cx="354240" cy="316080"/>
            <a:chOff x="4880520" y="1535760"/>
            <a:chExt cx="354240" cy="316080"/>
          </a:xfrm>
        </p:grpSpPr>
        <p:sp>
          <p:nvSpPr>
            <p:cNvPr id="9577" name="Google Shape;10240;p63"/>
            <p:cNvSpPr/>
            <p:nvPr/>
          </p:nvSpPr>
          <p:spPr>
            <a:xfrm>
              <a:off x="5103720" y="1535760"/>
              <a:ext cx="98640" cy="126360"/>
            </a:xfrm>
            <a:custGeom>
              <a:avLst/>
              <a:gdLst>
                <a:gd name="textAreaLeft" fmla="*/ 0 w 98640"/>
                <a:gd name="textAreaRight" fmla="*/ 100440 w 98640"/>
                <a:gd name="textAreaTop" fmla="*/ 0 h 126360"/>
                <a:gd name="textAreaBottom" fmla="*/ 128160 h 126360"/>
              </a:gdLst>
              <a:ahLst/>
              <a:rect l="textAreaLeft" t="textAreaTop" r="textAreaRight" b="textAreaBottom"/>
              <a:pathLst>
                <a:path w="3156" h="402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w="0">
              <a:noFill/>
            </a:ln>
          </p:spPr>
          <p:style>
            <a:lnRef idx="0"/>
            <a:fillRef idx="0"/>
            <a:effectRef idx="0"/>
            <a:fontRef idx="minor"/>
          </p:style>
          <p:txBody>
            <a:bodyPr lIns="90000" rIns="90000" tIns="64080" bIns="64080" anchor="ctr">
              <a:noAutofit/>
            </a:bodyPr>
            <a:p>
              <a:pPr>
                <a:lnSpc>
                  <a:spcPct val="100000"/>
                </a:lnSpc>
                <a:tabLst>
                  <a:tab algn="l" pos="0"/>
                </a:tabLst>
              </a:pPr>
              <a:endParaRPr b="0" lang="en-US" sz="1400" spc="-1" strike="noStrike">
                <a:solidFill>
                  <a:srgbClr val="ffffff"/>
                </a:solidFill>
                <a:latin typeface="Arial"/>
              </a:endParaRPr>
            </a:p>
          </p:txBody>
        </p:sp>
        <p:sp>
          <p:nvSpPr>
            <p:cNvPr id="9578" name="Google Shape;10241;p63"/>
            <p:cNvSpPr/>
            <p:nvPr/>
          </p:nvSpPr>
          <p:spPr>
            <a:xfrm>
              <a:off x="4880520" y="1553040"/>
              <a:ext cx="199080" cy="298800"/>
            </a:xfrm>
            <a:custGeom>
              <a:avLst/>
              <a:gdLst>
                <a:gd name="textAreaLeft" fmla="*/ 0 w 199080"/>
                <a:gd name="textAreaRight" fmla="*/ 200880 w 199080"/>
                <a:gd name="textAreaTop" fmla="*/ 0 h 298800"/>
                <a:gd name="textAreaBottom" fmla="*/ 300600 h 298800"/>
              </a:gdLst>
              <a:ahLst/>
              <a:rect l="textAreaLeft" t="textAreaTop" r="textAreaRight" b="textAreaBottom"/>
              <a:pathLst>
                <a:path w="6312" h="9443">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79" name="Google Shape;10242;p63"/>
            <p:cNvSpPr/>
            <p:nvPr/>
          </p:nvSpPr>
          <p:spPr>
            <a:xfrm>
              <a:off x="4919760" y="1820520"/>
              <a:ext cx="8280" cy="31320"/>
            </a:xfrm>
            <a:custGeom>
              <a:avLst/>
              <a:gdLst>
                <a:gd name="textAreaLeft" fmla="*/ 0 w 8280"/>
                <a:gd name="textAreaRight" fmla="*/ 10080 w 8280"/>
                <a:gd name="textAreaTop" fmla="*/ 0 h 31320"/>
                <a:gd name="textAreaBottom" fmla="*/ 33120 h 31320"/>
              </a:gdLst>
              <a:ahLst/>
              <a:rect l="textAreaLeft" t="textAreaTop" r="textAreaRight" b="textAreaBottom"/>
              <a:pathLst>
                <a:path w="322" h="1037">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580" name="Google Shape;10243;p63"/>
            <p:cNvSpPr/>
            <p:nvPr/>
          </p:nvSpPr>
          <p:spPr>
            <a:xfrm>
              <a:off x="5031360" y="1820520"/>
              <a:ext cx="8280" cy="31320"/>
            </a:xfrm>
            <a:custGeom>
              <a:avLst/>
              <a:gdLst>
                <a:gd name="textAreaLeft" fmla="*/ 0 w 8280"/>
                <a:gd name="textAreaRight" fmla="*/ 10080 w 8280"/>
                <a:gd name="textAreaTop" fmla="*/ 0 h 31320"/>
                <a:gd name="textAreaBottom" fmla="*/ 33120 h 31320"/>
              </a:gdLst>
              <a:ahLst/>
              <a:rect l="textAreaLeft" t="textAreaTop" r="textAreaRight" b="textAreaBottom"/>
              <a:pathLst>
                <a:path w="322" h="1037">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581" name="Google Shape;10244;p63"/>
            <p:cNvSpPr/>
            <p:nvPr/>
          </p:nvSpPr>
          <p:spPr>
            <a:xfrm>
              <a:off x="5070240" y="1552680"/>
              <a:ext cx="164520" cy="172080"/>
            </a:xfrm>
            <a:custGeom>
              <a:avLst/>
              <a:gdLst>
                <a:gd name="textAreaLeft" fmla="*/ 0 w 164520"/>
                <a:gd name="textAreaRight" fmla="*/ 166320 w 164520"/>
                <a:gd name="textAreaTop" fmla="*/ 0 h 172080"/>
                <a:gd name="textAreaBottom" fmla="*/ 173880 h 172080"/>
              </a:gdLst>
              <a:ahLst/>
              <a:rect l="textAreaLeft" t="textAreaTop" r="textAreaRight" b="textAreaBottom"/>
              <a:pathLst>
                <a:path w="5228" h="5466">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82" name="Google Shape;10245;p63"/>
          <p:cNvGrpSpPr/>
          <p:nvPr/>
        </p:nvGrpSpPr>
        <p:grpSpPr>
          <a:xfrm>
            <a:off x="5771520" y="1515960"/>
            <a:ext cx="355680" cy="355680"/>
            <a:chOff x="5771520" y="1515960"/>
            <a:chExt cx="355680" cy="355680"/>
          </a:xfrm>
        </p:grpSpPr>
        <p:sp>
          <p:nvSpPr>
            <p:cNvPr id="9583" name="Google Shape;10246;p63"/>
            <p:cNvSpPr/>
            <p:nvPr/>
          </p:nvSpPr>
          <p:spPr>
            <a:xfrm>
              <a:off x="5771520" y="1515960"/>
              <a:ext cx="355680" cy="355680"/>
            </a:xfrm>
            <a:custGeom>
              <a:avLst/>
              <a:gdLst>
                <a:gd name="textAreaLeft" fmla="*/ 0 w 355680"/>
                <a:gd name="textAreaRight" fmla="*/ 357480 w 355680"/>
                <a:gd name="textAreaTop" fmla="*/ 0 h 355680"/>
                <a:gd name="textAreaBottom" fmla="*/ 357480 h 355680"/>
              </a:gdLst>
              <a:ahLst/>
              <a:rect l="textAreaLeft" t="textAreaTop" r="textAreaRight" b="textAreaBottom"/>
              <a:pathLst>
                <a:path w="11228" h="11229">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84" name="Google Shape;10247;p63"/>
            <p:cNvSpPr/>
            <p:nvPr/>
          </p:nvSpPr>
          <p:spPr>
            <a:xfrm>
              <a:off x="5837400" y="1582920"/>
              <a:ext cx="183960" cy="181800"/>
            </a:xfrm>
            <a:custGeom>
              <a:avLst/>
              <a:gdLst>
                <a:gd name="textAreaLeft" fmla="*/ 0 w 183960"/>
                <a:gd name="textAreaRight" fmla="*/ 185760 w 183960"/>
                <a:gd name="textAreaTop" fmla="*/ 0 h 181800"/>
                <a:gd name="textAreaBottom" fmla="*/ 183600 h 181800"/>
              </a:gdLst>
              <a:ahLst/>
              <a:rect l="textAreaLeft" t="textAreaTop" r="textAreaRight" b="textAreaBottom"/>
              <a:pathLst>
                <a:path w="5835" h="5769">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85" name="Google Shape;10248;p63"/>
            <p:cNvSpPr/>
            <p:nvPr/>
          </p:nvSpPr>
          <p:spPr>
            <a:xfrm>
              <a:off x="5875920" y="1616760"/>
              <a:ext cx="185040" cy="187560"/>
            </a:xfrm>
            <a:custGeom>
              <a:avLst/>
              <a:gdLst>
                <a:gd name="textAreaLeft" fmla="*/ 0 w 185040"/>
                <a:gd name="textAreaRight" fmla="*/ 186840 w 185040"/>
                <a:gd name="textAreaTop" fmla="*/ 0 h 187560"/>
                <a:gd name="textAreaBottom" fmla="*/ 189360 h 187560"/>
              </a:gdLst>
              <a:ahLst/>
              <a:rect l="textAreaLeft" t="textAreaTop" r="textAreaRight" b="textAreaBottom"/>
              <a:pathLst>
                <a:path w="5871" h="5954">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86" name="Google Shape;10249;p63"/>
            <p:cNvSpPr/>
            <p:nvPr/>
          </p:nvSpPr>
          <p:spPr>
            <a:xfrm>
              <a:off x="5928480" y="1644480"/>
              <a:ext cx="43200" cy="14400"/>
            </a:xfrm>
            <a:custGeom>
              <a:avLst/>
              <a:gdLst>
                <a:gd name="textAreaLeft" fmla="*/ 0 w 43200"/>
                <a:gd name="textAreaRight" fmla="*/ 45000 w 43200"/>
                <a:gd name="textAreaTop" fmla="*/ 0 h 14400"/>
                <a:gd name="textAreaBottom" fmla="*/ 16200 h 14400"/>
              </a:gdLst>
              <a:ahLst/>
              <a:rect l="textAreaLeft" t="textAreaTop" r="textAreaRight" b="textAreaBottom"/>
              <a:pathLst>
                <a:path w="1418" h="513">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87" name="Google Shape;10250;p63"/>
          <p:cNvGrpSpPr/>
          <p:nvPr/>
        </p:nvGrpSpPr>
        <p:grpSpPr>
          <a:xfrm>
            <a:off x="7121520" y="1533600"/>
            <a:ext cx="319680" cy="319680"/>
            <a:chOff x="7121520" y="1533600"/>
            <a:chExt cx="319680" cy="319680"/>
          </a:xfrm>
        </p:grpSpPr>
        <p:sp>
          <p:nvSpPr>
            <p:cNvPr id="9588" name="Google Shape;10251;p63"/>
            <p:cNvSpPr/>
            <p:nvPr/>
          </p:nvSpPr>
          <p:spPr>
            <a:xfrm>
              <a:off x="7121520" y="1600200"/>
              <a:ext cx="140400" cy="190800"/>
            </a:xfrm>
            <a:custGeom>
              <a:avLst/>
              <a:gdLst>
                <a:gd name="textAreaLeft" fmla="*/ 0 w 140400"/>
                <a:gd name="textAreaRight" fmla="*/ 142200 w 140400"/>
                <a:gd name="textAreaTop" fmla="*/ 0 h 190800"/>
                <a:gd name="textAreaBottom" fmla="*/ 192600 h 190800"/>
              </a:gdLst>
              <a:ahLst/>
              <a:rect l="textAreaLeft" t="textAreaTop" r="textAreaRight" b="textAreaBottom"/>
              <a:pathLst>
                <a:path w="4466" h="605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89" name="Google Shape;10252;p63"/>
            <p:cNvSpPr/>
            <p:nvPr/>
          </p:nvSpPr>
          <p:spPr>
            <a:xfrm>
              <a:off x="7170840" y="1533600"/>
              <a:ext cx="221400" cy="52200"/>
            </a:xfrm>
            <a:custGeom>
              <a:avLst/>
              <a:gdLst>
                <a:gd name="textAreaLeft" fmla="*/ 0 w 221400"/>
                <a:gd name="textAreaRight" fmla="*/ 223200 w 221400"/>
                <a:gd name="textAreaTop" fmla="*/ 0 h 52200"/>
                <a:gd name="textAreaBottom" fmla="*/ 54000 h 52200"/>
              </a:gdLst>
              <a:ahLst/>
              <a:rect l="textAreaLeft" t="textAreaTop" r="textAreaRight" b="textAreaBottom"/>
              <a:pathLst>
                <a:path w="7013" h="1692">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9590" name="Google Shape;10253;p63"/>
            <p:cNvSpPr/>
            <p:nvPr/>
          </p:nvSpPr>
          <p:spPr>
            <a:xfrm>
              <a:off x="7175160" y="1804680"/>
              <a:ext cx="213480" cy="48600"/>
            </a:xfrm>
            <a:custGeom>
              <a:avLst/>
              <a:gdLst>
                <a:gd name="textAreaLeft" fmla="*/ 0 w 213480"/>
                <a:gd name="textAreaRight" fmla="*/ 215280 w 213480"/>
                <a:gd name="textAreaTop" fmla="*/ 0 h 48600"/>
                <a:gd name="textAreaBottom" fmla="*/ 50400 h 48600"/>
              </a:gdLst>
              <a:ahLst/>
              <a:rect l="textAreaLeft" t="textAreaTop" r="textAreaRight" b="textAreaBottom"/>
              <a:pathLst>
                <a:path w="6763" h="1584">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9591" name="Google Shape;10254;p63"/>
            <p:cNvSpPr/>
            <p:nvPr/>
          </p:nvSpPr>
          <p:spPr>
            <a:xfrm>
              <a:off x="7300440" y="1600200"/>
              <a:ext cx="140760" cy="190080"/>
            </a:xfrm>
            <a:custGeom>
              <a:avLst/>
              <a:gdLst>
                <a:gd name="textAreaLeft" fmla="*/ 0 w 140760"/>
                <a:gd name="textAreaRight" fmla="*/ 142560 w 140760"/>
                <a:gd name="textAreaTop" fmla="*/ 0 h 190080"/>
                <a:gd name="textAreaBottom" fmla="*/ 191880 h 190080"/>
              </a:gdLst>
              <a:ahLst/>
              <a:rect l="textAreaLeft" t="textAreaTop" r="textAreaRight" b="textAreaBottom"/>
              <a:pathLst>
                <a:path w="4477" h="6026">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92" name="Google Shape;10255;p63"/>
          <p:cNvGrpSpPr/>
          <p:nvPr/>
        </p:nvGrpSpPr>
        <p:grpSpPr>
          <a:xfrm>
            <a:off x="7562880" y="1514880"/>
            <a:ext cx="325080" cy="358560"/>
            <a:chOff x="7562880" y="1514880"/>
            <a:chExt cx="325080" cy="358560"/>
          </a:xfrm>
        </p:grpSpPr>
        <p:sp>
          <p:nvSpPr>
            <p:cNvPr id="9593" name="Google Shape;10256;p63"/>
            <p:cNvSpPr/>
            <p:nvPr/>
          </p:nvSpPr>
          <p:spPr>
            <a:xfrm>
              <a:off x="7662240" y="1600200"/>
              <a:ext cx="126000" cy="163440"/>
            </a:xfrm>
            <a:custGeom>
              <a:avLst/>
              <a:gdLst>
                <a:gd name="textAreaLeft" fmla="*/ 0 w 126000"/>
                <a:gd name="textAreaRight" fmla="*/ 127800 w 126000"/>
                <a:gd name="textAreaTop" fmla="*/ 0 h 163440"/>
                <a:gd name="textAreaBottom" fmla="*/ 165240 h 163440"/>
              </a:gdLst>
              <a:ahLst/>
              <a:rect l="textAreaLeft" t="textAreaTop" r="textAreaRight" b="textAreaBottom"/>
              <a:pathLst>
                <a:path w="4013" h="5192">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w="0">
              <a:noFill/>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9594" name="Google Shape;10257;p63"/>
            <p:cNvSpPr/>
            <p:nvPr/>
          </p:nvSpPr>
          <p:spPr>
            <a:xfrm>
              <a:off x="7599600" y="1549080"/>
              <a:ext cx="257040" cy="153000"/>
            </a:xfrm>
            <a:custGeom>
              <a:avLst/>
              <a:gdLst>
                <a:gd name="textAreaLeft" fmla="*/ 0 w 257040"/>
                <a:gd name="textAreaRight" fmla="*/ 258840 w 257040"/>
                <a:gd name="textAreaTop" fmla="*/ 0 h 153000"/>
                <a:gd name="textAreaBottom" fmla="*/ 154800 h 153000"/>
              </a:gdLst>
              <a:ahLst/>
              <a:rect l="textAreaLeft" t="textAreaTop" r="textAreaRight" b="textAreaBottom"/>
              <a:pathLst>
                <a:path w="8133" h="4865">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9595" name="Google Shape;10258;p63"/>
            <p:cNvSpPr/>
            <p:nvPr/>
          </p:nvSpPr>
          <p:spPr>
            <a:xfrm>
              <a:off x="7599960" y="1648440"/>
              <a:ext cx="240480" cy="189000"/>
            </a:xfrm>
            <a:custGeom>
              <a:avLst/>
              <a:gdLst>
                <a:gd name="textAreaLeft" fmla="*/ 0 w 240480"/>
                <a:gd name="textAreaRight" fmla="*/ 242280 w 240480"/>
                <a:gd name="textAreaTop" fmla="*/ 0 h 189000"/>
                <a:gd name="textAreaBottom" fmla="*/ 190800 h 189000"/>
              </a:gdLst>
              <a:ahLst/>
              <a:rect l="textAreaLeft" t="textAreaTop" r="textAreaRight" b="textAreaBottom"/>
              <a:pathLst>
                <a:path w="7609" h="5991">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96" name="Google Shape;10259;p63"/>
            <p:cNvSpPr/>
            <p:nvPr/>
          </p:nvSpPr>
          <p:spPr>
            <a:xfrm>
              <a:off x="7562880" y="1514880"/>
              <a:ext cx="325080" cy="358560"/>
            </a:xfrm>
            <a:custGeom>
              <a:avLst/>
              <a:gdLst>
                <a:gd name="textAreaLeft" fmla="*/ 0 w 325080"/>
                <a:gd name="textAreaRight" fmla="*/ 326880 w 325080"/>
                <a:gd name="textAreaTop" fmla="*/ 0 h 358560"/>
                <a:gd name="textAreaBottom" fmla="*/ 360360 h 358560"/>
              </a:gdLst>
              <a:ahLst/>
              <a:rect l="textAreaLeft" t="textAreaTop" r="textAreaRight" b="textAreaBottom"/>
              <a:pathLst>
                <a:path w="10276" h="11317">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597" name="Google Shape;10260;p63"/>
          <p:cNvGrpSpPr/>
          <p:nvPr/>
        </p:nvGrpSpPr>
        <p:grpSpPr>
          <a:xfrm>
            <a:off x="6221160" y="1498680"/>
            <a:ext cx="360000" cy="360360"/>
            <a:chOff x="6221160" y="1498680"/>
            <a:chExt cx="360000" cy="360360"/>
          </a:xfrm>
        </p:grpSpPr>
        <p:sp>
          <p:nvSpPr>
            <p:cNvPr id="9598" name="Google Shape;10261;p63"/>
            <p:cNvSpPr/>
            <p:nvPr/>
          </p:nvSpPr>
          <p:spPr>
            <a:xfrm>
              <a:off x="6221160" y="1498680"/>
              <a:ext cx="360000" cy="360360"/>
            </a:xfrm>
            <a:custGeom>
              <a:avLst/>
              <a:gdLst>
                <a:gd name="textAreaLeft" fmla="*/ 0 w 360000"/>
                <a:gd name="textAreaRight" fmla="*/ 361800 w 360000"/>
                <a:gd name="textAreaTop" fmla="*/ 0 h 360360"/>
                <a:gd name="textAreaBottom" fmla="*/ 362160 h 360360"/>
              </a:gdLst>
              <a:ahLst/>
              <a:rect l="textAreaLeft" t="textAreaTop" r="textAreaRight" b="textAreaBottom"/>
              <a:pathLst>
                <a:path w="8538" h="8549">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599" name="Google Shape;10262;p63"/>
            <p:cNvSpPr/>
            <p:nvPr/>
          </p:nvSpPr>
          <p:spPr>
            <a:xfrm>
              <a:off x="6246360" y="1523880"/>
              <a:ext cx="306720" cy="307440"/>
            </a:xfrm>
            <a:custGeom>
              <a:avLst/>
              <a:gdLst>
                <a:gd name="textAreaLeft" fmla="*/ 0 w 306720"/>
                <a:gd name="textAreaRight" fmla="*/ 308520 w 306720"/>
                <a:gd name="textAreaTop" fmla="*/ 0 h 307440"/>
                <a:gd name="textAreaBottom" fmla="*/ 309240 h 307440"/>
              </a:gdLst>
              <a:ahLst/>
              <a:rect l="textAreaLeft" t="textAreaTop" r="textAreaRight" b="textAreaBottom"/>
              <a:pathLst>
                <a:path w="7287" h="7299">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00" name="Google Shape;10263;p63"/>
            <p:cNvSpPr/>
            <p:nvPr/>
          </p:nvSpPr>
          <p:spPr>
            <a:xfrm>
              <a:off x="6272640" y="1674360"/>
              <a:ext cx="15840" cy="8280"/>
            </a:xfrm>
            <a:custGeom>
              <a:avLst/>
              <a:gdLst>
                <a:gd name="textAreaLeft" fmla="*/ 0 w 15840"/>
                <a:gd name="textAreaRight" fmla="*/ 17640 w 15840"/>
                <a:gd name="textAreaTop" fmla="*/ 0 h 8280"/>
                <a:gd name="textAreaBottom" fmla="*/ 10080 h 8280"/>
              </a:gdLst>
              <a:ahLst/>
              <a:rect l="textAreaLeft" t="textAreaTop" r="textAreaRight" b="textAreaBottom"/>
              <a:pathLst>
                <a:path w="417" h="239">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01" name="Google Shape;10264;p63"/>
            <p:cNvSpPr/>
            <p:nvPr/>
          </p:nvSpPr>
          <p:spPr>
            <a:xfrm>
              <a:off x="6396120" y="1550520"/>
              <a:ext cx="131760" cy="131760"/>
            </a:xfrm>
            <a:custGeom>
              <a:avLst/>
              <a:gdLst>
                <a:gd name="textAreaLeft" fmla="*/ 0 w 131760"/>
                <a:gd name="textAreaRight" fmla="*/ 133560 w 131760"/>
                <a:gd name="textAreaTop" fmla="*/ 0 h 131760"/>
                <a:gd name="textAreaBottom" fmla="*/ 133560 h 131760"/>
              </a:gdLst>
              <a:ahLst/>
              <a:rect l="textAreaLeft" t="textAreaTop" r="textAreaRight" b="textAreaBottom"/>
              <a:pathLst>
                <a:path w="3156" h="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w="0">
              <a:noFill/>
            </a:ln>
          </p:spPr>
          <p:style>
            <a:lnRef idx="0"/>
            <a:fillRef idx="0"/>
            <a:effectRef idx="0"/>
            <a:fontRef idx="minor"/>
          </p:style>
          <p:txBody>
            <a:bodyPr lIns="90000" rIns="90000" tIns="66600" bIns="66600" anchor="ctr">
              <a:noAutofit/>
            </a:bodyPr>
            <a:p>
              <a:pPr>
                <a:lnSpc>
                  <a:spcPct val="100000"/>
                </a:lnSpc>
                <a:tabLst>
                  <a:tab algn="l" pos="0"/>
                </a:tabLst>
              </a:pPr>
              <a:endParaRPr b="0" lang="en-US" sz="1400" spc="-1" strike="noStrike">
                <a:solidFill>
                  <a:srgbClr val="ffffff"/>
                </a:solidFill>
                <a:latin typeface="Arial"/>
              </a:endParaRPr>
            </a:p>
          </p:txBody>
        </p:sp>
        <p:sp>
          <p:nvSpPr>
            <p:cNvPr id="9602" name="Google Shape;10265;p63"/>
            <p:cNvSpPr/>
            <p:nvPr/>
          </p:nvSpPr>
          <p:spPr>
            <a:xfrm>
              <a:off x="6395760" y="1790280"/>
              <a:ext cx="8280" cy="15840"/>
            </a:xfrm>
            <a:custGeom>
              <a:avLst/>
              <a:gdLst>
                <a:gd name="textAreaLeft" fmla="*/ 0 w 8280"/>
                <a:gd name="textAreaRight" fmla="*/ 10080 w 8280"/>
                <a:gd name="textAreaTop" fmla="*/ 0 h 15840"/>
                <a:gd name="textAreaBottom" fmla="*/ 17640 h 15840"/>
              </a:gdLst>
              <a:ahLst/>
              <a:rect l="textAreaLeft" t="textAreaTop" r="textAreaRight" b="textAreaBottom"/>
              <a:pathLst>
                <a:path w="239" h="418">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603" name="Google Shape;10266;p63"/>
            <p:cNvSpPr/>
            <p:nvPr/>
          </p:nvSpPr>
          <p:spPr>
            <a:xfrm>
              <a:off x="6307920" y="1586520"/>
              <a:ext cx="15480" cy="14040"/>
            </a:xfrm>
            <a:custGeom>
              <a:avLst/>
              <a:gdLst>
                <a:gd name="textAreaLeft" fmla="*/ 0 w 15480"/>
                <a:gd name="textAreaRight" fmla="*/ 17280 w 15480"/>
                <a:gd name="textAreaTop" fmla="*/ 0 h 14040"/>
                <a:gd name="textAreaBottom" fmla="*/ 15840 h 14040"/>
              </a:gdLst>
              <a:ahLst/>
              <a:rect l="textAreaLeft" t="textAreaTop" r="textAreaRight" b="textAreaBottom"/>
              <a:pathLst>
                <a:path w="406" h="37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604" name="Google Shape;10267;p63"/>
            <p:cNvSpPr/>
            <p:nvPr/>
          </p:nvSpPr>
          <p:spPr>
            <a:xfrm>
              <a:off x="6477480" y="1756080"/>
              <a:ext cx="15480" cy="14040"/>
            </a:xfrm>
            <a:custGeom>
              <a:avLst/>
              <a:gdLst>
                <a:gd name="textAreaLeft" fmla="*/ 0 w 15480"/>
                <a:gd name="textAreaRight" fmla="*/ 17280 w 15480"/>
                <a:gd name="textAreaTop" fmla="*/ 0 h 14040"/>
                <a:gd name="textAreaBottom" fmla="*/ 15840 h 14040"/>
              </a:gdLst>
              <a:ahLst/>
              <a:rect l="textAreaLeft" t="textAreaTop" r="textAreaRight" b="textAreaBottom"/>
              <a:pathLst>
                <a:path w="405" h="37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605" name="Google Shape;10268;p63"/>
            <p:cNvSpPr/>
            <p:nvPr/>
          </p:nvSpPr>
          <p:spPr>
            <a:xfrm>
              <a:off x="6477480" y="1586520"/>
              <a:ext cx="15480" cy="14040"/>
            </a:xfrm>
            <a:custGeom>
              <a:avLst/>
              <a:gdLst>
                <a:gd name="textAreaLeft" fmla="*/ 0 w 15480"/>
                <a:gd name="textAreaRight" fmla="*/ 17280 w 15480"/>
                <a:gd name="textAreaTop" fmla="*/ 0 h 14040"/>
                <a:gd name="textAreaBottom" fmla="*/ 15840 h 14040"/>
              </a:gdLst>
              <a:ahLst/>
              <a:rect l="textAreaLeft" t="textAreaTop" r="textAreaRight" b="textAreaBottom"/>
              <a:pathLst>
                <a:path w="405" h="37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606" name="Google Shape;10269;p63"/>
            <p:cNvSpPr/>
            <p:nvPr/>
          </p:nvSpPr>
          <p:spPr>
            <a:xfrm>
              <a:off x="6307920" y="1755360"/>
              <a:ext cx="15480" cy="14040"/>
            </a:xfrm>
            <a:custGeom>
              <a:avLst/>
              <a:gdLst>
                <a:gd name="textAreaLeft" fmla="*/ 0 w 15480"/>
                <a:gd name="textAreaRight" fmla="*/ 17280 w 15480"/>
                <a:gd name="textAreaTop" fmla="*/ 0 h 14040"/>
                <a:gd name="textAreaBottom" fmla="*/ 15840 h 14040"/>
              </a:gdLst>
              <a:ahLst/>
              <a:rect l="textAreaLeft" t="textAreaTop" r="textAreaRight" b="textAreaBottom"/>
              <a:pathLst>
                <a:path w="406" h="37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607" name="Google Shape;10270;p63"/>
            <p:cNvSpPr/>
            <p:nvPr/>
          </p:nvSpPr>
          <p:spPr>
            <a:xfrm>
              <a:off x="6281640" y="1625040"/>
              <a:ext cx="16920" cy="12240"/>
            </a:xfrm>
            <a:custGeom>
              <a:avLst/>
              <a:gdLst>
                <a:gd name="textAreaLeft" fmla="*/ 0 w 16920"/>
                <a:gd name="textAreaRight" fmla="*/ 18720 w 16920"/>
                <a:gd name="textAreaTop" fmla="*/ 0 h 12240"/>
                <a:gd name="textAreaBottom" fmla="*/ 14040 h 12240"/>
              </a:gdLst>
              <a:ahLst/>
              <a:rect l="textAreaLeft" t="textAreaTop" r="textAreaRight" b="textAreaBottom"/>
              <a:pathLst>
                <a:path w="441" h="332">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608" name="Google Shape;10271;p63"/>
            <p:cNvSpPr/>
            <p:nvPr/>
          </p:nvSpPr>
          <p:spPr>
            <a:xfrm>
              <a:off x="6501600" y="1719000"/>
              <a:ext cx="16920" cy="11880"/>
            </a:xfrm>
            <a:custGeom>
              <a:avLst/>
              <a:gdLst>
                <a:gd name="textAreaLeft" fmla="*/ 0 w 16920"/>
                <a:gd name="textAreaRight" fmla="*/ 18720 w 16920"/>
                <a:gd name="textAreaTop" fmla="*/ 0 h 11880"/>
                <a:gd name="textAreaBottom" fmla="*/ 13680 h 11880"/>
              </a:gdLst>
              <a:ahLst/>
              <a:rect l="textAreaLeft" t="textAreaTop" r="textAreaRight" b="textAreaBottom"/>
              <a:pathLst>
                <a:path w="442" h="325">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609" name="Google Shape;10272;p63"/>
            <p:cNvSpPr/>
            <p:nvPr/>
          </p:nvSpPr>
          <p:spPr>
            <a:xfrm>
              <a:off x="6441120" y="1560240"/>
              <a:ext cx="13320" cy="15840"/>
            </a:xfrm>
            <a:custGeom>
              <a:avLst/>
              <a:gdLst>
                <a:gd name="textAreaLeft" fmla="*/ 0 w 13320"/>
                <a:gd name="textAreaRight" fmla="*/ 15120 w 13320"/>
                <a:gd name="textAreaTop" fmla="*/ 0 h 15840"/>
                <a:gd name="textAreaBottom" fmla="*/ 17640 h 15840"/>
              </a:gdLst>
              <a:ahLst/>
              <a:rect l="textAreaLeft" t="textAreaTop" r="textAreaRight" b="textAreaBottom"/>
              <a:pathLst>
                <a:path w="358" h="42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610" name="Google Shape;10273;p63"/>
            <p:cNvSpPr/>
            <p:nvPr/>
          </p:nvSpPr>
          <p:spPr>
            <a:xfrm>
              <a:off x="6347160" y="1780920"/>
              <a:ext cx="13320" cy="15840"/>
            </a:xfrm>
            <a:custGeom>
              <a:avLst/>
              <a:gdLst>
                <a:gd name="textAreaLeft" fmla="*/ 0 w 13320"/>
                <a:gd name="textAreaRight" fmla="*/ 15120 w 13320"/>
                <a:gd name="textAreaTop" fmla="*/ 0 h 15840"/>
                <a:gd name="textAreaBottom" fmla="*/ 17640 h 15840"/>
              </a:gdLst>
              <a:ahLst/>
              <a:rect l="textAreaLeft" t="textAreaTop" r="textAreaRight" b="textAreaBottom"/>
              <a:pathLst>
                <a:path w="358" h="415">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611" name="Google Shape;10274;p63"/>
            <p:cNvSpPr/>
            <p:nvPr/>
          </p:nvSpPr>
          <p:spPr>
            <a:xfrm>
              <a:off x="6348960" y="1559160"/>
              <a:ext cx="12960" cy="16200"/>
            </a:xfrm>
            <a:custGeom>
              <a:avLst/>
              <a:gdLst>
                <a:gd name="textAreaLeft" fmla="*/ 0 w 12960"/>
                <a:gd name="textAreaRight" fmla="*/ 14760 w 12960"/>
                <a:gd name="textAreaTop" fmla="*/ 0 h 16200"/>
                <a:gd name="textAreaBottom" fmla="*/ 18000 h 16200"/>
              </a:gdLst>
              <a:ahLst/>
              <a:rect l="textAreaLeft" t="textAreaTop" r="textAreaRight" b="textAreaBottom"/>
              <a:pathLst>
                <a:path w="347" h="421">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612" name="Google Shape;10275;p63"/>
            <p:cNvSpPr/>
            <p:nvPr/>
          </p:nvSpPr>
          <p:spPr>
            <a:xfrm>
              <a:off x="6438600" y="1781640"/>
              <a:ext cx="12960" cy="15480"/>
            </a:xfrm>
            <a:custGeom>
              <a:avLst/>
              <a:gdLst>
                <a:gd name="textAreaLeft" fmla="*/ 0 w 12960"/>
                <a:gd name="textAreaRight" fmla="*/ 14760 w 12960"/>
                <a:gd name="textAreaTop" fmla="*/ 0 h 15480"/>
                <a:gd name="textAreaBottom" fmla="*/ 17280 h 15480"/>
              </a:gdLst>
              <a:ahLst/>
              <a:rect l="textAreaLeft" t="textAreaTop" r="textAreaRight" b="textAreaBottom"/>
              <a:pathLst>
                <a:path w="346" h="409">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9613" name="Google Shape;10276;p63"/>
            <p:cNvSpPr/>
            <p:nvPr/>
          </p:nvSpPr>
          <p:spPr>
            <a:xfrm>
              <a:off x="6502680" y="1627200"/>
              <a:ext cx="16920" cy="12600"/>
            </a:xfrm>
            <a:custGeom>
              <a:avLst/>
              <a:gdLst>
                <a:gd name="textAreaLeft" fmla="*/ 0 w 16920"/>
                <a:gd name="textAreaRight" fmla="*/ 18720 w 16920"/>
                <a:gd name="textAreaTop" fmla="*/ 0 h 12600"/>
                <a:gd name="textAreaBottom" fmla="*/ 14400 h 12600"/>
              </a:gdLst>
              <a:ahLst/>
              <a:rect l="textAreaLeft" t="textAreaTop" r="textAreaRight" b="textAreaBottom"/>
              <a:pathLst>
                <a:path w="441" h="337">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614" name="Google Shape;10277;p63"/>
            <p:cNvSpPr/>
            <p:nvPr/>
          </p:nvSpPr>
          <p:spPr>
            <a:xfrm>
              <a:off x="6280560" y="1717200"/>
              <a:ext cx="16560" cy="11880"/>
            </a:xfrm>
            <a:custGeom>
              <a:avLst/>
              <a:gdLst>
                <a:gd name="textAreaLeft" fmla="*/ 0 w 16560"/>
                <a:gd name="textAreaRight" fmla="*/ 18360 w 16560"/>
                <a:gd name="textAreaTop" fmla="*/ 0 h 11880"/>
                <a:gd name="textAreaBottom" fmla="*/ 13680 h 11880"/>
              </a:gdLst>
              <a:ahLst/>
              <a:rect l="textAreaLeft" t="textAreaTop" r="textAreaRight" b="textAreaBottom"/>
              <a:pathLst>
                <a:path w="430" h="319">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15" name="Google Shape;10278;p63"/>
          <p:cNvGrpSpPr/>
          <p:nvPr/>
        </p:nvGrpSpPr>
        <p:grpSpPr>
          <a:xfrm>
            <a:off x="2661480" y="2014920"/>
            <a:ext cx="320760" cy="271800"/>
            <a:chOff x="2661480" y="2014920"/>
            <a:chExt cx="320760" cy="271800"/>
          </a:xfrm>
        </p:grpSpPr>
        <p:sp>
          <p:nvSpPr>
            <p:cNvPr id="9616" name="Google Shape;10279;p63"/>
            <p:cNvSpPr/>
            <p:nvPr/>
          </p:nvSpPr>
          <p:spPr>
            <a:xfrm>
              <a:off x="2661480" y="2028960"/>
              <a:ext cx="320760" cy="257760"/>
            </a:xfrm>
            <a:custGeom>
              <a:avLst/>
              <a:gdLst>
                <a:gd name="textAreaLeft" fmla="*/ 0 w 320760"/>
                <a:gd name="textAreaRight" fmla="*/ 322560 w 320760"/>
                <a:gd name="textAreaTop" fmla="*/ 0 h 257760"/>
                <a:gd name="textAreaBottom" fmla="*/ 259560 h 257760"/>
              </a:gdLst>
              <a:ahLst/>
              <a:rect l="textAreaLeft" t="textAreaTop" r="textAreaRight" b="textAreaBottom"/>
              <a:pathLst>
                <a:path w="10133" h="8157">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17" name="Google Shape;10280;p63"/>
            <p:cNvSpPr/>
            <p:nvPr/>
          </p:nvSpPr>
          <p:spPr>
            <a:xfrm>
              <a:off x="2946600" y="2014920"/>
              <a:ext cx="35640" cy="24840"/>
            </a:xfrm>
            <a:custGeom>
              <a:avLst/>
              <a:gdLst>
                <a:gd name="textAreaLeft" fmla="*/ 0 w 35640"/>
                <a:gd name="textAreaRight" fmla="*/ 37440 w 35640"/>
                <a:gd name="textAreaTop" fmla="*/ 0 h 24840"/>
                <a:gd name="textAreaBottom" fmla="*/ 26640 h 24840"/>
              </a:gdLst>
              <a:ahLst/>
              <a:rect l="textAreaLeft" t="textAreaTop" r="textAreaRight" b="textAreaBottom"/>
              <a:pathLst>
                <a:path w="1179" h="842">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18" name="Google Shape;10281;p63"/>
          <p:cNvGrpSpPr/>
          <p:nvPr/>
        </p:nvGrpSpPr>
        <p:grpSpPr>
          <a:xfrm>
            <a:off x="6671160" y="2009160"/>
            <a:ext cx="330840" cy="280080"/>
            <a:chOff x="6671160" y="2009160"/>
            <a:chExt cx="330840" cy="280080"/>
          </a:xfrm>
        </p:grpSpPr>
        <p:sp>
          <p:nvSpPr>
            <p:cNvPr id="9619" name="Google Shape;10282;p63"/>
            <p:cNvSpPr/>
            <p:nvPr/>
          </p:nvSpPr>
          <p:spPr>
            <a:xfrm>
              <a:off x="6671160" y="2023560"/>
              <a:ext cx="330120" cy="265680"/>
            </a:xfrm>
            <a:custGeom>
              <a:avLst/>
              <a:gdLst>
                <a:gd name="textAreaLeft" fmla="*/ 0 w 330120"/>
                <a:gd name="textAreaRight" fmla="*/ 331920 w 330120"/>
                <a:gd name="textAreaTop" fmla="*/ 0 h 265680"/>
                <a:gd name="textAreaBottom" fmla="*/ 267480 h 265680"/>
              </a:gdLst>
              <a:ahLst/>
              <a:rect l="textAreaLeft" t="textAreaTop" r="textAreaRight" b="textAreaBottom"/>
              <a:pathLst>
                <a:path w="10431" h="8404">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20" name="Google Shape;10283;p63"/>
            <p:cNvSpPr/>
            <p:nvPr/>
          </p:nvSpPr>
          <p:spPr>
            <a:xfrm>
              <a:off x="6965280" y="2009160"/>
              <a:ext cx="36720" cy="25560"/>
            </a:xfrm>
            <a:custGeom>
              <a:avLst/>
              <a:gdLst>
                <a:gd name="textAreaLeft" fmla="*/ 0 w 36720"/>
                <a:gd name="textAreaRight" fmla="*/ 38520 w 36720"/>
                <a:gd name="textAreaTop" fmla="*/ 0 h 25560"/>
                <a:gd name="textAreaBottom" fmla="*/ 27360 h 25560"/>
              </a:gdLst>
              <a:ahLst/>
              <a:rect l="textAreaLeft" t="textAreaTop" r="textAreaRight" b="textAreaBottom"/>
              <a:pathLst>
                <a:path w="1215" h="854">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grpSp>
      <p:sp>
        <p:nvSpPr>
          <p:cNvPr id="9621" name="Google Shape;10284;p63"/>
          <p:cNvSpPr/>
          <p:nvPr/>
        </p:nvSpPr>
        <p:spPr>
          <a:xfrm>
            <a:off x="1746000" y="1967040"/>
            <a:ext cx="366480" cy="366480"/>
          </a:xfrm>
          <a:custGeom>
            <a:avLst/>
            <a:gdLst>
              <a:gd name="textAreaLeft" fmla="*/ 0 w 366480"/>
              <a:gd name="textAreaRight" fmla="*/ 368280 w 366480"/>
              <a:gd name="textAreaTop" fmla="*/ 0 h 366480"/>
              <a:gd name="textAreaBottom" fmla="*/ 368280 h 366480"/>
            </a:gdLst>
            <a:ahLst/>
            <a:rect l="textAreaLeft" t="textAreaTop" r="textAreaRight" b="textAreaBottom"/>
            <a:pathLst>
              <a:path w="11574" h="11573">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622" name="Google Shape;10285;p63"/>
          <p:cNvGrpSpPr/>
          <p:nvPr/>
        </p:nvGrpSpPr>
        <p:grpSpPr>
          <a:xfrm>
            <a:off x="2201760" y="1976760"/>
            <a:ext cx="347760" cy="347400"/>
            <a:chOff x="2201760" y="1976760"/>
            <a:chExt cx="347760" cy="347400"/>
          </a:xfrm>
        </p:grpSpPr>
        <p:sp>
          <p:nvSpPr>
            <p:cNvPr id="9623" name="Google Shape;10286;p63"/>
            <p:cNvSpPr/>
            <p:nvPr/>
          </p:nvSpPr>
          <p:spPr>
            <a:xfrm>
              <a:off x="2231640" y="2073240"/>
              <a:ext cx="317880" cy="250920"/>
            </a:xfrm>
            <a:custGeom>
              <a:avLst/>
              <a:gdLst>
                <a:gd name="textAreaLeft" fmla="*/ 0 w 317880"/>
                <a:gd name="textAreaRight" fmla="*/ 319680 w 317880"/>
                <a:gd name="textAreaTop" fmla="*/ 0 h 250920"/>
                <a:gd name="textAreaBottom" fmla="*/ 252720 h 250920"/>
              </a:gdLst>
              <a:ahLst/>
              <a:rect l="textAreaLeft" t="textAreaTop" r="textAreaRight" b="textAreaBottom"/>
              <a:pathLst>
                <a:path w="10049" h="7938">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24" name="Google Shape;10287;p63"/>
            <p:cNvSpPr/>
            <p:nvPr/>
          </p:nvSpPr>
          <p:spPr>
            <a:xfrm>
              <a:off x="2201760" y="1976760"/>
              <a:ext cx="317520" cy="250560"/>
            </a:xfrm>
            <a:custGeom>
              <a:avLst/>
              <a:gdLst>
                <a:gd name="textAreaLeft" fmla="*/ 0 w 317520"/>
                <a:gd name="textAreaRight" fmla="*/ 319320 w 317520"/>
                <a:gd name="textAreaTop" fmla="*/ 0 h 250560"/>
                <a:gd name="textAreaBottom" fmla="*/ 252360 h 250560"/>
              </a:gdLst>
              <a:ahLst/>
              <a:rect l="textAreaLeft" t="textAreaTop" r="textAreaRight" b="textAreaBottom"/>
              <a:pathLst>
                <a:path w="10038" h="7931">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25" name="Google Shape;10288;p63"/>
            <p:cNvSpPr/>
            <p:nvPr/>
          </p:nvSpPr>
          <p:spPr>
            <a:xfrm>
              <a:off x="2331720" y="2068560"/>
              <a:ext cx="14760" cy="25560"/>
            </a:xfrm>
            <a:custGeom>
              <a:avLst/>
              <a:gdLst>
                <a:gd name="textAreaLeft" fmla="*/ 0 w 14760"/>
                <a:gd name="textAreaRight" fmla="*/ 16560 w 14760"/>
                <a:gd name="textAreaTop" fmla="*/ 0 h 25560"/>
                <a:gd name="textAreaBottom" fmla="*/ 27360 h 25560"/>
              </a:gdLst>
              <a:ahLst/>
              <a:rect l="textAreaLeft" t="textAreaTop" r="textAreaRight" b="textAreaBottom"/>
              <a:pathLst>
                <a:path w="525" h="859">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9626" name="Google Shape;10289;p63"/>
            <p:cNvSpPr/>
            <p:nvPr/>
          </p:nvSpPr>
          <p:spPr>
            <a:xfrm>
              <a:off x="2243160" y="2021760"/>
              <a:ext cx="263880" cy="260280"/>
            </a:xfrm>
            <a:custGeom>
              <a:avLst/>
              <a:gdLst>
                <a:gd name="textAreaLeft" fmla="*/ 0 w 263880"/>
                <a:gd name="textAreaRight" fmla="*/ 265680 w 263880"/>
                <a:gd name="textAreaTop" fmla="*/ 0 h 260280"/>
                <a:gd name="textAreaBottom" fmla="*/ 262080 h 260280"/>
              </a:gdLst>
              <a:ahLst/>
              <a:rect l="textAreaLeft" t="textAreaTop" r="textAreaRight" b="textAreaBottom"/>
              <a:pathLst>
                <a:path w="8347" h="8229">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27" name="Google Shape;10290;p63"/>
          <p:cNvGrpSpPr/>
          <p:nvPr/>
        </p:nvGrpSpPr>
        <p:grpSpPr>
          <a:xfrm>
            <a:off x="3094200" y="1976760"/>
            <a:ext cx="348480" cy="348840"/>
            <a:chOff x="3094200" y="1976760"/>
            <a:chExt cx="348480" cy="348840"/>
          </a:xfrm>
        </p:grpSpPr>
        <p:sp>
          <p:nvSpPr>
            <p:cNvPr id="9628" name="Google Shape;10291;p63"/>
            <p:cNvSpPr/>
            <p:nvPr/>
          </p:nvSpPr>
          <p:spPr>
            <a:xfrm>
              <a:off x="3094200" y="2129040"/>
              <a:ext cx="129600" cy="195480"/>
            </a:xfrm>
            <a:custGeom>
              <a:avLst/>
              <a:gdLst>
                <a:gd name="textAreaLeft" fmla="*/ 0 w 129600"/>
                <a:gd name="textAreaRight" fmla="*/ 131400 w 129600"/>
                <a:gd name="textAreaTop" fmla="*/ 0 h 195480"/>
                <a:gd name="textAreaBottom" fmla="*/ 197280 h 195480"/>
              </a:gdLst>
              <a:ahLst/>
              <a:rect l="textAreaLeft" t="textAreaTop" r="textAreaRight" b="textAreaBottom"/>
              <a:pathLst>
                <a:path w="4133" h="6201">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29" name="Google Shape;10292;p63"/>
            <p:cNvSpPr/>
            <p:nvPr/>
          </p:nvSpPr>
          <p:spPr>
            <a:xfrm>
              <a:off x="3116520" y="2293920"/>
              <a:ext cx="9000" cy="30600"/>
            </a:xfrm>
            <a:custGeom>
              <a:avLst/>
              <a:gdLst>
                <a:gd name="textAreaLeft" fmla="*/ 0 w 9000"/>
                <a:gd name="textAreaRight" fmla="*/ 10800 w 9000"/>
                <a:gd name="textAreaTop" fmla="*/ 0 h 30600"/>
                <a:gd name="textAreaBottom" fmla="*/ 32400 h 30600"/>
              </a:gdLst>
              <a:ahLst/>
              <a:rect l="textAreaLeft" t="textAreaTop" r="textAreaRight" b="textAreaBottom"/>
              <a:pathLst>
                <a:path w="334" h="1013">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630" name="Google Shape;10293;p63"/>
            <p:cNvSpPr/>
            <p:nvPr/>
          </p:nvSpPr>
          <p:spPr>
            <a:xfrm>
              <a:off x="3193560" y="2293920"/>
              <a:ext cx="8280" cy="30600"/>
            </a:xfrm>
            <a:custGeom>
              <a:avLst/>
              <a:gdLst>
                <a:gd name="textAreaLeft" fmla="*/ 0 w 8280"/>
                <a:gd name="textAreaRight" fmla="*/ 10080 w 8280"/>
                <a:gd name="textAreaTop" fmla="*/ 0 h 30600"/>
                <a:gd name="textAreaBottom" fmla="*/ 32400 h 30600"/>
              </a:gdLst>
              <a:ahLst/>
              <a:rect l="textAreaLeft" t="textAreaTop" r="textAreaRight" b="textAreaBottom"/>
              <a:pathLst>
                <a:path w="322" h="1013">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631" name="Google Shape;10294;p63"/>
            <p:cNvSpPr/>
            <p:nvPr/>
          </p:nvSpPr>
          <p:spPr>
            <a:xfrm>
              <a:off x="3346200" y="2166840"/>
              <a:ext cx="53280" cy="16560"/>
            </a:xfrm>
            <a:custGeom>
              <a:avLst/>
              <a:gdLst>
                <a:gd name="textAreaLeft" fmla="*/ 0 w 53280"/>
                <a:gd name="textAreaRight" fmla="*/ 55080 w 53280"/>
                <a:gd name="textAreaTop" fmla="*/ 0 h 16560"/>
                <a:gd name="textAreaBottom" fmla="*/ 18360 h 16560"/>
              </a:gdLst>
              <a:ahLst/>
              <a:rect l="textAreaLeft" t="textAreaTop" r="textAreaRight" b="textAreaBottom"/>
              <a:pathLst>
                <a:path w="1727" h="575">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632" name="Google Shape;10295;p63"/>
            <p:cNvSpPr/>
            <p:nvPr/>
          </p:nvSpPr>
          <p:spPr>
            <a:xfrm>
              <a:off x="3302640" y="2135160"/>
              <a:ext cx="140040" cy="190440"/>
            </a:xfrm>
            <a:custGeom>
              <a:avLst/>
              <a:gdLst>
                <a:gd name="textAreaLeft" fmla="*/ 0 w 140040"/>
                <a:gd name="textAreaRight" fmla="*/ 141840 w 140040"/>
                <a:gd name="textAreaTop" fmla="*/ 0 h 190440"/>
                <a:gd name="textAreaBottom" fmla="*/ 192240 h 190440"/>
              </a:gdLst>
              <a:ahLst/>
              <a:rect l="textAreaLeft" t="textAreaTop" r="textAreaRight" b="textAreaBottom"/>
              <a:pathLst>
                <a:path w="4454" h="6037">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33" name="Google Shape;10296;p63"/>
            <p:cNvSpPr/>
            <p:nvPr/>
          </p:nvSpPr>
          <p:spPr>
            <a:xfrm>
              <a:off x="3330360" y="2288520"/>
              <a:ext cx="8280" cy="36000"/>
            </a:xfrm>
            <a:custGeom>
              <a:avLst/>
              <a:gdLst>
                <a:gd name="textAreaLeft" fmla="*/ 0 w 8280"/>
                <a:gd name="textAreaRight" fmla="*/ 10080 w 8280"/>
                <a:gd name="textAreaTop" fmla="*/ 0 h 36000"/>
                <a:gd name="textAreaBottom" fmla="*/ 37800 h 36000"/>
              </a:gdLst>
              <a:ahLst/>
              <a:rect l="textAreaLeft" t="textAreaTop" r="textAreaRight" b="textAreaBottom"/>
              <a:pathLst>
                <a:path w="322" h="119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634" name="Google Shape;10297;p63"/>
            <p:cNvSpPr/>
            <p:nvPr/>
          </p:nvSpPr>
          <p:spPr>
            <a:xfrm>
              <a:off x="3406680" y="2288520"/>
              <a:ext cx="9000" cy="36000"/>
            </a:xfrm>
            <a:custGeom>
              <a:avLst/>
              <a:gdLst>
                <a:gd name="textAreaLeft" fmla="*/ 0 w 9000"/>
                <a:gd name="textAreaRight" fmla="*/ 10800 w 9000"/>
                <a:gd name="textAreaTop" fmla="*/ 0 h 36000"/>
                <a:gd name="textAreaBottom" fmla="*/ 37800 h 36000"/>
              </a:gdLst>
              <a:ahLst/>
              <a:rect l="textAreaLeft" t="textAreaTop" r="textAreaRight" b="textAreaBottom"/>
              <a:pathLst>
                <a:path w="334" h="1192">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9635" name="Google Shape;10298;p63"/>
            <p:cNvSpPr/>
            <p:nvPr/>
          </p:nvSpPr>
          <p:spPr>
            <a:xfrm>
              <a:off x="3149280" y="1976760"/>
              <a:ext cx="217440" cy="181440"/>
            </a:xfrm>
            <a:custGeom>
              <a:avLst/>
              <a:gdLst>
                <a:gd name="textAreaLeft" fmla="*/ 0 w 217440"/>
                <a:gd name="textAreaRight" fmla="*/ 219240 w 217440"/>
                <a:gd name="textAreaTop" fmla="*/ 0 h 181440"/>
                <a:gd name="textAreaBottom" fmla="*/ 183240 h 181440"/>
              </a:gdLst>
              <a:ahLst/>
              <a:rect l="textAreaLeft" t="textAreaTop" r="textAreaRight" b="textAreaBottom"/>
              <a:pathLst>
                <a:path w="6894" h="5752">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36" name="Google Shape;10299;p63"/>
            <p:cNvSpPr/>
            <p:nvPr/>
          </p:nvSpPr>
          <p:spPr>
            <a:xfrm>
              <a:off x="3187800" y="2009160"/>
              <a:ext cx="25200" cy="8640"/>
            </a:xfrm>
            <a:custGeom>
              <a:avLst/>
              <a:gdLst>
                <a:gd name="textAreaLeft" fmla="*/ 0 w 25200"/>
                <a:gd name="textAreaRight" fmla="*/ 27000 w 25200"/>
                <a:gd name="textAreaTop" fmla="*/ 0 h 8640"/>
                <a:gd name="textAreaBottom" fmla="*/ 10440 h 8640"/>
              </a:gdLst>
              <a:ahLst/>
              <a:rect l="textAreaLeft" t="textAreaTop" r="textAreaRight" b="textAreaBottom"/>
              <a:pathLst>
                <a:path w="846" h="323">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37" name="Google Shape;10300;p63"/>
            <p:cNvSpPr/>
            <p:nvPr/>
          </p:nvSpPr>
          <p:spPr>
            <a:xfrm>
              <a:off x="3225960" y="2009160"/>
              <a:ext cx="79560" cy="8640"/>
            </a:xfrm>
            <a:custGeom>
              <a:avLst/>
              <a:gdLst>
                <a:gd name="textAreaLeft" fmla="*/ 0 w 79560"/>
                <a:gd name="textAreaRight" fmla="*/ 81360 w 79560"/>
                <a:gd name="textAreaTop" fmla="*/ 0 h 8640"/>
                <a:gd name="textAreaBottom" fmla="*/ 10440 h 8640"/>
              </a:gdLst>
              <a:ahLst/>
              <a:rect l="textAreaLeft" t="textAreaTop" r="textAreaRight" b="textAreaBottom"/>
              <a:pathLst>
                <a:path w="2560" h="323">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38" name="Google Shape;10301;p63"/>
            <p:cNvSpPr/>
            <p:nvPr/>
          </p:nvSpPr>
          <p:spPr>
            <a:xfrm>
              <a:off x="3187800" y="2036520"/>
              <a:ext cx="118080" cy="9000"/>
            </a:xfrm>
            <a:custGeom>
              <a:avLst/>
              <a:gdLst>
                <a:gd name="textAreaLeft" fmla="*/ 0 w 118080"/>
                <a:gd name="textAreaRight" fmla="*/ 119880 w 118080"/>
                <a:gd name="textAreaTop" fmla="*/ 0 h 9000"/>
                <a:gd name="textAreaBottom" fmla="*/ 10800 h 9000"/>
              </a:gdLst>
              <a:ahLst/>
              <a:rect l="textAreaLeft" t="textAreaTop" r="textAreaRight" b="textAreaBottom"/>
              <a:pathLst>
                <a:path w="3763" h="335">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639" name="Google Shape;10302;p63"/>
            <p:cNvSpPr/>
            <p:nvPr/>
          </p:nvSpPr>
          <p:spPr>
            <a:xfrm>
              <a:off x="3187800" y="2064240"/>
              <a:ext cx="79560" cy="8280"/>
            </a:xfrm>
            <a:custGeom>
              <a:avLst/>
              <a:gdLst>
                <a:gd name="textAreaLeft" fmla="*/ 0 w 79560"/>
                <a:gd name="textAreaRight" fmla="*/ 81360 w 79560"/>
                <a:gd name="textAreaTop" fmla="*/ 0 h 8280"/>
                <a:gd name="textAreaBottom" fmla="*/ 10080 h 8280"/>
              </a:gdLst>
              <a:ahLst/>
              <a:rect l="textAreaLeft" t="textAreaTop" r="textAreaRight" b="textAreaBottom"/>
              <a:pathLst>
                <a:path w="2561" h="322">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640" name="Google Shape;10303;p63"/>
            <p:cNvSpPr/>
            <p:nvPr/>
          </p:nvSpPr>
          <p:spPr>
            <a:xfrm>
              <a:off x="3280680" y="2064240"/>
              <a:ext cx="25200" cy="8280"/>
            </a:xfrm>
            <a:custGeom>
              <a:avLst/>
              <a:gdLst>
                <a:gd name="textAreaLeft" fmla="*/ 0 w 25200"/>
                <a:gd name="textAreaRight" fmla="*/ 27000 w 25200"/>
                <a:gd name="textAreaTop" fmla="*/ 0 h 8280"/>
                <a:gd name="textAreaBottom" fmla="*/ 10080 h 8280"/>
              </a:gdLst>
              <a:ahLst/>
              <a:rect l="textAreaLeft" t="textAreaTop" r="textAreaRight" b="textAreaBottom"/>
              <a:pathLst>
                <a:path w="846" h="322">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41" name="Google Shape;10304;p63"/>
          <p:cNvGrpSpPr/>
          <p:nvPr/>
        </p:nvGrpSpPr>
        <p:grpSpPr>
          <a:xfrm>
            <a:off x="870840" y="1975680"/>
            <a:ext cx="330480" cy="348120"/>
            <a:chOff x="870840" y="1975680"/>
            <a:chExt cx="330480" cy="348120"/>
          </a:xfrm>
        </p:grpSpPr>
        <p:sp>
          <p:nvSpPr>
            <p:cNvPr id="9642" name="Google Shape;10305;p63"/>
            <p:cNvSpPr/>
            <p:nvPr/>
          </p:nvSpPr>
          <p:spPr>
            <a:xfrm>
              <a:off x="870840" y="1975680"/>
              <a:ext cx="330480" cy="348120"/>
            </a:xfrm>
            <a:custGeom>
              <a:avLst/>
              <a:gdLst>
                <a:gd name="textAreaLeft" fmla="*/ 0 w 330480"/>
                <a:gd name="textAreaRight" fmla="*/ 332280 w 330480"/>
                <a:gd name="textAreaTop" fmla="*/ 0 h 348120"/>
                <a:gd name="textAreaBottom" fmla="*/ 349920 h 348120"/>
              </a:gdLst>
              <a:ahLst/>
              <a:rect l="textAreaLeft" t="textAreaTop" r="textAreaRight" b="textAreaBottom"/>
              <a:pathLst>
                <a:path w="10443" h="10999">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43" name="Google Shape;10306;p63"/>
            <p:cNvSpPr/>
            <p:nvPr/>
          </p:nvSpPr>
          <p:spPr>
            <a:xfrm>
              <a:off x="955080" y="2135880"/>
              <a:ext cx="162360" cy="74160"/>
            </a:xfrm>
            <a:custGeom>
              <a:avLst/>
              <a:gdLst>
                <a:gd name="textAreaLeft" fmla="*/ 0 w 162360"/>
                <a:gd name="textAreaRight" fmla="*/ 164160 w 162360"/>
                <a:gd name="textAreaTop" fmla="*/ 0 h 74160"/>
                <a:gd name="textAreaBottom" fmla="*/ 75960 h 74160"/>
              </a:gdLst>
              <a:ahLst/>
              <a:rect l="textAreaLeft" t="textAreaTop" r="textAreaRight" b="textAreaBottom"/>
              <a:pathLst>
                <a:path w="5157" h="2384">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9644" name="Google Shape;10307;p63"/>
            <p:cNvSpPr/>
            <p:nvPr/>
          </p:nvSpPr>
          <p:spPr>
            <a:xfrm>
              <a:off x="955080" y="2225160"/>
              <a:ext cx="162360" cy="73440"/>
            </a:xfrm>
            <a:custGeom>
              <a:avLst/>
              <a:gdLst>
                <a:gd name="textAreaLeft" fmla="*/ 0 w 162360"/>
                <a:gd name="textAreaRight" fmla="*/ 164160 w 162360"/>
                <a:gd name="textAreaTop" fmla="*/ 0 h 73440"/>
                <a:gd name="textAreaBottom" fmla="*/ 75240 h 73440"/>
              </a:gdLst>
              <a:ahLst/>
              <a:rect l="textAreaLeft" t="textAreaTop" r="textAreaRight" b="textAreaBottom"/>
              <a:pathLst>
                <a:path w="5157" h="2364">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9645" name="Google Shape;10308;p63"/>
            <p:cNvSpPr/>
            <p:nvPr/>
          </p:nvSpPr>
          <p:spPr>
            <a:xfrm>
              <a:off x="1021320" y="2183400"/>
              <a:ext cx="17280" cy="68040"/>
            </a:xfrm>
            <a:custGeom>
              <a:avLst/>
              <a:gdLst>
                <a:gd name="textAreaLeft" fmla="*/ 0 w 17280"/>
                <a:gd name="textAreaRight" fmla="*/ 19080 w 17280"/>
                <a:gd name="textAreaTop" fmla="*/ 0 h 68040"/>
                <a:gd name="textAreaBottom" fmla="*/ 69840 h 68040"/>
              </a:gdLst>
              <a:ahLst/>
              <a:rect l="textAreaLeft" t="textAreaTop" r="textAreaRight" b="textAreaBottom"/>
              <a:pathLst>
                <a:path w="596" h="2192">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sp>
        <p:nvSpPr>
          <p:cNvPr id="9646" name="Google Shape;10309;p63"/>
          <p:cNvSpPr/>
          <p:nvPr/>
        </p:nvSpPr>
        <p:spPr>
          <a:xfrm>
            <a:off x="1276200" y="1961640"/>
            <a:ext cx="413280" cy="377280"/>
          </a:xfrm>
          <a:custGeom>
            <a:avLst/>
            <a:gdLst>
              <a:gd name="textAreaLeft" fmla="*/ 0 w 413280"/>
              <a:gd name="textAreaRight" fmla="*/ 415080 w 413280"/>
              <a:gd name="textAreaTop" fmla="*/ 0 h 377280"/>
              <a:gd name="textAreaBottom" fmla="*/ 379080 h 377280"/>
            </a:gdLst>
            <a:ahLst/>
            <a:rect l="textAreaLeft" t="textAreaTop" r="textAreaRight" b="textAreaBottom"/>
            <a:pathLst>
              <a:path w="13038" h="11907">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647" name="Google Shape;10310;p63"/>
          <p:cNvGrpSpPr/>
          <p:nvPr/>
        </p:nvGrpSpPr>
        <p:grpSpPr>
          <a:xfrm>
            <a:off x="3979440" y="1976760"/>
            <a:ext cx="343440" cy="348120"/>
            <a:chOff x="3979440" y="1976760"/>
            <a:chExt cx="343440" cy="348120"/>
          </a:xfrm>
        </p:grpSpPr>
        <p:sp>
          <p:nvSpPr>
            <p:cNvPr id="9648" name="Google Shape;10311;p63"/>
            <p:cNvSpPr/>
            <p:nvPr/>
          </p:nvSpPr>
          <p:spPr>
            <a:xfrm>
              <a:off x="3979440" y="1976760"/>
              <a:ext cx="343440" cy="348120"/>
            </a:xfrm>
            <a:custGeom>
              <a:avLst/>
              <a:gdLst>
                <a:gd name="textAreaLeft" fmla="*/ 0 w 343440"/>
                <a:gd name="textAreaRight" fmla="*/ 345240 w 343440"/>
                <a:gd name="textAreaTop" fmla="*/ 0 h 348120"/>
                <a:gd name="textAreaBottom" fmla="*/ 349920 h 348120"/>
              </a:gdLst>
              <a:ahLst/>
              <a:rect l="textAreaLeft" t="textAreaTop" r="textAreaRight" b="textAreaBottom"/>
              <a:pathLst>
                <a:path w="10848" h="10992">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49" name="Google Shape;10312;p63"/>
            <p:cNvSpPr/>
            <p:nvPr/>
          </p:nvSpPr>
          <p:spPr>
            <a:xfrm>
              <a:off x="4044240" y="2176560"/>
              <a:ext cx="142920" cy="121320"/>
            </a:xfrm>
            <a:custGeom>
              <a:avLst/>
              <a:gdLst>
                <a:gd name="textAreaLeft" fmla="*/ 0 w 142920"/>
                <a:gd name="textAreaRight" fmla="*/ 144720 w 142920"/>
                <a:gd name="textAreaTop" fmla="*/ 0 h 121320"/>
                <a:gd name="textAreaBottom" fmla="*/ 123120 h 121320"/>
              </a:gdLst>
              <a:ahLst/>
              <a:rect l="textAreaLeft" t="textAreaTop" r="textAreaRight" b="textAreaBottom"/>
              <a:pathLst>
                <a:path w="4549" h="3867">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9650" name="Google Shape;10313;p63"/>
            <p:cNvSpPr/>
            <p:nvPr/>
          </p:nvSpPr>
          <p:spPr>
            <a:xfrm>
              <a:off x="4046760" y="2066040"/>
              <a:ext cx="202320" cy="99000"/>
            </a:xfrm>
            <a:custGeom>
              <a:avLst/>
              <a:gdLst>
                <a:gd name="textAreaLeft" fmla="*/ 0 w 202320"/>
                <a:gd name="textAreaRight" fmla="*/ 204120 w 202320"/>
                <a:gd name="textAreaTop" fmla="*/ 0 h 99000"/>
                <a:gd name="textAreaBottom" fmla="*/ 100800 h 99000"/>
              </a:gdLst>
              <a:ahLst/>
              <a:rect l="textAreaLeft" t="textAreaTop" r="textAreaRight" b="textAreaBottom"/>
              <a:pathLst>
                <a:path w="6418" h="317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9651" name="Google Shape;10314;p63"/>
            <p:cNvSpPr/>
            <p:nvPr/>
          </p:nvSpPr>
          <p:spPr>
            <a:xfrm>
              <a:off x="4195800" y="2117880"/>
              <a:ext cx="82440" cy="172440"/>
            </a:xfrm>
            <a:custGeom>
              <a:avLst/>
              <a:gdLst>
                <a:gd name="textAreaLeft" fmla="*/ 0 w 82440"/>
                <a:gd name="textAreaRight" fmla="*/ 84240 w 82440"/>
                <a:gd name="textAreaTop" fmla="*/ 0 h 172440"/>
                <a:gd name="textAreaBottom" fmla="*/ 174240 h 172440"/>
              </a:gdLst>
              <a:ahLst/>
              <a:rect l="textAreaLeft" t="textAreaTop" r="textAreaRight" b="textAreaBottom"/>
              <a:pathLst>
                <a:path w="2647" h="5474">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9652" name="Google Shape;10315;p63"/>
            <p:cNvSpPr/>
            <p:nvPr/>
          </p:nvSpPr>
          <p:spPr>
            <a:xfrm>
              <a:off x="4109040" y="2161080"/>
              <a:ext cx="79560" cy="53640"/>
            </a:xfrm>
            <a:custGeom>
              <a:avLst/>
              <a:gdLst>
                <a:gd name="textAreaLeft" fmla="*/ 0 w 79560"/>
                <a:gd name="textAreaRight" fmla="*/ 81360 w 79560"/>
                <a:gd name="textAreaTop" fmla="*/ 0 h 53640"/>
                <a:gd name="textAreaBottom" fmla="*/ 55440 h 53640"/>
              </a:gdLst>
              <a:ahLst/>
              <a:rect l="textAreaLeft" t="textAreaTop" r="textAreaRight" b="textAreaBottom"/>
              <a:pathLst>
                <a:path w="2561" h="1739">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9653" name="Google Shape;10316;p63"/>
            <p:cNvSpPr/>
            <p:nvPr/>
          </p:nvSpPr>
          <p:spPr>
            <a:xfrm>
              <a:off x="4157280" y="2082960"/>
              <a:ext cx="9000" cy="27360"/>
            </a:xfrm>
            <a:custGeom>
              <a:avLst/>
              <a:gdLst>
                <a:gd name="textAreaLeft" fmla="*/ 0 w 9000"/>
                <a:gd name="textAreaRight" fmla="*/ 10800 w 9000"/>
                <a:gd name="textAreaTop" fmla="*/ 0 h 27360"/>
                <a:gd name="textAreaBottom" fmla="*/ 29160 h 27360"/>
              </a:gdLst>
              <a:ahLst/>
              <a:rect l="textAreaLeft" t="textAreaTop" r="textAreaRight" b="textAreaBottom"/>
              <a:pathLst>
                <a:path w="335" h="918">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654" name="Google Shape;10317;p63"/>
            <p:cNvSpPr/>
            <p:nvPr/>
          </p:nvSpPr>
          <p:spPr>
            <a:xfrm>
              <a:off x="4109400" y="2095920"/>
              <a:ext cx="19440" cy="25200"/>
            </a:xfrm>
            <a:custGeom>
              <a:avLst/>
              <a:gdLst>
                <a:gd name="textAreaLeft" fmla="*/ 0 w 19440"/>
                <a:gd name="textAreaRight" fmla="*/ 21240 w 19440"/>
                <a:gd name="textAreaTop" fmla="*/ 0 h 25200"/>
                <a:gd name="textAreaBottom" fmla="*/ 27000 h 25200"/>
              </a:gdLst>
              <a:ahLst/>
              <a:rect l="textAreaLeft" t="textAreaTop" r="textAreaRight" b="textAreaBottom"/>
              <a:pathLst>
                <a:path w="668" h="844">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655" name="Google Shape;10318;p63"/>
            <p:cNvSpPr/>
            <p:nvPr/>
          </p:nvSpPr>
          <p:spPr>
            <a:xfrm>
              <a:off x="4074840" y="2130120"/>
              <a:ext cx="26640" cy="18000"/>
            </a:xfrm>
            <a:custGeom>
              <a:avLst/>
              <a:gdLst>
                <a:gd name="textAreaLeft" fmla="*/ 0 w 26640"/>
                <a:gd name="textAreaRight" fmla="*/ 28440 w 26640"/>
                <a:gd name="textAreaTop" fmla="*/ 0 h 18000"/>
                <a:gd name="textAreaBottom" fmla="*/ 19800 h 18000"/>
              </a:gdLst>
              <a:ahLst/>
              <a:rect l="textAreaLeft" t="textAreaTop" r="textAreaRight" b="textAreaBottom"/>
              <a:pathLst>
                <a:path w="894" h="618">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56" name="Google Shape;10319;p63"/>
            <p:cNvSpPr/>
            <p:nvPr/>
          </p:nvSpPr>
          <p:spPr>
            <a:xfrm>
              <a:off x="4063680" y="2176920"/>
              <a:ext cx="27360" cy="9000"/>
            </a:xfrm>
            <a:custGeom>
              <a:avLst/>
              <a:gdLst>
                <a:gd name="textAreaLeft" fmla="*/ 0 w 27360"/>
                <a:gd name="textAreaRight" fmla="*/ 29160 w 27360"/>
                <a:gd name="textAreaTop" fmla="*/ 0 h 9000"/>
                <a:gd name="textAreaBottom" fmla="*/ 10800 h 9000"/>
              </a:gdLst>
              <a:ahLst/>
              <a:rect l="textAreaLeft" t="textAreaTop" r="textAreaRight" b="textAreaBottom"/>
              <a:pathLst>
                <a:path w="918" h="334">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657" name="Google Shape;10320;p63"/>
            <p:cNvSpPr/>
            <p:nvPr/>
          </p:nvSpPr>
          <p:spPr>
            <a:xfrm>
              <a:off x="4073760" y="2215080"/>
              <a:ext cx="27720" cy="18360"/>
            </a:xfrm>
            <a:custGeom>
              <a:avLst/>
              <a:gdLst>
                <a:gd name="textAreaLeft" fmla="*/ 0 w 27720"/>
                <a:gd name="textAreaRight" fmla="*/ 29520 w 27720"/>
                <a:gd name="textAreaTop" fmla="*/ 0 h 18360"/>
                <a:gd name="textAreaBottom" fmla="*/ 20160 h 18360"/>
              </a:gdLst>
              <a:ahLst/>
              <a:rect l="textAreaLeft" t="textAreaTop" r="textAreaRight" b="textAreaBottom"/>
              <a:pathLst>
                <a:path w="930" h="6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658" name="Google Shape;10321;p63"/>
            <p:cNvSpPr/>
            <p:nvPr/>
          </p:nvSpPr>
          <p:spPr>
            <a:xfrm>
              <a:off x="4109400" y="2242440"/>
              <a:ext cx="19440" cy="24840"/>
            </a:xfrm>
            <a:custGeom>
              <a:avLst/>
              <a:gdLst>
                <a:gd name="textAreaLeft" fmla="*/ 0 w 19440"/>
                <a:gd name="textAreaRight" fmla="*/ 21240 w 19440"/>
                <a:gd name="textAreaTop" fmla="*/ 0 h 24840"/>
                <a:gd name="textAreaBottom" fmla="*/ 26640 h 24840"/>
              </a:gdLst>
              <a:ahLst/>
              <a:rect l="textAreaLeft" t="textAreaTop" r="textAreaRight" b="textAreaBottom"/>
              <a:pathLst>
                <a:path w="668" h="839">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659" name="Google Shape;10322;p63"/>
            <p:cNvSpPr/>
            <p:nvPr/>
          </p:nvSpPr>
          <p:spPr>
            <a:xfrm>
              <a:off x="4158000" y="2252520"/>
              <a:ext cx="8280" cy="27720"/>
            </a:xfrm>
            <a:custGeom>
              <a:avLst/>
              <a:gdLst>
                <a:gd name="textAreaLeft" fmla="*/ 0 w 8280"/>
                <a:gd name="textAreaRight" fmla="*/ 10080 w 8280"/>
                <a:gd name="textAreaTop" fmla="*/ 0 h 27720"/>
                <a:gd name="textAreaBottom" fmla="*/ 29520 h 27720"/>
              </a:gdLst>
              <a:ahLst/>
              <a:rect l="textAreaLeft" t="textAreaTop" r="textAreaRight" b="textAreaBottom"/>
              <a:pathLst>
                <a:path w="322" h="93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9660" name="Google Shape;10323;p63"/>
            <p:cNvSpPr/>
            <p:nvPr/>
          </p:nvSpPr>
          <p:spPr>
            <a:xfrm>
              <a:off x="4194720" y="2242440"/>
              <a:ext cx="19440" cy="25200"/>
            </a:xfrm>
            <a:custGeom>
              <a:avLst/>
              <a:gdLst>
                <a:gd name="textAreaLeft" fmla="*/ 0 w 19440"/>
                <a:gd name="textAreaRight" fmla="*/ 21240 w 19440"/>
                <a:gd name="textAreaTop" fmla="*/ 0 h 25200"/>
                <a:gd name="textAreaBottom" fmla="*/ 27000 h 25200"/>
              </a:gdLst>
              <a:ahLst/>
              <a:rect l="textAreaLeft" t="textAreaTop" r="textAreaRight" b="textAreaBottom"/>
              <a:pathLst>
                <a:path w="668" h="849">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9661" name="Google Shape;10324;p63"/>
            <p:cNvSpPr/>
            <p:nvPr/>
          </p:nvSpPr>
          <p:spPr>
            <a:xfrm>
              <a:off x="4222440" y="2215440"/>
              <a:ext cx="25920" cy="18000"/>
            </a:xfrm>
            <a:custGeom>
              <a:avLst/>
              <a:gdLst>
                <a:gd name="textAreaLeft" fmla="*/ 0 w 25920"/>
                <a:gd name="textAreaRight" fmla="*/ 27720 w 25920"/>
                <a:gd name="textAreaTop" fmla="*/ 0 h 18000"/>
                <a:gd name="textAreaBottom" fmla="*/ 19800 h 18000"/>
              </a:gdLst>
              <a:ahLst/>
              <a:rect l="textAreaLeft" t="textAreaTop" r="textAreaRight" b="textAreaBottom"/>
              <a:pathLst>
                <a:path w="870" h="618">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62" name="Google Shape;10325;p63"/>
            <p:cNvSpPr/>
            <p:nvPr/>
          </p:nvSpPr>
          <p:spPr>
            <a:xfrm>
              <a:off x="4232880" y="2176920"/>
              <a:ext cx="27720" cy="9000"/>
            </a:xfrm>
            <a:custGeom>
              <a:avLst/>
              <a:gdLst>
                <a:gd name="textAreaLeft" fmla="*/ 0 w 27720"/>
                <a:gd name="textAreaRight" fmla="*/ 29520 w 27720"/>
                <a:gd name="textAreaTop" fmla="*/ 0 h 9000"/>
                <a:gd name="textAreaBottom" fmla="*/ 10800 h 9000"/>
              </a:gdLst>
              <a:ahLst/>
              <a:rect l="textAreaLeft" t="textAreaTop" r="textAreaRight" b="textAreaBottom"/>
              <a:pathLst>
                <a:path w="930" h="334">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663" name="Google Shape;10326;p63"/>
            <p:cNvSpPr/>
            <p:nvPr/>
          </p:nvSpPr>
          <p:spPr>
            <a:xfrm>
              <a:off x="4221720" y="2130840"/>
              <a:ext cx="26640" cy="17640"/>
            </a:xfrm>
            <a:custGeom>
              <a:avLst/>
              <a:gdLst>
                <a:gd name="textAreaLeft" fmla="*/ 0 w 26640"/>
                <a:gd name="textAreaRight" fmla="*/ 28440 w 26640"/>
                <a:gd name="textAreaTop" fmla="*/ 0 h 17640"/>
                <a:gd name="textAreaBottom" fmla="*/ 19440 h 17640"/>
              </a:gdLst>
              <a:ahLst/>
              <a:rect l="textAreaLeft" t="textAreaTop" r="textAreaRight" b="textAreaBottom"/>
              <a:pathLst>
                <a:path w="894" h="612">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9664" name="Google Shape;10327;p63"/>
            <p:cNvSpPr/>
            <p:nvPr/>
          </p:nvSpPr>
          <p:spPr>
            <a:xfrm>
              <a:off x="4194720" y="2095560"/>
              <a:ext cx="19080" cy="25200"/>
            </a:xfrm>
            <a:custGeom>
              <a:avLst/>
              <a:gdLst>
                <a:gd name="textAreaLeft" fmla="*/ 0 w 19080"/>
                <a:gd name="textAreaRight" fmla="*/ 20880 w 19080"/>
                <a:gd name="textAreaTop" fmla="*/ 0 h 25200"/>
                <a:gd name="textAreaBottom" fmla="*/ 27000 h 25200"/>
              </a:gdLst>
              <a:ahLst/>
              <a:rect l="textAreaLeft" t="textAreaTop" r="textAreaRight" b="textAreaBottom"/>
              <a:pathLst>
                <a:path w="656" h="844">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65" name="Google Shape;10328;p63"/>
          <p:cNvGrpSpPr/>
          <p:nvPr/>
        </p:nvGrpSpPr>
        <p:grpSpPr>
          <a:xfrm>
            <a:off x="3576600" y="1975680"/>
            <a:ext cx="282600" cy="349920"/>
            <a:chOff x="3576600" y="1975680"/>
            <a:chExt cx="282600" cy="349920"/>
          </a:xfrm>
        </p:grpSpPr>
        <p:sp>
          <p:nvSpPr>
            <p:cNvPr id="9666" name="Google Shape;10329;p63"/>
            <p:cNvSpPr/>
            <p:nvPr/>
          </p:nvSpPr>
          <p:spPr>
            <a:xfrm>
              <a:off x="3576600" y="2145960"/>
              <a:ext cx="282600" cy="179640"/>
            </a:xfrm>
            <a:custGeom>
              <a:avLst/>
              <a:gdLst>
                <a:gd name="textAreaLeft" fmla="*/ 0 w 282600"/>
                <a:gd name="textAreaRight" fmla="*/ 284400 w 282600"/>
                <a:gd name="textAreaTop" fmla="*/ 0 h 179640"/>
                <a:gd name="textAreaBottom" fmla="*/ 181440 h 179640"/>
              </a:gdLst>
              <a:ahLst/>
              <a:rect l="textAreaLeft" t="textAreaTop" r="textAreaRight" b="textAreaBottom"/>
              <a:pathLst>
                <a:path w="8931" h="5704">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9667" name="Google Shape;10330;p63"/>
            <p:cNvSpPr/>
            <p:nvPr/>
          </p:nvSpPr>
          <p:spPr>
            <a:xfrm>
              <a:off x="3656160" y="1975680"/>
              <a:ext cx="118440" cy="162360"/>
            </a:xfrm>
            <a:custGeom>
              <a:avLst/>
              <a:gdLst>
                <a:gd name="textAreaLeft" fmla="*/ 0 w 118440"/>
                <a:gd name="textAreaRight" fmla="*/ 120240 w 118440"/>
                <a:gd name="textAreaTop" fmla="*/ 0 h 162360"/>
                <a:gd name="textAreaBottom" fmla="*/ 164160 h 162360"/>
              </a:gdLst>
              <a:ahLst/>
              <a:rect l="textAreaLeft" t="textAreaTop" r="textAreaRight" b="textAreaBottom"/>
              <a:pathLst>
                <a:path w="3775" h="5157">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w="0">
              <a:noFill/>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9668" name="Google Shape;10331;p63"/>
            <p:cNvSpPr/>
            <p:nvPr/>
          </p:nvSpPr>
          <p:spPr>
            <a:xfrm>
              <a:off x="3700080" y="2113560"/>
              <a:ext cx="30600" cy="8640"/>
            </a:xfrm>
            <a:custGeom>
              <a:avLst/>
              <a:gdLst>
                <a:gd name="textAreaLeft" fmla="*/ 0 w 30600"/>
                <a:gd name="textAreaRight" fmla="*/ 32400 w 30600"/>
                <a:gd name="textAreaTop" fmla="*/ 0 h 8640"/>
                <a:gd name="textAreaBottom" fmla="*/ 10440 h 8640"/>
              </a:gdLst>
              <a:ahLst/>
              <a:rect l="textAreaLeft" t="textAreaTop" r="textAreaRight" b="textAreaBottom"/>
              <a:pathLst>
                <a:path w="1013" h="32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69" name="Google Shape;10332;p63"/>
          <p:cNvGrpSpPr/>
          <p:nvPr/>
        </p:nvGrpSpPr>
        <p:grpSpPr>
          <a:xfrm>
            <a:off x="2721960" y="2890080"/>
            <a:ext cx="236880" cy="370080"/>
            <a:chOff x="2721960" y="2890080"/>
            <a:chExt cx="236880" cy="370080"/>
          </a:xfrm>
        </p:grpSpPr>
        <p:sp>
          <p:nvSpPr>
            <p:cNvPr id="9670" name="Google Shape;10333;p63"/>
            <p:cNvSpPr/>
            <p:nvPr/>
          </p:nvSpPr>
          <p:spPr>
            <a:xfrm>
              <a:off x="2721960" y="2890080"/>
              <a:ext cx="236880" cy="370080"/>
            </a:xfrm>
            <a:custGeom>
              <a:avLst/>
              <a:gdLst>
                <a:gd name="textAreaLeft" fmla="*/ 0 w 236880"/>
                <a:gd name="textAreaRight" fmla="*/ 238680 w 236880"/>
                <a:gd name="textAreaTop" fmla="*/ 0 h 370080"/>
                <a:gd name="textAreaBottom" fmla="*/ 371880 h 370080"/>
              </a:gdLst>
              <a:ahLst/>
              <a:rect l="textAreaLeft" t="textAreaTop" r="textAreaRight" b="textAreaBottom"/>
              <a:pathLst>
                <a:path w="7502" h="11683">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71" name="Google Shape;10334;p63"/>
            <p:cNvSpPr/>
            <p:nvPr/>
          </p:nvSpPr>
          <p:spPr>
            <a:xfrm>
              <a:off x="2882160" y="2951280"/>
              <a:ext cx="20160" cy="15120"/>
            </a:xfrm>
            <a:custGeom>
              <a:avLst/>
              <a:gdLst>
                <a:gd name="textAreaLeft" fmla="*/ 0 w 20160"/>
                <a:gd name="textAreaRight" fmla="*/ 21960 w 20160"/>
                <a:gd name="textAreaTop" fmla="*/ 0 h 15120"/>
                <a:gd name="textAreaBottom" fmla="*/ 16920 h 15120"/>
              </a:gdLst>
              <a:ahLst/>
              <a:rect l="textAreaLeft" t="textAreaTop" r="textAreaRight" b="textAreaBottom"/>
              <a:pathLst>
                <a:path w="691" h="529">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672" name="Google Shape;10335;p63"/>
            <p:cNvSpPr/>
            <p:nvPr/>
          </p:nvSpPr>
          <p:spPr>
            <a:xfrm>
              <a:off x="2804400" y="2960280"/>
              <a:ext cx="9360" cy="14040"/>
            </a:xfrm>
            <a:custGeom>
              <a:avLst/>
              <a:gdLst>
                <a:gd name="textAreaLeft" fmla="*/ 0 w 9360"/>
                <a:gd name="textAreaRight" fmla="*/ 11160 w 9360"/>
                <a:gd name="textAreaTop" fmla="*/ 0 h 14040"/>
                <a:gd name="textAreaBottom" fmla="*/ 15840 h 14040"/>
              </a:gdLst>
              <a:ahLst/>
              <a:rect l="textAreaLeft" t="textAreaTop" r="textAreaRight" b="textAreaBottom"/>
              <a:pathLst>
                <a:path w="346" h="501">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sp>
        <p:nvSpPr>
          <p:cNvPr id="9673" name="Google Shape;10336;p63"/>
          <p:cNvSpPr/>
          <p:nvPr/>
        </p:nvSpPr>
        <p:spPr>
          <a:xfrm>
            <a:off x="5775480" y="1969560"/>
            <a:ext cx="359280" cy="358920"/>
          </a:xfrm>
          <a:custGeom>
            <a:avLst/>
            <a:gdLst>
              <a:gd name="textAreaLeft" fmla="*/ 0 w 359280"/>
              <a:gd name="textAreaRight" fmla="*/ 361080 w 359280"/>
              <a:gd name="textAreaTop" fmla="*/ 0 h 358920"/>
              <a:gd name="textAreaBottom" fmla="*/ 360720 h 358920"/>
            </a:gdLst>
            <a:ahLst/>
            <a:rect l="textAreaLeft" t="textAreaTop" r="textAreaRight" b="textAreaBottom"/>
            <a:pathLst>
              <a:path w="11347" h="11336">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674" name="Google Shape;10337;p63"/>
          <p:cNvGrpSpPr/>
          <p:nvPr/>
        </p:nvGrpSpPr>
        <p:grpSpPr>
          <a:xfrm>
            <a:off x="6216480" y="1970280"/>
            <a:ext cx="359280" cy="359280"/>
            <a:chOff x="6216480" y="1970280"/>
            <a:chExt cx="359280" cy="359280"/>
          </a:xfrm>
        </p:grpSpPr>
        <p:sp>
          <p:nvSpPr>
            <p:cNvPr id="9675" name="Google Shape;10338;p63"/>
            <p:cNvSpPr/>
            <p:nvPr/>
          </p:nvSpPr>
          <p:spPr>
            <a:xfrm>
              <a:off x="6247800" y="2069640"/>
              <a:ext cx="327960" cy="259920"/>
            </a:xfrm>
            <a:custGeom>
              <a:avLst/>
              <a:gdLst>
                <a:gd name="textAreaLeft" fmla="*/ 0 w 327960"/>
                <a:gd name="textAreaRight" fmla="*/ 329760 w 327960"/>
                <a:gd name="textAreaTop" fmla="*/ 0 h 259920"/>
                <a:gd name="textAreaBottom" fmla="*/ 261720 h 259920"/>
              </a:gdLst>
              <a:ahLst/>
              <a:rect l="textAreaLeft" t="textAreaTop" r="textAreaRight" b="textAreaBottom"/>
              <a:pathLst>
                <a:path w="10359" h="8225">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76" name="Google Shape;10339;p63"/>
            <p:cNvSpPr/>
            <p:nvPr/>
          </p:nvSpPr>
          <p:spPr>
            <a:xfrm>
              <a:off x="6216480" y="1970280"/>
              <a:ext cx="327960" cy="258840"/>
            </a:xfrm>
            <a:custGeom>
              <a:avLst/>
              <a:gdLst>
                <a:gd name="textAreaLeft" fmla="*/ 0 w 327960"/>
                <a:gd name="textAreaRight" fmla="*/ 329760 w 327960"/>
                <a:gd name="textAreaTop" fmla="*/ 0 h 258840"/>
                <a:gd name="textAreaBottom" fmla="*/ 260640 h 258840"/>
              </a:gdLst>
              <a:ahLst/>
              <a:rect l="textAreaLeft" t="textAreaTop" r="textAreaRight" b="textAreaBottom"/>
              <a:pathLst>
                <a:path w="10359" h="8192">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77" name="Google Shape;10340;p63"/>
            <p:cNvSpPr/>
            <p:nvPr/>
          </p:nvSpPr>
          <p:spPr>
            <a:xfrm>
              <a:off x="6351120" y="2064960"/>
              <a:ext cx="16200" cy="26280"/>
            </a:xfrm>
            <a:custGeom>
              <a:avLst/>
              <a:gdLst>
                <a:gd name="textAreaLeft" fmla="*/ 0 w 16200"/>
                <a:gd name="textAreaRight" fmla="*/ 18000 w 16200"/>
                <a:gd name="textAreaTop" fmla="*/ 0 h 26280"/>
                <a:gd name="textAreaBottom" fmla="*/ 28080 h 26280"/>
              </a:gdLst>
              <a:ahLst/>
              <a:rect l="textAreaLeft" t="textAreaTop" r="textAreaRight" b="textAreaBottom"/>
              <a:pathLst>
                <a:path w="561" h="882">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9678" name="Google Shape;10341;p63"/>
            <p:cNvSpPr/>
            <p:nvPr/>
          </p:nvSpPr>
          <p:spPr>
            <a:xfrm>
              <a:off x="6260400" y="2016720"/>
              <a:ext cx="271080" cy="268200"/>
            </a:xfrm>
            <a:custGeom>
              <a:avLst/>
              <a:gdLst>
                <a:gd name="textAreaLeft" fmla="*/ 0 w 271080"/>
                <a:gd name="textAreaRight" fmla="*/ 272880 w 271080"/>
                <a:gd name="textAreaTop" fmla="*/ 0 h 268200"/>
                <a:gd name="textAreaBottom" fmla="*/ 270000 h 268200"/>
              </a:gdLst>
              <a:ahLst/>
              <a:rect l="textAreaLeft" t="textAreaTop" r="textAreaRight" b="textAreaBottom"/>
              <a:pathLst>
                <a:path w="8573" h="8481">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79" name="Google Shape;10342;p63"/>
          <p:cNvGrpSpPr/>
          <p:nvPr/>
        </p:nvGrpSpPr>
        <p:grpSpPr>
          <a:xfrm>
            <a:off x="1289160" y="2926080"/>
            <a:ext cx="406440" cy="298080"/>
            <a:chOff x="1289160" y="2926080"/>
            <a:chExt cx="406440" cy="298080"/>
          </a:xfrm>
        </p:grpSpPr>
        <p:sp>
          <p:nvSpPr>
            <p:cNvPr id="9680" name="Google Shape;10343;p63"/>
            <p:cNvSpPr/>
            <p:nvPr/>
          </p:nvSpPr>
          <p:spPr>
            <a:xfrm>
              <a:off x="1334160" y="2952360"/>
              <a:ext cx="316440" cy="214560"/>
            </a:xfrm>
            <a:custGeom>
              <a:avLst/>
              <a:gdLst>
                <a:gd name="textAreaLeft" fmla="*/ 0 w 316440"/>
                <a:gd name="textAreaRight" fmla="*/ 318240 w 316440"/>
                <a:gd name="textAreaTop" fmla="*/ 0 h 214560"/>
                <a:gd name="textAreaBottom" fmla="*/ 216360 h 214560"/>
              </a:gdLst>
              <a:ahLst/>
              <a:rect l="textAreaLeft" t="textAreaTop" r="textAreaRight" b="textAreaBottom"/>
              <a:pathLst>
                <a:path w="10002" h="6799">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81" name="Google Shape;10344;p63"/>
            <p:cNvSpPr/>
            <p:nvPr/>
          </p:nvSpPr>
          <p:spPr>
            <a:xfrm>
              <a:off x="1289160" y="2926080"/>
              <a:ext cx="406440" cy="298080"/>
            </a:xfrm>
            <a:custGeom>
              <a:avLst/>
              <a:gdLst>
                <a:gd name="textAreaLeft" fmla="*/ 0 w 406440"/>
                <a:gd name="textAreaRight" fmla="*/ 408240 w 406440"/>
                <a:gd name="textAreaTop" fmla="*/ 0 h 298080"/>
                <a:gd name="textAreaBottom" fmla="*/ 299880 h 298080"/>
              </a:gdLst>
              <a:ahLst/>
              <a:rect l="textAreaLeft" t="textAreaTop" r="textAreaRight" b="textAreaBottom"/>
              <a:pathLst>
                <a:path w="12824" h="9419">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82" name="Google Shape;10345;p63"/>
          <p:cNvGrpSpPr/>
          <p:nvPr/>
        </p:nvGrpSpPr>
        <p:grpSpPr>
          <a:xfrm>
            <a:off x="7978320" y="1969560"/>
            <a:ext cx="359280" cy="358920"/>
            <a:chOff x="7978320" y="1969560"/>
            <a:chExt cx="359280" cy="358920"/>
          </a:xfrm>
        </p:grpSpPr>
        <p:sp>
          <p:nvSpPr>
            <p:cNvPr id="9683" name="Google Shape;10346;p63"/>
            <p:cNvSpPr/>
            <p:nvPr/>
          </p:nvSpPr>
          <p:spPr>
            <a:xfrm>
              <a:off x="8136720" y="2286000"/>
              <a:ext cx="42480" cy="42480"/>
            </a:xfrm>
            <a:custGeom>
              <a:avLst/>
              <a:gdLst>
                <a:gd name="textAreaLeft" fmla="*/ 0 w 42480"/>
                <a:gd name="textAreaRight" fmla="*/ 44280 w 42480"/>
                <a:gd name="textAreaTop" fmla="*/ 0 h 42480"/>
                <a:gd name="textAreaBottom" fmla="*/ 44280 h 42480"/>
              </a:gdLst>
              <a:ahLst/>
              <a:rect l="textAreaLeft" t="textAreaTop" r="textAreaRight" b="textAreaBottom"/>
              <a:pathLst>
                <a:path w="1394" h="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9684" name="Google Shape;10347;p63"/>
            <p:cNvSpPr/>
            <p:nvPr/>
          </p:nvSpPr>
          <p:spPr>
            <a:xfrm>
              <a:off x="8210160" y="2121840"/>
              <a:ext cx="54360" cy="54360"/>
            </a:xfrm>
            <a:custGeom>
              <a:avLst/>
              <a:gdLst>
                <a:gd name="textAreaLeft" fmla="*/ 0 w 54360"/>
                <a:gd name="textAreaRight" fmla="*/ 56160 w 54360"/>
                <a:gd name="textAreaTop" fmla="*/ 0 h 54360"/>
                <a:gd name="textAreaBottom" fmla="*/ 56160 h 54360"/>
              </a:gdLst>
              <a:ahLst/>
              <a:rect l="textAreaLeft" t="textAreaTop" r="textAreaRight" b="textAreaBottom"/>
              <a:pathLst>
                <a:path w="1763" h="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685" name="Google Shape;10348;p63"/>
            <p:cNvSpPr/>
            <p:nvPr/>
          </p:nvSpPr>
          <p:spPr>
            <a:xfrm>
              <a:off x="8052120" y="2121840"/>
              <a:ext cx="54000" cy="54360"/>
            </a:xfrm>
            <a:custGeom>
              <a:avLst/>
              <a:gdLst>
                <a:gd name="textAreaLeft" fmla="*/ 0 w 54000"/>
                <a:gd name="textAreaRight" fmla="*/ 55800 w 54000"/>
                <a:gd name="textAreaTop" fmla="*/ 0 h 54360"/>
                <a:gd name="textAreaBottom" fmla="*/ 56160 h 54360"/>
              </a:gdLst>
              <a:ahLst/>
              <a:rect l="textAreaLeft" t="textAreaTop" r="textAreaRight" b="textAreaBottom"/>
              <a:pathLst>
                <a:path w="1751" h="1763">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686" name="Google Shape;10349;p63"/>
            <p:cNvSpPr/>
            <p:nvPr/>
          </p:nvSpPr>
          <p:spPr>
            <a:xfrm>
              <a:off x="7978320" y="2286000"/>
              <a:ext cx="42840" cy="42480"/>
            </a:xfrm>
            <a:custGeom>
              <a:avLst/>
              <a:gdLst>
                <a:gd name="textAreaLeft" fmla="*/ 0 w 42840"/>
                <a:gd name="textAreaRight" fmla="*/ 44640 w 42840"/>
                <a:gd name="textAreaTop" fmla="*/ 0 h 42480"/>
                <a:gd name="textAreaBottom" fmla="*/ 44280 h 42480"/>
              </a:gdLst>
              <a:ahLst/>
              <a:rect l="textAreaLeft" t="textAreaTop" r="textAreaRight" b="textAreaBottom"/>
              <a:pathLst>
                <a:path w="1406" h="1394">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9687" name="Google Shape;10350;p63"/>
            <p:cNvSpPr/>
            <p:nvPr/>
          </p:nvSpPr>
          <p:spPr>
            <a:xfrm>
              <a:off x="8294760" y="2286000"/>
              <a:ext cx="42840" cy="42480"/>
            </a:xfrm>
            <a:custGeom>
              <a:avLst/>
              <a:gdLst>
                <a:gd name="textAreaLeft" fmla="*/ 0 w 42840"/>
                <a:gd name="textAreaRight" fmla="*/ 44640 w 42840"/>
                <a:gd name="textAreaTop" fmla="*/ 0 h 42480"/>
                <a:gd name="textAreaBottom" fmla="*/ 44280 h 42480"/>
              </a:gdLst>
              <a:ahLst/>
              <a:rect l="textAreaLeft" t="textAreaTop" r="textAreaRight" b="textAreaBottom"/>
              <a:pathLst>
                <a:path w="1405" h="1394">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9688" name="Google Shape;10351;p63"/>
            <p:cNvSpPr/>
            <p:nvPr/>
          </p:nvSpPr>
          <p:spPr>
            <a:xfrm>
              <a:off x="8119800" y="1969560"/>
              <a:ext cx="76680" cy="76680"/>
            </a:xfrm>
            <a:custGeom>
              <a:avLst/>
              <a:gdLst>
                <a:gd name="textAreaLeft" fmla="*/ 0 w 76680"/>
                <a:gd name="textAreaRight" fmla="*/ 78480 w 76680"/>
                <a:gd name="textAreaTop" fmla="*/ 0 h 76680"/>
                <a:gd name="textAreaBottom" fmla="*/ 78480 h 76680"/>
              </a:gdLst>
              <a:ahLst/>
              <a:rect l="textAreaLeft" t="textAreaTop" r="textAreaRight" b="textAreaBottom"/>
              <a:pathLst>
                <a:path w="2465" h="2466">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w="0">
              <a:noFill/>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9689" name="Google Shape;10352;p63"/>
            <p:cNvSpPr/>
            <p:nvPr/>
          </p:nvSpPr>
          <p:spPr>
            <a:xfrm>
              <a:off x="8012160" y="2189520"/>
              <a:ext cx="133200" cy="87840"/>
            </a:xfrm>
            <a:custGeom>
              <a:avLst/>
              <a:gdLst>
                <a:gd name="textAreaLeft" fmla="*/ 0 w 133200"/>
                <a:gd name="textAreaRight" fmla="*/ 135000 w 133200"/>
                <a:gd name="textAreaTop" fmla="*/ 0 h 87840"/>
                <a:gd name="textAreaBottom" fmla="*/ 89640 h 87840"/>
              </a:gdLst>
              <a:ahLst/>
              <a:rect l="textAreaLeft" t="textAreaTop" r="textAreaRight" b="textAreaBottom"/>
              <a:pathLst>
                <a:path w="4239" h="2818">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9690" name="Google Shape;10353;p63"/>
            <p:cNvSpPr/>
            <p:nvPr/>
          </p:nvSpPr>
          <p:spPr>
            <a:xfrm>
              <a:off x="8099280" y="2059920"/>
              <a:ext cx="117720" cy="54360"/>
            </a:xfrm>
            <a:custGeom>
              <a:avLst/>
              <a:gdLst>
                <a:gd name="textAreaLeft" fmla="*/ 0 w 117720"/>
                <a:gd name="textAreaRight" fmla="*/ 119520 w 117720"/>
                <a:gd name="textAreaTop" fmla="*/ 0 h 54360"/>
                <a:gd name="textAreaBottom" fmla="*/ 56160 h 54360"/>
              </a:gdLst>
              <a:ahLst/>
              <a:rect l="textAreaLeft" t="textAreaTop" r="textAreaRight" b="textAreaBottom"/>
              <a:pathLst>
                <a:path w="3751" h="176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9691" name="Google Shape;10354;p63"/>
            <p:cNvSpPr/>
            <p:nvPr/>
          </p:nvSpPr>
          <p:spPr>
            <a:xfrm>
              <a:off x="8170200" y="2189880"/>
              <a:ext cx="133560" cy="88200"/>
            </a:xfrm>
            <a:custGeom>
              <a:avLst/>
              <a:gdLst>
                <a:gd name="textAreaLeft" fmla="*/ 0 w 133560"/>
                <a:gd name="textAreaRight" fmla="*/ 135360 w 133560"/>
                <a:gd name="textAreaTop" fmla="*/ 0 h 88200"/>
                <a:gd name="textAreaBottom" fmla="*/ 90000 h 88200"/>
              </a:gdLst>
              <a:ahLst/>
              <a:rect l="textAreaLeft" t="textAreaTop" r="textAreaRight" b="textAreaBottom"/>
              <a:pathLst>
                <a:path w="4252" h="2823">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grpSp>
      <p:sp>
        <p:nvSpPr>
          <p:cNvPr id="9692" name="Google Shape;10355;p63"/>
          <p:cNvSpPr/>
          <p:nvPr/>
        </p:nvSpPr>
        <p:spPr>
          <a:xfrm>
            <a:off x="2206440" y="2890440"/>
            <a:ext cx="370440" cy="370440"/>
          </a:xfrm>
          <a:custGeom>
            <a:avLst/>
            <a:gdLst>
              <a:gd name="textAreaLeft" fmla="*/ 0 w 370440"/>
              <a:gd name="textAreaRight" fmla="*/ 372240 w 370440"/>
              <a:gd name="textAreaTop" fmla="*/ 0 h 370440"/>
              <a:gd name="textAreaBottom" fmla="*/ 372240 h 370440"/>
            </a:gdLst>
            <a:ahLst/>
            <a:rect l="textAreaLeft" t="textAreaTop" r="textAreaRight" b="textAreaBottom"/>
            <a:pathLst>
              <a:path w="11693" h="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693" name="Google Shape;10356;p63"/>
          <p:cNvGrpSpPr/>
          <p:nvPr/>
        </p:nvGrpSpPr>
        <p:grpSpPr>
          <a:xfrm>
            <a:off x="854280" y="2908800"/>
            <a:ext cx="375480" cy="333720"/>
            <a:chOff x="854280" y="2908800"/>
            <a:chExt cx="375480" cy="333720"/>
          </a:xfrm>
        </p:grpSpPr>
        <p:sp>
          <p:nvSpPr>
            <p:cNvPr id="9694" name="Google Shape;10357;p63"/>
            <p:cNvSpPr/>
            <p:nvPr/>
          </p:nvSpPr>
          <p:spPr>
            <a:xfrm>
              <a:off x="896400" y="3079800"/>
              <a:ext cx="45720" cy="15120"/>
            </a:xfrm>
            <a:custGeom>
              <a:avLst/>
              <a:gdLst>
                <a:gd name="textAreaLeft" fmla="*/ 0 w 45720"/>
                <a:gd name="textAreaRight" fmla="*/ 47520 w 45720"/>
                <a:gd name="textAreaTop" fmla="*/ 0 h 15120"/>
                <a:gd name="textAreaBottom" fmla="*/ 16920 h 15120"/>
              </a:gdLst>
              <a:ahLst/>
              <a:rect l="textAreaLeft" t="textAreaTop" r="textAreaRight" b="textAreaBottom"/>
              <a:pathLst>
                <a:path w="1489" h="537">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9695" name="Google Shape;10358;p63"/>
            <p:cNvSpPr/>
            <p:nvPr/>
          </p:nvSpPr>
          <p:spPr>
            <a:xfrm>
              <a:off x="878400" y="3191760"/>
              <a:ext cx="9720" cy="50760"/>
            </a:xfrm>
            <a:custGeom>
              <a:avLst/>
              <a:gdLst>
                <a:gd name="textAreaLeft" fmla="*/ 0 w 9720"/>
                <a:gd name="textAreaRight" fmla="*/ 11520 w 9720"/>
                <a:gd name="textAreaTop" fmla="*/ 0 h 50760"/>
                <a:gd name="textAreaBottom" fmla="*/ 52560 h 50760"/>
              </a:gdLst>
              <a:ahLst/>
              <a:rect l="textAreaLeft" t="textAreaTop" r="textAreaRight" b="textAreaBottom"/>
              <a:pathLst>
                <a:path w="359" h="1656">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696" name="Google Shape;10359;p63"/>
            <p:cNvSpPr/>
            <p:nvPr/>
          </p:nvSpPr>
          <p:spPr>
            <a:xfrm>
              <a:off x="854280" y="3050280"/>
              <a:ext cx="217800" cy="192240"/>
            </a:xfrm>
            <a:custGeom>
              <a:avLst/>
              <a:gdLst>
                <a:gd name="textAreaLeft" fmla="*/ 0 w 217800"/>
                <a:gd name="textAreaRight" fmla="*/ 219600 w 217800"/>
                <a:gd name="textAreaTop" fmla="*/ 0 h 192240"/>
                <a:gd name="textAreaBottom" fmla="*/ 194040 h 192240"/>
              </a:gdLst>
              <a:ahLst/>
              <a:rect l="textAreaLeft" t="textAreaTop" r="textAreaRight" b="textAreaBottom"/>
              <a:pathLst>
                <a:path w="6895" h="6097">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97" name="Google Shape;10360;p63"/>
            <p:cNvSpPr/>
            <p:nvPr/>
          </p:nvSpPr>
          <p:spPr>
            <a:xfrm>
              <a:off x="1008000" y="2908800"/>
              <a:ext cx="221760" cy="186480"/>
            </a:xfrm>
            <a:custGeom>
              <a:avLst/>
              <a:gdLst>
                <a:gd name="textAreaLeft" fmla="*/ 0 w 221760"/>
                <a:gd name="textAreaRight" fmla="*/ 223560 w 221760"/>
                <a:gd name="textAreaTop" fmla="*/ 0 h 186480"/>
                <a:gd name="textAreaBottom" fmla="*/ 188280 h 186480"/>
              </a:gdLst>
              <a:ahLst/>
              <a:rect l="textAreaLeft" t="textAreaTop" r="textAreaRight" b="textAreaBottom"/>
              <a:pathLst>
                <a:path w="7026" h="5918">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698" name="Google Shape;10361;p63"/>
            <p:cNvSpPr/>
            <p:nvPr/>
          </p:nvSpPr>
          <p:spPr>
            <a:xfrm>
              <a:off x="1037160" y="2944080"/>
              <a:ext cx="163440" cy="104040"/>
            </a:xfrm>
            <a:custGeom>
              <a:avLst/>
              <a:gdLst>
                <a:gd name="textAreaLeft" fmla="*/ 0 w 163440"/>
                <a:gd name="textAreaRight" fmla="*/ 165240 w 163440"/>
                <a:gd name="textAreaTop" fmla="*/ 0 h 104040"/>
                <a:gd name="textAreaBottom" fmla="*/ 105840 h 104040"/>
              </a:gdLst>
              <a:ahLst/>
              <a:rect l="textAreaLeft" t="textAreaTop" r="textAreaRight" b="textAreaBottom"/>
              <a:pathLst>
                <a:path w="5192" h="3323">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699" name="Google Shape;10362;p63"/>
          <p:cNvGrpSpPr/>
          <p:nvPr/>
        </p:nvGrpSpPr>
        <p:grpSpPr>
          <a:xfrm>
            <a:off x="1749600" y="2894760"/>
            <a:ext cx="385200" cy="361800"/>
            <a:chOff x="1749600" y="2894760"/>
            <a:chExt cx="385200" cy="361800"/>
          </a:xfrm>
        </p:grpSpPr>
        <p:sp>
          <p:nvSpPr>
            <p:cNvPr id="9700" name="Google Shape;10363;p63"/>
            <p:cNvSpPr/>
            <p:nvPr/>
          </p:nvSpPr>
          <p:spPr>
            <a:xfrm>
              <a:off x="1809720" y="3025440"/>
              <a:ext cx="95760" cy="30600"/>
            </a:xfrm>
            <a:custGeom>
              <a:avLst/>
              <a:gdLst>
                <a:gd name="textAreaLeft" fmla="*/ 0 w 95760"/>
                <a:gd name="textAreaRight" fmla="*/ 97560 w 95760"/>
                <a:gd name="textAreaTop" fmla="*/ 0 h 30600"/>
                <a:gd name="textAreaBottom" fmla="*/ 32400 h 30600"/>
              </a:gdLst>
              <a:ahLst/>
              <a:rect l="textAreaLeft" t="textAreaTop" r="textAreaRight" b="textAreaBottom"/>
              <a:pathLst>
                <a:path w="3061" h="1019">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9701" name="Google Shape;10364;p63"/>
            <p:cNvSpPr/>
            <p:nvPr/>
          </p:nvSpPr>
          <p:spPr>
            <a:xfrm>
              <a:off x="1749600" y="2974320"/>
              <a:ext cx="214920" cy="282240"/>
            </a:xfrm>
            <a:custGeom>
              <a:avLst/>
              <a:gdLst>
                <a:gd name="textAreaLeft" fmla="*/ 0 w 214920"/>
                <a:gd name="textAreaRight" fmla="*/ 216720 w 214920"/>
                <a:gd name="textAreaTop" fmla="*/ 0 h 282240"/>
                <a:gd name="textAreaBottom" fmla="*/ 284040 h 282240"/>
              </a:gdLst>
              <a:ahLst/>
              <a:rect l="textAreaLeft" t="textAreaTop" r="textAreaRight" b="textAreaBottom"/>
              <a:pathLst>
                <a:path w="6811" h="8919">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02" name="Google Shape;10365;p63"/>
            <p:cNvSpPr/>
            <p:nvPr/>
          </p:nvSpPr>
          <p:spPr>
            <a:xfrm>
              <a:off x="1785600" y="3222360"/>
              <a:ext cx="9720" cy="33840"/>
            </a:xfrm>
            <a:custGeom>
              <a:avLst/>
              <a:gdLst>
                <a:gd name="textAreaLeft" fmla="*/ 0 w 9720"/>
                <a:gd name="textAreaRight" fmla="*/ 11520 w 9720"/>
                <a:gd name="textAreaTop" fmla="*/ 0 h 33840"/>
                <a:gd name="textAreaBottom" fmla="*/ 35640 h 33840"/>
              </a:gdLst>
              <a:ahLst/>
              <a:rect l="textAreaLeft" t="textAreaTop" r="textAreaRight" b="textAreaBottom"/>
              <a:pathLst>
                <a:path w="358" h="112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9703" name="Google Shape;10366;p63"/>
            <p:cNvSpPr/>
            <p:nvPr/>
          </p:nvSpPr>
          <p:spPr>
            <a:xfrm>
              <a:off x="1919160" y="3222360"/>
              <a:ext cx="9720" cy="33840"/>
            </a:xfrm>
            <a:custGeom>
              <a:avLst/>
              <a:gdLst>
                <a:gd name="textAreaLeft" fmla="*/ 0 w 9720"/>
                <a:gd name="textAreaRight" fmla="*/ 11520 w 9720"/>
                <a:gd name="textAreaTop" fmla="*/ 0 h 33840"/>
                <a:gd name="textAreaBottom" fmla="*/ 35640 h 33840"/>
              </a:gdLst>
              <a:ahLst/>
              <a:rect l="textAreaLeft" t="textAreaTop" r="textAreaRight" b="textAreaBottom"/>
              <a:pathLst>
                <a:path w="358" h="112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9704" name="Google Shape;10367;p63"/>
            <p:cNvSpPr/>
            <p:nvPr/>
          </p:nvSpPr>
          <p:spPr>
            <a:xfrm>
              <a:off x="1956240" y="2931120"/>
              <a:ext cx="178560" cy="186840"/>
            </a:xfrm>
            <a:custGeom>
              <a:avLst/>
              <a:gdLst>
                <a:gd name="textAreaLeft" fmla="*/ 0 w 178560"/>
                <a:gd name="textAreaRight" fmla="*/ 180360 w 178560"/>
                <a:gd name="textAreaTop" fmla="*/ 0 h 186840"/>
                <a:gd name="textAreaBottom" fmla="*/ 188640 h 186840"/>
              </a:gdLst>
              <a:ahLst/>
              <a:rect l="textAreaLeft" t="textAreaTop" r="textAreaRight" b="textAreaBottom"/>
              <a:pathLst>
                <a:path w="5668" h="593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05" name="Google Shape;10368;p63"/>
            <p:cNvSpPr/>
            <p:nvPr/>
          </p:nvSpPr>
          <p:spPr>
            <a:xfrm>
              <a:off x="2027520" y="2894760"/>
              <a:ext cx="34200" cy="106920"/>
            </a:xfrm>
            <a:custGeom>
              <a:avLst/>
              <a:gdLst>
                <a:gd name="textAreaLeft" fmla="*/ 0 w 34200"/>
                <a:gd name="textAreaRight" fmla="*/ 36000 w 34200"/>
                <a:gd name="textAreaTop" fmla="*/ 0 h 106920"/>
                <a:gd name="textAreaBottom" fmla="*/ 108720 h 106920"/>
              </a:gdLst>
              <a:ahLst/>
              <a:rect l="textAreaLeft" t="textAreaTop" r="textAreaRight" b="textAreaBottom"/>
              <a:pathLst>
                <a:path w="1132" h="3418">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w="0">
              <a:noFill/>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9706" name="Google Shape;10369;p63"/>
            <p:cNvSpPr/>
            <p:nvPr/>
          </p:nvSpPr>
          <p:spPr>
            <a:xfrm>
              <a:off x="2027520" y="3009960"/>
              <a:ext cx="34200" cy="34200"/>
            </a:xfrm>
            <a:custGeom>
              <a:avLst/>
              <a:gdLst>
                <a:gd name="textAreaLeft" fmla="*/ 0 w 34200"/>
                <a:gd name="textAreaRight" fmla="*/ 36000 w 34200"/>
                <a:gd name="textAreaTop" fmla="*/ 0 h 34200"/>
                <a:gd name="textAreaBottom" fmla="*/ 36000 h 34200"/>
              </a:gdLst>
              <a:ahLst/>
              <a:rect l="textAreaLeft" t="textAreaTop" r="textAreaRight" b="textAreaBottom"/>
              <a:pathLst>
                <a:path w="1132" h="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07" name="Google Shape;10370;p63"/>
          <p:cNvGrpSpPr/>
          <p:nvPr/>
        </p:nvGrpSpPr>
        <p:grpSpPr>
          <a:xfrm>
            <a:off x="7098840" y="1969560"/>
            <a:ext cx="357840" cy="359640"/>
            <a:chOff x="7098840" y="1969560"/>
            <a:chExt cx="357840" cy="359640"/>
          </a:xfrm>
        </p:grpSpPr>
        <p:sp>
          <p:nvSpPr>
            <p:cNvPr id="9708" name="Google Shape;10371;p63"/>
            <p:cNvSpPr/>
            <p:nvPr/>
          </p:nvSpPr>
          <p:spPr>
            <a:xfrm>
              <a:off x="7098840" y="2127600"/>
              <a:ext cx="132840" cy="200880"/>
            </a:xfrm>
            <a:custGeom>
              <a:avLst/>
              <a:gdLst>
                <a:gd name="textAreaLeft" fmla="*/ 0 w 132840"/>
                <a:gd name="textAreaRight" fmla="*/ 134640 w 132840"/>
                <a:gd name="textAreaTop" fmla="*/ 0 h 200880"/>
                <a:gd name="textAreaBottom" fmla="*/ 202680 h 200880"/>
              </a:gdLst>
              <a:ahLst/>
              <a:rect l="textAreaLeft" t="textAreaTop" r="textAreaRight" b="textAreaBottom"/>
              <a:pathLst>
                <a:path w="4228" h="6365">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09" name="Google Shape;10372;p63"/>
            <p:cNvSpPr/>
            <p:nvPr/>
          </p:nvSpPr>
          <p:spPr>
            <a:xfrm>
              <a:off x="7120080" y="2297160"/>
              <a:ext cx="9000" cy="31320"/>
            </a:xfrm>
            <a:custGeom>
              <a:avLst/>
              <a:gdLst>
                <a:gd name="textAreaLeft" fmla="*/ 0 w 9000"/>
                <a:gd name="textAreaRight" fmla="*/ 10800 w 9000"/>
                <a:gd name="textAreaTop" fmla="*/ 0 h 31320"/>
                <a:gd name="textAreaBottom" fmla="*/ 33120 h 31320"/>
              </a:gdLst>
              <a:ahLst/>
              <a:rect l="textAreaLeft" t="textAreaTop" r="textAreaRight" b="textAreaBottom"/>
              <a:pathLst>
                <a:path w="335" h="1037">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710" name="Google Shape;10373;p63"/>
            <p:cNvSpPr/>
            <p:nvPr/>
          </p:nvSpPr>
          <p:spPr>
            <a:xfrm>
              <a:off x="7199280" y="2297160"/>
              <a:ext cx="8280" cy="31320"/>
            </a:xfrm>
            <a:custGeom>
              <a:avLst/>
              <a:gdLst>
                <a:gd name="textAreaLeft" fmla="*/ 0 w 8280"/>
                <a:gd name="textAreaRight" fmla="*/ 10080 w 8280"/>
                <a:gd name="textAreaTop" fmla="*/ 0 h 31320"/>
                <a:gd name="textAreaBottom" fmla="*/ 33120 h 31320"/>
              </a:gdLst>
              <a:ahLst/>
              <a:rect l="textAreaLeft" t="textAreaTop" r="textAreaRight" b="textAreaBottom"/>
              <a:pathLst>
                <a:path w="322" h="1037">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711" name="Google Shape;10374;p63"/>
            <p:cNvSpPr/>
            <p:nvPr/>
          </p:nvSpPr>
          <p:spPr>
            <a:xfrm>
              <a:off x="7356960" y="2165760"/>
              <a:ext cx="55080" cy="16200"/>
            </a:xfrm>
            <a:custGeom>
              <a:avLst/>
              <a:gdLst>
                <a:gd name="textAreaLeft" fmla="*/ 0 w 55080"/>
                <a:gd name="textAreaRight" fmla="*/ 56880 w 55080"/>
                <a:gd name="textAreaTop" fmla="*/ 0 h 16200"/>
                <a:gd name="textAreaBottom" fmla="*/ 18000 h 16200"/>
              </a:gdLst>
              <a:ahLst/>
              <a:rect l="textAreaLeft" t="textAreaTop" r="textAreaRight" b="textAreaBottom"/>
              <a:pathLst>
                <a:path w="1787" h="56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712" name="Google Shape;10375;p63"/>
            <p:cNvSpPr/>
            <p:nvPr/>
          </p:nvSpPr>
          <p:spPr>
            <a:xfrm>
              <a:off x="7312680" y="2133000"/>
              <a:ext cx="144000" cy="196200"/>
            </a:xfrm>
            <a:custGeom>
              <a:avLst/>
              <a:gdLst>
                <a:gd name="textAreaLeft" fmla="*/ 0 w 144000"/>
                <a:gd name="textAreaRight" fmla="*/ 145800 w 144000"/>
                <a:gd name="textAreaTop" fmla="*/ 0 h 196200"/>
                <a:gd name="textAreaBottom" fmla="*/ 198000 h 196200"/>
              </a:gdLst>
              <a:ahLst/>
              <a:rect l="textAreaLeft" t="textAreaTop" r="textAreaRight" b="textAreaBottom"/>
              <a:pathLst>
                <a:path w="4584" h="6216">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13" name="Google Shape;10376;p63"/>
            <p:cNvSpPr/>
            <p:nvPr/>
          </p:nvSpPr>
          <p:spPr>
            <a:xfrm>
              <a:off x="7340400" y="2291400"/>
              <a:ext cx="9000" cy="37080"/>
            </a:xfrm>
            <a:custGeom>
              <a:avLst/>
              <a:gdLst>
                <a:gd name="textAreaLeft" fmla="*/ 0 w 9000"/>
                <a:gd name="textAreaRight" fmla="*/ 10800 w 9000"/>
                <a:gd name="textAreaTop" fmla="*/ 0 h 37080"/>
                <a:gd name="textAreaBottom" fmla="*/ 38880 h 37080"/>
              </a:gdLst>
              <a:ahLst/>
              <a:rect l="textAreaLeft" t="textAreaTop" r="textAreaRight" b="textAreaBottom"/>
              <a:pathLst>
                <a:path w="334" h="1216">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714" name="Google Shape;10377;p63"/>
            <p:cNvSpPr/>
            <p:nvPr/>
          </p:nvSpPr>
          <p:spPr>
            <a:xfrm>
              <a:off x="7419600" y="2291400"/>
              <a:ext cx="9000" cy="37080"/>
            </a:xfrm>
            <a:custGeom>
              <a:avLst/>
              <a:gdLst>
                <a:gd name="textAreaLeft" fmla="*/ 0 w 9000"/>
                <a:gd name="textAreaRight" fmla="*/ 10800 w 9000"/>
                <a:gd name="textAreaTop" fmla="*/ 0 h 37080"/>
                <a:gd name="textAreaBottom" fmla="*/ 38880 h 37080"/>
              </a:gdLst>
              <a:ahLst/>
              <a:rect l="textAreaLeft" t="textAreaTop" r="textAreaRight" b="textAreaBottom"/>
              <a:pathLst>
                <a:path w="334" h="1216">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715" name="Google Shape;10378;p63"/>
            <p:cNvSpPr/>
            <p:nvPr/>
          </p:nvSpPr>
          <p:spPr>
            <a:xfrm>
              <a:off x="7153920" y="1969560"/>
              <a:ext cx="223560" cy="186480"/>
            </a:xfrm>
            <a:custGeom>
              <a:avLst/>
              <a:gdLst>
                <a:gd name="textAreaLeft" fmla="*/ 0 w 223560"/>
                <a:gd name="textAreaRight" fmla="*/ 225360 w 223560"/>
                <a:gd name="textAreaTop" fmla="*/ 0 h 186480"/>
                <a:gd name="textAreaBottom" fmla="*/ 188280 h 186480"/>
              </a:gdLst>
              <a:ahLst/>
              <a:rect l="textAreaLeft" t="textAreaTop" r="textAreaRight" b="textAreaBottom"/>
              <a:pathLst>
                <a:path w="7085" h="5918">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16" name="Google Shape;10379;p63"/>
            <p:cNvSpPr/>
            <p:nvPr/>
          </p:nvSpPr>
          <p:spPr>
            <a:xfrm>
              <a:off x="7193520" y="2003400"/>
              <a:ext cx="25560" cy="8280"/>
            </a:xfrm>
            <a:custGeom>
              <a:avLst/>
              <a:gdLst>
                <a:gd name="textAreaLeft" fmla="*/ 0 w 25560"/>
                <a:gd name="textAreaRight" fmla="*/ 27360 w 25560"/>
                <a:gd name="textAreaTop" fmla="*/ 0 h 8280"/>
                <a:gd name="textAreaBottom" fmla="*/ 10080 h 8280"/>
              </a:gdLst>
              <a:ahLst/>
              <a:rect l="textAreaLeft" t="textAreaTop" r="textAreaRight" b="textAreaBottom"/>
              <a:pathLst>
                <a:path w="858" h="322">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17" name="Google Shape;10380;p63"/>
            <p:cNvSpPr/>
            <p:nvPr/>
          </p:nvSpPr>
          <p:spPr>
            <a:xfrm>
              <a:off x="7233120" y="2003400"/>
              <a:ext cx="82080" cy="8280"/>
            </a:xfrm>
            <a:custGeom>
              <a:avLst/>
              <a:gdLst>
                <a:gd name="textAreaLeft" fmla="*/ 0 w 82080"/>
                <a:gd name="textAreaRight" fmla="*/ 83880 w 82080"/>
                <a:gd name="textAreaTop" fmla="*/ 0 h 8280"/>
                <a:gd name="textAreaBottom" fmla="*/ 10080 h 8280"/>
              </a:gdLst>
              <a:ahLst/>
              <a:rect l="textAreaLeft" t="textAreaTop" r="textAreaRight" b="textAreaBottom"/>
              <a:pathLst>
                <a:path w="2633" h="322">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18" name="Google Shape;10381;p63"/>
            <p:cNvSpPr/>
            <p:nvPr/>
          </p:nvSpPr>
          <p:spPr>
            <a:xfrm>
              <a:off x="7193160" y="2031840"/>
              <a:ext cx="122040" cy="8280"/>
            </a:xfrm>
            <a:custGeom>
              <a:avLst/>
              <a:gdLst>
                <a:gd name="textAreaLeft" fmla="*/ 0 w 122040"/>
                <a:gd name="textAreaRight" fmla="*/ 123840 w 122040"/>
                <a:gd name="textAreaTop" fmla="*/ 0 h 8280"/>
                <a:gd name="textAreaBottom" fmla="*/ 10080 h 8280"/>
              </a:gdLst>
              <a:ahLst/>
              <a:rect l="textAreaLeft" t="textAreaTop" r="textAreaRight" b="textAreaBottom"/>
              <a:pathLst>
                <a:path w="3894" h="322">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19" name="Google Shape;10382;p63"/>
            <p:cNvSpPr/>
            <p:nvPr/>
          </p:nvSpPr>
          <p:spPr>
            <a:xfrm>
              <a:off x="7193520" y="2059920"/>
              <a:ext cx="82080" cy="8280"/>
            </a:xfrm>
            <a:custGeom>
              <a:avLst/>
              <a:gdLst>
                <a:gd name="textAreaLeft" fmla="*/ 0 w 82080"/>
                <a:gd name="textAreaRight" fmla="*/ 83880 w 82080"/>
                <a:gd name="textAreaTop" fmla="*/ 0 h 8280"/>
                <a:gd name="textAreaBottom" fmla="*/ 10080 h 8280"/>
              </a:gdLst>
              <a:ahLst/>
              <a:rect l="textAreaLeft" t="textAreaTop" r="textAreaRight" b="textAreaBottom"/>
              <a:pathLst>
                <a:path w="2632" h="32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20" name="Google Shape;10383;p63"/>
            <p:cNvSpPr/>
            <p:nvPr/>
          </p:nvSpPr>
          <p:spPr>
            <a:xfrm>
              <a:off x="7289280" y="2059920"/>
              <a:ext cx="25920" cy="8280"/>
            </a:xfrm>
            <a:custGeom>
              <a:avLst/>
              <a:gdLst>
                <a:gd name="textAreaLeft" fmla="*/ 0 w 25920"/>
                <a:gd name="textAreaRight" fmla="*/ 27720 w 25920"/>
                <a:gd name="textAreaTop" fmla="*/ 0 h 8280"/>
                <a:gd name="textAreaBottom" fmla="*/ 10080 h 8280"/>
              </a:gdLst>
              <a:ahLst/>
              <a:rect l="textAreaLeft" t="textAreaTop" r="textAreaRight" b="textAreaBottom"/>
              <a:pathLst>
                <a:path w="871" h="322">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9721" name="Google Shape;10384;p63"/>
          <p:cNvSpPr/>
          <p:nvPr/>
        </p:nvSpPr>
        <p:spPr>
          <a:xfrm>
            <a:off x="3094200" y="2895120"/>
            <a:ext cx="392400" cy="359640"/>
          </a:xfrm>
          <a:custGeom>
            <a:avLst/>
            <a:gdLst>
              <a:gd name="textAreaLeft" fmla="*/ 0 w 392400"/>
              <a:gd name="textAreaRight" fmla="*/ 394200 w 392400"/>
              <a:gd name="textAreaTop" fmla="*/ 0 h 359640"/>
              <a:gd name="textAreaBottom" fmla="*/ 361440 h 359640"/>
            </a:gdLst>
            <a:ahLst/>
            <a:rect l="textAreaLeft" t="textAreaTop" r="textAreaRight" b="textAreaBottom"/>
            <a:pathLst>
              <a:path w="12384" h="11359">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722" name="Google Shape;10385;p63"/>
          <p:cNvGrpSpPr/>
          <p:nvPr/>
        </p:nvGrpSpPr>
        <p:grpSpPr>
          <a:xfrm>
            <a:off x="5352840" y="1990080"/>
            <a:ext cx="325440" cy="320760"/>
            <a:chOff x="5352840" y="1990080"/>
            <a:chExt cx="325440" cy="320760"/>
          </a:xfrm>
        </p:grpSpPr>
        <p:sp>
          <p:nvSpPr>
            <p:cNvPr id="9723" name="Google Shape;10386;p63"/>
            <p:cNvSpPr/>
            <p:nvPr/>
          </p:nvSpPr>
          <p:spPr>
            <a:xfrm>
              <a:off x="5576040" y="2093400"/>
              <a:ext cx="102240" cy="216000"/>
            </a:xfrm>
            <a:custGeom>
              <a:avLst/>
              <a:gdLst>
                <a:gd name="textAreaLeft" fmla="*/ 0 w 102240"/>
                <a:gd name="textAreaRight" fmla="*/ 104040 w 102240"/>
                <a:gd name="textAreaTop" fmla="*/ 0 h 216000"/>
                <a:gd name="textAreaBottom" fmla="*/ 217800 h 216000"/>
              </a:gdLst>
              <a:ahLst/>
              <a:rect l="textAreaLeft" t="textAreaTop" r="textAreaRight" b="textAreaBottom"/>
              <a:pathLst>
                <a:path w="3264" h="6847">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24" name="Google Shape;10387;p63"/>
            <p:cNvSpPr/>
            <p:nvPr/>
          </p:nvSpPr>
          <p:spPr>
            <a:xfrm>
              <a:off x="5426280" y="1990080"/>
              <a:ext cx="189360" cy="320760"/>
            </a:xfrm>
            <a:custGeom>
              <a:avLst/>
              <a:gdLst>
                <a:gd name="textAreaLeft" fmla="*/ 0 w 189360"/>
                <a:gd name="textAreaRight" fmla="*/ 191160 w 189360"/>
                <a:gd name="textAreaTop" fmla="*/ 0 h 320760"/>
                <a:gd name="textAreaBottom" fmla="*/ 322560 h 320760"/>
              </a:gdLst>
              <a:ahLst/>
              <a:rect l="textAreaLeft" t="textAreaTop" r="textAreaRight" b="textAreaBottom"/>
              <a:pathLst>
                <a:path w="6002" h="10133">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25" name="Google Shape;10388;p63"/>
            <p:cNvSpPr/>
            <p:nvPr/>
          </p:nvSpPr>
          <p:spPr>
            <a:xfrm>
              <a:off x="5352840" y="2121840"/>
              <a:ext cx="101880" cy="187560"/>
            </a:xfrm>
            <a:custGeom>
              <a:avLst/>
              <a:gdLst>
                <a:gd name="textAreaLeft" fmla="*/ 0 w 101880"/>
                <a:gd name="textAreaRight" fmla="*/ 103680 w 101880"/>
                <a:gd name="textAreaTop" fmla="*/ 0 h 187560"/>
                <a:gd name="textAreaBottom" fmla="*/ 189360 h 187560"/>
              </a:gdLst>
              <a:ahLst/>
              <a:rect l="textAreaLeft" t="textAreaTop" r="textAreaRight" b="textAreaBottom"/>
              <a:pathLst>
                <a:path w="3252" h="5954">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26" name="Google Shape;10389;p63"/>
          <p:cNvGrpSpPr/>
          <p:nvPr/>
        </p:nvGrpSpPr>
        <p:grpSpPr>
          <a:xfrm>
            <a:off x="7538760" y="1970280"/>
            <a:ext cx="359280" cy="359640"/>
            <a:chOff x="7538760" y="1970280"/>
            <a:chExt cx="359280" cy="359640"/>
          </a:xfrm>
        </p:grpSpPr>
        <p:sp>
          <p:nvSpPr>
            <p:cNvPr id="9727" name="Google Shape;10390;p63"/>
            <p:cNvSpPr/>
            <p:nvPr/>
          </p:nvSpPr>
          <p:spPr>
            <a:xfrm>
              <a:off x="7538760" y="1970280"/>
              <a:ext cx="359280" cy="359640"/>
            </a:xfrm>
            <a:custGeom>
              <a:avLst/>
              <a:gdLst>
                <a:gd name="textAreaLeft" fmla="*/ 0 w 359280"/>
                <a:gd name="textAreaRight" fmla="*/ 361080 w 359280"/>
                <a:gd name="textAreaTop" fmla="*/ 0 h 359640"/>
                <a:gd name="textAreaBottom" fmla="*/ 361440 h 359640"/>
              </a:gdLst>
              <a:ahLst/>
              <a:rect l="textAreaLeft" t="textAreaTop" r="textAreaRight" b="textAreaBottom"/>
              <a:pathLst>
                <a:path w="11347" h="11359">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28" name="Google Shape;10391;p63"/>
            <p:cNvSpPr/>
            <p:nvPr/>
          </p:nvSpPr>
          <p:spPr>
            <a:xfrm>
              <a:off x="7686000" y="2066760"/>
              <a:ext cx="99360" cy="9720"/>
            </a:xfrm>
            <a:custGeom>
              <a:avLst/>
              <a:gdLst>
                <a:gd name="textAreaLeft" fmla="*/ 0 w 99360"/>
                <a:gd name="textAreaRight" fmla="*/ 101160 w 99360"/>
                <a:gd name="textAreaTop" fmla="*/ 0 h 9720"/>
                <a:gd name="textAreaBottom" fmla="*/ 11520 h 9720"/>
              </a:gdLst>
              <a:ahLst/>
              <a:rect l="textAreaLeft" t="textAreaTop" r="textAreaRight" b="textAreaBottom"/>
              <a:pathLst>
                <a:path w="3180" h="358">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729" name="Google Shape;10392;p63"/>
            <p:cNvSpPr/>
            <p:nvPr/>
          </p:nvSpPr>
          <p:spPr>
            <a:xfrm>
              <a:off x="7686000" y="2106360"/>
              <a:ext cx="145440" cy="9720"/>
            </a:xfrm>
            <a:custGeom>
              <a:avLst/>
              <a:gdLst>
                <a:gd name="textAreaLeft" fmla="*/ 0 w 145440"/>
                <a:gd name="textAreaRight" fmla="*/ 147240 w 145440"/>
                <a:gd name="textAreaTop" fmla="*/ 0 h 9720"/>
                <a:gd name="textAreaBottom" fmla="*/ 11520 h 9720"/>
              </a:gdLst>
              <a:ahLst/>
              <a:rect l="textAreaLeft" t="textAreaTop" r="textAreaRight" b="textAreaBottom"/>
              <a:pathLst>
                <a:path w="4621" h="358">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730" name="Google Shape;10393;p63"/>
            <p:cNvSpPr/>
            <p:nvPr/>
          </p:nvSpPr>
          <p:spPr>
            <a:xfrm>
              <a:off x="7686000" y="2145240"/>
              <a:ext cx="145440" cy="9720"/>
            </a:xfrm>
            <a:custGeom>
              <a:avLst/>
              <a:gdLst>
                <a:gd name="textAreaLeft" fmla="*/ 0 w 145440"/>
                <a:gd name="textAreaRight" fmla="*/ 147240 w 145440"/>
                <a:gd name="textAreaTop" fmla="*/ 0 h 9720"/>
                <a:gd name="textAreaBottom" fmla="*/ 11520 h 9720"/>
              </a:gdLst>
              <a:ahLst/>
              <a:rect l="textAreaLeft" t="textAreaTop" r="textAreaRight" b="textAreaBottom"/>
              <a:pathLst>
                <a:path w="4621" h="358">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731" name="Google Shape;10394;p63"/>
            <p:cNvSpPr/>
            <p:nvPr/>
          </p:nvSpPr>
          <p:spPr>
            <a:xfrm>
              <a:off x="7686000" y="2184120"/>
              <a:ext cx="145440" cy="9720"/>
            </a:xfrm>
            <a:custGeom>
              <a:avLst/>
              <a:gdLst>
                <a:gd name="textAreaLeft" fmla="*/ 0 w 145440"/>
                <a:gd name="textAreaRight" fmla="*/ 147240 w 145440"/>
                <a:gd name="textAreaTop" fmla="*/ 0 h 9720"/>
                <a:gd name="textAreaBottom" fmla="*/ 11520 h 9720"/>
              </a:gdLst>
              <a:ahLst/>
              <a:rect l="textAreaLeft" t="textAreaTop" r="textAreaRight" b="textAreaBottom"/>
              <a:pathLst>
                <a:path w="4621" h="358">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9732" name="Google Shape;10395;p63"/>
            <p:cNvSpPr/>
            <p:nvPr/>
          </p:nvSpPr>
          <p:spPr>
            <a:xfrm>
              <a:off x="7686000" y="2223360"/>
              <a:ext cx="145440" cy="9720"/>
            </a:xfrm>
            <a:custGeom>
              <a:avLst/>
              <a:gdLst>
                <a:gd name="textAreaLeft" fmla="*/ 0 w 145440"/>
                <a:gd name="textAreaRight" fmla="*/ 147240 w 145440"/>
                <a:gd name="textAreaTop" fmla="*/ 0 h 9720"/>
                <a:gd name="textAreaBottom" fmla="*/ 11520 h 9720"/>
              </a:gdLst>
              <a:ahLst/>
              <a:rect l="textAreaLeft" t="textAreaTop" r="textAreaRight" b="textAreaBottom"/>
              <a:pathLst>
                <a:path w="4621" h="358">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33" name="Google Shape;10396;p63"/>
          <p:cNvGrpSpPr/>
          <p:nvPr/>
        </p:nvGrpSpPr>
        <p:grpSpPr>
          <a:xfrm>
            <a:off x="4896000" y="1971000"/>
            <a:ext cx="356400" cy="356400"/>
            <a:chOff x="4896000" y="1971000"/>
            <a:chExt cx="356400" cy="356400"/>
          </a:xfrm>
        </p:grpSpPr>
        <p:sp>
          <p:nvSpPr>
            <p:cNvPr id="9734" name="Google Shape;10397;p63"/>
            <p:cNvSpPr/>
            <p:nvPr/>
          </p:nvSpPr>
          <p:spPr>
            <a:xfrm>
              <a:off x="4896000" y="1971000"/>
              <a:ext cx="356400" cy="356400"/>
            </a:xfrm>
            <a:custGeom>
              <a:avLst/>
              <a:gdLst>
                <a:gd name="textAreaLeft" fmla="*/ 0 w 356400"/>
                <a:gd name="textAreaRight" fmla="*/ 358200 w 356400"/>
                <a:gd name="textAreaTop" fmla="*/ 0 h 356400"/>
                <a:gd name="textAreaBottom" fmla="*/ 358200 h 356400"/>
              </a:gdLst>
              <a:ahLst/>
              <a:rect l="textAreaLeft" t="textAreaTop" r="textAreaRight" b="textAreaBottom"/>
              <a:pathLst>
                <a:path w="11253" h="11252">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35" name="Google Shape;10398;p63"/>
            <p:cNvSpPr/>
            <p:nvPr/>
          </p:nvSpPr>
          <p:spPr>
            <a:xfrm>
              <a:off x="4991400" y="2067840"/>
              <a:ext cx="165240" cy="162360"/>
            </a:xfrm>
            <a:custGeom>
              <a:avLst/>
              <a:gdLst>
                <a:gd name="textAreaLeft" fmla="*/ 0 w 165240"/>
                <a:gd name="textAreaRight" fmla="*/ 167040 w 165240"/>
                <a:gd name="textAreaTop" fmla="*/ 0 h 162360"/>
                <a:gd name="textAreaBottom" fmla="*/ 164160 h 162360"/>
              </a:gdLst>
              <a:ahLst/>
              <a:rect l="textAreaLeft" t="textAreaTop" r="textAreaRight" b="textAreaBottom"/>
              <a:pathLst>
                <a:path w="5247" h="5163">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w="0">
              <a:noFill/>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9736" name="Google Shape;10399;p63"/>
            <p:cNvSpPr/>
            <p:nvPr/>
          </p:nvSpPr>
          <p:spPr>
            <a:xfrm>
              <a:off x="4923720" y="1998720"/>
              <a:ext cx="300240" cy="300600"/>
            </a:xfrm>
            <a:custGeom>
              <a:avLst/>
              <a:gdLst>
                <a:gd name="textAreaLeft" fmla="*/ 0 w 300240"/>
                <a:gd name="textAreaRight" fmla="*/ 302040 w 300240"/>
                <a:gd name="textAreaTop" fmla="*/ 0 h 300600"/>
                <a:gd name="textAreaBottom" fmla="*/ 302400 h 300600"/>
              </a:gdLst>
              <a:ahLst/>
              <a:rect l="textAreaLeft" t="textAreaTop" r="textAreaRight" b="textAreaBottom"/>
              <a:pathLst>
                <a:path w="9490" h="9502">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37" name="Google Shape;10400;p63"/>
          <p:cNvGrpSpPr/>
          <p:nvPr/>
        </p:nvGrpSpPr>
        <p:grpSpPr>
          <a:xfrm>
            <a:off x="4048920" y="2976840"/>
            <a:ext cx="281520" cy="196920"/>
            <a:chOff x="4048920" y="2976840"/>
            <a:chExt cx="281520" cy="196920"/>
          </a:xfrm>
        </p:grpSpPr>
        <p:sp>
          <p:nvSpPr>
            <p:cNvPr id="9738" name="Google Shape;10401;p63"/>
            <p:cNvSpPr/>
            <p:nvPr/>
          </p:nvSpPr>
          <p:spPr>
            <a:xfrm>
              <a:off x="4277520" y="3015720"/>
              <a:ext cx="23400" cy="17280"/>
            </a:xfrm>
            <a:custGeom>
              <a:avLst/>
              <a:gdLst>
                <a:gd name="textAreaLeft" fmla="*/ 0 w 23400"/>
                <a:gd name="textAreaRight" fmla="*/ 25200 w 23400"/>
                <a:gd name="textAreaTop" fmla="*/ 0 h 17280"/>
                <a:gd name="textAreaBottom" fmla="*/ 19080 h 17280"/>
              </a:gdLst>
              <a:ahLst/>
              <a:rect l="textAreaLeft" t="textAreaTop" r="textAreaRight" b="textAreaBottom"/>
              <a:pathLst>
                <a:path w="787" h="601">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9739" name="Google Shape;10402;p63"/>
            <p:cNvSpPr/>
            <p:nvPr/>
          </p:nvSpPr>
          <p:spPr>
            <a:xfrm>
              <a:off x="4101480" y="2976840"/>
              <a:ext cx="163800" cy="40680"/>
            </a:xfrm>
            <a:custGeom>
              <a:avLst/>
              <a:gdLst>
                <a:gd name="textAreaLeft" fmla="*/ 0 w 163800"/>
                <a:gd name="textAreaRight" fmla="*/ 165600 w 163800"/>
                <a:gd name="textAreaTop" fmla="*/ 0 h 40680"/>
                <a:gd name="textAreaBottom" fmla="*/ 42480 h 40680"/>
              </a:gdLst>
              <a:ahLst/>
              <a:rect l="textAreaLeft" t="textAreaTop" r="textAreaRight" b="textAreaBottom"/>
              <a:pathLst>
                <a:path w="5204" h="133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9740" name="Google Shape;10403;p63"/>
            <p:cNvSpPr/>
            <p:nvPr/>
          </p:nvSpPr>
          <p:spPr>
            <a:xfrm>
              <a:off x="4048920" y="3000600"/>
              <a:ext cx="281520" cy="173160"/>
            </a:xfrm>
            <a:custGeom>
              <a:avLst/>
              <a:gdLst>
                <a:gd name="textAreaLeft" fmla="*/ 0 w 281520"/>
                <a:gd name="textAreaRight" fmla="*/ 283320 w 281520"/>
                <a:gd name="textAreaTop" fmla="*/ 0 h 173160"/>
                <a:gd name="textAreaBottom" fmla="*/ 174960 h 173160"/>
              </a:gdLst>
              <a:ahLst/>
              <a:rect l="textAreaLeft" t="textAreaTop" r="textAreaRight" b="textAreaBottom"/>
              <a:pathLst>
                <a:path w="8907" h="5502">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w="0">
              <a:noFill/>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9741" name="Google Shape;10404;p63"/>
            <p:cNvSpPr/>
            <p:nvPr/>
          </p:nvSpPr>
          <p:spPr>
            <a:xfrm>
              <a:off x="4126320" y="3024360"/>
              <a:ext cx="127440" cy="125640"/>
            </a:xfrm>
            <a:custGeom>
              <a:avLst/>
              <a:gdLst>
                <a:gd name="textAreaLeft" fmla="*/ 0 w 127440"/>
                <a:gd name="textAreaRight" fmla="*/ 129240 w 127440"/>
                <a:gd name="textAreaTop" fmla="*/ 0 h 125640"/>
                <a:gd name="textAreaBottom" fmla="*/ 127440 h 125640"/>
              </a:gdLst>
              <a:ahLst/>
              <a:rect l="textAreaLeft" t="textAreaTop" r="textAreaRight" b="textAreaBottom"/>
              <a:pathLst>
                <a:path w="4060" h="4004">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9742" name="Google Shape;10405;p63"/>
            <p:cNvSpPr/>
            <p:nvPr/>
          </p:nvSpPr>
          <p:spPr>
            <a:xfrm>
              <a:off x="4156920" y="3054600"/>
              <a:ext cx="66600" cy="66600"/>
            </a:xfrm>
            <a:custGeom>
              <a:avLst/>
              <a:gdLst>
                <a:gd name="textAreaLeft" fmla="*/ 0 w 66600"/>
                <a:gd name="textAreaRight" fmla="*/ 68400 w 66600"/>
                <a:gd name="textAreaTop" fmla="*/ 0 h 66600"/>
                <a:gd name="textAreaBottom" fmla="*/ 68400 h 66600"/>
              </a:gdLst>
              <a:ahLst/>
              <a:rect l="textAreaLeft" t="textAreaTop" r="textAreaRight" b="textAreaBottom"/>
              <a:pathLst>
                <a:path w="2144" h="2145">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743" name="Google Shape;10406;p63"/>
            <p:cNvSpPr/>
            <p:nvPr/>
          </p:nvSpPr>
          <p:spPr>
            <a:xfrm>
              <a:off x="4197960" y="3060360"/>
              <a:ext cx="19080" cy="19080"/>
            </a:xfrm>
            <a:custGeom>
              <a:avLst/>
              <a:gdLst>
                <a:gd name="textAreaLeft" fmla="*/ 0 w 19080"/>
                <a:gd name="textAreaRight" fmla="*/ 20880 w 19080"/>
                <a:gd name="textAreaTop" fmla="*/ 0 h 19080"/>
                <a:gd name="textAreaBottom" fmla="*/ 20880 h 19080"/>
              </a:gdLst>
              <a:ahLst/>
              <a:rect l="textAreaLeft" t="textAreaTop" r="textAreaRight" b="textAreaBottom"/>
              <a:pathLst>
                <a:path w="656" h="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44" name="Google Shape;10407;p63"/>
          <p:cNvGrpSpPr/>
          <p:nvPr/>
        </p:nvGrpSpPr>
        <p:grpSpPr>
          <a:xfrm>
            <a:off x="4053960" y="2430360"/>
            <a:ext cx="216720" cy="347400"/>
            <a:chOff x="4053960" y="2430360"/>
            <a:chExt cx="216720" cy="347400"/>
          </a:xfrm>
        </p:grpSpPr>
        <p:sp>
          <p:nvSpPr>
            <p:cNvPr id="9745" name="Google Shape;10408;p63"/>
            <p:cNvSpPr/>
            <p:nvPr/>
          </p:nvSpPr>
          <p:spPr>
            <a:xfrm>
              <a:off x="4053960" y="2430360"/>
              <a:ext cx="216720" cy="347400"/>
            </a:xfrm>
            <a:custGeom>
              <a:avLst/>
              <a:gdLst>
                <a:gd name="textAreaLeft" fmla="*/ 0 w 216720"/>
                <a:gd name="textAreaRight" fmla="*/ 218520 w 216720"/>
                <a:gd name="textAreaTop" fmla="*/ 0 h 347400"/>
                <a:gd name="textAreaBottom" fmla="*/ 349200 h 347400"/>
              </a:gdLst>
              <a:ahLst/>
              <a:rect l="textAreaLeft" t="textAreaTop" r="textAreaRight" b="textAreaBottom"/>
              <a:pathLst>
                <a:path w="6871" h="10967">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46" name="Google Shape;10409;p63"/>
            <p:cNvSpPr/>
            <p:nvPr/>
          </p:nvSpPr>
          <p:spPr>
            <a:xfrm>
              <a:off x="4091760" y="2517840"/>
              <a:ext cx="140760" cy="101880"/>
            </a:xfrm>
            <a:custGeom>
              <a:avLst/>
              <a:gdLst>
                <a:gd name="textAreaLeft" fmla="*/ 0 w 140760"/>
                <a:gd name="textAreaRight" fmla="*/ 142560 w 140760"/>
                <a:gd name="textAreaTop" fmla="*/ 0 h 101880"/>
                <a:gd name="textAreaBottom" fmla="*/ 103680 h 101880"/>
              </a:gdLst>
              <a:ahLst/>
              <a:rect l="textAreaLeft" t="textAreaTop" r="textAreaRight" b="textAreaBottom"/>
              <a:pathLst>
                <a:path w="4478" h="3252">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w="0">
              <a:noFill/>
            </a:ln>
          </p:spPr>
          <p:style>
            <a:lnRef idx="0"/>
            <a:fillRef idx="0"/>
            <a:effectRef idx="0"/>
            <a:fontRef idx="minor"/>
          </p:style>
          <p:txBody>
            <a:bodyPr lIns="90000" rIns="90000" tIns="51840" bIns="51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47" name="Google Shape;10410;p63"/>
          <p:cNvGrpSpPr/>
          <p:nvPr/>
        </p:nvGrpSpPr>
        <p:grpSpPr>
          <a:xfrm>
            <a:off x="2185200" y="2427480"/>
            <a:ext cx="380880" cy="354960"/>
            <a:chOff x="2185200" y="2427480"/>
            <a:chExt cx="380880" cy="354960"/>
          </a:xfrm>
        </p:grpSpPr>
        <p:sp>
          <p:nvSpPr>
            <p:cNvPr id="9748" name="Google Shape;10411;p63"/>
            <p:cNvSpPr/>
            <p:nvPr/>
          </p:nvSpPr>
          <p:spPr>
            <a:xfrm>
              <a:off x="2313720" y="2612520"/>
              <a:ext cx="117720" cy="101880"/>
            </a:xfrm>
            <a:custGeom>
              <a:avLst/>
              <a:gdLst>
                <a:gd name="textAreaLeft" fmla="*/ 0 w 117720"/>
                <a:gd name="textAreaRight" fmla="*/ 119520 w 117720"/>
                <a:gd name="textAreaTop" fmla="*/ 0 h 101880"/>
                <a:gd name="textAreaBottom" fmla="*/ 103680 h 101880"/>
              </a:gdLst>
              <a:ahLst/>
              <a:rect l="textAreaLeft" t="textAreaTop" r="textAreaRight" b="textAreaBottom"/>
              <a:pathLst>
                <a:path w="3752" h="3263">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w="0">
              <a:noFill/>
            </a:ln>
          </p:spPr>
          <p:style>
            <a:lnRef idx="0"/>
            <a:fillRef idx="0"/>
            <a:effectRef idx="0"/>
            <a:fontRef idx="minor"/>
          </p:style>
          <p:txBody>
            <a:bodyPr lIns="90000" rIns="90000" tIns="51840" bIns="51840" anchor="ctr">
              <a:noAutofit/>
            </a:bodyPr>
            <a:p>
              <a:pPr>
                <a:lnSpc>
                  <a:spcPct val="100000"/>
                </a:lnSpc>
                <a:tabLst>
                  <a:tab algn="l" pos="0"/>
                </a:tabLst>
              </a:pPr>
              <a:endParaRPr b="0" lang="en-US" sz="1400" spc="-1" strike="noStrike">
                <a:solidFill>
                  <a:srgbClr val="ffffff"/>
                </a:solidFill>
                <a:latin typeface="Arial"/>
              </a:endParaRPr>
            </a:p>
          </p:txBody>
        </p:sp>
        <p:sp>
          <p:nvSpPr>
            <p:cNvPr id="9749" name="Google Shape;10412;p63"/>
            <p:cNvSpPr/>
            <p:nvPr/>
          </p:nvSpPr>
          <p:spPr>
            <a:xfrm>
              <a:off x="2311560" y="2427480"/>
              <a:ext cx="127800" cy="169560"/>
            </a:xfrm>
            <a:custGeom>
              <a:avLst/>
              <a:gdLst>
                <a:gd name="textAreaLeft" fmla="*/ 0 w 127800"/>
                <a:gd name="textAreaRight" fmla="*/ 129600 w 127800"/>
                <a:gd name="textAreaTop" fmla="*/ 0 h 169560"/>
                <a:gd name="textAreaBottom" fmla="*/ 171360 h 169560"/>
              </a:gdLst>
              <a:ahLst/>
              <a:rect l="textAreaLeft" t="textAreaTop" r="textAreaRight" b="textAreaBottom"/>
              <a:pathLst>
                <a:path w="4073" h="538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w="0">
              <a:noFill/>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9750" name="Google Shape;10413;p63"/>
            <p:cNvSpPr/>
            <p:nvPr/>
          </p:nvSpPr>
          <p:spPr>
            <a:xfrm>
              <a:off x="2438280" y="2611800"/>
              <a:ext cx="127800" cy="170640"/>
            </a:xfrm>
            <a:custGeom>
              <a:avLst/>
              <a:gdLst>
                <a:gd name="textAreaLeft" fmla="*/ 0 w 127800"/>
                <a:gd name="textAreaRight" fmla="*/ 129600 w 127800"/>
                <a:gd name="textAreaTop" fmla="*/ 0 h 170640"/>
                <a:gd name="textAreaBottom" fmla="*/ 172440 h 170640"/>
              </a:gdLst>
              <a:ahLst/>
              <a:rect l="textAreaLeft" t="textAreaTop" r="textAreaRight" b="textAreaBottom"/>
              <a:pathLst>
                <a:path w="4073" h="5418">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w="0">
              <a:noFill/>
            </a:ln>
          </p:spPr>
          <p:style>
            <a:lnRef idx="0"/>
            <a:fillRef idx="0"/>
            <a:effectRef idx="0"/>
            <a:fontRef idx="minor"/>
          </p:style>
          <p:txBody>
            <a:bodyPr lIns="90000" rIns="90000" tIns="86040" bIns="86040" anchor="ctr">
              <a:noAutofit/>
            </a:bodyPr>
            <a:p>
              <a:pPr>
                <a:lnSpc>
                  <a:spcPct val="100000"/>
                </a:lnSpc>
                <a:tabLst>
                  <a:tab algn="l" pos="0"/>
                </a:tabLst>
              </a:pPr>
              <a:endParaRPr b="0" lang="en-US" sz="1400" spc="-1" strike="noStrike">
                <a:solidFill>
                  <a:srgbClr val="ffffff"/>
                </a:solidFill>
                <a:latin typeface="Arial"/>
              </a:endParaRPr>
            </a:p>
          </p:txBody>
        </p:sp>
        <p:sp>
          <p:nvSpPr>
            <p:cNvPr id="9751" name="Google Shape;10414;p63"/>
            <p:cNvSpPr/>
            <p:nvPr/>
          </p:nvSpPr>
          <p:spPr>
            <a:xfrm>
              <a:off x="2185200" y="2611800"/>
              <a:ext cx="128160" cy="170640"/>
            </a:xfrm>
            <a:custGeom>
              <a:avLst/>
              <a:gdLst>
                <a:gd name="textAreaLeft" fmla="*/ 0 w 128160"/>
                <a:gd name="textAreaRight" fmla="*/ 129960 w 128160"/>
                <a:gd name="textAreaTop" fmla="*/ 0 h 170640"/>
                <a:gd name="textAreaBottom" fmla="*/ 172440 h 170640"/>
              </a:gdLst>
              <a:ahLst/>
              <a:rect l="textAreaLeft" t="textAreaTop" r="textAreaRight" b="textAreaBottom"/>
              <a:pathLst>
                <a:path w="4085" h="5418">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w="0">
              <a:noFill/>
            </a:ln>
          </p:spPr>
          <p:style>
            <a:lnRef idx="0"/>
            <a:fillRef idx="0"/>
            <a:effectRef idx="0"/>
            <a:fontRef idx="minor"/>
          </p:style>
          <p:txBody>
            <a:bodyPr lIns="90000" rIns="90000" tIns="86040" bIns="86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52" name="Google Shape;10415;p63"/>
          <p:cNvGrpSpPr/>
          <p:nvPr/>
        </p:nvGrpSpPr>
        <p:grpSpPr>
          <a:xfrm>
            <a:off x="3539160" y="2427480"/>
            <a:ext cx="353160" cy="353880"/>
            <a:chOff x="3539160" y="2427480"/>
            <a:chExt cx="353160" cy="353880"/>
          </a:xfrm>
        </p:grpSpPr>
        <p:sp>
          <p:nvSpPr>
            <p:cNvPr id="9753" name="Google Shape;10416;p63"/>
            <p:cNvSpPr/>
            <p:nvPr/>
          </p:nvSpPr>
          <p:spPr>
            <a:xfrm>
              <a:off x="3539160" y="2561400"/>
              <a:ext cx="353160" cy="219960"/>
            </a:xfrm>
            <a:custGeom>
              <a:avLst/>
              <a:gdLst>
                <a:gd name="textAreaLeft" fmla="*/ 0 w 353160"/>
                <a:gd name="textAreaRight" fmla="*/ 354960 w 353160"/>
                <a:gd name="textAreaTop" fmla="*/ 0 h 219960"/>
                <a:gd name="textAreaBottom" fmla="*/ 221760 h 219960"/>
              </a:gdLst>
              <a:ahLst/>
              <a:rect l="textAreaLeft" t="textAreaTop" r="textAreaRight" b="textAreaBottom"/>
              <a:pathLst>
                <a:path w="11157" h="6966">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54" name="Google Shape;10417;p63"/>
            <p:cNvSpPr/>
            <p:nvPr/>
          </p:nvSpPr>
          <p:spPr>
            <a:xfrm>
              <a:off x="3544560" y="2427480"/>
              <a:ext cx="337680" cy="203760"/>
            </a:xfrm>
            <a:custGeom>
              <a:avLst/>
              <a:gdLst>
                <a:gd name="textAreaLeft" fmla="*/ 0 w 337680"/>
                <a:gd name="textAreaRight" fmla="*/ 339480 w 337680"/>
                <a:gd name="textAreaTop" fmla="*/ 0 h 203760"/>
                <a:gd name="textAreaBottom" fmla="*/ 205560 h 203760"/>
              </a:gdLst>
              <a:ahLst/>
              <a:rect l="textAreaLeft" t="textAreaTop" r="textAreaRight" b="textAreaBottom"/>
              <a:pathLst>
                <a:path w="10669" h="6454">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55" name="Google Shape;10418;p63"/>
          <p:cNvGrpSpPr/>
          <p:nvPr/>
        </p:nvGrpSpPr>
        <p:grpSpPr>
          <a:xfrm>
            <a:off x="2656800" y="2439360"/>
            <a:ext cx="330840" cy="330480"/>
            <a:chOff x="2656800" y="2439360"/>
            <a:chExt cx="330840" cy="330480"/>
          </a:xfrm>
        </p:grpSpPr>
        <p:sp>
          <p:nvSpPr>
            <p:cNvPr id="9756" name="Google Shape;10419;p63"/>
            <p:cNvSpPr/>
            <p:nvPr/>
          </p:nvSpPr>
          <p:spPr>
            <a:xfrm>
              <a:off x="2868840" y="2547720"/>
              <a:ext cx="51120" cy="51120"/>
            </a:xfrm>
            <a:custGeom>
              <a:avLst/>
              <a:gdLst>
                <a:gd name="textAreaLeft" fmla="*/ 0 w 51120"/>
                <a:gd name="textAreaRight" fmla="*/ 52920 w 51120"/>
                <a:gd name="textAreaTop" fmla="*/ 0 h 51120"/>
                <a:gd name="textAreaBottom" fmla="*/ 52920 h 51120"/>
              </a:gdLst>
              <a:ahLst/>
              <a:rect l="textAreaLeft" t="textAreaTop" r="textAreaRight" b="textAreaBottom"/>
              <a:pathLst>
                <a:path w="1668" h="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757" name="Google Shape;10420;p63"/>
            <p:cNvSpPr/>
            <p:nvPr/>
          </p:nvSpPr>
          <p:spPr>
            <a:xfrm>
              <a:off x="2870640" y="2611800"/>
              <a:ext cx="67320" cy="47520"/>
            </a:xfrm>
            <a:custGeom>
              <a:avLst/>
              <a:gdLst>
                <a:gd name="textAreaLeft" fmla="*/ 0 w 67320"/>
                <a:gd name="textAreaRight" fmla="*/ 69120 w 67320"/>
                <a:gd name="textAreaTop" fmla="*/ 0 h 47520"/>
                <a:gd name="textAreaBottom" fmla="*/ 49320 h 47520"/>
              </a:gdLst>
              <a:ahLst/>
              <a:rect l="textAreaLeft" t="textAreaTop" r="textAreaRight" b="textAreaBottom"/>
              <a:pathLst>
                <a:path w="2167" h="1549">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758" name="Google Shape;10421;p63"/>
            <p:cNvSpPr/>
            <p:nvPr/>
          </p:nvSpPr>
          <p:spPr>
            <a:xfrm>
              <a:off x="2705760" y="2611440"/>
              <a:ext cx="66960" cy="47520"/>
            </a:xfrm>
            <a:custGeom>
              <a:avLst/>
              <a:gdLst>
                <a:gd name="textAreaLeft" fmla="*/ 0 w 66960"/>
                <a:gd name="textAreaRight" fmla="*/ 68760 w 66960"/>
                <a:gd name="textAreaTop" fmla="*/ 0 h 47520"/>
                <a:gd name="textAreaBottom" fmla="*/ 49320 h 47520"/>
              </a:gdLst>
              <a:ahLst/>
              <a:rect l="textAreaLeft" t="textAreaTop" r="textAreaRight" b="textAreaBottom"/>
              <a:pathLst>
                <a:path w="2156" h="1549">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759" name="Google Shape;10422;p63"/>
            <p:cNvSpPr/>
            <p:nvPr/>
          </p:nvSpPr>
          <p:spPr>
            <a:xfrm>
              <a:off x="2724120" y="2547720"/>
              <a:ext cx="51120" cy="51120"/>
            </a:xfrm>
            <a:custGeom>
              <a:avLst/>
              <a:gdLst>
                <a:gd name="textAreaLeft" fmla="*/ 0 w 51120"/>
                <a:gd name="textAreaRight" fmla="*/ 52920 w 51120"/>
                <a:gd name="textAreaTop" fmla="*/ 0 h 51120"/>
                <a:gd name="textAreaBottom" fmla="*/ 52920 h 51120"/>
              </a:gdLst>
              <a:ahLst/>
              <a:rect l="textAreaLeft" t="textAreaTop" r="textAreaRight" b="textAreaBottom"/>
              <a:pathLst>
                <a:path w="1668" h="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760" name="Google Shape;10423;p63"/>
            <p:cNvSpPr/>
            <p:nvPr/>
          </p:nvSpPr>
          <p:spPr>
            <a:xfrm>
              <a:off x="2788920" y="2534400"/>
              <a:ext cx="66600" cy="66600"/>
            </a:xfrm>
            <a:custGeom>
              <a:avLst/>
              <a:gdLst>
                <a:gd name="textAreaLeft" fmla="*/ 0 w 66600"/>
                <a:gd name="textAreaRight" fmla="*/ 68400 w 66600"/>
                <a:gd name="textAreaTop" fmla="*/ 0 h 66600"/>
                <a:gd name="textAreaBottom" fmla="*/ 68400 h 66600"/>
              </a:gdLst>
              <a:ahLst/>
              <a:rect l="textAreaLeft" t="textAreaTop" r="textAreaRight" b="textAreaBottom"/>
              <a:pathLst>
                <a:path w="2144" h="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9761" name="Google Shape;10424;p63"/>
            <p:cNvSpPr/>
            <p:nvPr/>
          </p:nvSpPr>
          <p:spPr>
            <a:xfrm>
              <a:off x="2764800" y="2613600"/>
              <a:ext cx="114120" cy="61200"/>
            </a:xfrm>
            <a:custGeom>
              <a:avLst/>
              <a:gdLst>
                <a:gd name="textAreaLeft" fmla="*/ 0 w 114120"/>
                <a:gd name="textAreaRight" fmla="*/ 115920 w 114120"/>
                <a:gd name="textAreaTop" fmla="*/ 0 h 61200"/>
                <a:gd name="textAreaBottom" fmla="*/ 63000 h 61200"/>
              </a:gdLst>
              <a:ahLst/>
              <a:rect l="textAreaLeft" t="textAreaTop" r="textAreaRight" b="textAreaBottom"/>
              <a:pathLst>
                <a:path w="3644" h="1977">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9762" name="Google Shape;10425;p63"/>
            <p:cNvSpPr/>
            <p:nvPr/>
          </p:nvSpPr>
          <p:spPr>
            <a:xfrm>
              <a:off x="2656800" y="2439360"/>
              <a:ext cx="330840" cy="330480"/>
            </a:xfrm>
            <a:custGeom>
              <a:avLst/>
              <a:gdLst>
                <a:gd name="textAreaLeft" fmla="*/ 0 w 330840"/>
                <a:gd name="textAreaRight" fmla="*/ 332640 w 330840"/>
                <a:gd name="textAreaTop" fmla="*/ 0 h 330480"/>
                <a:gd name="textAreaBottom" fmla="*/ 332280 h 330480"/>
              </a:gdLst>
              <a:ahLst/>
              <a:rect l="textAreaLeft" t="textAreaTop" r="textAreaRight" b="textAreaBottom"/>
              <a:pathLst>
                <a:path w="10455" h="10442">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63" name="Google Shape;10426;p63"/>
          <p:cNvGrpSpPr/>
          <p:nvPr/>
        </p:nvGrpSpPr>
        <p:grpSpPr>
          <a:xfrm>
            <a:off x="1731600" y="2422440"/>
            <a:ext cx="397800" cy="363960"/>
            <a:chOff x="1731600" y="2422440"/>
            <a:chExt cx="397800" cy="363960"/>
          </a:xfrm>
        </p:grpSpPr>
        <p:sp>
          <p:nvSpPr>
            <p:cNvPr id="9764" name="Google Shape;10427;p63"/>
            <p:cNvSpPr/>
            <p:nvPr/>
          </p:nvSpPr>
          <p:spPr>
            <a:xfrm>
              <a:off x="1865160" y="272484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765" name="Google Shape;10428;p63"/>
            <p:cNvSpPr/>
            <p:nvPr/>
          </p:nvSpPr>
          <p:spPr>
            <a:xfrm>
              <a:off x="2005920" y="272484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1" h="137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9766" name="Google Shape;10429;p63"/>
            <p:cNvSpPr/>
            <p:nvPr/>
          </p:nvSpPr>
          <p:spPr>
            <a:xfrm>
              <a:off x="1731600" y="2422440"/>
              <a:ext cx="397800" cy="363960"/>
            </a:xfrm>
            <a:custGeom>
              <a:avLst/>
              <a:gdLst>
                <a:gd name="textAreaLeft" fmla="*/ 0 w 397800"/>
                <a:gd name="textAreaRight" fmla="*/ 399600 w 397800"/>
                <a:gd name="textAreaTop" fmla="*/ 0 h 363960"/>
                <a:gd name="textAreaBottom" fmla="*/ 365760 h 363960"/>
              </a:gdLst>
              <a:ahLst/>
              <a:rect l="textAreaLeft" t="textAreaTop" r="textAreaRight" b="textAreaBottom"/>
              <a:pathLst>
                <a:path w="12550" h="1149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67" name="Google Shape;10430;p63"/>
          <p:cNvGrpSpPr/>
          <p:nvPr/>
        </p:nvGrpSpPr>
        <p:grpSpPr>
          <a:xfrm>
            <a:off x="3097080" y="2433600"/>
            <a:ext cx="343080" cy="341280"/>
            <a:chOff x="3097080" y="2433600"/>
            <a:chExt cx="343080" cy="341280"/>
          </a:xfrm>
        </p:grpSpPr>
        <p:sp>
          <p:nvSpPr>
            <p:cNvPr id="9768" name="Google Shape;10431;p63"/>
            <p:cNvSpPr/>
            <p:nvPr/>
          </p:nvSpPr>
          <p:spPr>
            <a:xfrm>
              <a:off x="3151800" y="2465640"/>
              <a:ext cx="234000" cy="309240"/>
            </a:xfrm>
            <a:custGeom>
              <a:avLst/>
              <a:gdLst>
                <a:gd name="textAreaLeft" fmla="*/ 0 w 234000"/>
                <a:gd name="textAreaRight" fmla="*/ 235800 w 234000"/>
                <a:gd name="textAreaTop" fmla="*/ 0 h 309240"/>
                <a:gd name="textAreaBottom" fmla="*/ 311040 h 309240"/>
              </a:gdLst>
              <a:ahLst/>
              <a:rect l="textAreaLeft" t="textAreaTop" r="textAreaRight" b="textAreaBottom"/>
              <a:pathLst>
                <a:path w="7407" h="9776">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69" name="Google Shape;10432;p63"/>
            <p:cNvSpPr/>
            <p:nvPr/>
          </p:nvSpPr>
          <p:spPr>
            <a:xfrm>
              <a:off x="3179520" y="2492640"/>
              <a:ext cx="180000" cy="180000"/>
            </a:xfrm>
            <a:custGeom>
              <a:avLst/>
              <a:gdLst>
                <a:gd name="textAreaLeft" fmla="*/ 0 w 180000"/>
                <a:gd name="textAreaRight" fmla="*/ 181800 w 180000"/>
                <a:gd name="textAreaTop" fmla="*/ 0 h 180000"/>
                <a:gd name="textAreaBottom" fmla="*/ 181800 h 180000"/>
              </a:gdLst>
              <a:ahLst/>
              <a:rect l="textAreaLeft" t="textAreaTop" r="textAreaRight" b="textAreaBottom"/>
              <a:pathLst>
                <a:path w="5716" h="5715">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9770" name="Google Shape;10433;p63"/>
            <p:cNvSpPr/>
            <p:nvPr/>
          </p:nvSpPr>
          <p:spPr>
            <a:xfrm>
              <a:off x="3242160" y="2525040"/>
              <a:ext cx="52560" cy="115920"/>
            </a:xfrm>
            <a:custGeom>
              <a:avLst/>
              <a:gdLst>
                <a:gd name="textAreaLeft" fmla="*/ 0 w 52560"/>
                <a:gd name="textAreaRight" fmla="*/ 54360 w 52560"/>
                <a:gd name="textAreaTop" fmla="*/ 0 h 115920"/>
                <a:gd name="textAreaBottom" fmla="*/ 117720 h 115920"/>
              </a:gdLst>
              <a:ahLst/>
              <a:rect l="textAreaLeft" t="textAreaTop" r="textAreaRight" b="textAreaBottom"/>
              <a:pathLst>
                <a:path w="1703" h="3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9771" name="Google Shape;10434;p63"/>
            <p:cNvSpPr/>
            <p:nvPr/>
          </p:nvSpPr>
          <p:spPr>
            <a:xfrm>
              <a:off x="3390840" y="2433600"/>
              <a:ext cx="49320" cy="84240"/>
            </a:xfrm>
            <a:custGeom>
              <a:avLst/>
              <a:gdLst>
                <a:gd name="textAreaLeft" fmla="*/ 0 w 49320"/>
                <a:gd name="textAreaRight" fmla="*/ 51120 w 49320"/>
                <a:gd name="textAreaTop" fmla="*/ 0 h 84240"/>
                <a:gd name="textAreaBottom" fmla="*/ 86040 h 84240"/>
              </a:gdLst>
              <a:ahLst/>
              <a:rect l="textAreaLeft" t="textAreaTop" r="textAreaRight" b="textAreaBottom"/>
              <a:pathLst>
                <a:path w="1608" h="270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9772" name="Google Shape;10435;p63"/>
            <p:cNvSpPr/>
            <p:nvPr/>
          </p:nvSpPr>
          <p:spPr>
            <a:xfrm>
              <a:off x="3360600" y="2478240"/>
              <a:ext cx="25560" cy="39600"/>
            </a:xfrm>
            <a:custGeom>
              <a:avLst/>
              <a:gdLst>
                <a:gd name="textAreaLeft" fmla="*/ 0 w 25560"/>
                <a:gd name="textAreaRight" fmla="*/ 27360 w 25560"/>
                <a:gd name="textAreaTop" fmla="*/ 0 h 39600"/>
                <a:gd name="textAreaBottom" fmla="*/ 41400 h 39600"/>
              </a:gdLst>
              <a:ahLst/>
              <a:rect l="textAreaLeft" t="textAreaTop" r="textAreaRight" b="textAreaBottom"/>
              <a:pathLst>
                <a:path w="859" h="1303">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9773" name="Google Shape;10436;p63"/>
            <p:cNvSpPr/>
            <p:nvPr/>
          </p:nvSpPr>
          <p:spPr>
            <a:xfrm>
              <a:off x="3375720" y="2455920"/>
              <a:ext cx="37800" cy="61920"/>
            </a:xfrm>
            <a:custGeom>
              <a:avLst/>
              <a:gdLst>
                <a:gd name="textAreaLeft" fmla="*/ 0 w 37800"/>
                <a:gd name="textAreaRight" fmla="*/ 39600 w 37800"/>
                <a:gd name="textAreaTop" fmla="*/ 0 h 61920"/>
                <a:gd name="textAreaBottom" fmla="*/ 63720 h 61920"/>
              </a:gdLst>
              <a:ahLst/>
              <a:rect l="textAreaLeft" t="textAreaTop" r="textAreaRight" b="textAreaBottom"/>
              <a:pathLst>
                <a:path w="1239" h="2002">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9774" name="Google Shape;10437;p63"/>
            <p:cNvSpPr/>
            <p:nvPr/>
          </p:nvSpPr>
          <p:spPr>
            <a:xfrm>
              <a:off x="3097080" y="2433600"/>
              <a:ext cx="48960" cy="83880"/>
            </a:xfrm>
            <a:custGeom>
              <a:avLst/>
              <a:gdLst>
                <a:gd name="textAreaLeft" fmla="*/ 0 w 48960"/>
                <a:gd name="textAreaRight" fmla="*/ 50760 w 48960"/>
                <a:gd name="textAreaTop" fmla="*/ 0 h 83880"/>
                <a:gd name="textAreaBottom" fmla="*/ 85680 h 83880"/>
              </a:gdLst>
              <a:ahLst/>
              <a:rect l="textAreaLeft" t="textAreaTop" r="textAreaRight" b="textAreaBottom"/>
              <a:pathLst>
                <a:path w="1597" h="2693">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9775" name="Google Shape;10438;p63"/>
            <p:cNvSpPr/>
            <p:nvPr/>
          </p:nvSpPr>
          <p:spPr>
            <a:xfrm>
              <a:off x="3151080" y="2477880"/>
              <a:ext cx="25920" cy="39600"/>
            </a:xfrm>
            <a:custGeom>
              <a:avLst/>
              <a:gdLst>
                <a:gd name="textAreaLeft" fmla="*/ 0 w 25920"/>
                <a:gd name="textAreaRight" fmla="*/ 27720 w 25920"/>
                <a:gd name="textAreaTop" fmla="*/ 0 h 39600"/>
                <a:gd name="textAreaBottom" fmla="*/ 41400 h 39600"/>
              </a:gdLst>
              <a:ahLst/>
              <a:rect l="textAreaLeft" t="textAreaTop" r="textAreaRight" b="textAreaBottom"/>
              <a:pathLst>
                <a:path w="870" h="1304">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9776" name="Google Shape;10439;p63"/>
            <p:cNvSpPr/>
            <p:nvPr/>
          </p:nvSpPr>
          <p:spPr>
            <a:xfrm>
              <a:off x="3124080" y="2455920"/>
              <a:ext cx="37800" cy="61560"/>
            </a:xfrm>
            <a:custGeom>
              <a:avLst/>
              <a:gdLst>
                <a:gd name="textAreaLeft" fmla="*/ 0 w 37800"/>
                <a:gd name="textAreaRight" fmla="*/ 39600 w 37800"/>
                <a:gd name="textAreaTop" fmla="*/ 0 h 61560"/>
                <a:gd name="textAreaBottom" fmla="*/ 63360 h 61560"/>
              </a:gdLst>
              <a:ahLst/>
              <a:rect l="textAreaLeft" t="textAreaTop" r="textAreaRight" b="textAreaBottom"/>
              <a:pathLst>
                <a:path w="1239" h="199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77" name="Google Shape;10440;p63"/>
          <p:cNvGrpSpPr/>
          <p:nvPr/>
        </p:nvGrpSpPr>
        <p:grpSpPr>
          <a:xfrm>
            <a:off x="1278360" y="2439360"/>
            <a:ext cx="408960" cy="330480"/>
            <a:chOff x="1278360" y="2439360"/>
            <a:chExt cx="408960" cy="330480"/>
          </a:xfrm>
        </p:grpSpPr>
        <p:sp>
          <p:nvSpPr>
            <p:cNvPr id="9778" name="Google Shape;10441;p63"/>
            <p:cNvSpPr/>
            <p:nvPr/>
          </p:nvSpPr>
          <p:spPr>
            <a:xfrm>
              <a:off x="1360080" y="2510280"/>
              <a:ext cx="244080" cy="10800"/>
            </a:xfrm>
            <a:custGeom>
              <a:avLst/>
              <a:gdLst>
                <a:gd name="textAreaLeft" fmla="*/ 0 w 244080"/>
                <a:gd name="textAreaRight" fmla="*/ 245880 w 244080"/>
                <a:gd name="textAreaTop" fmla="*/ 0 h 10800"/>
                <a:gd name="textAreaBottom" fmla="*/ 12600 h 10800"/>
              </a:gdLst>
              <a:ahLst/>
              <a:rect l="textAreaLeft" t="textAreaTop" r="textAreaRight" b="textAreaBottom"/>
              <a:pathLst>
                <a:path w="7728" h="394">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79" name="Google Shape;10442;p63"/>
            <p:cNvSpPr/>
            <p:nvPr/>
          </p:nvSpPr>
          <p:spPr>
            <a:xfrm>
              <a:off x="1360080" y="2575800"/>
              <a:ext cx="244080" cy="10440"/>
            </a:xfrm>
            <a:custGeom>
              <a:avLst/>
              <a:gdLst>
                <a:gd name="textAreaLeft" fmla="*/ 0 w 244080"/>
                <a:gd name="textAreaRight" fmla="*/ 245880 w 244080"/>
                <a:gd name="textAreaTop" fmla="*/ 0 h 10440"/>
                <a:gd name="textAreaBottom" fmla="*/ 12240 h 10440"/>
              </a:gdLst>
              <a:ahLst/>
              <a:rect l="textAreaLeft" t="textAreaTop" r="textAreaRight" b="textAreaBottom"/>
              <a:pathLst>
                <a:path w="7728" h="382">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80" name="Google Shape;10443;p63"/>
            <p:cNvSpPr/>
            <p:nvPr/>
          </p:nvSpPr>
          <p:spPr>
            <a:xfrm>
              <a:off x="1437120" y="2618280"/>
              <a:ext cx="91080" cy="10800"/>
            </a:xfrm>
            <a:custGeom>
              <a:avLst/>
              <a:gdLst>
                <a:gd name="textAreaLeft" fmla="*/ 0 w 91080"/>
                <a:gd name="textAreaRight" fmla="*/ 92880 w 91080"/>
                <a:gd name="textAreaTop" fmla="*/ 0 h 10800"/>
                <a:gd name="textAreaBottom" fmla="*/ 12600 h 10800"/>
              </a:gdLst>
              <a:ahLst/>
              <a:rect l="textAreaLeft" t="textAreaTop" r="textAreaRight" b="textAreaBottom"/>
              <a:pathLst>
                <a:path w="2918" h="394">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81" name="Google Shape;10444;p63"/>
            <p:cNvSpPr/>
            <p:nvPr/>
          </p:nvSpPr>
          <p:spPr>
            <a:xfrm>
              <a:off x="1419120" y="2543040"/>
              <a:ext cx="185040" cy="10440"/>
            </a:xfrm>
            <a:custGeom>
              <a:avLst/>
              <a:gdLst>
                <a:gd name="textAreaLeft" fmla="*/ 0 w 185040"/>
                <a:gd name="textAreaRight" fmla="*/ 186840 w 185040"/>
                <a:gd name="textAreaTop" fmla="*/ 0 h 10440"/>
                <a:gd name="textAreaBottom" fmla="*/ 12240 h 10440"/>
              </a:gdLst>
              <a:ahLst/>
              <a:rect l="textAreaLeft" t="textAreaTop" r="textAreaRight" b="textAreaBottom"/>
              <a:pathLst>
                <a:path w="5870" h="382">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82" name="Google Shape;10445;p63"/>
            <p:cNvSpPr/>
            <p:nvPr/>
          </p:nvSpPr>
          <p:spPr>
            <a:xfrm>
              <a:off x="1360440" y="2543040"/>
              <a:ext cx="41760" cy="10440"/>
            </a:xfrm>
            <a:custGeom>
              <a:avLst/>
              <a:gdLst>
                <a:gd name="textAreaLeft" fmla="*/ 0 w 41760"/>
                <a:gd name="textAreaRight" fmla="*/ 43560 w 41760"/>
                <a:gd name="textAreaTop" fmla="*/ 0 h 10440"/>
                <a:gd name="textAreaBottom" fmla="*/ 12240 h 10440"/>
              </a:gdLst>
              <a:ahLst/>
              <a:rect l="textAreaLeft" t="textAreaTop" r="textAreaRight" b="textAreaBottom"/>
              <a:pathLst>
                <a:path w="1370" h="382">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783" name="Google Shape;10446;p63"/>
            <p:cNvSpPr/>
            <p:nvPr/>
          </p:nvSpPr>
          <p:spPr>
            <a:xfrm>
              <a:off x="1306800" y="2469240"/>
              <a:ext cx="351360" cy="226440"/>
            </a:xfrm>
            <a:custGeom>
              <a:avLst/>
              <a:gdLst>
                <a:gd name="textAreaLeft" fmla="*/ 0 w 351360"/>
                <a:gd name="textAreaRight" fmla="*/ 353160 w 351360"/>
                <a:gd name="textAreaTop" fmla="*/ 0 h 226440"/>
                <a:gd name="textAreaBottom" fmla="*/ 228240 h 226440"/>
              </a:gdLst>
              <a:ahLst/>
              <a:rect l="textAreaLeft" t="textAreaTop" r="textAreaRight" b="textAreaBottom"/>
              <a:pathLst>
                <a:path w="11098" h="7169">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84" name="Google Shape;10447;p63"/>
            <p:cNvSpPr/>
            <p:nvPr/>
          </p:nvSpPr>
          <p:spPr>
            <a:xfrm>
              <a:off x="1278360" y="2439360"/>
              <a:ext cx="408960" cy="330480"/>
            </a:xfrm>
            <a:custGeom>
              <a:avLst/>
              <a:gdLst>
                <a:gd name="textAreaLeft" fmla="*/ 0 w 408960"/>
                <a:gd name="textAreaRight" fmla="*/ 410760 w 408960"/>
                <a:gd name="textAreaTop" fmla="*/ 0 h 330480"/>
                <a:gd name="textAreaBottom" fmla="*/ 332280 h 330480"/>
              </a:gdLst>
              <a:ahLst/>
              <a:rect l="textAreaLeft" t="textAreaTop" r="textAreaRight" b="textAreaBottom"/>
              <a:pathLst>
                <a:path w="12908" h="10442">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85" name="Google Shape;10448;p63"/>
            <p:cNvSpPr/>
            <p:nvPr/>
          </p:nvSpPr>
          <p:spPr>
            <a:xfrm>
              <a:off x="1562400" y="2630520"/>
              <a:ext cx="72720" cy="72720"/>
            </a:xfrm>
            <a:custGeom>
              <a:avLst/>
              <a:gdLst>
                <a:gd name="textAreaLeft" fmla="*/ 0 w 72720"/>
                <a:gd name="textAreaRight" fmla="*/ 74520 w 72720"/>
                <a:gd name="textAreaTop" fmla="*/ 0 h 72720"/>
                <a:gd name="textAreaBottom" fmla="*/ 74520 h 72720"/>
              </a:gdLst>
              <a:ahLst/>
              <a:rect l="textAreaLeft" t="textAreaTop" r="textAreaRight" b="textAreaBottom"/>
              <a:pathLst>
                <a:path w="2347" h="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786" name="Google Shape;10449;p63"/>
          <p:cNvGrpSpPr/>
          <p:nvPr/>
        </p:nvGrpSpPr>
        <p:grpSpPr>
          <a:xfrm>
            <a:off x="870840" y="2439360"/>
            <a:ext cx="330120" cy="330120"/>
            <a:chOff x="870840" y="2439360"/>
            <a:chExt cx="330120" cy="330120"/>
          </a:xfrm>
        </p:grpSpPr>
        <p:sp>
          <p:nvSpPr>
            <p:cNvPr id="9787" name="Google Shape;10450;p63"/>
            <p:cNvSpPr/>
            <p:nvPr/>
          </p:nvSpPr>
          <p:spPr>
            <a:xfrm>
              <a:off x="870840" y="2439360"/>
              <a:ext cx="330120" cy="330120"/>
            </a:xfrm>
            <a:custGeom>
              <a:avLst/>
              <a:gdLst>
                <a:gd name="textAreaLeft" fmla="*/ 0 w 330120"/>
                <a:gd name="textAreaRight" fmla="*/ 331920 w 330120"/>
                <a:gd name="textAreaTop" fmla="*/ 0 h 330120"/>
                <a:gd name="textAreaBottom" fmla="*/ 331920 h 330120"/>
              </a:gdLst>
              <a:ahLst/>
              <a:rect l="textAreaLeft" t="textAreaTop" r="textAreaRight" b="textAreaBottom"/>
              <a:pathLst>
                <a:path w="10431" h="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788" name="Google Shape;10451;p63"/>
            <p:cNvSpPr/>
            <p:nvPr/>
          </p:nvSpPr>
          <p:spPr>
            <a:xfrm>
              <a:off x="908640" y="2697120"/>
              <a:ext cx="39960" cy="39960"/>
            </a:xfrm>
            <a:custGeom>
              <a:avLst/>
              <a:gdLst>
                <a:gd name="textAreaLeft" fmla="*/ 0 w 39960"/>
                <a:gd name="textAreaRight" fmla="*/ 41760 w 39960"/>
                <a:gd name="textAreaTop" fmla="*/ 0 h 39960"/>
                <a:gd name="textAreaBottom" fmla="*/ 41760 h 39960"/>
              </a:gdLst>
              <a:ahLst/>
              <a:rect l="textAreaLeft" t="textAreaTop" r="textAreaRight" b="textAreaBottom"/>
              <a:pathLst>
                <a:path w="1311" h="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9789" name="Google Shape;10452;p63"/>
            <p:cNvSpPr/>
            <p:nvPr/>
          </p:nvSpPr>
          <p:spPr>
            <a:xfrm>
              <a:off x="1015560" y="2697120"/>
              <a:ext cx="39960" cy="39960"/>
            </a:xfrm>
            <a:custGeom>
              <a:avLst/>
              <a:gdLst>
                <a:gd name="textAreaLeft" fmla="*/ 0 w 39960"/>
                <a:gd name="textAreaRight" fmla="*/ 41760 w 39960"/>
                <a:gd name="textAreaTop" fmla="*/ 0 h 39960"/>
                <a:gd name="textAreaBottom" fmla="*/ 41760 h 39960"/>
              </a:gdLst>
              <a:ahLst/>
              <a:rect l="textAreaLeft" t="textAreaTop" r="textAreaRight" b="textAreaBottom"/>
              <a:pathLst>
                <a:path w="1311" h="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9790" name="Google Shape;10453;p63"/>
            <p:cNvSpPr/>
            <p:nvPr/>
          </p:nvSpPr>
          <p:spPr>
            <a:xfrm>
              <a:off x="1122480" y="2697120"/>
              <a:ext cx="39960" cy="39960"/>
            </a:xfrm>
            <a:custGeom>
              <a:avLst/>
              <a:gdLst>
                <a:gd name="textAreaLeft" fmla="*/ 0 w 39960"/>
                <a:gd name="textAreaRight" fmla="*/ 41760 w 39960"/>
                <a:gd name="textAreaTop" fmla="*/ 0 h 39960"/>
                <a:gd name="textAreaBottom" fmla="*/ 41760 h 39960"/>
              </a:gdLst>
              <a:ahLst/>
              <a:rect l="textAreaLeft" t="textAreaTop" r="textAreaRight" b="textAreaBottom"/>
              <a:pathLst>
                <a:path w="1311" h="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9791" name="Google Shape;10454;p63"/>
            <p:cNvSpPr/>
            <p:nvPr/>
          </p:nvSpPr>
          <p:spPr>
            <a:xfrm>
              <a:off x="912960" y="2504160"/>
              <a:ext cx="29880" cy="7920"/>
            </a:xfrm>
            <a:custGeom>
              <a:avLst/>
              <a:gdLst>
                <a:gd name="textAreaLeft" fmla="*/ 0 w 29880"/>
                <a:gd name="textAreaRight" fmla="*/ 31680 w 29880"/>
                <a:gd name="textAreaTop" fmla="*/ 0 h 7920"/>
                <a:gd name="textAreaBottom" fmla="*/ 9720 h 7920"/>
              </a:gdLst>
              <a:ahLst/>
              <a:rect l="textAreaLeft" t="textAreaTop" r="textAreaRight" b="textAreaBottom"/>
              <a:pathLst>
                <a:path w="1001" h="310">
                  <a:moveTo>
                    <a:pt x="191" y="0"/>
                  </a:moveTo>
                  <a:cubicBezTo>
                    <a:pt x="0" y="12"/>
                    <a:pt x="0" y="310"/>
                    <a:pt x="191" y="310"/>
                  </a:cubicBezTo>
                  <a:lnTo>
                    <a:pt x="810" y="310"/>
                  </a:lnTo>
                  <a:cubicBezTo>
                    <a:pt x="1000" y="310"/>
                    <a:pt x="1000" y="0"/>
                    <a:pt x="81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792" name="Google Shape;10455;p63"/>
            <p:cNvSpPr/>
            <p:nvPr/>
          </p:nvSpPr>
          <p:spPr>
            <a:xfrm>
              <a:off x="912960" y="2532960"/>
              <a:ext cx="29880" cy="8280"/>
            </a:xfrm>
            <a:custGeom>
              <a:avLst/>
              <a:gdLst>
                <a:gd name="textAreaLeft" fmla="*/ 0 w 29880"/>
                <a:gd name="textAreaRight" fmla="*/ 31680 w 29880"/>
                <a:gd name="textAreaTop" fmla="*/ 0 h 8280"/>
                <a:gd name="textAreaBottom" fmla="*/ 10080 h 8280"/>
              </a:gdLst>
              <a:ahLst/>
              <a:rect l="textAreaLeft" t="textAreaTop" r="textAreaRight" b="textAreaBottom"/>
              <a:pathLst>
                <a:path w="1001" h="322">
                  <a:moveTo>
                    <a:pt x="191" y="0"/>
                  </a:moveTo>
                  <a:cubicBezTo>
                    <a:pt x="0" y="24"/>
                    <a:pt x="0" y="322"/>
                    <a:pt x="191" y="322"/>
                  </a:cubicBezTo>
                  <a:lnTo>
                    <a:pt x="810" y="322"/>
                  </a:lnTo>
                  <a:cubicBezTo>
                    <a:pt x="1000" y="322"/>
                    <a:pt x="1000" y="0"/>
                    <a:pt x="81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93" name="Google Shape;10456;p63"/>
            <p:cNvSpPr/>
            <p:nvPr/>
          </p:nvSpPr>
          <p:spPr>
            <a:xfrm>
              <a:off x="912960" y="2562120"/>
              <a:ext cx="29880" cy="7920"/>
            </a:xfrm>
            <a:custGeom>
              <a:avLst/>
              <a:gdLst>
                <a:gd name="textAreaLeft" fmla="*/ 0 w 29880"/>
                <a:gd name="textAreaRight" fmla="*/ 31680 w 29880"/>
                <a:gd name="textAreaTop" fmla="*/ 0 h 7920"/>
                <a:gd name="textAreaBottom" fmla="*/ 9720 h 7920"/>
              </a:gdLst>
              <a:ahLst/>
              <a:rect l="textAreaLeft" t="textAreaTop" r="textAreaRight" b="textAreaBottom"/>
              <a:pathLst>
                <a:path w="1001" h="311">
                  <a:moveTo>
                    <a:pt x="191" y="1"/>
                  </a:moveTo>
                  <a:cubicBezTo>
                    <a:pt x="0" y="13"/>
                    <a:pt x="0" y="310"/>
                    <a:pt x="191" y="310"/>
                  </a:cubicBezTo>
                  <a:lnTo>
                    <a:pt x="810" y="310"/>
                  </a:lnTo>
                  <a:cubicBezTo>
                    <a:pt x="1000" y="310"/>
                    <a:pt x="1000" y="1"/>
                    <a:pt x="81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794" name="Google Shape;10457;p63"/>
            <p:cNvSpPr/>
            <p:nvPr/>
          </p:nvSpPr>
          <p:spPr>
            <a:xfrm>
              <a:off x="894600" y="2475000"/>
              <a:ext cx="67680" cy="165600"/>
            </a:xfrm>
            <a:custGeom>
              <a:avLst/>
              <a:gdLst>
                <a:gd name="textAreaLeft" fmla="*/ 0 w 67680"/>
                <a:gd name="textAreaRight" fmla="*/ 69480 w 67680"/>
                <a:gd name="textAreaTop" fmla="*/ 0 h 165600"/>
                <a:gd name="textAreaBottom" fmla="*/ 167400 h 165600"/>
              </a:gdLst>
              <a:ahLst/>
              <a:rect l="textAreaLeft" t="textAreaTop" r="textAreaRight" b="textAreaBottom"/>
              <a:pathLst>
                <a:path w="2180" h="5263">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9795" name="Google Shape;10458;p63"/>
            <p:cNvSpPr/>
            <p:nvPr/>
          </p:nvSpPr>
          <p:spPr>
            <a:xfrm>
              <a:off x="1002240" y="2474280"/>
              <a:ext cx="67680" cy="166320"/>
            </a:xfrm>
            <a:custGeom>
              <a:avLst/>
              <a:gdLst>
                <a:gd name="textAreaLeft" fmla="*/ 0 w 67680"/>
                <a:gd name="textAreaRight" fmla="*/ 69480 w 67680"/>
                <a:gd name="textAreaTop" fmla="*/ 0 h 166320"/>
                <a:gd name="textAreaBottom" fmla="*/ 168120 h 166320"/>
              </a:gdLst>
              <a:ahLst/>
              <a:rect l="textAreaLeft" t="textAreaTop" r="textAreaRight" b="textAreaBottom"/>
              <a:pathLst>
                <a:path w="2180" h="5287">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w="0">
              <a:noFill/>
            </a:ln>
          </p:spPr>
          <p:style>
            <a:lnRef idx="0"/>
            <a:fillRef idx="0"/>
            <a:effectRef idx="0"/>
            <a:fontRef idx="minor"/>
          </p:style>
          <p:txBody>
            <a:bodyPr lIns="90000" rIns="90000" tIns="83880" bIns="83880" anchor="ctr">
              <a:noAutofit/>
            </a:bodyPr>
            <a:p>
              <a:pPr>
                <a:lnSpc>
                  <a:spcPct val="100000"/>
                </a:lnSpc>
                <a:tabLst>
                  <a:tab algn="l" pos="0"/>
                </a:tabLst>
              </a:pPr>
              <a:endParaRPr b="0" lang="en-US" sz="1400" spc="-1" strike="noStrike">
                <a:solidFill>
                  <a:srgbClr val="ffffff"/>
                </a:solidFill>
                <a:latin typeface="Arial"/>
              </a:endParaRPr>
            </a:p>
          </p:txBody>
        </p:sp>
        <p:sp>
          <p:nvSpPr>
            <p:cNvPr id="9796" name="Google Shape;10459;p63"/>
            <p:cNvSpPr/>
            <p:nvPr/>
          </p:nvSpPr>
          <p:spPr>
            <a:xfrm>
              <a:off x="1108440" y="2474280"/>
              <a:ext cx="67680" cy="166320"/>
            </a:xfrm>
            <a:custGeom>
              <a:avLst/>
              <a:gdLst>
                <a:gd name="textAreaLeft" fmla="*/ 0 w 67680"/>
                <a:gd name="textAreaRight" fmla="*/ 69480 w 67680"/>
                <a:gd name="textAreaTop" fmla="*/ 0 h 166320"/>
                <a:gd name="textAreaBottom" fmla="*/ 168120 h 166320"/>
              </a:gdLst>
              <a:ahLst/>
              <a:rect l="textAreaLeft" t="textAreaTop" r="textAreaRight" b="textAreaBottom"/>
              <a:pathLst>
                <a:path w="2180" h="5287">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w="0">
              <a:noFill/>
            </a:ln>
          </p:spPr>
          <p:style>
            <a:lnRef idx="0"/>
            <a:fillRef idx="0"/>
            <a:effectRef idx="0"/>
            <a:fontRef idx="minor"/>
          </p:style>
          <p:txBody>
            <a:bodyPr lIns="90000" rIns="90000" tIns="83880" bIns="83880" anchor="ctr">
              <a:noAutofit/>
            </a:bodyPr>
            <a:p>
              <a:pPr>
                <a:lnSpc>
                  <a:spcPct val="100000"/>
                </a:lnSpc>
                <a:tabLst>
                  <a:tab algn="l" pos="0"/>
                </a:tabLst>
              </a:pPr>
              <a:endParaRPr b="0" lang="en-US" sz="1400" spc="-1" strike="noStrike">
                <a:solidFill>
                  <a:srgbClr val="ffffff"/>
                </a:solidFill>
                <a:latin typeface="Arial"/>
              </a:endParaRPr>
            </a:p>
          </p:txBody>
        </p:sp>
        <p:sp>
          <p:nvSpPr>
            <p:cNvPr id="9797" name="Google Shape;10460;p63"/>
            <p:cNvSpPr/>
            <p:nvPr/>
          </p:nvSpPr>
          <p:spPr>
            <a:xfrm>
              <a:off x="1127160" y="2504160"/>
              <a:ext cx="29880" cy="7920"/>
            </a:xfrm>
            <a:custGeom>
              <a:avLst/>
              <a:gdLst>
                <a:gd name="textAreaLeft" fmla="*/ 0 w 29880"/>
                <a:gd name="textAreaRight" fmla="*/ 31680 w 29880"/>
                <a:gd name="textAreaTop" fmla="*/ 0 h 7920"/>
                <a:gd name="textAreaBottom" fmla="*/ 9720 h 7920"/>
              </a:gdLst>
              <a:ahLst/>
              <a:rect l="textAreaLeft" t="textAreaTop" r="textAreaRight" b="textAreaBottom"/>
              <a:pathLst>
                <a:path w="1001" h="310">
                  <a:moveTo>
                    <a:pt x="191" y="0"/>
                  </a:moveTo>
                  <a:cubicBezTo>
                    <a:pt x="0" y="12"/>
                    <a:pt x="0" y="310"/>
                    <a:pt x="191" y="310"/>
                  </a:cubicBezTo>
                  <a:lnTo>
                    <a:pt x="810" y="310"/>
                  </a:lnTo>
                  <a:cubicBezTo>
                    <a:pt x="1000" y="310"/>
                    <a:pt x="1000" y="0"/>
                    <a:pt x="81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798" name="Google Shape;10461;p63"/>
            <p:cNvSpPr/>
            <p:nvPr/>
          </p:nvSpPr>
          <p:spPr>
            <a:xfrm>
              <a:off x="1127160" y="2532960"/>
              <a:ext cx="29880" cy="8280"/>
            </a:xfrm>
            <a:custGeom>
              <a:avLst/>
              <a:gdLst>
                <a:gd name="textAreaLeft" fmla="*/ 0 w 29880"/>
                <a:gd name="textAreaRight" fmla="*/ 31680 w 29880"/>
                <a:gd name="textAreaTop" fmla="*/ 0 h 8280"/>
                <a:gd name="textAreaBottom" fmla="*/ 10080 h 8280"/>
              </a:gdLst>
              <a:ahLst/>
              <a:rect l="textAreaLeft" t="textAreaTop" r="textAreaRight" b="textAreaBottom"/>
              <a:pathLst>
                <a:path w="1001" h="322">
                  <a:moveTo>
                    <a:pt x="191" y="0"/>
                  </a:moveTo>
                  <a:cubicBezTo>
                    <a:pt x="0" y="24"/>
                    <a:pt x="0" y="322"/>
                    <a:pt x="191" y="322"/>
                  </a:cubicBezTo>
                  <a:lnTo>
                    <a:pt x="810" y="322"/>
                  </a:lnTo>
                  <a:cubicBezTo>
                    <a:pt x="1000" y="322"/>
                    <a:pt x="1000" y="0"/>
                    <a:pt x="81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799" name="Google Shape;10462;p63"/>
            <p:cNvSpPr/>
            <p:nvPr/>
          </p:nvSpPr>
          <p:spPr>
            <a:xfrm>
              <a:off x="1127160" y="2562120"/>
              <a:ext cx="29880" cy="7920"/>
            </a:xfrm>
            <a:custGeom>
              <a:avLst/>
              <a:gdLst>
                <a:gd name="textAreaLeft" fmla="*/ 0 w 29880"/>
                <a:gd name="textAreaRight" fmla="*/ 31680 w 29880"/>
                <a:gd name="textAreaTop" fmla="*/ 0 h 7920"/>
                <a:gd name="textAreaBottom" fmla="*/ 9720 h 7920"/>
              </a:gdLst>
              <a:ahLst/>
              <a:rect l="textAreaLeft" t="textAreaTop" r="textAreaRight" b="textAreaBottom"/>
              <a:pathLst>
                <a:path w="1001" h="311">
                  <a:moveTo>
                    <a:pt x="191" y="1"/>
                  </a:moveTo>
                  <a:cubicBezTo>
                    <a:pt x="0" y="13"/>
                    <a:pt x="0" y="310"/>
                    <a:pt x="191" y="310"/>
                  </a:cubicBezTo>
                  <a:lnTo>
                    <a:pt x="810" y="310"/>
                  </a:lnTo>
                  <a:cubicBezTo>
                    <a:pt x="1000" y="310"/>
                    <a:pt x="1000" y="1"/>
                    <a:pt x="81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800" name="Google Shape;10463;p63"/>
            <p:cNvSpPr/>
            <p:nvPr/>
          </p:nvSpPr>
          <p:spPr>
            <a:xfrm>
              <a:off x="1020600" y="2504160"/>
              <a:ext cx="30600" cy="7920"/>
            </a:xfrm>
            <a:custGeom>
              <a:avLst/>
              <a:gdLst>
                <a:gd name="textAreaLeft" fmla="*/ 0 w 30600"/>
                <a:gd name="textAreaRight" fmla="*/ 32400 w 30600"/>
                <a:gd name="textAreaTop" fmla="*/ 0 h 7920"/>
                <a:gd name="textAreaBottom" fmla="*/ 9720 h 7920"/>
              </a:gdLst>
              <a:ahLst/>
              <a:rect l="textAreaLeft" t="textAreaTop" r="textAreaRight" b="textAreaBottom"/>
              <a:pathLst>
                <a:path w="1013" h="310">
                  <a:moveTo>
                    <a:pt x="203" y="0"/>
                  </a:moveTo>
                  <a:cubicBezTo>
                    <a:pt x="1" y="12"/>
                    <a:pt x="1" y="310"/>
                    <a:pt x="203" y="310"/>
                  </a:cubicBezTo>
                  <a:lnTo>
                    <a:pt x="822" y="310"/>
                  </a:lnTo>
                  <a:cubicBezTo>
                    <a:pt x="1013" y="310"/>
                    <a:pt x="1013" y="0"/>
                    <a:pt x="822"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9801" name="Google Shape;10464;p63"/>
            <p:cNvSpPr/>
            <p:nvPr/>
          </p:nvSpPr>
          <p:spPr>
            <a:xfrm>
              <a:off x="1020600" y="2532960"/>
              <a:ext cx="30600" cy="8280"/>
            </a:xfrm>
            <a:custGeom>
              <a:avLst/>
              <a:gdLst>
                <a:gd name="textAreaLeft" fmla="*/ 0 w 30600"/>
                <a:gd name="textAreaRight" fmla="*/ 32400 w 30600"/>
                <a:gd name="textAreaTop" fmla="*/ 0 h 8280"/>
                <a:gd name="textAreaBottom" fmla="*/ 10080 h 8280"/>
              </a:gdLst>
              <a:ahLst/>
              <a:rect l="textAreaLeft" t="textAreaTop" r="textAreaRight" b="textAreaBottom"/>
              <a:pathLst>
                <a:path w="1013" h="322">
                  <a:moveTo>
                    <a:pt x="203" y="0"/>
                  </a:moveTo>
                  <a:cubicBezTo>
                    <a:pt x="1" y="24"/>
                    <a:pt x="1" y="322"/>
                    <a:pt x="203" y="322"/>
                  </a:cubicBezTo>
                  <a:lnTo>
                    <a:pt x="822" y="322"/>
                  </a:lnTo>
                  <a:cubicBezTo>
                    <a:pt x="1013" y="322"/>
                    <a:pt x="1013" y="0"/>
                    <a:pt x="82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02" name="Google Shape;10465;p63"/>
            <p:cNvSpPr/>
            <p:nvPr/>
          </p:nvSpPr>
          <p:spPr>
            <a:xfrm>
              <a:off x="1020600" y="2562120"/>
              <a:ext cx="30600" cy="7920"/>
            </a:xfrm>
            <a:custGeom>
              <a:avLst/>
              <a:gdLst>
                <a:gd name="textAreaLeft" fmla="*/ 0 w 30600"/>
                <a:gd name="textAreaRight" fmla="*/ 32400 w 30600"/>
                <a:gd name="textAreaTop" fmla="*/ 0 h 7920"/>
                <a:gd name="textAreaBottom" fmla="*/ 9720 h 7920"/>
              </a:gdLst>
              <a:ahLst/>
              <a:rect l="textAreaLeft" t="textAreaTop" r="textAreaRight" b="textAreaBottom"/>
              <a:pathLst>
                <a:path w="1013" h="311">
                  <a:moveTo>
                    <a:pt x="203" y="1"/>
                  </a:moveTo>
                  <a:cubicBezTo>
                    <a:pt x="1" y="13"/>
                    <a:pt x="1" y="310"/>
                    <a:pt x="203" y="310"/>
                  </a:cubicBezTo>
                  <a:lnTo>
                    <a:pt x="822" y="310"/>
                  </a:lnTo>
                  <a:cubicBezTo>
                    <a:pt x="1013" y="310"/>
                    <a:pt x="1013" y="1"/>
                    <a:pt x="822"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03" name="Google Shape;10466;p63"/>
          <p:cNvGrpSpPr/>
          <p:nvPr/>
        </p:nvGrpSpPr>
        <p:grpSpPr>
          <a:xfrm>
            <a:off x="6644880" y="2456280"/>
            <a:ext cx="369720" cy="277200"/>
            <a:chOff x="6644880" y="2456280"/>
            <a:chExt cx="369720" cy="277200"/>
          </a:xfrm>
        </p:grpSpPr>
        <p:sp>
          <p:nvSpPr>
            <p:cNvPr id="9804" name="Google Shape;10467;p63"/>
            <p:cNvSpPr/>
            <p:nvPr/>
          </p:nvSpPr>
          <p:spPr>
            <a:xfrm>
              <a:off x="6644880" y="2456280"/>
              <a:ext cx="369720" cy="201240"/>
            </a:xfrm>
            <a:custGeom>
              <a:avLst/>
              <a:gdLst>
                <a:gd name="textAreaLeft" fmla="*/ 0 w 369720"/>
                <a:gd name="textAreaRight" fmla="*/ 371520 w 369720"/>
                <a:gd name="textAreaTop" fmla="*/ 0 h 201240"/>
                <a:gd name="textAreaBottom" fmla="*/ 203040 h 201240"/>
              </a:gdLst>
              <a:ahLst/>
              <a:rect l="textAreaLeft" t="textAreaTop" r="textAreaRight" b="textAreaBottom"/>
              <a:pathLst>
                <a:path w="11669" h="6382">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05" name="Google Shape;10468;p63"/>
            <p:cNvSpPr/>
            <p:nvPr/>
          </p:nvSpPr>
          <p:spPr>
            <a:xfrm>
              <a:off x="6761520" y="2549160"/>
              <a:ext cx="137880" cy="184320"/>
            </a:xfrm>
            <a:custGeom>
              <a:avLst/>
              <a:gdLst>
                <a:gd name="textAreaLeft" fmla="*/ 0 w 137880"/>
                <a:gd name="textAreaRight" fmla="*/ 139680 w 137880"/>
                <a:gd name="textAreaTop" fmla="*/ 0 h 184320"/>
                <a:gd name="textAreaBottom" fmla="*/ 186120 h 184320"/>
              </a:gdLst>
              <a:ahLst/>
              <a:rect l="textAreaLeft" t="textAreaTop" r="textAreaRight" b="textAreaBottom"/>
              <a:pathLst>
                <a:path w="4394" h="5846">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06" name="Google Shape;10469;p63"/>
            <p:cNvSpPr/>
            <p:nvPr/>
          </p:nvSpPr>
          <p:spPr>
            <a:xfrm>
              <a:off x="6802200" y="2625480"/>
              <a:ext cx="56880" cy="73800"/>
            </a:xfrm>
            <a:custGeom>
              <a:avLst/>
              <a:gdLst>
                <a:gd name="textAreaLeft" fmla="*/ 0 w 56880"/>
                <a:gd name="textAreaRight" fmla="*/ 58680 w 56880"/>
                <a:gd name="textAreaTop" fmla="*/ 0 h 73800"/>
                <a:gd name="textAreaBottom" fmla="*/ 75600 h 73800"/>
              </a:gdLst>
              <a:ahLst/>
              <a:rect l="textAreaLeft" t="textAreaTop" r="textAreaRight" b="textAreaBottom"/>
              <a:pathLst>
                <a:path w="1846" h="237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9807" name="Google Shape;10470;p63"/>
            <p:cNvSpPr/>
            <p:nvPr/>
          </p:nvSpPr>
          <p:spPr>
            <a:xfrm>
              <a:off x="6802200" y="2480760"/>
              <a:ext cx="45360" cy="31320"/>
            </a:xfrm>
            <a:custGeom>
              <a:avLst/>
              <a:gdLst>
                <a:gd name="textAreaLeft" fmla="*/ 0 w 45360"/>
                <a:gd name="textAreaRight" fmla="*/ 47160 w 45360"/>
                <a:gd name="textAreaTop" fmla="*/ 0 h 31320"/>
                <a:gd name="textAreaBottom" fmla="*/ 33120 h 31320"/>
              </a:gdLst>
              <a:ahLst/>
              <a:rect l="textAreaLeft" t="textAreaTop" r="textAreaRight" b="textAreaBottom"/>
              <a:pathLst>
                <a:path w="1477" h="1041">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808" name="Google Shape;10471;p63"/>
            <p:cNvSpPr/>
            <p:nvPr/>
          </p:nvSpPr>
          <p:spPr>
            <a:xfrm>
              <a:off x="6895440" y="2517120"/>
              <a:ext cx="34920" cy="30240"/>
            </a:xfrm>
            <a:custGeom>
              <a:avLst/>
              <a:gdLst>
                <a:gd name="textAreaLeft" fmla="*/ 0 w 34920"/>
                <a:gd name="textAreaRight" fmla="*/ 36720 w 34920"/>
                <a:gd name="textAreaTop" fmla="*/ 0 h 30240"/>
                <a:gd name="textAreaBottom" fmla="*/ 32040 h 30240"/>
              </a:gdLst>
              <a:ahLst/>
              <a:rect l="textAreaLeft" t="textAreaTop" r="textAreaRight" b="textAreaBottom"/>
              <a:pathLst>
                <a:path w="1156" h="1009">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09" name="Google Shape;10472;p63"/>
          <p:cNvGrpSpPr/>
          <p:nvPr/>
        </p:nvGrpSpPr>
        <p:grpSpPr>
          <a:xfrm>
            <a:off x="5388840" y="2414520"/>
            <a:ext cx="258480" cy="360360"/>
            <a:chOff x="5388840" y="2414520"/>
            <a:chExt cx="258480" cy="360360"/>
          </a:xfrm>
        </p:grpSpPr>
        <p:sp>
          <p:nvSpPr>
            <p:cNvPr id="9810" name="Google Shape;10473;p63"/>
            <p:cNvSpPr/>
            <p:nvPr/>
          </p:nvSpPr>
          <p:spPr>
            <a:xfrm>
              <a:off x="5388840" y="2414520"/>
              <a:ext cx="258480" cy="360360"/>
            </a:xfrm>
            <a:custGeom>
              <a:avLst/>
              <a:gdLst>
                <a:gd name="textAreaLeft" fmla="*/ 0 w 258480"/>
                <a:gd name="textAreaRight" fmla="*/ 260280 w 258480"/>
                <a:gd name="textAreaTop" fmla="*/ 0 h 360360"/>
                <a:gd name="textAreaBottom" fmla="*/ 362160 h 360360"/>
              </a:gdLst>
              <a:ahLst/>
              <a:rect l="textAreaLeft" t="textAreaTop" r="textAreaRight" b="textAreaBottom"/>
              <a:pathLst>
                <a:path w="8180" h="11383">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11" name="Google Shape;10474;p63"/>
            <p:cNvSpPr/>
            <p:nvPr/>
          </p:nvSpPr>
          <p:spPr>
            <a:xfrm>
              <a:off x="5513400" y="2437560"/>
              <a:ext cx="8280" cy="8640"/>
            </a:xfrm>
            <a:custGeom>
              <a:avLst/>
              <a:gdLst>
                <a:gd name="textAreaLeft" fmla="*/ 0 w 8280"/>
                <a:gd name="textAreaRight" fmla="*/ 10080 w 8280"/>
                <a:gd name="textAreaTop" fmla="*/ 0 h 8640"/>
                <a:gd name="textAreaBottom" fmla="*/ 10440 h 8640"/>
              </a:gdLst>
              <a:ahLst/>
              <a:rect l="textAreaLeft" t="textAreaTop" r="textAreaRight" b="textAreaBottom"/>
              <a:pathLst>
                <a:path w="322" h="323">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12" name="Google Shape;10475;p63"/>
            <p:cNvSpPr/>
            <p:nvPr/>
          </p:nvSpPr>
          <p:spPr>
            <a:xfrm>
              <a:off x="5411160" y="2460240"/>
              <a:ext cx="212760" cy="281160"/>
            </a:xfrm>
            <a:custGeom>
              <a:avLst/>
              <a:gdLst>
                <a:gd name="textAreaLeft" fmla="*/ 0 w 212760"/>
                <a:gd name="textAreaRight" fmla="*/ 214560 w 212760"/>
                <a:gd name="textAreaTop" fmla="*/ 0 h 281160"/>
                <a:gd name="textAreaBottom" fmla="*/ 282960 h 281160"/>
              </a:gdLst>
              <a:ahLst/>
              <a:rect l="textAreaLeft" t="textAreaTop" r="textAreaRight" b="textAreaBottom"/>
              <a:pathLst>
                <a:path w="6740" h="8895">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13" name="Google Shape;10476;p63"/>
            <p:cNvSpPr/>
            <p:nvPr/>
          </p:nvSpPr>
          <p:spPr>
            <a:xfrm>
              <a:off x="5439960" y="2488680"/>
              <a:ext cx="77040" cy="104760"/>
            </a:xfrm>
            <a:custGeom>
              <a:avLst/>
              <a:gdLst>
                <a:gd name="textAreaLeft" fmla="*/ 0 w 77040"/>
                <a:gd name="textAreaRight" fmla="*/ 78840 w 77040"/>
                <a:gd name="textAreaTop" fmla="*/ 0 h 104760"/>
                <a:gd name="textAreaBottom" fmla="*/ 106560 h 104760"/>
              </a:gdLst>
              <a:ahLst/>
              <a:rect l="textAreaLeft" t="textAreaTop" r="textAreaRight" b="textAreaBottom"/>
              <a:pathLst>
                <a:path w="2477" h="3346">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9814" name="Google Shape;10477;p63"/>
            <p:cNvSpPr/>
            <p:nvPr/>
          </p:nvSpPr>
          <p:spPr>
            <a:xfrm>
              <a:off x="5529960" y="2494080"/>
              <a:ext cx="65880" cy="31320"/>
            </a:xfrm>
            <a:custGeom>
              <a:avLst/>
              <a:gdLst>
                <a:gd name="textAreaLeft" fmla="*/ 0 w 65880"/>
                <a:gd name="textAreaRight" fmla="*/ 67680 w 65880"/>
                <a:gd name="textAreaTop" fmla="*/ 0 h 31320"/>
                <a:gd name="textAreaBottom" fmla="*/ 33120 h 31320"/>
              </a:gdLst>
              <a:ahLst/>
              <a:rect l="textAreaLeft" t="textAreaTop" r="textAreaRight" b="textAreaBottom"/>
              <a:pathLst>
                <a:path w="2132" h="1037">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815" name="Google Shape;10478;p63"/>
            <p:cNvSpPr/>
            <p:nvPr/>
          </p:nvSpPr>
          <p:spPr>
            <a:xfrm>
              <a:off x="5529960" y="2539800"/>
              <a:ext cx="65160" cy="8280"/>
            </a:xfrm>
            <a:custGeom>
              <a:avLst/>
              <a:gdLst>
                <a:gd name="textAreaLeft" fmla="*/ 0 w 65160"/>
                <a:gd name="textAreaRight" fmla="*/ 66960 w 65160"/>
                <a:gd name="textAreaTop" fmla="*/ 0 h 8280"/>
                <a:gd name="textAreaBottom" fmla="*/ 10080 h 8280"/>
              </a:gdLst>
              <a:ahLst/>
              <a:rect l="textAreaLeft" t="textAreaTop" r="textAreaRight" b="textAreaBottom"/>
              <a:pathLst>
                <a:path w="2108" h="322">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16" name="Google Shape;10479;p63"/>
            <p:cNvSpPr/>
            <p:nvPr/>
          </p:nvSpPr>
          <p:spPr>
            <a:xfrm>
              <a:off x="5529960" y="2562480"/>
              <a:ext cx="31320" cy="8640"/>
            </a:xfrm>
            <a:custGeom>
              <a:avLst/>
              <a:gdLst>
                <a:gd name="textAreaLeft" fmla="*/ 0 w 31320"/>
                <a:gd name="textAreaRight" fmla="*/ 33120 w 31320"/>
                <a:gd name="textAreaTop" fmla="*/ 0 h 8640"/>
                <a:gd name="textAreaBottom" fmla="*/ 10440 h 8640"/>
              </a:gdLst>
              <a:ahLst/>
              <a:rect l="textAreaLeft" t="textAreaTop" r="textAreaRight" b="textAreaBottom"/>
              <a:pathLst>
                <a:path w="1036" h="323">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17" name="Google Shape;10480;p63"/>
            <p:cNvSpPr/>
            <p:nvPr/>
          </p:nvSpPr>
          <p:spPr>
            <a:xfrm>
              <a:off x="5439600" y="2607480"/>
              <a:ext cx="156600" cy="8640"/>
            </a:xfrm>
            <a:custGeom>
              <a:avLst/>
              <a:gdLst>
                <a:gd name="textAreaLeft" fmla="*/ 0 w 156600"/>
                <a:gd name="textAreaRight" fmla="*/ 158400 w 156600"/>
                <a:gd name="textAreaTop" fmla="*/ 0 h 8640"/>
                <a:gd name="textAreaBottom" fmla="*/ 10440 h 8640"/>
              </a:gdLst>
              <a:ahLst/>
              <a:rect l="textAreaLeft" t="textAreaTop" r="textAreaRight" b="textAreaBottom"/>
              <a:pathLst>
                <a:path w="4978" h="323">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18" name="Google Shape;10481;p63"/>
            <p:cNvSpPr/>
            <p:nvPr/>
          </p:nvSpPr>
          <p:spPr>
            <a:xfrm>
              <a:off x="5439600" y="263016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2" h="323">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19" name="Google Shape;10482;p63"/>
            <p:cNvSpPr/>
            <p:nvPr/>
          </p:nvSpPr>
          <p:spPr>
            <a:xfrm>
              <a:off x="5439600" y="2698560"/>
              <a:ext cx="20160" cy="8280"/>
            </a:xfrm>
            <a:custGeom>
              <a:avLst/>
              <a:gdLst>
                <a:gd name="textAreaLeft" fmla="*/ 0 w 20160"/>
                <a:gd name="textAreaRight" fmla="*/ 21960 w 20160"/>
                <a:gd name="textAreaTop" fmla="*/ 0 h 8280"/>
                <a:gd name="textAreaBottom" fmla="*/ 10080 h 8280"/>
              </a:gdLst>
              <a:ahLst/>
              <a:rect l="textAreaLeft" t="textAreaTop" r="textAreaRight" b="textAreaBottom"/>
              <a:pathLst>
                <a:path w="692" h="32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0" name="Google Shape;10483;p63"/>
            <p:cNvSpPr/>
            <p:nvPr/>
          </p:nvSpPr>
          <p:spPr>
            <a:xfrm>
              <a:off x="5439600" y="267588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2" h="323">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1" name="Google Shape;10484;p63"/>
            <p:cNvSpPr/>
            <p:nvPr/>
          </p:nvSpPr>
          <p:spPr>
            <a:xfrm>
              <a:off x="5439600" y="2652840"/>
              <a:ext cx="20160" cy="8280"/>
            </a:xfrm>
            <a:custGeom>
              <a:avLst/>
              <a:gdLst>
                <a:gd name="textAreaLeft" fmla="*/ 0 w 20160"/>
                <a:gd name="textAreaRight" fmla="*/ 21960 w 20160"/>
                <a:gd name="textAreaTop" fmla="*/ 0 h 8280"/>
                <a:gd name="textAreaBottom" fmla="*/ 10080 h 8280"/>
              </a:gdLst>
              <a:ahLst/>
              <a:rect l="textAreaLeft" t="textAreaTop" r="textAreaRight" b="textAreaBottom"/>
              <a:pathLst>
                <a:path w="692" h="32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2" name="Google Shape;10485;p63"/>
            <p:cNvSpPr/>
            <p:nvPr/>
          </p:nvSpPr>
          <p:spPr>
            <a:xfrm>
              <a:off x="5473800" y="2630160"/>
              <a:ext cx="42840" cy="8640"/>
            </a:xfrm>
            <a:custGeom>
              <a:avLst/>
              <a:gdLst>
                <a:gd name="textAreaLeft" fmla="*/ 0 w 42840"/>
                <a:gd name="textAreaRight" fmla="*/ 44640 w 42840"/>
                <a:gd name="textAreaTop" fmla="*/ 0 h 8640"/>
                <a:gd name="textAreaBottom" fmla="*/ 10440 h 8640"/>
              </a:gdLst>
              <a:ahLst/>
              <a:rect l="textAreaLeft" t="textAreaTop" r="textAreaRight" b="textAreaBottom"/>
              <a:pathLst>
                <a:path w="1405" h="323">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3" name="Google Shape;10486;p63"/>
            <p:cNvSpPr/>
            <p:nvPr/>
          </p:nvSpPr>
          <p:spPr>
            <a:xfrm>
              <a:off x="5473800" y="2698560"/>
              <a:ext cx="65520" cy="8280"/>
            </a:xfrm>
            <a:custGeom>
              <a:avLst/>
              <a:gdLst>
                <a:gd name="textAreaLeft" fmla="*/ 0 w 65520"/>
                <a:gd name="textAreaRight" fmla="*/ 67320 w 65520"/>
                <a:gd name="textAreaTop" fmla="*/ 0 h 8280"/>
                <a:gd name="textAreaBottom" fmla="*/ 10080 h 8280"/>
              </a:gdLst>
              <a:ahLst/>
              <a:rect l="textAreaLeft" t="textAreaTop" r="textAreaRight" b="textAreaBottom"/>
              <a:pathLst>
                <a:path w="2120" h="322">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4" name="Google Shape;10487;p63"/>
            <p:cNvSpPr/>
            <p:nvPr/>
          </p:nvSpPr>
          <p:spPr>
            <a:xfrm>
              <a:off x="5473800" y="2675880"/>
              <a:ext cx="42840" cy="8640"/>
            </a:xfrm>
            <a:custGeom>
              <a:avLst/>
              <a:gdLst>
                <a:gd name="textAreaLeft" fmla="*/ 0 w 42840"/>
                <a:gd name="textAreaRight" fmla="*/ 44640 w 42840"/>
                <a:gd name="textAreaTop" fmla="*/ 0 h 8640"/>
                <a:gd name="textAreaBottom" fmla="*/ 10440 h 8640"/>
              </a:gdLst>
              <a:ahLst/>
              <a:rect l="textAreaLeft" t="textAreaTop" r="textAreaRight" b="textAreaBottom"/>
              <a:pathLst>
                <a:path w="1405" h="323">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5" name="Google Shape;10488;p63"/>
            <p:cNvSpPr/>
            <p:nvPr/>
          </p:nvSpPr>
          <p:spPr>
            <a:xfrm>
              <a:off x="5473800" y="2652840"/>
              <a:ext cx="65520" cy="8280"/>
            </a:xfrm>
            <a:custGeom>
              <a:avLst/>
              <a:gdLst>
                <a:gd name="textAreaLeft" fmla="*/ 0 w 65520"/>
                <a:gd name="textAreaRight" fmla="*/ 67320 w 65520"/>
                <a:gd name="textAreaTop" fmla="*/ 0 h 8280"/>
                <a:gd name="textAreaBottom" fmla="*/ 10080 h 8280"/>
              </a:gdLst>
              <a:ahLst/>
              <a:rect l="textAreaLeft" t="textAreaTop" r="textAreaRight" b="textAreaBottom"/>
              <a:pathLst>
                <a:path w="2120" h="322">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6" name="Google Shape;10489;p63"/>
            <p:cNvSpPr/>
            <p:nvPr/>
          </p:nvSpPr>
          <p:spPr>
            <a:xfrm>
              <a:off x="5558400" y="2652840"/>
              <a:ext cx="37800" cy="8280"/>
            </a:xfrm>
            <a:custGeom>
              <a:avLst/>
              <a:gdLst>
                <a:gd name="textAreaLeft" fmla="*/ 0 w 37800"/>
                <a:gd name="textAreaRight" fmla="*/ 39600 w 37800"/>
                <a:gd name="textAreaTop" fmla="*/ 0 h 8280"/>
                <a:gd name="textAreaBottom" fmla="*/ 10080 h 8280"/>
              </a:gdLst>
              <a:ahLst/>
              <a:rect l="textAreaLeft" t="textAreaTop" r="textAreaRight" b="textAreaBottom"/>
              <a:pathLst>
                <a:path w="1239" h="322">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7" name="Google Shape;10490;p63"/>
            <p:cNvSpPr/>
            <p:nvPr/>
          </p:nvSpPr>
          <p:spPr>
            <a:xfrm>
              <a:off x="5558400" y="2630160"/>
              <a:ext cx="37800" cy="8640"/>
            </a:xfrm>
            <a:custGeom>
              <a:avLst/>
              <a:gdLst>
                <a:gd name="textAreaLeft" fmla="*/ 0 w 37800"/>
                <a:gd name="textAreaRight" fmla="*/ 39600 w 37800"/>
                <a:gd name="textAreaTop" fmla="*/ 0 h 8640"/>
                <a:gd name="textAreaBottom" fmla="*/ 10440 h 8640"/>
              </a:gdLst>
              <a:ahLst/>
              <a:rect l="textAreaLeft" t="textAreaTop" r="textAreaRight" b="textAreaBottom"/>
              <a:pathLst>
                <a:path w="1239" h="323">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8" name="Google Shape;10491;p63"/>
            <p:cNvSpPr/>
            <p:nvPr/>
          </p:nvSpPr>
          <p:spPr>
            <a:xfrm>
              <a:off x="5558400" y="2675880"/>
              <a:ext cx="37800" cy="8640"/>
            </a:xfrm>
            <a:custGeom>
              <a:avLst/>
              <a:gdLst>
                <a:gd name="textAreaLeft" fmla="*/ 0 w 37800"/>
                <a:gd name="textAreaRight" fmla="*/ 39600 w 37800"/>
                <a:gd name="textAreaTop" fmla="*/ 0 h 8640"/>
                <a:gd name="textAreaBottom" fmla="*/ 10440 h 8640"/>
              </a:gdLst>
              <a:ahLst/>
              <a:rect l="textAreaLeft" t="textAreaTop" r="textAreaRight" b="textAreaBottom"/>
              <a:pathLst>
                <a:path w="1239" h="323">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29" name="Google Shape;10492;p63"/>
            <p:cNvSpPr/>
            <p:nvPr/>
          </p:nvSpPr>
          <p:spPr>
            <a:xfrm>
              <a:off x="5558400" y="2698560"/>
              <a:ext cx="37800" cy="8280"/>
            </a:xfrm>
            <a:custGeom>
              <a:avLst/>
              <a:gdLst>
                <a:gd name="textAreaLeft" fmla="*/ 0 w 37800"/>
                <a:gd name="textAreaRight" fmla="*/ 39600 w 37800"/>
                <a:gd name="textAreaTop" fmla="*/ 0 h 8280"/>
                <a:gd name="textAreaBottom" fmla="*/ 10080 h 8280"/>
              </a:gdLst>
              <a:ahLst/>
              <a:rect l="textAreaLeft" t="textAreaTop" r="textAreaRight" b="textAreaBottom"/>
              <a:pathLst>
                <a:path w="1239" h="322">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30" name="Google Shape;10493;p63"/>
          <p:cNvGrpSpPr/>
          <p:nvPr/>
        </p:nvGrpSpPr>
        <p:grpSpPr>
          <a:xfrm>
            <a:off x="3567240" y="2905920"/>
            <a:ext cx="346320" cy="338400"/>
            <a:chOff x="3567240" y="2905920"/>
            <a:chExt cx="346320" cy="338400"/>
          </a:xfrm>
        </p:grpSpPr>
        <p:sp>
          <p:nvSpPr>
            <p:cNvPr id="9831" name="Google Shape;10494;p63"/>
            <p:cNvSpPr/>
            <p:nvPr/>
          </p:nvSpPr>
          <p:spPr>
            <a:xfrm>
              <a:off x="3567240" y="2905920"/>
              <a:ext cx="346320" cy="338400"/>
            </a:xfrm>
            <a:custGeom>
              <a:avLst/>
              <a:gdLst>
                <a:gd name="textAreaLeft" fmla="*/ 0 w 346320"/>
                <a:gd name="textAreaRight" fmla="*/ 348120 w 346320"/>
                <a:gd name="textAreaTop" fmla="*/ 0 h 338400"/>
                <a:gd name="textAreaBottom" fmla="*/ 340200 h 338400"/>
              </a:gdLst>
              <a:ahLst/>
              <a:rect l="textAreaLeft" t="textAreaTop" r="textAreaRight" b="textAreaBottom"/>
              <a:pathLst>
                <a:path w="10943" h="1069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32" name="Google Shape;10495;p63"/>
            <p:cNvSpPr/>
            <p:nvPr/>
          </p:nvSpPr>
          <p:spPr>
            <a:xfrm>
              <a:off x="3819600" y="3034800"/>
              <a:ext cx="72000" cy="47160"/>
            </a:xfrm>
            <a:custGeom>
              <a:avLst/>
              <a:gdLst>
                <a:gd name="textAreaLeft" fmla="*/ 0 w 72000"/>
                <a:gd name="textAreaRight" fmla="*/ 73800 w 72000"/>
                <a:gd name="textAreaTop" fmla="*/ 0 h 47160"/>
                <a:gd name="textAreaBottom" fmla="*/ 48960 h 47160"/>
              </a:gdLst>
              <a:ahLst/>
              <a:rect l="textAreaLeft" t="textAreaTop" r="textAreaRight" b="textAreaBottom"/>
              <a:pathLst>
                <a:path w="2322" h="1537">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833" name="Google Shape;10496;p63"/>
            <p:cNvSpPr/>
            <p:nvPr/>
          </p:nvSpPr>
          <p:spPr>
            <a:xfrm>
              <a:off x="3728520" y="3036240"/>
              <a:ext cx="65880" cy="43920"/>
            </a:xfrm>
            <a:custGeom>
              <a:avLst/>
              <a:gdLst>
                <a:gd name="textAreaLeft" fmla="*/ 0 w 65880"/>
                <a:gd name="textAreaRight" fmla="*/ 67680 w 65880"/>
                <a:gd name="textAreaTop" fmla="*/ 0 h 43920"/>
                <a:gd name="textAreaBottom" fmla="*/ 45720 h 43920"/>
              </a:gdLst>
              <a:ahLst/>
              <a:rect l="textAreaLeft" t="textAreaTop" r="textAreaRight" b="textAreaBottom"/>
              <a:pathLst>
                <a:path w="2121" h="1442">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9834" name="Google Shape;10497;p63"/>
            <p:cNvSpPr/>
            <p:nvPr/>
          </p:nvSpPr>
          <p:spPr>
            <a:xfrm>
              <a:off x="3724920" y="3091320"/>
              <a:ext cx="169200" cy="28800"/>
            </a:xfrm>
            <a:custGeom>
              <a:avLst/>
              <a:gdLst>
                <a:gd name="textAreaLeft" fmla="*/ 0 w 169200"/>
                <a:gd name="textAreaRight" fmla="*/ 171000 w 169200"/>
                <a:gd name="textAreaTop" fmla="*/ 0 h 28800"/>
                <a:gd name="textAreaBottom" fmla="*/ 30600 h 28800"/>
              </a:gdLst>
              <a:ahLst/>
              <a:rect l="textAreaLeft" t="textAreaTop" r="textAreaRight" b="textAreaBottom"/>
              <a:pathLst>
                <a:path w="5371" h="966">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835" name="Google Shape;10498;p63"/>
            <p:cNvSpPr/>
            <p:nvPr/>
          </p:nvSpPr>
          <p:spPr>
            <a:xfrm>
              <a:off x="3597120" y="2940840"/>
              <a:ext cx="38880" cy="29160"/>
            </a:xfrm>
            <a:custGeom>
              <a:avLst/>
              <a:gdLst>
                <a:gd name="textAreaLeft" fmla="*/ 0 w 38880"/>
                <a:gd name="textAreaRight" fmla="*/ 40680 w 38880"/>
                <a:gd name="textAreaTop" fmla="*/ 0 h 29160"/>
                <a:gd name="textAreaBottom" fmla="*/ 30960 h 29160"/>
              </a:gdLst>
              <a:ahLst/>
              <a:rect l="textAreaLeft" t="textAreaTop" r="textAreaRight" b="textAreaBottom"/>
              <a:pathLst>
                <a:path w="1275" h="972">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36" name="Google Shape;10499;p63"/>
          <p:cNvGrpSpPr/>
          <p:nvPr/>
        </p:nvGrpSpPr>
        <p:grpSpPr>
          <a:xfrm>
            <a:off x="7967160" y="2414880"/>
            <a:ext cx="353880" cy="360360"/>
            <a:chOff x="7967160" y="2414880"/>
            <a:chExt cx="353880" cy="360360"/>
          </a:xfrm>
        </p:grpSpPr>
        <p:sp>
          <p:nvSpPr>
            <p:cNvPr id="9837" name="Google Shape;10500;p63"/>
            <p:cNvSpPr/>
            <p:nvPr/>
          </p:nvSpPr>
          <p:spPr>
            <a:xfrm>
              <a:off x="7967160" y="2584440"/>
              <a:ext cx="110160" cy="190800"/>
            </a:xfrm>
            <a:custGeom>
              <a:avLst/>
              <a:gdLst>
                <a:gd name="textAreaLeft" fmla="*/ 0 w 110160"/>
                <a:gd name="textAreaRight" fmla="*/ 111960 w 110160"/>
                <a:gd name="textAreaTop" fmla="*/ 0 h 190800"/>
                <a:gd name="textAreaBottom" fmla="*/ 192600 h 190800"/>
              </a:gdLst>
              <a:ahLst/>
              <a:rect l="textAreaLeft" t="textAreaTop" r="textAreaRight" b="textAreaBottom"/>
              <a:pathLst>
                <a:path w="3513" h="6049">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38" name="Google Shape;10501;p63"/>
            <p:cNvSpPr/>
            <p:nvPr/>
          </p:nvSpPr>
          <p:spPr>
            <a:xfrm>
              <a:off x="7989480" y="2750760"/>
              <a:ext cx="8640" cy="24480"/>
            </a:xfrm>
            <a:custGeom>
              <a:avLst/>
              <a:gdLst>
                <a:gd name="textAreaLeft" fmla="*/ 0 w 8640"/>
                <a:gd name="textAreaRight" fmla="*/ 10440 w 8640"/>
                <a:gd name="textAreaTop" fmla="*/ 0 h 24480"/>
                <a:gd name="textAreaBottom" fmla="*/ 26280 h 24480"/>
              </a:gdLst>
              <a:ahLst/>
              <a:rect l="textAreaLeft" t="textAreaTop" r="textAreaRight" b="textAreaBottom"/>
              <a:pathLst>
                <a:path w="323" h="822">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839" name="Google Shape;10502;p63"/>
            <p:cNvSpPr/>
            <p:nvPr/>
          </p:nvSpPr>
          <p:spPr>
            <a:xfrm>
              <a:off x="8046000" y="2750760"/>
              <a:ext cx="9000" cy="24480"/>
            </a:xfrm>
            <a:custGeom>
              <a:avLst/>
              <a:gdLst>
                <a:gd name="textAreaLeft" fmla="*/ 0 w 9000"/>
                <a:gd name="textAreaRight" fmla="*/ 10800 w 9000"/>
                <a:gd name="textAreaTop" fmla="*/ 0 h 24480"/>
                <a:gd name="textAreaBottom" fmla="*/ 26280 h 24480"/>
              </a:gdLst>
              <a:ahLst/>
              <a:rect l="textAreaLeft" t="textAreaTop" r="textAreaRight" b="textAreaBottom"/>
              <a:pathLst>
                <a:path w="335" h="822">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840" name="Google Shape;10503;p63"/>
            <p:cNvSpPr/>
            <p:nvPr/>
          </p:nvSpPr>
          <p:spPr>
            <a:xfrm>
              <a:off x="8073360" y="2595960"/>
              <a:ext cx="135000" cy="111240"/>
            </a:xfrm>
            <a:custGeom>
              <a:avLst/>
              <a:gdLst>
                <a:gd name="textAreaLeft" fmla="*/ 0 w 135000"/>
                <a:gd name="textAreaRight" fmla="*/ 136800 w 135000"/>
                <a:gd name="textAreaTop" fmla="*/ 0 h 111240"/>
                <a:gd name="textAreaBottom" fmla="*/ 113040 h 111240"/>
              </a:gdLst>
              <a:ahLst/>
              <a:rect l="textAreaLeft" t="textAreaTop" r="textAreaRight" b="textAreaBottom"/>
              <a:pathLst>
                <a:path w="4300" h="3549">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w="0">
              <a:noFill/>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sp>
          <p:nvSpPr>
            <p:cNvPr id="9841" name="Google Shape;10504;p63"/>
            <p:cNvSpPr/>
            <p:nvPr/>
          </p:nvSpPr>
          <p:spPr>
            <a:xfrm>
              <a:off x="8085240" y="2414880"/>
              <a:ext cx="111240" cy="167400"/>
            </a:xfrm>
            <a:custGeom>
              <a:avLst/>
              <a:gdLst>
                <a:gd name="textAreaLeft" fmla="*/ 0 w 111240"/>
                <a:gd name="textAreaRight" fmla="*/ 113040 w 111240"/>
                <a:gd name="textAreaTop" fmla="*/ 0 h 167400"/>
                <a:gd name="textAreaBottom" fmla="*/ 169200 h 167400"/>
              </a:gdLst>
              <a:ahLst/>
              <a:rect l="textAreaLeft" t="textAreaTop" r="textAreaRight" b="textAreaBottom"/>
              <a:pathLst>
                <a:path w="3549" h="5311">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9842" name="Google Shape;10505;p63"/>
            <p:cNvSpPr/>
            <p:nvPr/>
          </p:nvSpPr>
          <p:spPr>
            <a:xfrm>
              <a:off x="8108280" y="2557440"/>
              <a:ext cx="8280" cy="24480"/>
            </a:xfrm>
            <a:custGeom>
              <a:avLst/>
              <a:gdLst>
                <a:gd name="textAreaLeft" fmla="*/ 0 w 8280"/>
                <a:gd name="textAreaRight" fmla="*/ 10080 w 8280"/>
                <a:gd name="textAreaTop" fmla="*/ 0 h 24480"/>
                <a:gd name="textAreaBottom" fmla="*/ 26280 h 24480"/>
              </a:gdLst>
              <a:ahLst/>
              <a:rect l="textAreaLeft" t="textAreaTop" r="textAreaRight" b="textAreaBottom"/>
              <a:pathLst>
                <a:path w="322" h="823">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843" name="Google Shape;10506;p63"/>
            <p:cNvSpPr/>
            <p:nvPr/>
          </p:nvSpPr>
          <p:spPr>
            <a:xfrm>
              <a:off x="8165160" y="2557440"/>
              <a:ext cx="8280" cy="24480"/>
            </a:xfrm>
            <a:custGeom>
              <a:avLst/>
              <a:gdLst>
                <a:gd name="textAreaLeft" fmla="*/ 0 w 8280"/>
                <a:gd name="textAreaRight" fmla="*/ 10080 w 8280"/>
                <a:gd name="textAreaTop" fmla="*/ 0 h 24480"/>
                <a:gd name="textAreaBottom" fmla="*/ 26280 h 24480"/>
              </a:gdLst>
              <a:ahLst/>
              <a:rect l="textAreaLeft" t="textAreaTop" r="textAreaRight" b="textAreaBottom"/>
              <a:pathLst>
                <a:path w="322" h="823">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844" name="Google Shape;10507;p63"/>
            <p:cNvSpPr/>
            <p:nvPr/>
          </p:nvSpPr>
          <p:spPr>
            <a:xfrm>
              <a:off x="8238600" y="2635920"/>
              <a:ext cx="43560" cy="14040"/>
            </a:xfrm>
            <a:custGeom>
              <a:avLst/>
              <a:gdLst>
                <a:gd name="textAreaLeft" fmla="*/ 0 w 43560"/>
                <a:gd name="textAreaRight" fmla="*/ 45360 w 43560"/>
                <a:gd name="textAreaTop" fmla="*/ 0 h 14040"/>
                <a:gd name="textAreaBottom" fmla="*/ 15840 h 14040"/>
              </a:gdLst>
              <a:ahLst/>
              <a:rect l="textAreaLeft" t="textAreaTop" r="textAreaRight" b="textAreaBottom"/>
              <a:pathLst>
                <a:path w="1429" h="501">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845" name="Google Shape;10508;p63"/>
            <p:cNvSpPr/>
            <p:nvPr/>
          </p:nvSpPr>
          <p:spPr>
            <a:xfrm>
              <a:off x="8199000" y="2607480"/>
              <a:ext cx="122040" cy="167400"/>
            </a:xfrm>
            <a:custGeom>
              <a:avLst/>
              <a:gdLst>
                <a:gd name="textAreaLeft" fmla="*/ 0 w 122040"/>
                <a:gd name="textAreaRight" fmla="*/ 123840 w 122040"/>
                <a:gd name="textAreaTop" fmla="*/ 0 h 167400"/>
                <a:gd name="textAreaBottom" fmla="*/ 169200 h 167400"/>
              </a:gdLst>
              <a:ahLst/>
              <a:rect l="textAreaLeft" t="textAreaTop" r="textAreaRight" b="textAreaBottom"/>
              <a:pathLst>
                <a:path w="3895" h="5311">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9846" name="Google Shape;10509;p63"/>
            <p:cNvSpPr/>
            <p:nvPr/>
          </p:nvSpPr>
          <p:spPr>
            <a:xfrm>
              <a:off x="8222040" y="2743920"/>
              <a:ext cx="8280" cy="31320"/>
            </a:xfrm>
            <a:custGeom>
              <a:avLst/>
              <a:gdLst>
                <a:gd name="textAreaLeft" fmla="*/ 0 w 8280"/>
                <a:gd name="textAreaRight" fmla="*/ 10080 w 8280"/>
                <a:gd name="textAreaTop" fmla="*/ 0 h 31320"/>
                <a:gd name="textAreaBottom" fmla="*/ 33120 h 31320"/>
              </a:gdLst>
              <a:ahLst/>
              <a:rect l="textAreaLeft" t="textAreaTop" r="textAreaRight" b="textAreaBottom"/>
              <a:pathLst>
                <a:path w="322" h="1037">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847" name="Google Shape;10510;p63"/>
            <p:cNvSpPr/>
            <p:nvPr/>
          </p:nvSpPr>
          <p:spPr>
            <a:xfrm>
              <a:off x="8289720" y="2743920"/>
              <a:ext cx="9000" cy="31320"/>
            </a:xfrm>
            <a:custGeom>
              <a:avLst/>
              <a:gdLst>
                <a:gd name="textAreaLeft" fmla="*/ 0 w 9000"/>
                <a:gd name="textAreaRight" fmla="*/ 10800 w 9000"/>
                <a:gd name="textAreaTop" fmla="*/ 0 h 31320"/>
                <a:gd name="textAreaBottom" fmla="*/ 33120 h 31320"/>
              </a:gdLst>
              <a:ahLst/>
              <a:rect l="textAreaLeft" t="textAreaTop" r="textAreaRight" b="textAreaBottom"/>
              <a:pathLst>
                <a:path w="334" h="1037">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48" name="Google Shape;10511;p63"/>
          <p:cNvGrpSpPr/>
          <p:nvPr/>
        </p:nvGrpSpPr>
        <p:grpSpPr>
          <a:xfrm>
            <a:off x="7529400" y="2414520"/>
            <a:ext cx="354240" cy="360720"/>
            <a:chOff x="7529400" y="2414520"/>
            <a:chExt cx="354240" cy="360720"/>
          </a:xfrm>
        </p:grpSpPr>
        <p:sp>
          <p:nvSpPr>
            <p:cNvPr id="9849" name="Google Shape;10512;p63"/>
            <p:cNvSpPr/>
            <p:nvPr/>
          </p:nvSpPr>
          <p:spPr>
            <a:xfrm>
              <a:off x="7687800" y="2442960"/>
              <a:ext cx="43560" cy="14040"/>
            </a:xfrm>
            <a:custGeom>
              <a:avLst/>
              <a:gdLst>
                <a:gd name="textAreaLeft" fmla="*/ 0 w 43560"/>
                <a:gd name="textAreaRight" fmla="*/ 45360 w 43560"/>
                <a:gd name="textAreaTop" fmla="*/ 0 h 14040"/>
                <a:gd name="textAreaBottom" fmla="*/ 15840 h 14040"/>
              </a:gdLst>
              <a:ahLst/>
              <a:rect l="textAreaLeft" t="textAreaTop" r="textAreaRight" b="textAreaBottom"/>
              <a:pathLst>
                <a:path w="1429" h="501">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850" name="Google Shape;10513;p63"/>
            <p:cNvSpPr/>
            <p:nvPr/>
          </p:nvSpPr>
          <p:spPr>
            <a:xfrm>
              <a:off x="7648920" y="2414520"/>
              <a:ext cx="121320" cy="166680"/>
            </a:xfrm>
            <a:custGeom>
              <a:avLst/>
              <a:gdLst>
                <a:gd name="textAreaLeft" fmla="*/ 0 w 121320"/>
                <a:gd name="textAreaRight" fmla="*/ 123120 w 121320"/>
                <a:gd name="textAreaTop" fmla="*/ 0 h 166680"/>
                <a:gd name="textAreaBottom" fmla="*/ 168480 h 166680"/>
              </a:gdLst>
              <a:ahLst/>
              <a:rect l="textAreaLeft" t="textAreaTop" r="textAreaRight" b="textAreaBottom"/>
              <a:pathLst>
                <a:path w="3871" h="5299">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w="0">
              <a:noFill/>
            </a:ln>
          </p:spPr>
          <p:style>
            <a:lnRef idx="0"/>
            <a:fillRef idx="0"/>
            <a:effectRef idx="0"/>
            <a:fontRef idx="minor"/>
          </p:style>
          <p:txBody>
            <a:bodyPr lIns="90000" rIns="90000"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9851" name="Google Shape;10514;p63"/>
            <p:cNvSpPr/>
            <p:nvPr/>
          </p:nvSpPr>
          <p:spPr>
            <a:xfrm>
              <a:off x="7670880" y="2550960"/>
              <a:ext cx="8280" cy="31320"/>
            </a:xfrm>
            <a:custGeom>
              <a:avLst/>
              <a:gdLst>
                <a:gd name="textAreaLeft" fmla="*/ 0 w 8280"/>
                <a:gd name="textAreaRight" fmla="*/ 10080 w 8280"/>
                <a:gd name="textAreaTop" fmla="*/ 0 h 31320"/>
                <a:gd name="textAreaBottom" fmla="*/ 33120 h 31320"/>
              </a:gdLst>
              <a:ahLst/>
              <a:rect l="textAreaLeft" t="textAreaTop" r="textAreaRight" b="textAreaBottom"/>
              <a:pathLst>
                <a:path w="322" h="1037">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852" name="Google Shape;10515;p63"/>
            <p:cNvSpPr/>
            <p:nvPr/>
          </p:nvSpPr>
          <p:spPr>
            <a:xfrm>
              <a:off x="7738920" y="2550960"/>
              <a:ext cx="8640" cy="31320"/>
            </a:xfrm>
            <a:custGeom>
              <a:avLst/>
              <a:gdLst>
                <a:gd name="textAreaLeft" fmla="*/ 0 w 8640"/>
                <a:gd name="textAreaRight" fmla="*/ 10440 w 8640"/>
                <a:gd name="textAreaTop" fmla="*/ 0 h 31320"/>
                <a:gd name="textAreaBottom" fmla="*/ 33120 h 31320"/>
              </a:gdLst>
              <a:ahLst/>
              <a:rect l="textAreaLeft" t="textAreaTop" r="textAreaRight" b="textAreaBottom"/>
              <a:pathLst>
                <a:path w="323" h="1037">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853" name="Google Shape;10516;p63"/>
            <p:cNvSpPr/>
            <p:nvPr/>
          </p:nvSpPr>
          <p:spPr>
            <a:xfrm>
              <a:off x="7568280" y="2635920"/>
              <a:ext cx="43560" cy="14040"/>
            </a:xfrm>
            <a:custGeom>
              <a:avLst/>
              <a:gdLst>
                <a:gd name="textAreaLeft" fmla="*/ 0 w 43560"/>
                <a:gd name="textAreaRight" fmla="*/ 45360 w 43560"/>
                <a:gd name="textAreaTop" fmla="*/ 0 h 14040"/>
                <a:gd name="textAreaBottom" fmla="*/ 15840 h 14040"/>
              </a:gdLst>
              <a:ahLst/>
              <a:rect l="textAreaLeft" t="textAreaTop" r="textAreaRight" b="textAreaBottom"/>
              <a:pathLst>
                <a:path w="1430" h="501">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9854" name="Google Shape;10517;p63"/>
            <p:cNvSpPr/>
            <p:nvPr/>
          </p:nvSpPr>
          <p:spPr>
            <a:xfrm>
              <a:off x="7529400" y="2607840"/>
              <a:ext cx="121320" cy="166680"/>
            </a:xfrm>
            <a:custGeom>
              <a:avLst/>
              <a:gdLst>
                <a:gd name="textAreaLeft" fmla="*/ 0 w 121320"/>
                <a:gd name="textAreaRight" fmla="*/ 123120 w 121320"/>
                <a:gd name="textAreaTop" fmla="*/ 0 h 166680"/>
                <a:gd name="textAreaBottom" fmla="*/ 168480 h 166680"/>
              </a:gdLst>
              <a:ahLst/>
              <a:rect l="textAreaLeft" t="textAreaTop" r="textAreaRight" b="textAreaBottom"/>
              <a:pathLst>
                <a:path w="3870" h="5299">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w="0">
              <a:noFill/>
            </a:ln>
          </p:spPr>
          <p:style>
            <a:lnRef idx="0"/>
            <a:fillRef idx="0"/>
            <a:effectRef idx="0"/>
            <a:fontRef idx="minor"/>
          </p:style>
          <p:txBody>
            <a:bodyPr lIns="90000" rIns="90000"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9855" name="Google Shape;10518;p63"/>
            <p:cNvSpPr/>
            <p:nvPr/>
          </p:nvSpPr>
          <p:spPr>
            <a:xfrm>
              <a:off x="7551720" y="2743920"/>
              <a:ext cx="8640" cy="31320"/>
            </a:xfrm>
            <a:custGeom>
              <a:avLst/>
              <a:gdLst>
                <a:gd name="textAreaLeft" fmla="*/ 0 w 8640"/>
                <a:gd name="textAreaRight" fmla="*/ 10440 w 8640"/>
                <a:gd name="textAreaTop" fmla="*/ 0 h 31320"/>
                <a:gd name="textAreaBottom" fmla="*/ 33120 h 31320"/>
              </a:gdLst>
              <a:ahLst/>
              <a:rect l="textAreaLeft" t="textAreaTop" r="textAreaRight" b="textAreaBottom"/>
              <a:pathLst>
                <a:path w="323" h="1037">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856" name="Google Shape;10519;p63"/>
            <p:cNvSpPr/>
            <p:nvPr/>
          </p:nvSpPr>
          <p:spPr>
            <a:xfrm>
              <a:off x="7619760" y="2743920"/>
              <a:ext cx="8280" cy="31320"/>
            </a:xfrm>
            <a:custGeom>
              <a:avLst/>
              <a:gdLst>
                <a:gd name="textAreaLeft" fmla="*/ 0 w 8280"/>
                <a:gd name="textAreaRight" fmla="*/ 10080 w 8280"/>
                <a:gd name="textAreaTop" fmla="*/ 0 h 31320"/>
                <a:gd name="textAreaBottom" fmla="*/ 33120 h 31320"/>
              </a:gdLst>
              <a:ahLst/>
              <a:rect l="textAreaLeft" t="textAreaTop" r="textAreaRight" b="textAreaBottom"/>
              <a:pathLst>
                <a:path w="322" h="1037">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857" name="Google Shape;10520;p63"/>
            <p:cNvSpPr/>
            <p:nvPr/>
          </p:nvSpPr>
          <p:spPr>
            <a:xfrm>
              <a:off x="7773480" y="2584440"/>
              <a:ext cx="110160" cy="190800"/>
            </a:xfrm>
            <a:custGeom>
              <a:avLst/>
              <a:gdLst>
                <a:gd name="textAreaLeft" fmla="*/ 0 w 110160"/>
                <a:gd name="textAreaRight" fmla="*/ 111960 w 110160"/>
                <a:gd name="textAreaTop" fmla="*/ 0 h 190800"/>
                <a:gd name="textAreaBottom" fmla="*/ 192600 h 190800"/>
              </a:gdLst>
              <a:ahLst/>
              <a:rect l="textAreaLeft" t="textAreaTop" r="textAreaRight" b="textAreaBottom"/>
              <a:pathLst>
                <a:path w="3513" h="6049">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58" name="Google Shape;10521;p63"/>
            <p:cNvSpPr/>
            <p:nvPr/>
          </p:nvSpPr>
          <p:spPr>
            <a:xfrm>
              <a:off x="7795080" y="2750760"/>
              <a:ext cx="9360" cy="24480"/>
            </a:xfrm>
            <a:custGeom>
              <a:avLst/>
              <a:gdLst>
                <a:gd name="textAreaLeft" fmla="*/ 0 w 9360"/>
                <a:gd name="textAreaRight" fmla="*/ 11160 w 9360"/>
                <a:gd name="textAreaTop" fmla="*/ 0 h 24480"/>
                <a:gd name="textAreaBottom" fmla="*/ 26280 h 24480"/>
              </a:gdLst>
              <a:ahLst/>
              <a:rect l="textAreaLeft" t="textAreaTop" r="textAreaRight" b="textAreaBottom"/>
              <a:pathLst>
                <a:path w="346" h="822">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859" name="Google Shape;10522;p63"/>
            <p:cNvSpPr/>
            <p:nvPr/>
          </p:nvSpPr>
          <p:spPr>
            <a:xfrm>
              <a:off x="7851960" y="2750760"/>
              <a:ext cx="9000" cy="24480"/>
            </a:xfrm>
            <a:custGeom>
              <a:avLst/>
              <a:gdLst>
                <a:gd name="textAreaLeft" fmla="*/ 0 w 9000"/>
                <a:gd name="textAreaRight" fmla="*/ 10800 w 9000"/>
                <a:gd name="textAreaTop" fmla="*/ 0 h 24480"/>
                <a:gd name="textAreaBottom" fmla="*/ 26280 h 24480"/>
              </a:gdLst>
              <a:ahLst/>
              <a:rect l="textAreaLeft" t="textAreaTop" r="textAreaRight" b="textAreaBottom"/>
              <a:pathLst>
                <a:path w="335" h="822">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9860" name="Google Shape;10523;p63"/>
            <p:cNvSpPr/>
            <p:nvPr/>
          </p:nvSpPr>
          <p:spPr>
            <a:xfrm>
              <a:off x="7641360" y="2595960"/>
              <a:ext cx="135000" cy="111240"/>
            </a:xfrm>
            <a:custGeom>
              <a:avLst/>
              <a:gdLst>
                <a:gd name="textAreaLeft" fmla="*/ 0 w 135000"/>
                <a:gd name="textAreaRight" fmla="*/ 136800 w 135000"/>
                <a:gd name="textAreaTop" fmla="*/ 0 h 111240"/>
                <a:gd name="textAreaBottom" fmla="*/ 113040 h 111240"/>
              </a:gdLst>
              <a:ahLst/>
              <a:rect l="textAreaLeft" t="textAreaTop" r="textAreaRight" b="textAreaBottom"/>
              <a:pathLst>
                <a:path w="4299" h="3555">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w="0">
              <a:noFill/>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61" name="Google Shape;10524;p63"/>
          <p:cNvGrpSpPr/>
          <p:nvPr/>
        </p:nvGrpSpPr>
        <p:grpSpPr>
          <a:xfrm>
            <a:off x="5733360" y="2431800"/>
            <a:ext cx="444960" cy="325080"/>
            <a:chOff x="5733360" y="2431800"/>
            <a:chExt cx="444960" cy="325080"/>
          </a:xfrm>
        </p:grpSpPr>
        <p:sp>
          <p:nvSpPr>
            <p:cNvPr id="9862" name="Google Shape;10525;p63"/>
            <p:cNvSpPr/>
            <p:nvPr/>
          </p:nvSpPr>
          <p:spPr>
            <a:xfrm>
              <a:off x="6032880" y="2474280"/>
              <a:ext cx="54360" cy="18360"/>
            </a:xfrm>
            <a:custGeom>
              <a:avLst/>
              <a:gdLst>
                <a:gd name="textAreaLeft" fmla="*/ 0 w 54360"/>
                <a:gd name="textAreaRight" fmla="*/ 56160 w 54360"/>
                <a:gd name="textAreaTop" fmla="*/ 0 h 18360"/>
                <a:gd name="textAreaBottom" fmla="*/ 20160 h 18360"/>
              </a:gdLst>
              <a:ahLst/>
              <a:rect l="textAreaLeft" t="textAreaTop" r="textAreaRight" b="textAreaBottom"/>
              <a:pathLst>
                <a:path w="1763" h="632">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9863" name="Google Shape;10526;p63"/>
            <p:cNvSpPr/>
            <p:nvPr/>
          </p:nvSpPr>
          <p:spPr>
            <a:xfrm>
              <a:off x="5733360" y="2431800"/>
              <a:ext cx="444960" cy="325080"/>
            </a:xfrm>
            <a:custGeom>
              <a:avLst/>
              <a:gdLst>
                <a:gd name="textAreaLeft" fmla="*/ 0 w 444960"/>
                <a:gd name="textAreaRight" fmla="*/ 446760 w 444960"/>
                <a:gd name="textAreaTop" fmla="*/ 0 h 325080"/>
                <a:gd name="textAreaBottom" fmla="*/ 326880 h 325080"/>
              </a:gdLst>
              <a:ahLst/>
              <a:rect l="textAreaLeft" t="textAreaTop" r="textAreaRight" b="textAreaBottom"/>
              <a:pathLst>
                <a:path w="14039" h="10276">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64" name="Google Shape;10527;p63"/>
            <p:cNvSpPr/>
            <p:nvPr/>
          </p:nvSpPr>
          <p:spPr>
            <a:xfrm>
              <a:off x="6019200" y="264168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7" h="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65" name="Google Shape;10528;p63"/>
          <p:cNvGrpSpPr/>
          <p:nvPr/>
        </p:nvGrpSpPr>
        <p:grpSpPr>
          <a:xfrm>
            <a:off x="4876920" y="2418120"/>
            <a:ext cx="406080" cy="354600"/>
            <a:chOff x="4876920" y="2418120"/>
            <a:chExt cx="406080" cy="354600"/>
          </a:xfrm>
        </p:grpSpPr>
        <p:sp>
          <p:nvSpPr>
            <p:cNvPr id="9866" name="Google Shape;10529;p63"/>
            <p:cNvSpPr/>
            <p:nvPr/>
          </p:nvSpPr>
          <p:spPr>
            <a:xfrm>
              <a:off x="4876920" y="2455560"/>
              <a:ext cx="406080" cy="317160"/>
            </a:xfrm>
            <a:custGeom>
              <a:avLst/>
              <a:gdLst>
                <a:gd name="textAreaLeft" fmla="*/ 0 w 406080"/>
                <a:gd name="textAreaRight" fmla="*/ 407880 w 406080"/>
                <a:gd name="textAreaTop" fmla="*/ 0 h 317160"/>
                <a:gd name="textAreaBottom" fmla="*/ 318960 h 317160"/>
              </a:gdLst>
              <a:ahLst/>
              <a:rect l="textAreaLeft" t="textAreaTop" r="textAreaRight" b="textAreaBottom"/>
              <a:pathLst>
                <a:path w="12812" h="10026">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67" name="Google Shape;10530;p63"/>
            <p:cNvSpPr/>
            <p:nvPr/>
          </p:nvSpPr>
          <p:spPr>
            <a:xfrm>
              <a:off x="5016960" y="2666160"/>
              <a:ext cx="23040" cy="10440"/>
            </a:xfrm>
            <a:custGeom>
              <a:avLst/>
              <a:gdLst>
                <a:gd name="textAreaLeft" fmla="*/ 0 w 23040"/>
                <a:gd name="textAreaRight" fmla="*/ 24840 w 23040"/>
                <a:gd name="textAreaTop" fmla="*/ 0 h 10440"/>
                <a:gd name="textAreaBottom" fmla="*/ 12240 h 10440"/>
              </a:gdLst>
              <a:ahLst/>
              <a:rect l="textAreaLeft" t="textAreaTop" r="textAreaRight" b="textAreaBottom"/>
              <a:pathLst>
                <a:path w="786" h="382">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868" name="Google Shape;10531;p63"/>
            <p:cNvSpPr/>
            <p:nvPr/>
          </p:nvSpPr>
          <p:spPr>
            <a:xfrm>
              <a:off x="5068080" y="2418120"/>
              <a:ext cx="201240" cy="196560"/>
            </a:xfrm>
            <a:custGeom>
              <a:avLst/>
              <a:gdLst>
                <a:gd name="textAreaLeft" fmla="*/ 0 w 201240"/>
                <a:gd name="textAreaRight" fmla="*/ 203040 w 201240"/>
                <a:gd name="textAreaTop" fmla="*/ 0 h 196560"/>
                <a:gd name="textAreaBottom" fmla="*/ 198360 h 196560"/>
              </a:gdLst>
              <a:ahLst/>
              <a:rect l="textAreaLeft" t="textAreaTop" r="textAreaRight" b="textAreaBottom"/>
              <a:pathLst>
                <a:path w="6383" h="6228">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69" name="Google Shape;10532;p63"/>
            <p:cNvSpPr/>
            <p:nvPr/>
          </p:nvSpPr>
          <p:spPr>
            <a:xfrm>
              <a:off x="5106240" y="2456280"/>
              <a:ext cx="29880" cy="10440"/>
            </a:xfrm>
            <a:custGeom>
              <a:avLst/>
              <a:gdLst>
                <a:gd name="textAreaLeft" fmla="*/ 0 w 29880"/>
                <a:gd name="textAreaRight" fmla="*/ 31680 w 29880"/>
                <a:gd name="textAreaTop" fmla="*/ 0 h 10440"/>
                <a:gd name="textAreaBottom" fmla="*/ 12240 h 10440"/>
              </a:gdLst>
              <a:ahLst/>
              <a:rect l="textAreaLeft" t="textAreaTop" r="textAreaRight" b="textAreaBottom"/>
              <a:pathLst>
                <a:path w="990" h="382">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870" name="Google Shape;10533;p63"/>
            <p:cNvSpPr/>
            <p:nvPr/>
          </p:nvSpPr>
          <p:spPr>
            <a:xfrm>
              <a:off x="5151240" y="2456280"/>
              <a:ext cx="80640" cy="10440"/>
            </a:xfrm>
            <a:custGeom>
              <a:avLst/>
              <a:gdLst>
                <a:gd name="textAreaLeft" fmla="*/ 0 w 80640"/>
                <a:gd name="textAreaRight" fmla="*/ 82440 w 80640"/>
                <a:gd name="textAreaTop" fmla="*/ 0 h 10440"/>
                <a:gd name="textAreaBottom" fmla="*/ 12240 h 10440"/>
              </a:gdLst>
              <a:ahLst/>
              <a:rect l="textAreaLeft" t="textAreaTop" r="textAreaRight" b="textAreaBottom"/>
              <a:pathLst>
                <a:path w="2585" h="382">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871" name="Google Shape;10534;p63"/>
            <p:cNvSpPr/>
            <p:nvPr/>
          </p:nvSpPr>
          <p:spPr>
            <a:xfrm>
              <a:off x="5106240" y="2488320"/>
              <a:ext cx="125280" cy="10440"/>
            </a:xfrm>
            <a:custGeom>
              <a:avLst/>
              <a:gdLst>
                <a:gd name="textAreaLeft" fmla="*/ 0 w 125280"/>
                <a:gd name="textAreaRight" fmla="*/ 127080 w 125280"/>
                <a:gd name="textAreaTop" fmla="*/ 0 h 10440"/>
                <a:gd name="textAreaBottom" fmla="*/ 12240 h 10440"/>
              </a:gdLst>
              <a:ahLst/>
              <a:rect l="textAreaLeft" t="textAreaTop" r="textAreaRight" b="textAreaBottom"/>
              <a:pathLst>
                <a:path w="3990" h="382">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872" name="Google Shape;10535;p63"/>
            <p:cNvSpPr/>
            <p:nvPr/>
          </p:nvSpPr>
          <p:spPr>
            <a:xfrm>
              <a:off x="5106240" y="2519640"/>
              <a:ext cx="81000" cy="10800"/>
            </a:xfrm>
            <a:custGeom>
              <a:avLst/>
              <a:gdLst>
                <a:gd name="textAreaLeft" fmla="*/ 0 w 81000"/>
                <a:gd name="textAreaRight" fmla="*/ 82800 w 81000"/>
                <a:gd name="textAreaTop" fmla="*/ 0 h 10800"/>
                <a:gd name="textAreaBottom" fmla="*/ 12600 h 10800"/>
              </a:gdLst>
              <a:ahLst/>
              <a:rect l="textAreaLeft" t="textAreaTop" r="textAreaRight" b="textAreaBottom"/>
              <a:pathLst>
                <a:path w="2597" h="394">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9873" name="Google Shape;10536;p63"/>
            <p:cNvSpPr/>
            <p:nvPr/>
          </p:nvSpPr>
          <p:spPr>
            <a:xfrm>
              <a:off x="5202360" y="2519640"/>
              <a:ext cx="29160" cy="10800"/>
            </a:xfrm>
            <a:custGeom>
              <a:avLst/>
              <a:gdLst>
                <a:gd name="textAreaLeft" fmla="*/ 0 w 29160"/>
                <a:gd name="textAreaRight" fmla="*/ 30960 w 29160"/>
                <a:gd name="textAreaTop" fmla="*/ 0 h 10800"/>
                <a:gd name="textAreaBottom" fmla="*/ 12600 h 10800"/>
              </a:gdLst>
              <a:ahLst/>
              <a:rect l="textAreaLeft" t="textAreaTop" r="textAreaRight" b="textAreaBottom"/>
              <a:pathLst>
                <a:path w="977" h="394">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74" name="Google Shape;10537;p63"/>
          <p:cNvGrpSpPr/>
          <p:nvPr/>
        </p:nvGrpSpPr>
        <p:grpSpPr>
          <a:xfrm>
            <a:off x="7070760" y="2410920"/>
            <a:ext cx="396720" cy="369000"/>
            <a:chOff x="7070760" y="2410920"/>
            <a:chExt cx="396720" cy="369000"/>
          </a:xfrm>
        </p:grpSpPr>
        <p:sp>
          <p:nvSpPr>
            <p:cNvPr id="9875" name="Google Shape;10538;p63"/>
            <p:cNvSpPr/>
            <p:nvPr/>
          </p:nvSpPr>
          <p:spPr>
            <a:xfrm>
              <a:off x="7204680" y="2603520"/>
              <a:ext cx="121680" cy="105840"/>
            </a:xfrm>
            <a:custGeom>
              <a:avLst/>
              <a:gdLst>
                <a:gd name="textAreaLeft" fmla="*/ 0 w 121680"/>
                <a:gd name="textAreaRight" fmla="*/ 123480 w 121680"/>
                <a:gd name="textAreaTop" fmla="*/ 0 h 105840"/>
                <a:gd name="textAreaBottom" fmla="*/ 107640 h 105840"/>
              </a:gdLst>
              <a:ahLst/>
              <a:rect l="textAreaLeft" t="textAreaTop" r="textAreaRight" b="textAreaBottom"/>
              <a:pathLst>
                <a:path w="3883" h="3382">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9876" name="Google Shape;10539;p63"/>
            <p:cNvSpPr/>
            <p:nvPr/>
          </p:nvSpPr>
          <p:spPr>
            <a:xfrm>
              <a:off x="7203240" y="2410920"/>
              <a:ext cx="131760" cy="177120"/>
            </a:xfrm>
            <a:custGeom>
              <a:avLst/>
              <a:gdLst>
                <a:gd name="textAreaLeft" fmla="*/ 0 w 131760"/>
                <a:gd name="textAreaRight" fmla="*/ 133560 w 131760"/>
                <a:gd name="textAreaTop" fmla="*/ 0 h 177120"/>
                <a:gd name="textAreaBottom" fmla="*/ 178920 h 177120"/>
              </a:gdLst>
              <a:ahLst/>
              <a:rect l="textAreaLeft" t="textAreaTop" r="textAreaRight" b="textAreaBottom"/>
              <a:pathLst>
                <a:path w="4192" h="5621">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w="0">
              <a:noFill/>
            </a:ln>
          </p:spPr>
          <p:style>
            <a:lnRef idx="0"/>
            <a:fillRef idx="0"/>
            <a:effectRef idx="0"/>
            <a:fontRef idx="minor"/>
          </p:style>
          <p:txBody>
            <a:bodyPr lIns="90000" rIns="90000" tIns="89280" bIns="89280" anchor="ctr">
              <a:noAutofit/>
            </a:bodyPr>
            <a:p>
              <a:pPr>
                <a:lnSpc>
                  <a:spcPct val="100000"/>
                </a:lnSpc>
                <a:tabLst>
                  <a:tab algn="l" pos="0"/>
                </a:tabLst>
              </a:pPr>
              <a:endParaRPr b="0" lang="en-US" sz="1400" spc="-1" strike="noStrike">
                <a:solidFill>
                  <a:srgbClr val="ffffff"/>
                </a:solidFill>
                <a:latin typeface="Arial"/>
              </a:endParaRPr>
            </a:p>
          </p:txBody>
        </p:sp>
        <p:sp>
          <p:nvSpPr>
            <p:cNvPr id="9877" name="Google Shape;10540;p63"/>
            <p:cNvSpPr/>
            <p:nvPr/>
          </p:nvSpPr>
          <p:spPr>
            <a:xfrm>
              <a:off x="7334280" y="2602440"/>
              <a:ext cx="133200" cy="177480"/>
            </a:xfrm>
            <a:custGeom>
              <a:avLst/>
              <a:gdLst>
                <a:gd name="textAreaLeft" fmla="*/ 0 w 133200"/>
                <a:gd name="textAreaRight" fmla="*/ 135000 w 133200"/>
                <a:gd name="textAreaTop" fmla="*/ 0 h 177480"/>
                <a:gd name="textAreaBottom" fmla="*/ 179280 h 177480"/>
              </a:gdLst>
              <a:ahLst/>
              <a:rect l="textAreaLeft" t="textAreaTop" r="textAreaRight" b="textAreaBottom"/>
              <a:pathLst>
                <a:path w="4240" h="5633">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9878" name="Google Shape;10541;p63"/>
            <p:cNvSpPr/>
            <p:nvPr/>
          </p:nvSpPr>
          <p:spPr>
            <a:xfrm>
              <a:off x="7070760" y="2602440"/>
              <a:ext cx="133200" cy="177480"/>
            </a:xfrm>
            <a:custGeom>
              <a:avLst/>
              <a:gdLst>
                <a:gd name="textAreaLeft" fmla="*/ 0 w 133200"/>
                <a:gd name="textAreaRight" fmla="*/ 135000 w 133200"/>
                <a:gd name="textAreaTop" fmla="*/ 0 h 177480"/>
                <a:gd name="textAreaBottom" fmla="*/ 179280 h 177480"/>
              </a:gdLst>
              <a:ahLst/>
              <a:rect l="textAreaLeft" t="textAreaTop" r="textAreaRight" b="textAreaBottom"/>
              <a:pathLst>
                <a:path w="4240" h="5633">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grpSp>
      <p:sp>
        <p:nvSpPr>
          <p:cNvPr id="9879" name="Google Shape;10542;p63"/>
          <p:cNvSpPr/>
          <p:nvPr/>
        </p:nvSpPr>
        <p:spPr>
          <a:xfrm>
            <a:off x="6238440" y="2433600"/>
            <a:ext cx="314640" cy="322200"/>
          </a:xfrm>
          <a:custGeom>
            <a:avLst/>
            <a:gdLst>
              <a:gd name="textAreaLeft" fmla="*/ 0 w 314640"/>
              <a:gd name="textAreaRight" fmla="*/ 316440 w 314640"/>
              <a:gd name="textAreaTop" fmla="*/ 0 h 322200"/>
              <a:gd name="textAreaBottom" fmla="*/ 324000 h 322200"/>
            </a:gdLst>
            <a:ahLst/>
            <a:rect l="textAreaLeft" t="textAreaTop" r="textAreaRight" b="textAreaBottom"/>
            <a:pathLst>
              <a:path w="9943" h="10181">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9880" name="Google Shape;10543;p63"/>
          <p:cNvGrpSpPr/>
          <p:nvPr/>
        </p:nvGrpSpPr>
        <p:grpSpPr>
          <a:xfrm>
            <a:off x="5318280" y="2982240"/>
            <a:ext cx="369360" cy="218880"/>
            <a:chOff x="5318280" y="2982240"/>
            <a:chExt cx="369360" cy="218880"/>
          </a:xfrm>
        </p:grpSpPr>
        <p:sp>
          <p:nvSpPr>
            <p:cNvPr id="9881" name="Google Shape;10544;p63"/>
            <p:cNvSpPr/>
            <p:nvPr/>
          </p:nvSpPr>
          <p:spPr>
            <a:xfrm>
              <a:off x="5364000" y="3021480"/>
              <a:ext cx="56520" cy="16560"/>
            </a:xfrm>
            <a:custGeom>
              <a:avLst/>
              <a:gdLst>
                <a:gd name="textAreaLeft" fmla="*/ 0 w 56520"/>
                <a:gd name="textAreaRight" fmla="*/ 58320 w 56520"/>
                <a:gd name="textAreaTop" fmla="*/ 0 h 16560"/>
                <a:gd name="textAreaBottom" fmla="*/ 18360 h 16560"/>
              </a:gdLst>
              <a:ahLst/>
              <a:rect l="textAreaLeft" t="textAreaTop" r="textAreaRight" b="textAreaBottom"/>
              <a:pathLst>
                <a:path w="1834" h="578">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9882" name="Google Shape;10545;p63"/>
            <p:cNvSpPr/>
            <p:nvPr/>
          </p:nvSpPr>
          <p:spPr>
            <a:xfrm>
              <a:off x="5346720" y="3151440"/>
              <a:ext cx="9360" cy="37080"/>
            </a:xfrm>
            <a:custGeom>
              <a:avLst/>
              <a:gdLst>
                <a:gd name="textAreaLeft" fmla="*/ 0 w 9360"/>
                <a:gd name="textAreaRight" fmla="*/ 11160 w 9360"/>
                <a:gd name="textAreaTop" fmla="*/ 0 h 37080"/>
                <a:gd name="textAreaBottom" fmla="*/ 38880 h 37080"/>
              </a:gdLst>
              <a:ahLst/>
              <a:rect l="textAreaLeft" t="textAreaTop" r="textAreaRight" b="textAreaBottom"/>
              <a:pathLst>
                <a:path w="346" h="1227">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9883" name="Google Shape;10546;p63"/>
            <p:cNvSpPr/>
            <p:nvPr/>
          </p:nvSpPr>
          <p:spPr>
            <a:xfrm>
              <a:off x="5318280" y="2988720"/>
              <a:ext cx="147960" cy="200880"/>
            </a:xfrm>
            <a:custGeom>
              <a:avLst/>
              <a:gdLst>
                <a:gd name="textAreaLeft" fmla="*/ 0 w 147960"/>
                <a:gd name="textAreaRight" fmla="*/ 149760 w 147960"/>
                <a:gd name="textAreaTop" fmla="*/ 0 h 200880"/>
                <a:gd name="textAreaBottom" fmla="*/ 202680 h 200880"/>
              </a:gdLst>
              <a:ahLst/>
              <a:rect l="textAreaLeft" t="textAreaTop" r="textAreaRight" b="textAreaBottom"/>
              <a:pathLst>
                <a:path w="4704" h="6371">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84" name="Google Shape;10547;p63"/>
            <p:cNvSpPr/>
            <p:nvPr/>
          </p:nvSpPr>
          <p:spPr>
            <a:xfrm>
              <a:off x="5548680" y="2982240"/>
              <a:ext cx="138960" cy="206640"/>
            </a:xfrm>
            <a:custGeom>
              <a:avLst/>
              <a:gdLst>
                <a:gd name="textAreaLeft" fmla="*/ 0 w 138960"/>
                <a:gd name="textAreaRight" fmla="*/ 140760 w 138960"/>
                <a:gd name="textAreaTop" fmla="*/ 0 h 206640"/>
                <a:gd name="textAreaBottom" fmla="*/ 208440 h 206640"/>
              </a:gdLst>
              <a:ahLst/>
              <a:rect l="textAreaLeft" t="textAreaTop" r="textAreaRight" b="textAreaBottom"/>
              <a:pathLst>
                <a:path w="4418" h="6544">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85" name="Google Shape;10548;p63"/>
            <p:cNvSpPr/>
            <p:nvPr/>
          </p:nvSpPr>
          <p:spPr>
            <a:xfrm>
              <a:off x="5655240" y="3156840"/>
              <a:ext cx="9000" cy="31680"/>
            </a:xfrm>
            <a:custGeom>
              <a:avLst/>
              <a:gdLst>
                <a:gd name="textAreaLeft" fmla="*/ 0 w 9000"/>
                <a:gd name="textAreaRight" fmla="*/ 10800 w 9000"/>
                <a:gd name="textAreaTop" fmla="*/ 0 h 31680"/>
                <a:gd name="textAreaBottom" fmla="*/ 33480 h 31680"/>
              </a:gdLst>
              <a:ahLst/>
              <a:rect l="textAreaLeft" t="textAreaTop" r="textAreaRight" b="textAreaBottom"/>
              <a:pathLst>
                <a:path w="334" h="1049">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886" name="Google Shape;10549;p63"/>
            <p:cNvSpPr/>
            <p:nvPr/>
          </p:nvSpPr>
          <p:spPr>
            <a:xfrm>
              <a:off x="5497920" y="3174480"/>
              <a:ext cx="9360" cy="8280"/>
            </a:xfrm>
            <a:custGeom>
              <a:avLst/>
              <a:gdLst>
                <a:gd name="textAreaLeft" fmla="*/ 0 w 9360"/>
                <a:gd name="textAreaRight" fmla="*/ 11160 w 9360"/>
                <a:gd name="textAreaTop" fmla="*/ 0 h 8280"/>
                <a:gd name="textAreaBottom" fmla="*/ 10080 h 8280"/>
              </a:gdLst>
              <a:ahLst/>
              <a:rect l="textAreaLeft" t="textAreaTop" r="textAreaRight" b="textAreaBottom"/>
              <a:pathLst>
                <a:path w="346" h="322">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887" name="Google Shape;10550;p63"/>
            <p:cNvSpPr/>
            <p:nvPr/>
          </p:nvSpPr>
          <p:spPr>
            <a:xfrm>
              <a:off x="5410800" y="3156840"/>
              <a:ext cx="72720" cy="44280"/>
            </a:xfrm>
            <a:custGeom>
              <a:avLst/>
              <a:gdLst>
                <a:gd name="textAreaLeft" fmla="*/ 0 w 72720"/>
                <a:gd name="textAreaRight" fmla="*/ 74520 w 72720"/>
                <a:gd name="textAreaTop" fmla="*/ 0 h 44280"/>
                <a:gd name="textAreaBottom" fmla="*/ 46080 h 44280"/>
              </a:gdLst>
              <a:ahLst/>
              <a:rect l="textAreaLeft" t="textAreaTop" r="textAreaRight" b="textAreaBottom"/>
              <a:pathLst>
                <a:path w="2347" h="1443">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9888" name="Google Shape;10551;p63"/>
            <p:cNvSpPr/>
            <p:nvPr/>
          </p:nvSpPr>
          <p:spPr>
            <a:xfrm>
              <a:off x="5521320" y="3156480"/>
              <a:ext cx="73080" cy="43200"/>
            </a:xfrm>
            <a:custGeom>
              <a:avLst/>
              <a:gdLst>
                <a:gd name="textAreaLeft" fmla="*/ 0 w 73080"/>
                <a:gd name="textAreaRight" fmla="*/ 74880 w 73080"/>
                <a:gd name="textAreaTop" fmla="*/ 0 h 43200"/>
                <a:gd name="textAreaBottom" fmla="*/ 45000 h 43200"/>
              </a:gdLst>
              <a:ahLst/>
              <a:rect l="textAreaLeft" t="textAreaTop" r="textAreaRight" b="textAreaBottom"/>
              <a:pathLst>
                <a:path w="2358" h="1419">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89" name="Google Shape;10552;p63"/>
          <p:cNvGrpSpPr/>
          <p:nvPr/>
        </p:nvGrpSpPr>
        <p:grpSpPr>
          <a:xfrm>
            <a:off x="7074000" y="2905920"/>
            <a:ext cx="369720" cy="370080"/>
            <a:chOff x="7074000" y="2905920"/>
            <a:chExt cx="369720" cy="370080"/>
          </a:xfrm>
        </p:grpSpPr>
        <p:sp>
          <p:nvSpPr>
            <p:cNvPr id="9890" name="Google Shape;10553;p63"/>
            <p:cNvSpPr/>
            <p:nvPr/>
          </p:nvSpPr>
          <p:spPr>
            <a:xfrm>
              <a:off x="7074000" y="2905920"/>
              <a:ext cx="369720" cy="370080"/>
            </a:xfrm>
            <a:custGeom>
              <a:avLst/>
              <a:gdLst>
                <a:gd name="textAreaLeft" fmla="*/ 0 w 369720"/>
                <a:gd name="textAreaRight" fmla="*/ 371520 w 369720"/>
                <a:gd name="textAreaTop" fmla="*/ 0 h 370080"/>
                <a:gd name="textAreaBottom" fmla="*/ 371880 h 370080"/>
              </a:gdLst>
              <a:ahLst/>
              <a:rect l="textAreaLeft" t="textAreaTop" r="textAreaRight" b="textAreaBottom"/>
              <a:pathLst>
                <a:path w="11669" h="11682">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91" name="Google Shape;10554;p63"/>
            <p:cNvSpPr/>
            <p:nvPr/>
          </p:nvSpPr>
          <p:spPr>
            <a:xfrm>
              <a:off x="7281360" y="3188520"/>
              <a:ext cx="63720" cy="46800"/>
            </a:xfrm>
            <a:custGeom>
              <a:avLst/>
              <a:gdLst>
                <a:gd name="textAreaLeft" fmla="*/ 0 w 63720"/>
                <a:gd name="textAreaRight" fmla="*/ 65520 w 63720"/>
                <a:gd name="textAreaTop" fmla="*/ 0 h 46800"/>
                <a:gd name="textAreaBottom" fmla="*/ 48600 h 46800"/>
              </a:gdLst>
              <a:ahLst/>
              <a:rect l="textAreaLeft" t="textAreaTop" r="textAreaRight" b="textAreaBottom"/>
              <a:pathLst>
                <a:path w="2061" h="1523">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9892" name="Google Shape;10555;p63"/>
            <p:cNvSpPr/>
            <p:nvPr/>
          </p:nvSpPr>
          <p:spPr>
            <a:xfrm>
              <a:off x="7252200" y="3168000"/>
              <a:ext cx="22680" cy="17640"/>
            </a:xfrm>
            <a:custGeom>
              <a:avLst/>
              <a:gdLst>
                <a:gd name="textAreaLeft" fmla="*/ 0 w 22680"/>
                <a:gd name="textAreaRight" fmla="*/ 24480 w 22680"/>
                <a:gd name="textAreaTop" fmla="*/ 0 h 17640"/>
                <a:gd name="textAreaBottom" fmla="*/ 19440 h 17640"/>
              </a:gdLst>
              <a:ahLst/>
              <a:rect l="textAreaLeft" t="textAreaTop" r="textAreaRight" b="textAreaBottom"/>
              <a:pathLst>
                <a:path w="774" h="606">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93" name="Google Shape;10556;p63"/>
          <p:cNvGrpSpPr/>
          <p:nvPr/>
        </p:nvGrpSpPr>
        <p:grpSpPr>
          <a:xfrm>
            <a:off x="6188400" y="2955240"/>
            <a:ext cx="369720" cy="271080"/>
            <a:chOff x="6188400" y="2955240"/>
            <a:chExt cx="369720" cy="271080"/>
          </a:xfrm>
        </p:grpSpPr>
        <p:sp>
          <p:nvSpPr>
            <p:cNvPr id="9894" name="Google Shape;10557;p63"/>
            <p:cNvSpPr/>
            <p:nvPr/>
          </p:nvSpPr>
          <p:spPr>
            <a:xfrm>
              <a:off x="6230160" y="2979000"/>
              <a:ext cx="287640" cy="196200"/>
            </a:xfrm>
            <a:custGeom>
              <a:avLst/>
              <a:gdLst>
                <a:gd name="textAreaLeft" fmla="*/ 0 w 287640"/>
                <a:gd name="textAreaRight" fmla="*/ 289440 w 287640"/>
                <a:gd name="textAreaTop" fmla="*/ 0 h 196200"/>
                <a:gd name="textAreaBottom" fmla="*/ 198000 h 196200"/>
              </a:gdLst>
              <a:ahLst/>
              <a:rect l="textAreaLeft" t="textAreaTop" r="textAreaRight" b="textAreaBottom"/>
              <a:pathLst>
                <a:path w="9098" h="6216">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895" name="Google Shape;10558;p63"/>
            <p:cNvSpPr/>
            <p:nvPr/>
          </p:nvSpPr>
          <p:spPr>
            <a:xfrm>
              <a:off x="6188400" y="2955240"/>
              <a:ext cx="369720" cy="271080"/>
            </a:xfrm>
            <a:custGeom>
              <a:avLst/>
              <a:gdLst>
                <a:gd name="textAreaLeft" fmla="*/ 0 w 369720"/>
                <a:gd name="textAreaRight" fmla="*/ 371520 w 369720"/>
                <a:gd name="textAreaTop" fmla="*/ 0 h 271080"/>
                <a:gd name="textAreaBottom" fmla="*/ 272880 h 271080"/>
              </a:gdLst>
              <a:ahLst/>
              <a:rect l="textAreaLeft" t="textAreaTop" r="textAreaRight" b="textAreaBottom"/>
              <a:pathLst>
                <a:path w="11669" h="8573">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896" name="Google Shape;10559;p63"/>
          <p:cNvGrpSpPr/>
          <p:nvPr/>
        </p:nvGrpSpPr>
        <p:grpSpPr>
          <a:xfrm>
            <a:off x="7521480" y="2906280"/>
            <a:ext cx="357840" cy="369000"/>
            <a:chOff x="7521480" y="2906280"/>
            <a:chExt cx="357840" cy="369000"/>
          </a:xfrm>
        </p:grpSpPr>
        <p:sp>
          <p:nvSpPr>
            <p:cNvPr id="9897" name="Google Shape;10560;p63"/>
            <p:cNvSpPr/>
            <p:nvPr/>
          </p:nvSpPr>
          <p:spPr>
            <a:xfrm>
              <a:off x="7614720" y="3138840"/>
              <a:ext cx="78120" cy="136440"/>
            </a:xfrm>
            <a:custGeom>
              <a:avLst/>
              <a:gdLst>
                <a:gd name="textAreaLeft" fmla="*/ 0 w 78120"/>
                <a:gd name="textAreaRight" fmla="*/ 79920 w 78120"/>
                <a:gd name="textAreaTop" fmla="*/ 0 h 136440"/>
                <a:gd name="textAreaBottom" fmla="*/ 138240 h 136440"/>
              </a:gdLst>
              <a:ahLst/>
              <a:rect l="textAreaLeft" t="textAreaTop" r="textAreaRight" b="textAreaBottom"/>
              <a:pathLst>
                <a:path w="2513" h="4346">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w="0">
              <a:noFill/>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9898" name="Google Shape;10561;p63"/>
            <p:cNvSpPr/>
            <p:nvPr/>
          </p:nvSpPr>
          <p:spPr>
            <a:xfrm>
              <a:off x="7707600" y="3138840"/>
              <a:ext cx="78120" cy="136440"/>
            </a:xfrm>
            <a:custGeom>
              <a:avLst/>
              <a:gdLst>
                <a:gd name="textAreaLeft" fmla="*/ 0 w 78120"/>
                <a:gd name="textAreaRight" fmla="*/ 79920 w 78120"/>
                <a:gd name="textAreaTop" fmla="*/ 0 h 136440"/>
                <a:gd name="textAreaBottom" fmla="*/ 138240 h 136440"/>
              </a:gdLst>
              <a:ahLst/>
              <a:rect l="textAreaLeft" t="textAreaTop" r="textAreaRight" b="textAreaBottom"/>
              <a:pathLst>
                <a:path w="2513" h="4346">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w="0">
              <a:noFill/>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9899" name="Google Shape;10562;p63"/>
            <p:cNvSpPr/>
            <p:nvPr/>
          </p:nvSpPr>
          <p:spPr>
            <a:xfrm>
              <a:off x="7800840" y="3138840"/>
              <a:ext cx="78480" cy="136440"/>
            </a:xfrm>
            <a:custGeom>
              <a:avLst/>
              <a:gdLst>
                <a:gd name="textAreaLeft" fmla="*/ 0 w 78480"/>
                <a:gd name="textAreaRight" fmla="*/ 80280 w 78480"/>
                <a:gd name="textAreaTop" fmla="*/ 0 h 136440"/>
                <a:gd name="textAreaBottom" fmla="*/ 138240 h 136440"/>
              </a:gdLst>
              <a:ahLst/>
              <a:rect l="textAreaLeft" t="textAreaTop" r="textAreaRight" b="textAreaBottom"/>
              <a:pathLst>
                <a:path w="2525" h="4346">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w="0">
              <a:noFill/>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9900" name="Google Shape;10563;p63"/>
            <p:cNvSpPr/>
            <p:nvPr/>
          </p:nvSpPr>
          <p:spPr>
            <a:xfrm>
              <a:off x="7521480" y="3138840"/>
              <a:ext cx="78120" cy="136440"/>
            </a:xfrm>
            <a:custGeom>
              <a:avLst/>
              <a:gdLst>
                <a:gd name="textAreaLeft" fmla="*/ 0 w 78120"/>
                <a:gd name="textAreaRight" fmla="*/ 79920 w 78120"/>
                <a:gd name="textAreaTop" fmla="*/ 0 h 136440"/>
                <a:gd name="textAreaBottom" fmla="*/ 138240 h 136440"/>
              </a:gdLst>
              <a:ahLst/>
              <a:rect l="textAreaLeft" t="textAreaTop" r="textAreaRight" b="textAreaBottom"/>
              <a:pathLst>
                <a:path w="2513" h="4346">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w="0">
              <a:noFill/>
            </a:ln>
          </p:spPr>
          <p:style>
            <a:lnRef idx="0"/>
            <a:fillRef idx="0"/>
            <a:effectRef idx="0"/>
            <a:fontRef idx="minor"/>
          </p:style>
          <p:txBody>
            <a:bodyPr lIns="90000" rIns="90000" tIns="69120" bIns="69120" anchor="ctr">
              <a:noAutofit/>
            </a:bodyPr>
            <a:p>
              <a:pPr>
                <a:lnSpc>
                  <a:spcPct val="100000"/>
                </a:lnSpc>
                <a:tabLst>
                  <a:tab algn="l" pos="0"/>
                </a:tabLst>
              </a:pPr>
              <a:endParaRPr b="0" lang="en-US" sz="1400" spc="-1" strike="noStrike">
                <a:solidFill>
                  <a:srgbClr val="ffffff"/>
                </a:solidFill>
                <a:latin typeface="Arial"/>
              </a:endParaRPr>
            </a:p>
          </p:txBody>
        </p:sp>
        <p:sp>
          <p:nvSpPr>
            <p:cNvPr id="9901" name="Google Shape;10564;p63"/>
            <p:cNvSpPr/>
            <p:nvPr/>
          </p:nvSpPr>
          <p:spPr>
            <a:xfrm>
              <a:off x="7556040" y="2906280"/>
              <a:ext cx="288000" cy="218160"/>
            </a:xfrm>
            <a:custGeom>
              <a:avLst/>
              <a:gdLst>
                <a:gd name="textAreaLeft" fmla="*/ 0 w 288000"/>
                <a:gd name="textAreaRight" fmla="*/ 289800 w 288000"/>
                <a:gd name="textAreaTop" fmla="*/ 0 h 218160"/>
                <a:gd name="textAreaBottom" fmla="*/ 219960 h 218160"/>
              </a:gdLst>
              <a:ahLst/>
              <a:rect l="textAreaLeft" t="textAreaTop" r="textAreaRight" b="textAreaBottom"/>
              <a:pathLst>
                <a:path w="9110" h="6907">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02" name="Google Shape;10565;p63"/>
          <p:cNvGrpSpPr/>
          <p:nvPr/>
        </p:nvGrpSpPr>
        <p:grpSpPr>
          <a:xfrm>
            <a:off x="5782680" y="2906640"/>
            <a:ext cx="299880" cy="369000"/>
            <a:chOff x="5782680" y="2906640"/>
            <a:chExt cx="299880" cy="369000"/>
          </a:xfrm>
        </p:grpSpPr>
        <p:sp>
          <p:nvSpPr>
            <p:cNvPr id="9903" name="Google Shape;10566;p63"/>
            <p:cNvSpPr/>
            <p:nvPr/>
          </p:nvSpPr>
          <p:spPr>
            <a:xfrm>
              <a:off x="5782680" y="3087720"/>
              <a:ext cx="299880" cy="187920"/>
            </a:xfrm>
            <a:custGeom>
              <a:avLst/>
              <a:gdLst>
                <a:gd name="textAreaLeft" fmla="*/ 0 w 299880"/>
                <a:gd name="textAreaRight" fmla="*/ 301680 w 299880"/>
                <a:gd name="textAreaTop" fmla="*/ 0 h 187920"/>
                <a:gd name="textAreaBottom" fmla="*/ 189720 h 187920"/>
              </a:gdLst>
              <a:ahLst/>
              <a:rect l="textAreaLeft" t="textAreaTop" r="textAreaRight" b="textAreaBottom"/>
              <a:pathLst>
                <a:path w="9478" h="5966">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04" name="Google Shape;10567;p63"/>
            <p:cNvSpPr/>
            <p:nvPr/>
          </p:nvSpPr>
          <p:spPr>
            <a:xfrm>
              <a:off x="5868000" y="2906640"/>
              <a:ext cx="126000" cy="171000"/>
            </a:xfrm>
            <a:custGeom>
              <a:avLst/>
              <a:gdLst>
                <a:gd name="textAreaLeft" fmla="*/ 0 w 126000"/>
                <a:gd name="textAreaRight" fmla="*/ 127800 w 126000"/>
                <a:gd name="textAreaTop" fmla="*/ 0 h 171000"/>
                <a:gd name="textAreaBottom" fmla="*/ 172800 h 171000"/>
              </a:gdLst>
              <a:ahLst/>
              <a:rect l="textAreaLeft" t="textAreaTop" r="textAreaRight" b="textAreaBottom"/>
              <a:pathLst>
                <a:path w="4013" h="543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w="0">
              <a:noFill/>
            </a:ln>
          </p:spPr>
          <p:style>
            <a:lnRef idx="0"/>
            <a:fillRef idx="0"/>
            <a:effectRef idx="0"/>
            <a:fontRef idx="minor"/>
          </p:style>
          <p:txBody>
            <a:bodyPr lIns="90000" rIns="90000" tIns="86400" bIns="86400" anchor="ctr">
              <a:noAutofit/>
            </a:bodyPr>
            <a:p>
              <a:pPr>
                <a:lnSpc>
                  <a:spcPct val="100000"/>
                </a:lnSpc>
                <a:tabLst>
                  <a:tab algn="l" pos="0"/>
                </a:tabLst>
              </a:pPr>
              <a:endParaRPr b="0" lang="en-US" sz="1400" spc="-1" strike="noStrike">
                <a:solidFill>
                  <a:srgbClr val="ffffff"/>
                </a:solidFill>
                <a:latin typeface="Arial"/>
              </a:endParaRPr>
            </a:p>
          </p:txBody>
        </p:sp>
        <p:sp>
          <p:nvSpPr>
            <p:cNvPr id="9905" name="Google Shape;10568;p63"/>
            <p:cNvSpPr/>
            <p:nvPr/>
          </p:nvSpPr>
          <p:spPr>
            <a:xfrm>
              <a:off x="5915160" y="3051720"/>
              <a:ext cx="32400" cy="9000"/>
            </a:xfrm>
            <a:custGeom>
              <a:avLst/>
              <a:gdLst>
                <a:gd name="textAreaLeft" fmla="*/ 0 w 32400"/>
                <a:gd name="textAreaRight" fmla="*/ 34200 w 32400"/>
                <a:gd name="textAreaTop" fmla="*/ 0 h 9000"/>
                <a:gd name="textAreaBottom" fmla="*/ 10800 h 9000"/>
              </a:gdLst>
              <a:ahLst/>
              <a:rect l="textAreaLeft" t="textAreaTop" r="textAreaRight" b="textAreaBottom"/>
              <a:pathLst>
                <a:path w="1073" h="335">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06" name="Google Shape;10569;p63"/>
          <p:cNvGrpSpPr/>
          <p:nvPr/>
        </p:nvGrpSpPr>
        <p:grpSpPr>
          <a:xfrm>
            <a:off x="6630480" y="2917440"/>
            <a:ext cx="370080" cy="347760"/>
            <a:chOff x="6630480" y="2917440"/>
            <a:chExt cx="370080" cy="347760"/>
          </a:xfrm>
        </p:grpSpPr>
        <p:sp>
          <p:nvSpPr>
            <p:cNvPr id="9907" name="Google Shape;10570;p63"/>
            <p:cNvSpPr/>
            <p:nvPr/>
          </p:nvSpPr>
          <p:spPr>
            <a:xfrm>
              <a:off x="6689160" y="3043080"/>
              <a:ext cx="90360" cy="28800"/>
            </a:xfrm>
            <a:custGeom>
              <a:avLst/>
              <a:gdLst>
                <a:gd name="textAreaLeft" fmla="*/ 0 w 90360"/>
                <a:gd name="textAreaRight" fmla="*/ 92160 w 90360"/>
                <a:gd name="textAreaTop" fmla="*/ 0 h 28800"/>
                <a:gd name="textAreaBottom" fmla="*/ 30600 h 28800"/>
              </a:gdLst>
              <a:ahLst/>
              <a:rect l="textAreaLeft" t="textAreaTop" r="textAreaRight" b="textAreaBottom"/>
              <a:pathLst>
                <a:path w="2894" h="961">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9908" name="Google Shape;10571;p63"/>
            <p:cNvSpPr/>
            <p:nvPr/>
          </p:nvSpPr>
          <p:spPr>
            <a:xfrm>
              <a:off x="6630480" y="2993400"/>
              <a:ext cx="207000" cy="271800"/>
            </a:xfrm>
            <a:custGeom>
              <a:avLst/>
              <a:gdLst>
                <a:gd name="textAreaLeft" fmla="*/ 0 w 207000"/>
                <a:gd name="textAreaRight" fmla="*/ 208800 w 207000"/>
                <a:gd name="textAreaTop" fmla="*/ 0 h 271800"/>
                <a:gd name="textAreaBottom" fmla="*/ 273600 h 271800"/>
              </a:gdLst>
              <a:ahLst/>
              <a:rect l="textAreaLeft" t="textAreaTop" r="textAreaRight" b="textAreaBottom"/>
              <a:pathLst>
                <a:path w="6562" h="8597">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09" name="Google Shape;10572;p63"/>
            <p:cNvSpPr/>
            <p:nvPr/>
          </p:nvSpPr>
          <p:spPr>
            <a:xfrm>
              <a:off x="6665760" y="3232080"/>
              <a:ext cx="9000" cy="32040"/>
            </a:xfrm>
            <a:custGeom>
              <a:avLst/>
              <a:gdLst>
                <a:gd name="textAreaLeft" fmla="*/ 0 w 9000"/>
                <a:gd name="textAreaRight" fmla="*/ 10800 w 9000"/>
                <a:gd name="textAreaTop" fmla="*/ 0 h 32040"/>
                <a:gd name="textAreaBottom" fmla="*/ 33840 h 32040"/>
              </a:gdLst>
              <a:ahLst/>
              <a:rect l="textAreaLeft" t="textAreaTop" r="textAreaRight" b="textAreaBottom"/>
              <a:pathLst>
                <a:path w="334" h="106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910" name="Google Shape;10573;p63"/>
            <p:cNvSpPr/>
            <p:nvPr/>
          </p:nvSpPr>
          <p:spPr>
            <a:xfrm>
              <a:off x="6793920" y="3232080"/>
              <a:ext cx="8280" cy="32040"/>
            </a:xfrm>
            <a:custGeom>
              <a:avLst/>
              <a:gdLst>
                <a:gd name="textAreaLeft" fmla="*/ 0 w 8280"/>
                <a:gd name="textAreaRight" fmla="*/ 10080 w 8280"/>
                <a:gd name="textAreaTop" fmla="*/ 0 h 32040"/>
                <a:gd name="textAreaBottom" fmla="*/ 33840 h 32040"/>
              </a:gdLst>
              <a:ahLst/>
              <a:rect l="textAreaLeft" t="textAreaTop" r="textAreaRight" b="textAreaBottom"/>
              <a:pathLst>
                <a:path w="322" h="106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9911" name="Google Shape;10574;p63"/>
            <p:cNvSpPr/>
            <p:nvPr/>
          </p:nvSpPr>
          <p:spPr>
            <a:xfrm>
              <a:off x="6828480" y="2952720"/>
              <a:ext cx="172080" cy="179280"/>
            </a:xfrm>
            <a:custGeom>
              <a:avLst/>
              <a:gdLst>
                <a:gd name="textAreaLeft" fmla="*/ 0 w 172080"/>
                <a:gd name="textAreaRight" fmla="*/ 173880 w 172080"/>
                <a:gd name="textAreaTop" fmla="*/ 0 h 179280"/>
                <a:gd name="textAreaBottom" fmla="*/ 181080 h 179280"/>
              </a:gdLst>
              <a:ahLst/>
              <a:rect l="textAreaLeft" t="textAreaTop" r="textAreaRight" b="textAreaBottom"/>
              <a:pathLst>
                <a:path w="5466" h="5692">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sp>
          <p:nvSpPr>
            <p:cNvPr id="9912" name="Google Shape;10575;p63"/>
            <p:cNvSpPr/>
            <p:nvPr/>
          </p:nvSpPr>
          <p:spPr>
            <a:xfrm>
              <a:off x="6898320" y="2917440"/>
              <a:ext cx="32400" cy="103320"/>
            </a:xfrm>
            <a:custGeom>
              <a:avLst/>
              <a:gdLst>
                <a:gd name="textAreaLeft" fmla="*/ 0 w 32400"/>
                <a:gd name="textAreaRight" fmla="*/ 34200 w 32400"/>
                <a:gd name="textAreaTop" fmla="*/ 0 h 103320"/>
                <a:gd name="textAreaBottom" fmla="*/ 105120 h 103320"/>
              </a:gdLst>
              <a:ahLst/>
              <a:rect l="textAreaLeft" t="textAreaTop" r="textAreaRight" b="textAreaBottom"/>
              <a:pathLst>
                <a:path w="1073" h="3299">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9913" name="Google Shape;10576;p63"/>
            <p:cNvSpPr/>
            <p:nvPr/>
          </p:nvSpPr>
          <p:spPr>
            <a:xfrm>
              <a:off x="6897960" y="3028680"/>
              <a:ext cx="32400" cy="32400"/>
            </a:xfrm>
            <a:custGeom>
              <a:avLst/>
              <a:gdLst>
                <a:gd name="textAreaLeft" fmla="*/ 0 w 32400"/>
                <a:gd name="textAreaRight" fmla="*/ 34200 w 32400"/>
                <a:gd name="textAreaTop" fmla="*/ 0 h 32400"/>
                <a:gd name="textAreaBottom" fmla="*/ 34200 h 32400"/>
              </a:gdLst>
              <a:ahLst/>
              <a:rect l="textAreaLeft" t="textAreaTop" r="textAreaRight" b="textAreaBottom"/>
              <a:pathLst>
                <a:path w="1073" h="1072">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14" name="Google Shape;10577;p63"/>
          <p:cNvGrpSpPr/>
          <p:nvPr/>
        </p:nvGrpSpPr>
        <p:grpSpPr>
          <a:xfrm>
            <a:off x="2171520" y="3369240"/>
            <a:ext cx="406440" cy="342000"/>
            <a:chOff x="2171520" y="3369240"/>
            <a:chExt cx="406440" cy="342000"/>
          </a:xfrm>
        </p:grpSpPr>
        <p:sp>
          <p:nvSpPr>
            <p:cNvPr id="9915" name="Google Shape;10578;p63"/>
            <p:cNvSpPr/>
            <p:nvPr/>
          </p:nvSpPr>
          <p:spPr>
            <a:xfrm>
              <a:off x="2171520" y="3369240"/>
              <a:ext cx="406440" cy="342000"/>
            </a:xfrm>
            <a:custGeom>
              <a:avLst/>
              <a:gdLst>
                <a:gd name="textAreaLeft" fmla="*/ 0 w 406440"/>
                <a:gd name="textAreaRight" fmla="*/ 408240 w 406440"/>
                <a:gd name="textAreaTop" fmla="*/ 0 h 342000"/>
                <a:gd name="textAreaBottom" fmla="*/ 343800 h 342000"/>
              </a:gdLst>
              <a:ahLst/>
              <a:rect l="textAreaLeft" t="textAreaTop" r="textAreaRight" b="textAreaBottom"/>
              <a:pathLst>
                <a:path w="12824" h="1080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16" name="Google Shape;10579;p63"/>
            <p:cNvSpPr/>
            <p:nvPr/>
          </p:nvSpPr>
          <p:spPr>
            <a:xfrm>
              <a:off x="2292840" y="3477240"/>
              <a:ext cx="163080" cy="163080"/>
            </a:xfrm>
            <a:custGeom>
              <a:avLst/>
              <a:gdLst>
                <a:gd name="textAreaLeft" fmla="*/ 0 w 163080"/>
                <a:gd name="textAreaRight" fmla="*/ 164880 w 163080"/>
                <a:gd name="textAreaTop" fmla="*/ 0 h 163080"/>
                <a:gd name="textAreaBottom" fmla="*/ 164880 h 163080"/>
              </a:gdLst>
              <a:ahLst/>
              <a:rect l="textAreaLeft" t="textAreaTop" r="textAreaRight" b="textAreaBottom"/>
              <a:pathLst>
                <a:path w="5181" h="518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w="0">
              <a:noFill/>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9917" name="Google Shape;10580;p63"/>
            <p:cNvSpPr/>
            <p:nvPr/>
          </p:nvSpPr>
          <p:spPr>
            <a:xfrm>
              <a:off x="2256480" y="3451680"/>
              <a:ext cx="186840" cy="175680"/>
            </a:xfrm>
            <a:custGeom>
              <a:avLst/>
              <a:gdLst>
                <a:gd name="textAreaLeft" fmla="*/ 0 w 186840"/>
                <a:gd name="textAreaRight" fmla="*/ 188640 w 186840"/>
                <a:gd name="textAreaTop" fmla="*/ 0 h 175680"/>
                <a:gd name="textAreaBottom" fmla="*/ 177480 h 175680"/>
              </a:gdLst>
              <a:ahLst/>
              <a:rect l="textAreaLeft" t="textAreaTop" r="textAreaRight" b="textAreaBottom"/>
              <a:pathLst>
                <a:path w="5931" h="557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w="0">
              <a:noFill/>
            </a:ln>
          </p:spPr>
          <p:style>
            <a:lnRef idx="0"/>
            <a:fillRef idx="0"/>
            <a:effectRef idx="0"/>
            <a:fontRef idx="minor"/>
          </p:style>
          <p:txBody>
            <a:bodyPr lIns="90000" rIns="90000" tIns="88560" bIns="88560" anchor="ctr">
              <a:noAutofit/>
            </a:bodyPr>
            <a:p>
              <a:pPr>
                <a:lnSpc>
                  <a:spcPct val="100000"/>
                </a:lnSpc>
                <a:tabLst>
                  <a:tab algn="l" pos="0"/>
                </a:tabLst>
              </a:pPr>
              <a:endParaRPr b="0" lang="en-US" sz="1400" spc="-1" strike="noStrike">
                <a:solidFill>
                  <a:srgbClr val="ffffff"/>
                </a:solidFill>
                <a:latin typeface="Arial"/>
              </a:endParaRPr>
            </a:p>
          </p:txBody>
        </p:sp>
        <p:sp>
          <p:nvSpPr>
            <p:cNvPr id="9918" name="Google Shape;10581;p63"/>
            <p:cNvSpPr/>
            <p:nvPr/>
          </p:nvSpPr>
          <p:spPr>
            <a:xfrm>
              <a:off x="2305080" y="3491280"/>
              <a:ext cx="187200" cy="174960"/>
            </a:xfrm>
            <a:custGeom>
              <a:avLst/>
              <a:gdLst>
                <a:gd name="textAreaLeft" fmla="*/ 0 w 187200"/>
                <a:gd name="textAreaRight" fmla="*/ 189000 w 187200"/>
                <a:gd name="textAreaTop" fmla="*/ 0 h 174960"/>
                <a:gd name="textAreaBottom" fmla="*/ 176760 h 174960"/>
              </a:gdLst>
              <a:ahLst/>
              <a:rect l="textAreaLeft" t="textAreaTop" r="textAreaRight" b="textAreaBottom"/>
              <a:pathLst>
                <a:path w="5943" h="5552">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w="0">
              <a:noFill/>
            </a:ln>
          </p:spPr>
          <p:style>
            <a:lnRef idx="0"/>
            <a:fillRef idx="0"/>
            <a:effectRef idx="0"/>
            <a:fontRef idx="minor"/>
          </p:style>
          <p:txBody>
            <a:bodyPr lIns="90000" rIns="90000" tIns="88200" bIns="88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19" name="Google Shape;10582;p63"/>
          <p:cNvGrpSpPr/>
          <p:nvPr/>
        </p:nvGrpSpPr>
        <p:grpSpPr>
          <a:xfrm>
            <a:off x="4891320" y="2925000"/>
            <a:ext cx="332640" cy="333000"/>
            <a:chOff x="4891320" y="2925000"/>
            <a:chExt cx="332640" cy="333000"/>
          </a:xfrm>
        </p:grpSpPr>
        <p:sp>
          <p:nvSpPr>
            <p:cNvPr id="9920" name="Google Shape;10583;p63"/>
            <p:cNvSpPr/>
            <p:nvPr/>
          </p:nvSpPr>
          <p:spPr>
            <a:xfrm>
              <a:off x="5001840" y="2925000"/>
              <a:ext cx="111600" cy="149040"/>
            </a:xfrm>
            <a:custGeom>
              <a:avLst/>
              <a:gdLst>
                <a:gd name="textAreaLeft" fmla="*/ 0 w 111600"/>
                <a:gd name="textAreaRight" fmla="*/ 113400 w 111600"/>
                <a:gd name="textAreaTop" fmla="*/ 0 h 149040"/>
                <a:gd name="textAreaBottom" fmla="*/ 150840 h 149040"/>
              </a:gdLst>
              <a:ahLst/>
              <a:rect l="textAreaLeft" t="textAreaTop" r="textAreaRight" b="textAreaBottom"/>
              <a:pathLst>
                <a:path w="3561" h="4739">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9921" name="Google Shape;10584;p63"/>
            <p:cNvSpPr/>
            <p:nvPr/>
          </p:nvSpPr>
          <p:spPr>
            <a:xfrm>
              <a:off x="5102640" y="2932920"/>
              <a:ext cx="96480" cy="75240"/>
            </a:xfrm>
            <a:custGeom>
              <a:avLst/>
              <a:gdLst>
                <a:gd name="textAreaLeft" fmla="*/ 0 w 96480"/>
                <a:gd name="textAreaRight" fmla="*/ 98280 w 96480"/>
                <a:gd name="textAreaTop" fmla="*/ 0 h 75240"/>
                <a:gd name="textAreaBottom" fmla="*/ 77040 h 75240"/>
              </a:gdLst>
              <a:ahLst/>
              <a:rect l="textAreaLeft" t="textAreaTop" r="textAreaRight" b="textAreaBottom"/>
              <a:pathLst>
                <a:path w="3085" h="2419">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9922" name="Google Shape;10585;p63"/>
            <p:cNvSpPr/>
            <p:nvPr/>
          </p:nvSpPr>
          <p:spPr>
            <a:xfrm>
              <a:off x="4915800" y="2932560"/>
              <a:ext cx="97200" cy="75600"/>
            </a:xfrm>
            <a:custGeom>
              <a:avLst/>
              <a:gdLst>
                <a:gd name="textAreaLeft" fmla="*/ 0 w 97200"/>
                <a:gd name="textAreaRight" fmla="*/ 99000 w 97200"/>
                <a:gd name="textAreaTop" fmla="*/ 0 h 75600"/>
                <a:gd name="textAreaBottom" fmla="*/ 77400 h 75600"/>
              </a:gdLst>
              <a:ahLst/>
              <a:rect l="textAreaLeft" t="textAreaTop" r="textAreaRight" b="textAreaBottom"/>
              <a:pathLst>
                <a:path w="3108" h="2436">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9923" name="Google Shape;10586;p63"/>
            <p:cNvSpPr/>
            <p:nvPr/>
          </p:nvSpPr>
          <p:spPr>
            <a:xfrm>
              <a:off x="4915800" y="3174120"/>
              <a:ext cx="78840" cy="68760"/>
            </a:xfrm>
            <a:custGeom>
              <a:avLst/>
              <a:gdLst>
                <a:gd name="textAreaLeft" fmla="*/ 0 w 78840"/>
                <a:gd name="textAreaRight" fmla="*/ 80640 w 78840"/>
                <a:gd name="textAreaTop" fmla="*/ 0 h 68760"/>
                <a:gd name="textAreaBottom" fmla="*/ 70560 h 68760"/>
              </a:gdLst>
              <a:ahLst/>
              <a:rect l="textAreaLeft" t="textAreaTop" r="textAreaRight" b="textAreaBottom"/>
              <a:pathLst>
                <a:path w="2537" h="2221">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9924" name="Google Shape;10587;p63"/>
            <p:cNvSpPr/>
            <p:nvPr/>
          </p:nvSpPr>
          <p:spPr>
            <a:xfrm>
              <a:off x="5121360" y="3173760"/>
              <a:ext cx="77760" cy="67680"/>
            </a:xfrm>
            <a:custGeom>
              <a:avLst/>
              <a:gdLst>
                <a:gd name="textAreaLeft" fmla="*/ 0 w 77760"/>
                <a:gd name="textAreaRight" fmla="*/ 79560 w 77760"/>
                <a:gd name="textAreaTop" fmla="*/ 0 h 67680"/>
                <a:gd name="textAreaBottom" fmla="*/ 69480 h 67680"/>
              </a:gdLst>
              <a:ahLst/>
              <a:rect l="textAreaLeft" t="textAreaTop" r="textAreaRight" b="textAreaBottom"/>
              <a:pathLst>
                <a:path w="2501" h="2184">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9925" name="Google Shape;10588;p63"/>
            <p:cNvSpPr/>
            <p:nvPr/>
          </p:nvSpPr>
          <p:spPr>
            <a:xfrm>
              <a:off x="4891320" y="3016800"/>
              <a:ext cx="111240" cy="149040"/>
            </a:xfrm>
            <a:custGeom>
              <a:avLst/>
              <a:gdLst>
                <a:gd name="textAreaLeft" fmla="*/ 0 w 111240"/>
                <a:gd name="textAreaRight" fmla="*/ 113040 w 111240"/>
                <a:gd name="textAreaTop" fmla="*/ 0 h 149040"/>
                <a:gd name="textAreaBottom" fmla="*/ 150840 h 149040"/>
              </a:gdLst>
              <a:ahLst/>
              <a:rect l="textAreaLeft" t="textAreaTop" r="textAreaRight" b="textAreaBottom"/>
              <a:pathLst>
                <a:path w="3549" h="473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9926" name="Google Shape;10589;p63"/>
            <p:cNvSpPr/>
            <p:nvPr/>
          </p:nvSpPr>
          <p:spPr>
            <a:xfrm>
              <a:off x="5112720" y="3016800"/>
              <a:ext cx="111240" cy="149040"/>
            </a:xfrm>
            <a:custGeom>
              <a:avLst/>
              <a:gdLst>
                <a:gd name="textAreaLeft" fmla="*/ 0 w 111240"/>
                <a:gd name="textAreaRight" fmla="*/ 113040 w 111240"/>
                <a:gd name="textAreaTop" fmla="*/ 0 h 149040"/>
                <a:gd name="textAreaBottom" fmla="*/ 150840 h 149040"/>
              </a:gdLst>
              <a:ahLst/>
              <a:rect l="textAreaLeft" t="textAreaTop" r="textAreaRight" b="textAreaBottom"/>
              <a:pathLst>
                <a:path w="3549" h="473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9927" name="Google Shape;10590;p63"/>
            <p:cNvSpPr/>
            <p:nvPr/>
          </p:nvSpPr>
          <p:spPr>
            <a:xfrm>
              <a:off x="5001480" y="3108600"/>
              <a:ext cx="111600" cy="149400"/>
            </a:xfrm>
            <a:custGeom>
              <a:avLst/>
              <a:gdLst>
                <a:gd name="textAreaLeft" fmla="*/ 0 w 111600"/>
                <a:gd name="textAreaRight" fmla="*/ 113400 w 111600"/>
                <a:gd name="textAreaTop" fmla="*/ 0 h 149400"/>
                <a:gd name="textAreaBottom" fmla="*/ 151200 h 149400"/>
              </a:gdLst>
              <a:ahLst/>
              <a:rect l="textAreaLeft" t="textAreaTop" r="textAreaRight" b="textAreaBottom"/>
              <a:pathLst>
                <a:path w="3561" h="4752">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w="0">
              <a:noFill/>
            </a:ln>
          </p:spPr>
          <p:style>
            <a:lnRef idx="0"/>
            <a:fillRef idx="0"/>
            <a:effectRef idx="0"/>
            <a:fontRef idx="minor"/>
          </p:style>
          <p:txBody>
            <a:bodyPr lIns="90000" rIns="90000" tIns="75600" bIns="75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28" name="Google Shape;10591;p63"/>
          <p:cNvGrpSpPr/>
          <p:nvPr/>
        </p:nvGrpSpPr>
        <p:grpSpPr>
          <a:xfrm>
            <a:off x="7976160" y="2925000"/>
            <a:ext cx="333000" cy="333000"/>
            <a:chOff x="7976160" y="2925000"/>
            <a:chExt cx="333000" cy="333000"/>
          </a:xfrm>
        </p:grpSpPr>
        <p:sp>
          <p:nvSpPr>
            <p:cNvPr id="9929" name="Google Shape;10592;p63"/>
            <p:cNvSpPr/>
            <p:nvPr/>
          </p:nvSpPr>
          <p:spPr>
            <a:xfrm>
              <a:off x="8003160" y="3064680"/>
              <a:ext cx="9000" cy="12240"/>
            </a:xfrm>
            <a:custGeom>
              <a:avLst/>
              <a:gdLst>
                <a:gd name="textAreaLeft" fmla="*/ 0 w 9000"/>
                <a:gd name="textAreaRight" fmla="*/ 10800 w 9000"/>
                <a:gd name="textAreaTop" fmla="*/ 0 h 12240"/>
                <a:gd name="textAreaBottom" fmla="*/ 14040 h 12240"/>
              </a:gdLst>
              <a:ahLst/>
              <a:rect l="textAreaLeft" t="textAreaTop" r="textAreaRight" b="textAreaBottom"/>
              <a:pathLst>
                <a:path w="334" h="442">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930" name="Google Shape;10593;p63"/>
            <p:cNvSpPr/>
            <p:nvPr/>
          </p:nvSpPr>
          <p:spPr>
            <a:xfrm>
              <a:off x="8003160" y="3046320"/>
              <a:ext cx="9000" cy="12600"/>
            </a:xfrm>
            <a:custGeom>
              <a:avLst/>
              <a:gdLst>
                <a:gd name="textAreaLeft" fmla="*/ 0 w 9000"/>
                <a:gd name="textAreaRight" fmla="*/ 10800 w 9000"/>
                <a:gd name="textAreaTop" fmla="*/ 0 h 12600"/>
                <a:gd name="textAreaBottom" fmla="*/ 14400 h 12600"/>
              </a:gdLst>
              <a:ahLst/>
              <a:rect l="textAreaLeft" t="textAreaTop" r="textAreaRight" b="textAreaBottom"/>
              <a:pathLst>
                <a:path w="334" h="453">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931" name="Google Shape;10594;p63"/>
            <p:cNvSpPr/>
            <p:nvPr/>
          </p:nvSpPr>
          <p:spPr>
            <a:xfrm>
              <a:off x="8272440" y="3105000"/>
              <a:ext cx="9000" cy="12600"/>
            </a:xfrm>
            <a:custGeom>
              <a:avLst/>
              <a:gdLst>
                <a:gd name="textAreaLeft" fmla="*/ 0 w 9000"/>
                <a:gd name="textAreaRight" fmla="*/ 10800 w 9000"/>
                <a:gd name="textAreaTop" fmla="*/ 0 h 12600"/>
                <a:gd name="textAreaBottom" fmla="*/ 14400 h 12600"/>
              </a:gdLst>
              <a:ahLst/>
              <a:rect l="textAreaLeft" t="textAreaTop" r="textAreaRight" b="textAreaBottom"/>
              <a:pathLst>
                <a:path w="334" h="453">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9932" name="Google Shape;10595;p63"/>
            <p:cNvSpPr/>
            <p:nvPr/>
          </p:nvSpPr>
          <p:spPr>
            <a:xfrm>
              <a:off x="8272440" y="3123360"/>
              <a:ext cx="9000" cy="12240"/>
            </a:xfrm>
            <a:custGeom>
              <a:avLst/>
              <a:gdLst>
                <a:gd name="textAreaLeft" fmla="*/ 0 w 9000"/>
                <a:gd name="textAreaRight" fmla="*/ 10800 w 9000"/>
                <a:gd name="textAreaTop" fmla="*/ 0 h 12240"/>
                <a:gd name="textAreaBottom" fmla="*/ 14040 h 12240"/>
              </a:gdLst>
              <a:ahLst/>
              <a:rect l="textAreaLeft" t="textAreaTop" r="textAreaRight" b="textAreaBottom"/>
              <a:pathLst>
                <a:path w="334" h="442">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9933" name="Google Shape;10596;p63"/>
            <p:cNvSpPr/>
            <p:nvPr/>
          </p:nvSpPr>
          <p:spPr>
            <a:xfrm>
              <a:off x="7976160" y="2925000"/>
              <a:ext cx="333000" cy="333000"/>
            </a:xfrm>
            <a:custGeom>
              <a:avLst/>
              <a:gdLst>
                <a:gd name="textAreaLeft" fmla="*/ 0 w 333000"/>
                <a:gd name="textAreaRight" fmla="*/ 334800 w 333000"/>
                <a:gd name="textAreaTop" fmla="*/ 0 h 333000"/>
                <a:gd name="textAreaBottom" fmla="*/ 334800 h 333000"/>
              </a:gdLst>
              <a:ahLst/>
              <a:rect l="textAreaLeft" t="textAreaTop" r="textAreaRight" b="textAreaBottom"/>
              <a:pathLst>
                <a:path w="10515" h="10514">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34" name="Google Shape;10597;p63"/>
            <p:cNvSpPr/>
            <p:nvPr/>
          </p:nvSpPr>
          <p:spPr>
            <a:xfrm>
              <a:off x="8116200" y="3221640"/>
              <a:ext cx="12240" cy="8640"/>
            </a:xfrm>
            <a:custGeom>
              <a:avLst/>
              <a:gdLst>
                <a:gd name="textAreaLeft" fmla="*/ 0 w 12240"/>
                <a:gd name="textAreaRight" fmla="*/ 14040 w 12240"/>
                <a:gd name="textAreaTop" fmla="*/ 0 h 8640"/>
                <a:gd name="textAreaBottom" fmla="*/ 10440 h 8640"/>
              </a:gdLst>
              <a:ahLst/>
              <a:rect l="textAreaLeft" t="textAreaTop" r="textAreaRight" b="textAreaBottom"/>
              <a:pathLst>
                <a:path w="441" h="323">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935" name="Google Shape;10598;p63"/>
            <p:cNvSpPr/>
            <p:nvPr/>
          </p:nvSpPr>
          <p:spPr>
            <a:xfrm>
              <a:off x="8097840" y="3221640"/>
              <a:ext cx="12240" cy="8640"/>
            </a:xfrm>
            <a:custGeom>
              <a:avLst/>
              <a:gdLst>
                <a:gd name="textAreaLeft" fmla="*/ 0 w 12240"/>
                <a:gd name="textAreaRight" fmla="*/ 14040 w 12240"/>
                <a:gd name="textAreaTop" fmla="*/ 0 h 8640"/>
                <a:gd name="textAreaBottom" fmla="*/ 10440 h 8640"/>
              </a:gdLst>
              <a:ahLst/>
              <a:rect l="textAreaLeft" t="textAreaTop" r="textAreaRight" b="textAreaBottom"/>
              <a:pathLst>
                <a:path w="442" h="323">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9936" name="Google Shape;10599;p63"/>
            <p:cNvSpPr/>
            <p:nvPr/>
          </p:nvSpPr>
          <p:spPr>
            <a:xfrm>
              <a:off x="8156160" y="2951640"/>
              <a:ext cx="12240" cy="9000"/>
            </a:xfrm>
            <a:custGeom>
              <a:avLst/>
              <a:gdLst>
                <a:gd name="textAreaLeft" fmla="*/ 0 w 12240"/>
                <a:gd name="textAreaRight" fmla="*/ 14040 w 12240"/>
                <a:gd name="textAreaTop" fmla="*/ 0 h 9000"/>
                <a:gd name="textAreaBottom" fmla="*/ 10800 h 9000"/>
              </a:gdLst>
              <a:ahLst/>
              <a:rect l="textAreaLeft" t="textAreaTop" r="textAreaRight" b="textAreaBottom"/>
              <a:pathLst>
                <a:path w="441" h="334">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37" name="Google Shape;10600;p63"/>
            <p:cNvSpPr/>
            <p:nvPr/>
          </p:nvSpPr>
          <p:spPr>
            <a:xfrm>
              <a:off x="8174160" y="2952360"/>
              <a:ext cx="12600" cy="8280"/>
            </a:xfrm>
            <a:custGeom>
              <a:avLst/>
              <a:gdLst>
                <a:gd name="textAreaLeft" fmla="*/ 0 w 12600"/>
                <a:gd name="textAreaRight" fmla="*/ 14400 w 12600"/>
                <a:gd name="textAreaTop" fmla="*/ 0 h 8280"/>
                <a:gd name="textAreaBottom" fmla="*/ 10080 h 8280"/>
              </a:gdLst>
              <a:ahLst/>
              <a:rect l="textAreaLeft" t="textAreaTop" r="textAreaRight" b="textAreaBottom"/>
              <a:pathLst>
                <a:path w="454" h="322">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38" name="Google Shape;10601;p63"/>
          <p:cNvGrpSpPr/>
          <p:nvPr/>
        </p:nvGrpSpPr>
        <p:grpSpPr>
          <a:xfrm>
            <a:off x="3092040" y="3374280"/>
            <a:ext cx="352800" cy="330840"/>
            <a:chOff x="3092040" y="3374280"/>
            <a:chExt cx="352800" cy="330840"/>
          </a:xfrm>
        </p:grpSpPr>
        <p:sp>
          <p:nvSpPr>
            <p:cNvPr id="9939" name="Google Shape;10602;p63"/>
            <p:cNvSpPr/>
            <p:nvPr/>
          </p:nvSpPr>
          <p:spPr>
            <a:xfrm>
              <a:off x="3092040" y="3374280"/>
              <a:ext cx="352800" cy="330840"/>
            </a:xfrm>
            <a:custGeom>
              <a:avLst/>
              <a:gdLst>
                <a:gd name="textAreaLeft" fmla="*/ 0 w 352800"/>
                <a:gd name="textAreaRight" fmla="*/ 354600 w 352800"/>
                <a:gd name="textAreaTop" fmla="*/ 0 h 330840"/>
                <a:gd name="textAreaBottom" fmla="*/ 332640 h 330840"/>
              </a:gdLst>
              <a:ahLst/>
              <a:rect l="textAreaLeft" t="textAreaTop" r="textAreaRight" b="textAreaBottom"/>
              <a:pathLst>
                <a:path w="11145" h="1045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40" name="Google Shape;10603;p63"/>
            <p:cNvSpPr/>
            <p:nvPr/>
          </p:nvSpPr>
          <p:spPr>
            <a:xfrm>
              <a:off x="3249000" y="3434400"/>
              <a:ext cx="38880" cy="39240"/>
            </a:xfrm>
            <a:custGeom>
              <a:avLst/>
              <a:gdLst>
                <a:gd name="textAreaLeft" fmla="*/ 0 w 38880"/>
                <a:gd name="textAreaRight" fmla="*/ 40680 w 38880"/>
                <a:gd name="textAreaTop" fmla="*/ 0 h 39240"/>
                <a:gd name="textAreaBottom" fmla="*/ 41040 h 39240"/>
              </a:gdLst>
              <a:ahLst/>
              <a:rect l="textAreaLeft" t="textAreaTop" r="textAreaRight" b="textAreaBottom"/>
              <a:pathLst>
                <a:path w="1275" h="1287">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9941" name="Google Shape;10604;p63"/>
            <p:cNvSpPr/>
            <p:nvPr/>
          </p:nvSpPr>
          <p:spPr>
            <a:xfrm>
              <a:off x="3183120" y="3524040"/>
              <a:ext cx="179640" cy="113760"/>
            </a:xfrm>
            <a:custGeom>
              <a:avLst/>
              <a:gdLst>
                <a:gd name="textAreaLeft" fmla="*/ 0 w 179640"/>
                <a:gd name="textAreaRight" fmla="*/ 181440 w 179640"/>
                <a:gd name="textAreaTop" fmla="*/ 0 h 113760"/>
                <a:gd name="textAreaBottom" fmla="*/ 115560 h 113760"/>
              </a:gdLst>
              <a:ahLst/>
              <a:rect l="textAreaLeft" t="textAreaTop" r="textAreaRight" b="textAreaBottom"/>
              <a:pathLst>
                <a:path w="5704" h="3633">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w="0">
              <a:noFill/>
            </a:ln>
          </p:spPr>
          <p:style>
            <a:lnRef idx="0"/>
            <a:fillRef idx="0"/>
            <a:effectRef idx="0"/>
            <a:fontRef idx="minor"/>
          </p:style>
          <p:txBody>
            <a:bodyPr lIns="90000" rIns="90000"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9942" name="Google Shape;10605;p63"/>
            <p:cNvSpPr/>
            <p:nvPr/>
          </p:nvSpPr>
          <p:spPr>
            <a:xfrm>
              <a:off x="3157920" y="3516120"/>
              <a:ext cx="33120" cy="31680"/>
            </a:xfrm>
            <a:custGeom>
              <a:avLst/>
              <a:gdLst>
                <a:gd name="textAreaLeft" fmla="*/ 0 w 33120"/>
                <a:gd name="textAreaRight" fmla="*/ 34920 w 33120"/>
                <a:gd name="textAreaTop" fmla="*/ 0 h 31680"/>
                <a:gd name="textAreaBottom" fmla="*/ 33480 h 31680"/>
              </a:gdLst>
              <a:ahLst/>
              <a:rect l="textAreaLeft" t="textAreaTop" r="textAreaRight" b="textAreaBottom"/>
              <a:pathLst>
                <a:path w="1097" h="1055">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943" name="Google Shape;10606;p63"/>
            <p:cNvSpPr/>
            <p:nvPr/>
          </p:nvSpPr>
          <p:spPr>
            <a:xfrm>
              <a:off x="3351960" y="3605400"/>
              <a:ext cx="33480" cy="31680"/>
            </a:xfrm>
            <a:custGeom>
              <a:avLst/>
              <a:gdLst>
                <a:gd name="textAreaLeft" fmla="*/ 0 w 33480"/>
                <a:gd name="textAreaRight" fmla="*/ 35280 w 33480"/>
                <a:gd name="textAreaTop" fmla="*/ 0 h 31680"/>
                <a:gd name="textAreaBottom" fmla="*/ 33480 h 31680"/>
              </a:gdLst>
              <a:ahLst/>
              <a:rect l="textAreaLeft" t="textAreaTop" r="textAreaRight" b="textAreaBottom"/>
              <a:pathLst>
                <a:path w="1109" h="1055">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9944" name="Google Shape;10607;p63"/>
            <p:cNvSpPr/>
            <p:nvPr/>
          </p:nvSpPr>
          <p:spPr>
            <a:xfrm>
              <a:off x="3254760" y="3531240"/>
              <a:ext cx="33480" cy="31680"/>
            </a:xfrm>
            <a:custGeom>
              <a:avLst/>
              <a:gdLst>
                <a:gd name="textAreaLeft" fmla="*/ 0 w 33480"/>
                <a:gd name="textAreaRight" fmla="*/ 35280 w 33480"/>
                <a:gd name="textAreaTop" fmla="*/ 0 h 31680"/>
                <a:gd name="textAreaBottom" fmla="*/ 33480 h 31680"/>
              </a:gdLst>
              <a:ahLst/>
              <a:rect l="textAreaLeft" t="textAreaTop" r="textAreaRight" b="textAreaBottom"/>
              <a:pathLst>
                <a:path w="1109" h="1054">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45" name="Google Shape;10608;p63"/>
          <p:cNvGrpSpPr/>
          <p:nvPr/>
        </p:nvGrpSpPr>
        <p:grpSpPr>
          <a:xfrm>
            <a:off x="3988080" y="3380040"/>
            <a:ext cx="352080" cy="317160"/>
            <a:chOff x="3988080" y="3380040"/>
            <a:chExt cx="352080" cy="317160"/>
          </a:xfrm>
        </p:grpSpPr>
        <p:sp>
          <p:nvSpPr>
            <p:cNvPr id="9946" name="Google Shape;10609;p63"/>
            <p:cNvSpPr/>
            <p:nvPr/>
          </p:nvSpPr>
          <p:spPr>
            <a:xfrm>
              <a:off x="4133880" y="3446280"/>
              <a:ext cx="26640" cy="47520"/>
            </a:xfrm>
            <a:custGeom>
              <a:avLst/>
              <a:gdLst>
                <a:gd name="textAreaLeft" fmla="*/ 0 w 26640"/>
                <a:gd name="textAreaRight" fmla="*/ 28440 w 26640"/>
                <a:gd name="textAreaTop" fmla="*/ 0 h 47520"/>
                <a:gd name="textAreaBottom" fmla="*/ 49320 h 47520"/>
              </a:gdLst>
              <a:ahLst/>
              <a:rect l="textAreaLeft" t="textAreaTop" r="textAreaRight" b="textAreaBottom"/>
              <a:pathLst>
                <a:path w="894" h="1548">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947" name="Google Shape;10610;p63"/>
            <p:cNvSpPr/>
            <p:nvPr/>
          </p:nvSpPr>
          <p:spPr>
            <a:xfrm>
              <a:off x="4188960" y="3398040"/>
              <a:ext cx="79560" cy="79560"/>
            </a:xfrm>
            <a:custGeom>
              <a:avLst/>
              <a:gdLst>
                <a:gd name="textAreaLeft" fmla="*/ 0 w 79560"/>
                <a:gd name="textAreaRight" fmla="*/ 81360 w 79560"/>
                <a:gd name="textAreaTop" fmla="*/ 0 h 79560"/>
                <a:gd name="textAreaBottom" fmla="*/ 81360 h 79560"/>
              </a:gdLst>
              <a:ahLst/>
              <a:rect l="textAreaLeft" t="textAreaTop" r="textAreaRight" b="textAreaBottom"/>
              <a:pathLst>
                <a:path w="2561" h="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w="0">
              <a:noFill/>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9948" name="Google Shape;10611;p63"/>
            <p:cNvSpPr/>
            <p:nvPr/>
          </p:nvSpPr>
          <p:spPr>
            <a:xfrm>
              <a:off x="4091040" y="3380040"/>
              <a:ext cx="194040" cy="144360"/>
            </a:xfrm>
            <a:custGeom>
              <a:avLst/>
              <a:gdLst>
                <a:gd name="textAreaLeft" fmla="*/ 0 w 194040"/>
                <a:gd name="textAreaRight" fmla="*/ 195840 w 194040"/>
                <a:gd name="textAreaTop" fmla="*/ 0 h 144360"/>
                <a:gd name="textAreaBottom" fmla="*/ 146160 h 144360"/>
              </a:gdLst>
              <a:ahLst/>
              <a:rect l="textAreaLeft" t="textAreaTop" r="textAreaRight" b="textAreaBottom"/>
              <a:pathLst>
                <a:path w="6156" h="4597">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9949" name="Google Shape;10612;p63"/>
            <p:cNvSpPr/>
            <p:nvPr/>
          </p:nvSpPr>
          <p:spPr>
            <a:xfrm>
              <a:off x="4215960" y="3414960"/>
              <a:ext cx="26280" cy="47520"/>
            </a:xfrm>
            <a:custGeom>
              <a:avLst/>
              <a:gdLst>
                <a:gd name="textAreaLeft" fmla="*/ 0 w 26280"/>
                <a:gd name="textAreaRight" fmla="*/ 28080 w 26280"/>
                <a:gd name="textAreaTop" fmla="*/ 0 h 47520"/>
                <a:gd name="textAreaBottom" fmla="*/ 49320 h 47520"/>
              </a:gdLst>
              <a:ahLst/>
              <a:rect l="textAreaLeft" t="textAreaTop" r="textAreaRight" b="textAreaBottom"/>
              <a:pathLst>
                <a:path w="882" h="1549">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950" name="Google Shape;10613;p63"/>
            <p:cNvSpPr/>
            <p:nvPr/>
          </p:nvSpPr>
          <p:spPr>
            <a:xfrm>
              <a:off x="3988080" y="3495960"/>
              <a:ext cx="352080" cy="201240"/>
            </a:xfrm>
            <a:custGeom>
              <a:avLst/>
              <a:gdLst>
                <a:gd name="textAreaLeft" fmla="*/ 0 w 352080"/>
                <a:gd name="textAreaRight" fmla="*/ 353880 w 352080"/>
                <a:gd name="textAreaTop" fmla="*/ 0 h 201240"/>
                <a:gd name="textAreaBottom" fmla="*/ 203040 h 201240"/>
              </a:gdLst>
              <a:ahLst/>
              <a:rect l="textAreaLeft" t="textAreaTop" r="textAreaRight" b="textAreaBottom"/>
              <a:pathLst>
                <a:path w="11121" h="6383">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51" name="Google Shape;10614;p63"/>
          <p:cNvGrpSpPr/>
          <p:nvPr/>
        </p:nvGrpSpPr>
        <p:grpSpPr>
          <a:xfrm>
            <a:off x="3540960" y="3367440"/>
            <a:ext cx="346320" cy="344520"/>
            <a:chOff x="3540960" y="3367440"/>
            <a:chExt cx="346320" cy="344520"/>
          </a:xfrm>
        </p:grpSpPr>
        <p:sp>
          <p:nvSpPr>
            <p:cNvPr id="9952" name="Google Shape;10615;p63"/>
            <p:cNvSpPr/>
            <p:nvPr/>
          </p:nvSpPr>
          <p:spPr>
            <a:xfrm>
              <a:off x="3540960" y="3367440"/>
              <a:ext cx="345960" cy="344520"/>
            </a:xfrm>
            <a:custGeom>
              <a:avLst/>
              <a:gdLst>
                <a:gd name="textAreaLeft" fmla="*/ 0 w 345960"/>
                <a:gd name="textAreaRight" fmla="*/ 347760 w 345960"/>
                <a:gd name="textAreaTop" fmla="*/ 0 h 344520"/>
                <a:gd name="textAreaBottom" fmla="*/ 346320 h 344520"/>
              </a:gdLst>
              <a:ahLst/>
              <a:rect l="textAreaLeft" t="textAreaTop" r="textAreaRight" b="textAreaBottom"/>
              <a:pathLst>
                <a:path w="10931" h="10877">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53" name="Google Shape;10616;p63"/>
            <p:cNvSpPr/>
            <p:nvPr/>
          </p:nvSpPr>
          <p:spPr>
            <a:xfrm>
              <a:off x="3657960" y="3389760"/>
              <a:ext cx="207000" cy="197640"/>
            </a:xfrm>
            <a:custGeom>
              <a:avLst/>
              <a:gdLst>
                <a:gd name="textAreaLeft" fmla="*/ 0 w 207000"/>
                <a:gd name="textAreaRight" fmla="*/ 208800 w 207000"/>
                <a:gd name="textAreaTop" fmla="*/ 0 h 197640"/>
                <a:gd name="textAreaBottom" fmla="*/ 199440 h 197640"/>
              </a:gdLst>
              <a:ahLst/>
              <a:rect l="textAreaLeft" t="textAreaTop" r="textAreaRight" b="textAreaBottom"/>
              <a:pathLst>
                <a:path w="6561" h="6266">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54" name="Google Shape;10617;p63"/>
            <p:cNvSpPr/>
            <p:nvPr/>
          </p:nvSpPr>
          <p:spPr>
            <a:xfrm>
              <a:off x="3720600" y="3426840"/>
              <a:ext cx="93240" cy="114120"/>
            </a:xfrm>
            <a:custGeom>
              <a:avLst/>
              <a:gdLst>
                <a:gd name="textAreaLeft" fmla="*/ 0 w 93240"/>
                <a:gd name="textAreaRight" fmla="*/ 95040 w 93240"/>
                <a:gd name="textAreaTop" fmla="*/ 0 h 114120"/>
                <a:gd name="textAreaBottom" fmla="*/ 115920 h 114120"/>
              </a:gdLst>
              <a:ahLst/>
              <a:rect l="textAreaLeft" t="textAreaTop" r="textAreaRight" b="textAreaBottom"/>
              <a:pathLst>
                <a:path w="2990" h="3645">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w="0">
              <a:noFill/>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9955" name="Google Shape;10618;p63"/>
            <p:cNvSpPr/>
            <p:nvPr/>
          </p:nvSpPr>
          <p:spPr>
            <a:xfrm>
              <a:off x="3773520" y="3495960"/>
              <a:ext cx="113760" cy="113040"/>
            </a:xfrm>
            <a:custGeom>
              <a:avLst/>
              <a:gdLst>
                <a:gd name="textAreaLeft" fmla="*/ 0 w 113760"/>
                <a:gd name="textAreaRight" fmla="*/ 115560 w 113760"/>
                <a:gd name="textAreaTop" fmla="*/ 0 h 113040"/>
                <a:gd name="textAreaBottom" fmla="*/ 114840 h 113040"/>
              </a:gdLst>
              <a:ahLst/>
              <a:rect l="textAreaLeft" t="textAreaTop" r="textAreaRight" b="textAreaBottom"/>
              <a:pathLst>
                <a:path w="3632" h="3613">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56" name="Google Shape;10619;p63"/>
          <p:cNvGrpSpPr/>
          <p:nvPr/>
        </p:nvGrpSpPr>
        <p:grpSpPr>
          <a:xfrm>
            <a:off x="849960" y="3353040"/>
            <a:ext cx="367560" cy="374040"/>
            <a:chOff x="849960" y="3353040"/>
            <a:chExt cx="367560" cy="374040"/>
          </a:xfrm>
        </p:grpSpPr>
        <p:sp>
          <p:nvSpPr>
            <p:cNvPr id="9957" name="Google Shape;10620;p63"/>
            <p:cNvSpPr/>
            <p:nvPr/>
          </p:nvSpPr>
          <p:spPr>
            <a:xfrm>
              <a:off x="969840" y="3475800"/>
              <a:ext cx="51120" cy="51120"/>
            </a:xfrm>
            <a:custGeom>
              <a:avLst/>
              <a:gdLst>
                <a:gd name="textAreaLeft" fmla="*/ 0 w 51120"/>
                <a:gd name="textAreaRight" fmla="*/ 52920 w 51120"/>
                <a:gd name="textAreaTop" fmla="*/ 0 h 51120"/>
                <a:gd name="textAreaBottom" fmla="*/ 52920 h 51120"/>
              </a:gdLst>
              <a:ahLst/>
              <a:rect l="textAreaLeft" t="textAreaTop" r="textAreaRight" b="textAreaBottom"/>
              <a:pathLst>
                <a:path w="1668" h="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958" name="Google Shape;10621;p63"/>
            <p:cNvSpPr/>
            <p:nvPr/>
          </p:nvSpPr>
          <p:spPr>
            <a:xfrm>
              <a:off x="1046880" y="3552120"/>
              <a:ext cx="51120" cy="51120"/>
            </a:xfrm>
            <a:custGeom>
              <a:avLst/>
              <a:gdLst>
                <a:gd name="textAreaLeft" fmla="*/ 0 w 51120"/>
                <a:gd name="textAreaRight" fmla="*/ 52920 w 51120"/>
                <a:gd name="textAreaTop" fmla="*/ 0 h 51120"/>
                <a:gd name="textAreaBottom" fmla="*/ 52920 h 51120"/>
              </a:gdLst>
              <a:ahLst/>
              <a:rect l="textAreaLeft" t="textAreaTop" r="textAreaRight" b="textAreaBottom"/>
              <a:pathLst>
                <a:path w="1668" h="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9959" name="Google Shape;10622;p63"/>
            <p:cNvSpPr/>
            <p:nvPr/>
          </p:nvSpPr>
          <p:spPr>
            <a:xfrm>
              <a:off x="984240" y="3485160"/>
              <a:ext cx="104760" cy="103320"/>
            </a:xfrm>
            <a:custGeom>
              <a:avLst/>
              <a:gdLst>
                <a:gd name="textAreaLeft" fmla="*/ 0 w 104760"/>
                <a:gd name="textAreaRight" fmla="*/ 106560 w 104760"/>
                <a:gd name="textAreaTop" fmla="*/ 0 h 103320"/>
                <a:gd name="textAreaBottom" fmla="*/ 105120 h 103320"/>
              </a:gdLst>
              <a:ahLst/>
              <a:rect l="textAreaLeft" t="textAreaTop" r="textAreaRight" b="textAreaBottom"/>
              <a:pathLst>
                <a:path w="3347" h="3299">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9960" name="Google Shape;10623;p63"/>
            <p:cNvSpPr/>
            <p:nvPr/>
          </p:nvSpPr>
          <p:spPr>
            <a:xfrm>
              <a:off x="922680" y="3428640"/>
              <a:ext cx="221760" cy="221760"/>
            </a:xfrm>
            <a:custGeom>
              <a:avLst/>
              <a:gdLst>
                <a:gd name="textAreaLeft" fmla="*/ 0 w 221760"/>
                <a:gd name="textAreaRight" fmla="*/ 223560 w 221760"/>
                <a:gd name="textAreaTop" fmla="*/ 0 h 221760"/>
                <a:gd name="textAreaBottom" fmla="*/ 223560 h 221760"/>
              </a:gdLst>
              <a:ahLst/>
              <a:rect l="textAreaLeft" t="textAreaTop" r="textAreaRight" b="textAreaBottom"/>
              <a:pathLst>
                <a:path w="7026" h="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61" name="Google Shape;10624;p63"/>
            <p:cNvSpPr/>
            <p:nvPr/>
          </p:nvSpPr>
          <p:spPr>
            <a:xfrm>
              <a:off x="849960" y="3353040"/>
              <a:ext cx="367560" cy="374040"/>
            </a:xfrm>
            <a:custGeom>
              <a:avLst/>
              <a:gdLst>
                <a:gd name="textAreaLeft" fmla="*/ 0 w 367560"/>
                <a:gd name="textAreaRight" fmla="*/ 369360 w 367560"/>
                <a:gd name="textAreaTop" fmla="*/ 0 h 374040"/>
                <a:gd name="textAreaBottom" fmla="*/ 375840 h 374040"/>
              </a:gdLst>
              <a:ahLst/>
              <a:rect l="textAreaLeft" t="textAreaTop" r="textAreaRight" b="textAreaBottom"/>
              <a:pathLst>
                <a:path w="11610" h="11803">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62" name="Google Shape;10625;p63"/>
          <p:cNvGrpSpPr/>
          <p:nvPr/>
        </p:nvGrpSpPr>
        <p:grpSpPr>
          <a:xfrm>
            <a:off x="1314720" y="3358080"/>
            <a:ext cx="332640" cy="363600"/>
            <a:chOff x="1314720" y="3358080"/>
            <a:chExt cx="332640" cy="363600"/>
          </a:xfrm>
        </p:grpSpPr>
        <p:sp>
          <p:nvSpPr>
            <p:cNvPr id="9963" name="Google Shape;10626;p63"/>
            <p:cNvSpPr/>
            <p:nvPr/>
          </p:nvSpPr>
          <p:spPr>
            <a:xfrm>
              <a:off x="1316520" y="3358080"/>
              <a:ext cx="330840" cy="363600"/>
            </a:xfrm>
            <a:custGeom>
              <a:avLst/>
              <a:gdLst>
                <a:gd name="textAreaLeft" fmla="*/ 0 w 330840"/>
                <a:gd name="textAreaRight" fmla="*/ 332640 w 330840"/>
                <a:gd name="textAreaTop" fmla="*/ 0 h 363600"/>
                <a:gd name="textAreaBottom" fmla="*/ 365400 h 363600"/>
              </a:gdLst>
              <a:ahLst/>
              <a:rect l="textAreaLeft" t="textAreaTop" r="textAreaRight" b="textAreaBottom"/>
              <a:pathLst>
                <a:path w="10455" h="11479">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64" name="Google Shape;10627;p63"/>
            <p:cNvSpPr/>
            <p:nvPr/>
          </p:nvSpPr>
          <p:spPr>
            <a:xfrm>
              <a:off x="1314720" y="3359160"/>
              <a:ext cx="77760" cy="252720"/>
            </a:xfrm>
            <a:custGeom>
              <a:avLst/>
              <a:gdLst>
                <a:gd name="textAreaLeft" fmla="*/ 0 w 77760"/>
                <a:gd name="textAreaRight" fmla="*/ 79560 w 77760"/>
                <a:gd name="textAreaTop" fmla="*/ 0 h 252720"/>
                <a:gd name="textAreaBottom" fmla="*/ 254520 h 252720"/>
              </a:gdLst>
              <a:ahLst/>
              <a:rect l="textAreaLeft" t="textAreaTop" r="textAreaRight" b="textAreaBottom"/>
              <a:pathLst>
                <a:path w="2502" h="80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65" name="Google Shape;10628;p63"/>
            <p:cNvSpPr/>
            <p:nvPr/>
          </p:nvSpPr>
          <p:spPr>
            <a:xfrm>
              <a:off x="1411560" y="3629520"/>
              <a:ext cx="137160" cy="9000"/>
            </a:xfrm>
            <a:custGeom>
              <a:avLst/>
              <a:gdLst>
                <a:gd name="textAreaLeft" fmla="*/ 0 w 137160"/>
                <a:gd name="textAreaRight" fmla="*/ 138960 w 137160"/>
                <a:gd name="textAreaTop" fmla="*/ 0 h 9000"/>
                <a:gd name="textAreaBottom" fmla="*/ 10800 h 9000"/>
              </a:gdLst>
              <a:ahLst/>
              <a:rect l="textAreaLeft" t="textAreaTop" r="textAreaRight" b="textAreaBottom"/>
              <a:pathLst>
                <a:path w="4371" h="335">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66" name="Google Shape;10629;p63"/>
            <p:cNvSpPr/>
            <p:nvPr/>
          </p:nvSpPr>
          <p:spPr>
            <a:xfrm>
              <a:off x="1411920" y="3652200"/>
              <a:ext cx="137160" cy="9000"/>
            </a:xfrm>
            <a:custGeom>
              <a:avLst/>
              <a:gdLst>
                <a:gd name="textAreaLeft" fmla="*/ 0 w 137160"/>
                <a:gd name="textAreaRight" fmla="*/ 138960 w 137160"/>
                <a:gd name="textAreaTop" fmla="*/ 0 h 9000"/>
                <a:gd name="textAreaBottom" fmla="*/ 10800 h 9000"/>
              </a:gdLst>
              <a:ahLst/>
              <a:rect l="textAreaLeft" t="textAreaTop" r="textAreaRight" b="textAreaBottom"/>
              <a:pathLst>
                <a:path w="4371" h="334">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67" name="Google Shape;10630;p63"/>
            <p:cNvSpPr/>
            <p:nvPr/>
          </p:nvSpPr>
          <p:spPr>
            <a:xfrm>
              <a:off x="1432080" y="3417480"/>
              <a:ext cx="82080" cy="189720"/>
            </a:xfrm>
            <a:custGeom>
              <a:avLst/>
              <a:gdLst>
                <a:gd name="textAreaLeft" fmla="*/ 0 w 82080"/>
                <a:gd name="textAreaRight" fmla="*/ 83880 w 82080"/>
                <a:gd name="textAreaTop" fmla="*/ 0 h 189720"/>
                <a:gd name="textAreaBottom" fmla="*/ 191520 h 189720"/>
              </a:gdLst>
              <a:ahLst/>
              <a:rect l="textAreaLeft" t="textAreaTop" r="textAreaRight" b="textAreaBottom"/>
              <a:pathLst>
                <a:path w="2633" h="601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68" name="Google Shape;10631;p63"/>
          <p:cNvGrpSpPr/>
          <p:nvPr/>
        </p:nvGrpSpPr>
        <p:grpSpPr>
          <a:xfrm>
            <a:off x="1748520" y="3372480"/>
            <a:ext cx="357480" cy="334080"/>
            <a:chOff x="1748520" y="3372480"/>
            <a:chExt cx="357480" cy="334080"/>
          </a:xfrm>
        </p:grpSpPr>
        <p:sp>
          <p:nvSpPr>
            <p:cNvPr id="9969" name="Google Shape;10632;p63"/>
            <p:cNvSpPr/>
            <p:nvPr/>
          </p:nvSpPr>
          <p:spPr>
            <a:xfrm>
              <a:off x="2080080" y="3535200"/>
              <a:ext cx="25920" cy="9000"/>
            </a:xfrm>
            <a:custGeom>
              <a:avLst/>
              <a:gdLst>
                <a:gd name="textAreaLeft" fmla="*/ 0 w 25920"/>
                <a:gd name="textAreaRight" fmla="*/ 27720 w 25920"/>
                <a:gd name="textAreaTop" fmla="*/ 0 h 9000"/>
                <a:gd name="textAreaBottom" fmla="*/ 10800 h 9000"/>
              </a:gdLst>
              <a:ahLst/>
              <a:rect l="textAreaLeft" t="textAreaTop" r="textAreaRight" b="textAreaBottom"/>
              <a:pathLst>
                <a:path w="870" h="334">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nvGrpSpPr>
            <p:cNvPr id="9970" name="Google Shape;10633;p63"/>
            <p:cNvGrpSpPr/>
            <p:nvPr/>
          </p:nvGrpSpPr>
          <p:grpSpPr>
            <a:xfrm>
              <a:off x="1748520" y="3372480"/>
              <a:ext cx="331920" cy="334080"/>
              <a:chOff x="1748520" y="3372480"/>
              <a:chExt cx="331920" cy="334080"/>
            </a:xfrm>
          </p:grpSpPr>
          <p:sp>
            <p:nvSpPr>
              <p:cNvPr id="9971" name="Google Shape;10634;p63"/>
              <p:cNvSpPr/>
              <p:nvPr/>
            </p:nvSpPr>
            <p:spPr>
              <a:xfrm>
                <a:off x="1748520" y="3372480"/>
                <a:ext cx="306720" cy="334080"/>
              </a:xfrm>
              <a:custGeom>
                <a:avLst/>
                <a:gdLst>
                  <a:gd name="textAreaLeft" fmla="*/ 0 w 306720"/>
                  <a:gd name="textAreaRight" fmla="*/ 308520 w 306720"/>
                  <a:gd name="textAreaTop" fmla="*/ 0 h 334080"/>
                  <a:gd name="textAreaBottom" fmla="*/ 335880 h 334080"/>
                </a:gdLst>
                <a:ahLst/>
                <a:rect l="textAreaLeft" t="textAreaTop" r="textAreaRight" b="textAreaBottom"/>
                <a:pathLst>
                  <a:path w="9693" h="1055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72" name="Google Shape;10635;p63"/>
              <p:cNvSpPr/>
              <p:nvPr/>
            </p:nvSpPr>
            <p:spPr>
              <a:xfrm>
                <a:off x="2057040" y="3471840"/>
                <a:ext cx="23400" cy="20520"/>
              </a:xfrm>
              <a:custGeom>
                <a:avLst/>
                <a:gdLst>
                  <a:gd name="textAreaLeft" fmla="*/ 0 w 23400"/>
                  <a:gd name="textAreaRight" fmla="*/ 25200 w 23400"/>
                  <a:gd name="textAreaTop" fmla="*/ 0 h 20520"/>
                  <a:gd name="textAreaBottom" fmla="*/ 22320 h 20520"/>
                </a:gdLst>
                <a:ahLst/>
                <a:rect l="textAreaLeft" t="textAreaTop" r="textAreaRight" b="textAreaBottom"/>
                <a:pathLst>
                  <a:path w="787" h="701">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9973" name="Google Shape;10636;p63"/>
              <p:cNvSpPr/>
              <p:nvPr/>
            </p:nvSpPr>
            <p:spPr>
              <a:xfrm>
                <a:off x="2058480" y="3586680"/>
                <a:ext cx="21600" cy="20880"/>
              </a:xfrm>
              <a:custGeom>
                <a:avLst/>
                <a:gdLst>
                  <a:gd name="textAreaLeft" fmla="*/ 0 w 21600"/>
                  <a:gd name="textAreaRight" fmla="*/ 23400 w 21600"/>
                  <a:gd name="textAreaTop" fmla="*/ 0 h 20880"/>
                  <a:gd name="textAreaBottom" fmla="*/ 22680 h 20880"/>
                </a:gdLst>
                <a:ahLst/>
                <a:rect l="textAreaLeft" t="textAreaTop" r="textAreaRight" b="textAreaBottom"/>
                <a:pathLst>
                  <a:path w="740" h="711">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9974" name="Google Shape;10637;p63"/>
          <p:cNvGrpSpPr/>
          <p:nvPr/>
        </p:nvGrpSpPr>
        <p:grpSpPr>
          <a:xfrm>
            <a:off x="2640960" y="3357720"/>
            <a:ext cx="363600" cy="363240"/>
            <a:chOff x="2640960" y="3357720"/>
            <a:chExt cx="363600" cy="363240"/>
          </a:xfrm>
        </p:grpSpPr>
        <p:sp>
          <p:nvSpPr>
            <p:cNvPr id="9975" name="Google Shape;10638;p63"/>
            <p:cNvSpPr/>
            <p:nvPr/>
          </p:nvSpPr>
          <p:spPr>
            <a:xfrm>
              <a:off x="2640960" y="3455280"/>
              <a:ext cx="363600" cy="265680"/>
            </a:xfrm>
            <a:custGeom>
              <a:avLst/>
              <a:gdLst>
                <a:gd name="textAreaLeft" fmla="*/ 0 w 363600"/>
                <a:gd name="textAreaRight" fmla="*/ 365400 w 363600"/>
                <a:gd name="textAreaTop" fmla="*/ 0 h 265680"/>
                <a:gd name="textAreaBottom" fmla="*/ 267480 h 265680"/>
              </a:gdLst>
              <a:ahLst/>
              <a:rect l="textAreaLeft" t="textAreaTop" r="textAreaRight" b="textAreaBottom"/>
              <a:pathLst>
                <a:path w="11479" h="8407">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76" name="Google Shape;10639;p63"/>
            <p:cNvSpPr/>
            <p:nvPr/>
          </p:nvSpPr>
          <p:spPr>
            <a:xfrm>
              <a:off x="2724840" y="3357720"/>
              <a:ext cx="278280" cy="134640"/>
            </a:xfrm>
            <a:custGeom>
              <a:avLst/>
              <a:gdLst>
                <a:gd name="textAreaLeft" fmla="*/ 0 w 278280"/>
                <a:gd name="textAreaRight" fmla="*/ 280080 w 278280"/>
                <a:gd name="textAreaTop" fmla="*/ 0 h 134640"/>
                <a:gd name="textAreaBottom" fmla="*/ 136440 h 134640"/>
              </a:gdLst>
              <a:ahLst/>
              <a:rect l="textAreaLeft" t="textAreaTop" r="textAreaRight" b="textAreaBottom"/>
              <a:pathLst>
                <a:path w="8799" h="4288">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w="0">
              <a:noFill/>
            </a:ln>
          </p:spPr>
          <p:style>
            <a:lnRef idx="0"/>
            <a:fillRef idx="0"/>
            <a:effectRef idx="0"/>
            <a:fontRef idx="minor"/>
          </p:style>
          <p:txBody>
            <a:bodyPr lIns="90000" rIns="90000" tIns="68040" bIns="68040" anchor="ctr">
              <a:noAutofit/>
            </a:bodyPr>
            <a:p>
              <a:pPr>
                <a:lnSpc>
                  <a:spcPct val="100000"/>
                </a:lnSpc>
                <a:tabLst>
                  <a:tab algn="l" pos="0"/>
                </a:tabLst>
              </a:pPr>
              <a:endParaRPr b="0" lang="en-US" sz="1400" spc="-1" strike="noStrike">
                <a:solidFill>
                  <a:srgbClr val="ffffff"/>
                </a:solidFill>
                <a:latin typeface="Arial"/>
              </a:endParaRPr>
            </a:p>
          </p:txBody>
        </p:sp>
        <p:sp>
          <p:nvSpPr>
            <p:cNvPr id="9977" name="Google Shape;10640;p63"/>
            <p:cNvSpPr/>
            <p:nvPr/>
          </p:nvSpPr>
          <p:spPr>
            <a:xfrm>
              <a:off x="2771280" y="3655440"/>
              <a:ext cx="8640" cy="19800"/>
            </a:xfrm>
            <a:custGeom>
              <a:avLst/>
              <a:gdLst>
                <a:gd name="textAreaLeft" fmla="*/ 0 w 8640"/>
                <a:gd name="textAreaRight" fmla="*/ 10440 w 8640"/>
                <a:gd name="textAreaTop" fmla="*/ 0 h 19800"/>
                <a:gd name="textAreaBottom" fmla="*/ 21600 h 19800"/>
              </a:gdLst>
              <a:ahLst/>
              <a:rect l="textAreaLeft" t="textAreaTop" r="textAreaRight" b="textAreaBottom"/>
              <a:pathLst>
                <a:path w="323" h="679">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978" name="Google Shape;10641;p63"/>
            <p:cNvSpPr/>
            <p:nvPr/>
          </p:nvSpPr>
          <p:spPr>
            <a:xfrm>
              <a:off x="2793960" y="3655440"/>
              <a:ext cx="8640" cy="19800"/>
            </a:xfrm>
            <a:custGeom>
              <a:avLst/>
              <a:gdLst>
                <a:gd name="textAreaLeft" fmla="*/ 0 w 8640"/>
                <a:gd name="textAreaRight" fmla="*/ 10440 w 8640"/>
                <a:gd name="textAreaTop" fmla="*/ 0 h 19800"/>
                <a:gd name="textAreaBottom" fmla="*/ 21600 h 19800"/>
              </a:gdLst>
              <a:ahLst/>
              <a:rect l="textAreaLeft" t="textAreaTop" r="textAreaRight" b="textAreaBottom"/>
              <a:pathLst>
                <a:path w="323" h="679">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979" name="Google Shape;10642;p63"/>
            <p:cNvSpPr/>
            <p:nvPr/>
          </p:nvSpPr>
          <p:spPr>
            <a:xfrm>
              <a:off x="2817000" y="3655440"/>
              <a:ext cx="9360" cy="19800"/>
            </a:xfrm>
            <a:custGeom>
              <a:avLst/>
              <a:gdLst>
                <a:gd name="textAreaLeft" fmla="*/ 0 w 9360"/>
                <a:gd name="textAreaRight" fmla="*/ 11160 w 9360"/>
                <a:gd name="textAreaTop" fmla="*/ 0 h 19800"/>
                <a:gd name="textAreaBottom" fmla="*/ 21600 h 19800"/>
              </a:gdLst>
              <a:ahLst/>
              <a:rect l="textAreaLeft" t="textAreaTop" r="textAreaRight" b="textAreaBottom"/>
              <a:pathLst>
                <a:path w="346" h="679">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980" name="Google Shape;10643;p63"/>
            <p:cNvSpPr/>
            <p:nvPr/>
          </p:nvSpPr>
          <p:spPr>
            <a:xfrm>
              <a:off x="2840040" y="365544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4" h="679">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981" name="Google Shape;10644;p63"/>
            <p:cNvSpPr/>
            <p:nvPr/>
          </p:nvSpPr>
          <p:spPr>
            <a:xfrm>
              <a:off x="2862720" y="365544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5" h="679">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982" name="Google Shape;10645;p63"/>
            <p:cNvSpPr/>
            <p:nvPr/>
          </p:nvSpPr>
          <p:spPr>
            <a:xfrm>
              <a:off x="2885400" y="3655440"/>
              <a:ext cx="9360" cy="19800"/>
            </a:xfrm>
            <a:custGeom>
              <a:avLst/>
              <a:gdLst>
                <a:gd name="textAreaLeft" fmla="*/ 0 w 9360"/>
                <a:gd name="textAreaRight" fmla="*/ 11160 w 9360"/>
                <a:gd name="textAreaTop" fmla="*/ 0 h 19800"/>
                <a:gd name="textAreaBottom" fmla="*/ 21600 h 19800"/>
              </a:gdLst>
              <a:ahLst/>
              <a:rect l="textAreaLeft" t="textAreaTop" r="textAreaRight" b="textAreaBottom"/>
              <a:pathLst>
                <a:path w="346" h="679">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983" name="Google Shape;10646;p63"/>
            <p:cNvSpPr/>
            <p:nvPr/>
          </p:nvSpPr>
          <p:spPr>
            <a:xfrm>
              <a:off x="2908440" y="365544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4" h="679">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9984" name="Google Shape;10647;p63"/>
            <p:cNvSpPr/>
            <p:nvPr/>
          </p:nvSpPr>
          <p:spPr>
            <a:xfrm>
              <a:off x="2931120" y="365544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4" h="679">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85" name="Google Shape;10648;p63"/>
          <p:cNvGrpSpPr/>
          <p:nvPr/>
        </p:nvGrpSpPr>
        <p:grpSpPr>
          <a:xfrm>
            <a:off x="4886280" y="3366000"/>
            <a:ext cx="348840" cy="348480"/>
            <a:chOff x="4886280" y="3366000"/>
            <a:chExt cx="348840" cy="348480"/>
          </a:xfrm>
        </p:grpSpPr>
        <p:sp>
          <p:nvSpPr>
            <p:cNvPr id="9986" name="Google Shape;10649;p63"/>
            <p:cNvSpPr/>
            <p:nvPr/>
          </p:nvSpPr>
          <p:spPr>
            <a:xfrm>
              <a:off x="4946040" y="3426480"/>
              <a:ext cx="228600" cy="288000"/>
            </a:xfrm>
            <a:custGeom>
              <a:avLst/>
              <a:gdLst>
                <a:gd name="textAreaLeft" fmla="*/ 0 w 228600"/>
                <a:gd name="textAreaRight" fmla="*/ 230400 w 228600"/>
                <a:gd name="textAreaTop" fmla="*/ 0 h 288000"/>
                <a:gd name="textAreaBottom" fmla="*/ 289800 h 288000"/>
              </a:gdLst>
              <a:ahLst/>
              <a:rect l="textAreaLeft" t="textAreaTop" r="textAreaRight" b="textAreaBottom"/>
              <a:pathLst>
                <a:path w="7240" h="9104">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9987" name="Google Shape;10650;p63"/>
            <p:cNvSpPr/>
            <p:nvPr/>
          </p:nvSpPr>
          <p:spPr>
            <a:xfrm>
              <a:off x="4886280" y="3536640"/>
              <a:ext cx="47160" cy="9000"/>
            </a:xfrm>
            <a:custGeom>
              <a:avLst/>
              <a:gdLst>
                <a:gd name="textAreaLeft" fmla="*/ 0 w 47160"/>
                <a:gd name="textAreaRight" fmla="*/ 48960 w 47160"/>
                <a:gd name="textAreaTop" fmla="*/ 0 h 9000"/>
                <a:gd name="textAreaBottom" fmla="*/ 10800 h 9000"/>
              </a:gdLst>
              <a:ahLst/>
              <a:rect l="textAreaLeft" t="textAreaTop" r="textAreaRight" b="textAreaBottom"/>
              <a:pathLst>
                <a:path w="1537" h="335">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88" name="Google Shape;10651;p63"/>
            <p:cNvSpPr/>
            <p:nvPr/>
          </p:nvSpPr>
          <p:spPr>
            <a:xfrm>
              <a:off x="5187960" y="3536640"/>
              <a:ext cx="47160" cy="9000"/>
            </a:xfrm>
            <a:custGeom>
              <a:avLst/>
              <a:gdLst>
                <a:gd name="textAreaLeft" fmla="*/ 0 w 47160"/>
                <a:gd name="textAreaRight" fmla="*/ 48960 w 47160"/>
                <a:gd name="textAreaTop" fmla="*/ 0 h 9000"/>
                <a:gd name="textAreaBottom" fmla="*/ 10800 h 9000"/>
              </a:gdLst>
              <a:ahLst/>
              <a:rect l="textAreaLeft" t="textAreaTop" r="textAreaRight" b="textAreaBottom"/>
              <a:pathLst>
                <a:path w="1537" h="335">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9989" name="Google Shape;10652;p63"/>
            <p:cNvSpPr/>
            <p:nvPr/>
          </p:nvSpPr>
          <p:spPr>
            <a:xfrm>
              <a:off x="5056560" y="3366000"/>
              <a:ext cx="8280" cy="47160"/>
            </a:xfrm>
            <a:custGeom>
              <a:avLst/>
              <a:gdLst>
                <a:gd name="textAreaLeft" fmla="*/ 0 w 8280"/>
                <a:gd name="textAreaRight" fmla="*/ 10080 w 8280"/>
                <a:gd name="textAreaTop" fmla="*/ 0 h 47160"/>
                <a:gd name="textAreaBottom" fmla="*/ 48960 h 47160"/>
              </a:gdLst>
              <a:ahLst/>
              <a:rect l="textAreaLeft" t="textAreaTop" r="textAreaRight" b="textAreaBottom"/>
              <a:pathLst>
                <a:path w="322" h="1537">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9990" name="Google Shape;10653;p63"/>
            <p:cNvSpPr/>
            <p:nvPr/>
          </p:nvSpPr>
          <p:spPr>
            <a:xfrm>
              <a:off x="4978800" y="3650760"/>
              <a:ext cx="20880" cy="27360"/>
            </a:xfrm>
            <a:custGeom>
              <a:avLst/>
              <a:gdLst>
                <a:gd name="textAreaLeft" fmla="*/ 0 w 20880"/>
                <a:gd name="textAreaRight" fmla="*/ 22680 w 20880"/>
                <a:gd name="textAreaTop" fmla="*/ 0 h 27360"/>
                <a:gd name="textAreaBottom" fmla="*/ 29160 h 27360"/>
              </a:gdLst>
              <a:ahLst/>
              <a:rect l="textAreaLeft" t="textAreaTop" r="textAreaRight" b="textAreaBottom"/>
              <a:pathLst>
                <a:path w="715" h="919">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991" name="Google Shape;10654;p63"/>
            <p:cNvSpPr/>
            <p:nvPr/>
          </p:nvSpPr>
          <p:spPr>
            <a:xfrm>
              <a:off x="5121720" y="3403440"/>
              <a:ext cx="20880" cy="27360"/>
            </a:xfrm>
            <a:custGeom>
              <a:avLst/>
              <a:gdLst>
                <a:gd name="textAreaLeft" fmla="*/ 0 w 20880"/>
                <a:gd name="textAreaRight" fmla="*/ 22680 w 20880"/>
                <a:gd name="textAreaTop" fmla="*/ 0 h 27360"/>
                <a:gd name="textAreaBottom" fmla="*/ 29160 h 27360"/>
              </a:gdLst>
              <a:ahLst/>
              <a:rect l="textAreaLeft" t="textAreaTop" r="textAreaRight" b="textAreaBottom"/>
              <a:pathLst>
                <a:path w="715" h="916">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992" name="Google Shape;10655;p63"/>
            <p:cNvSpPr/>
            <p:nvPr/>
          </p:nvSpPr>
          <p:spPr>
            <a:xfrm>
              <a:off x="4922640" y="3459960"/>
              <a:ext cx="29160" cy="19440"/>
            </a:xfrm>
            <a:custGeom>
              <a:avLst/>
              <a:gdLst>
                <a:gd name="textAreaLeft" fmla="*/ 0 w 29160"/>
                <a:gd name="textAreaRight" fmla="*/ 30960 w 29160"/>
                <a:gd name="textAreaTop" fmla="*/ 0 h 19440"/>
                <a:gd name="textAreaBottom" fmla="*/ 21240 h 19440"/>
              </a:gdLst>
              <a:ahLst/>
              <a:rect l="textAreaLeft" t="textAreaTop" r="textAreaRight" b="textAreaBottom"/>
              <a:pathLst>
                <a:path w="977" h="666">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93" name="Google Shape;10656;p63"/>
            <p:cNvSpPr/>
            <p:nvPr/>
          </p:nvSpPr>
          <p:spPr>
            <a:xfrm>
              <a:off x="5169600" y="3602160"/>
              <a:ext cx="28800" cy="19440"/>
            </a:xfrm>
            <a:custGeom>
              <a:avLst/>
              <a:gdLst>
                <a:gd name="textAreaLeft" fmla="*/ 0 w 28800"/>
                <a:gd name="textAreaRight" fmla="*/ 30600 w 28800"/>
                <a:gd name="textAreaTop" fmla="*/ 0 h 19440"/>
                <a:gd name="textAreaBottom" fmla="*/ 21240 h 19440"/>
              </a:gdLst>
              <a:ahLst/>
              <a:rect l="textAreaLeft" t="textAreaTop" r="textAreaRight" b="textAreaBottom"/>
              <a:pathLst>
                <a:path w="965" h="666">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94" name="Google Shape;10657;p63"/>
            <p:cNvSpPr/>
            <p:nvPr/>
          </p:nvSpPr>
          <p:spPr>
            <a:xfrm>
              <a:off x="5121720" y="3650760"/>
              <a:ext cx="20880" cy="27360"/>
            </a:xfrm>
            <a:custGeom>
              <a:avLst/>
              <a:gdLst>
                <a:gd name="textAreaLeft" fmla="*/ 0 w 20880"/>
                <a:gd name="textAreaRight" fmla="*/ 22680 w 20880"/>
                <a:gd name="textAreaTop" fmla="*/ 0 h 27360"/>
                <a:gd name="textAreaBottom" fmla="*/ 29160 h 27360"/>
              </a:gdLst>
              <a:ahLst/>
              <a:rect l="textAreaLeft" t="textAreaTop" r="textAreaRight" b="textAreaBottom"/>
              <a:pathLst>
                <a:path w="715" h="919">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995" name="Google Shape;10658;p63"/>
            <p:cNvSpPr/>
            <p:nvPr/>
          </p:nvSpPr>
          <p:spPr>
            <a:xfrm>
              <a:off x="4978800" y="3403440"/>
              <a:ext cx="20880" cy="27360"/>
            </a:xfrm>
            <a:custGeom>
              <a:avLst/>
              <a:gdLst>
                <a:gd name="textAreaLeft" fmla="*/ 0 w 20880"/>
                <a:gd name="textAreaRight" fmla="*/ 22680 w 20880"/>
                <a:gd name="textAreaTop" fmla="*/ 0 h 27360"/>
                <a:gd name="textAreaBottom" fmla="*/ 29160 h 27360"/>
              </a:gdLst>
              <a:ahLst/>
              <a:rect l="textAreaLeft" t="textAreaTop" r="textAreaRight" b="textAreaBottom"/>
              <a:pathLst>
                <a:path w="715" h="916">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9996" name="Google Shape;10659;p63"/>
            <p:cNvSpPr/>
            <p:nvPr/>
          </p:nvSpPr>
          <p:spPr>
            <a:xfrm>
              <a:off x="5169600" y="3459960"/>
              <a:ext cx="28800" cy="19440"/>
            </a:xfrm>
            <a:custGeom>
              <a:avLst/>
              <a:gdLst>
                <a:gd name="textAreaLeft" fmla="*/ 0 w 28800"/>
                <a:gd name="textAreaRight" fmla="*/ 30600 w 28800"/>
                <a:gd name="textAreaTop" fmla="*/ 0 h 19440"/>
                <a:gd name="textAreaBottom" fmla="*/ 21240 h 19440"/>
              </a:gdLst>
              <a:ahLst/>
              <a:rect l="textAreaLeft" t="textAreaTop" r="textAreaRight" b="textAreaBottom"/>
              <a:pathLst>
                <a:path w="965" h="666">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97" name="Google Shape;10660;p63"/>
            <p:cNvSpPr/>
            <p:nvPr/>
          </p:nvSpPr>
          <p:spPr>
            <a:xfrm>
              <a:off x="4922640" y="3602160"/>
              <a:ext cx="29160" cy="19440"/>
            </a:xfrm>
            <a:custGeom>
              <a:avLst/>
              <a:gdLst>
                <a:gd name="textAreaLeft" fmla="*/ 0 w 29160"/>
                <a:gd name="textAreaRight" fmla="*/ 30960 w 29160"/>
                <a:gd name="textAreaTop" fmla="*/ 0 h 19440"/>
                <a:gd name="textAreaBottom" fmla="*/ 21240 h 19440"/>
              </a:gdLst>
              <a:ahLst/>
              <a:rect l="textAreaLeft" t="textAreaTop" r="textAreaRight" b="textAreaBottom"/>
              <a:pathLst>
                <a:path w="977" h="666">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9998" name="Google Shape;10661;p63"/>
            <p:cNvSpPr/>
            <p:nvPr/>
          </p:nvSpPr>
          <p:spPr>
            <a:xfrm>
              <a:off x="5078160" y="3451680"/>
              <a:ext cx="69120" cy="60840"/>
            </a:xfrm>
            <a:custGeom>
              <a:avLst/>
              <a:gdLst>
                <a:gd name="textAreaLeft" fmla="*/ 0 w 69120"/>
                <a:gd name="textAreaRight" fmla="*/ 70920 w 69120"/>
                <a:gd name="textAreaTop" fmla="*/ 0 h 60840"/>
                <a:gd name="textAreaBottom" fmla="*/ 62640 h 60840"/>
              </a:gdLst>
              <a:ahLst/>
              <a:rect l="textAreaLeft" t="textAreaTop" r="textAreaRight" b="textAreaBottom"/>
              <a:pathLst>
                <a:path w="2228" h="196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9999" name="Google Shape;10662;p63"/>
          <p:cNvGrpSpPr/>
          <p:nvPr/>
        </p:nvGrpSpPr>
        <p:grpSpPr>
          <a:xfrm>
            <a:off x="5331960" y="3413880"/>
            <a:ext cx="345240" cy="253080"/>
            <a:chOff x="5331960" y="3413880"/>
            <a:chExt cx="345240" cy="253080"/>
          </a:xfrm>
        </p:grpSpPr>
        <p:sp>
          <p:nvSpPr>
            <p:cNvPr id="10000" name="Google Shape;10663;p63"/>
            <p:cNvSpPr/>
            <p:nvPr/>
          </p:nvSpPr>
          <p:spPr>
            <a:xfrm>
              <a:off x="5597280" y="3522960"/>
              <a:ext cx="41400" cy="13680"/>
            </a:xfrm>
            <a:custGeom>
              <a:avLst/>
              <a:gdLst>
                <a:gd name="textAreaLeft" fmla="*/ 0 w 41400"/>
                <a:gd name="textAreaRight" fmla="*/ 43200 w 41400"/>
                <a:gd name="textAreaTop" fmla="*/ 0 h 13680"/>
                <a:gd name="textAreaBottom" fmla="*/ 15480 h 13680"/>
              </a:gdLst>
              <a:ahLst/>
              <a:rect l="textAreaLeft" t="textAreaTop" r="textAreaRight" b="textAreaBottom"/>
              <a:pathLst>
                <a:path w="1358" h="489">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001" name="Google Shape;10664;p63"/>
            <p:cNvSpPr/>
            <p:nvPr/>
          </p:nvSpPr>
          <p:spPr>
            <a:xfrm>
              <a:off x="5331960" y="3413880"/>
              <a:ext cx="345240" cy="251640"/>
            </a:xfrm>
            <a:custGeom>
              <a:avLst/>
              <a:gdLst>
                <a:gd name="textAreaLeft" fmla="*/ 0 w 345240"/>
                <a:gd name="textAreaRight" fmla="*/ 347040 w 345240"/>
                <a:gd name="textAreaTop" fmla="*/ 0 h 251640"/>
                <a:gd name="textAreaBottom" fmla="*/ 253440 h 251640"/>
              </a:gdLst>
              <a:ahLst/>
              <a:rect l="textAreaLeft" t="textAreaTop" r="textAreaRight" b="textAreaBottom"/>
              <a:pathLst>
                <a:path w="10907" h="7966">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02" name="Google Shape;10665;p63"/>
            <p:cNvSpPr/>
            <p:nvPr/>
          </p:nvSpPr>
          <p:spPr>
            <a:xfrm>
              <a:off x="5645520" y="3625920"/>
              <a:ext cx="8280" cy="41040"/>
            </a:xfrm>
            <a:custGeom>
              <a:avLst/>
              <a:gdLst>
                <a:gd name="textAreaLeft" fmla="*/ 0 w 8280"/>
                <a:gd name="textAreaRight" fmla="*/ 10080 w 8280"/>
                <a:gd name="textAreaTop" fmla="*/ 0 h 41040"/>
                <a:gd name="textAreaBottom" fmla="*/ 42840 h 41040"/>
              </a:gdLst>
              <a:ahLst/>
              <a:rect l="textAreaLeft" t="textAreaTop" r="textAreaRight" b="textAreaBottom"/>
              <a:pathLst>
                <a:path w="322" h="1347">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10003" name="Google Shape;10666;p63"/>
            <p:cNvSpPr/>
            <p:nvPr/>
          </p:nvSpPr>
          <p:spPr>
            <a:xfrm>
              <a:off x="5462280" y="3461040"/>
              <a:ext cx="84960" cy="28080"/>
            </a:xfrm>
            <a:custGeom>
              <a:avLst/>
              <a:gdLst>
                <a:gd name="textAreaLeft" fmla="*/ 0 w 84960"/>
                <a:gd name="textAreaRight" fmla="*/ 86760 w 84960"/>
                <a:gd name="textAreaTop" fmla="*/ 0 h 28080"/>
                <a:gd name="textAreaBottom" fmla="*/ 29880 h 28080"/>
              </a:gdLst>
              <a:ahLst/>
              <a:rect l="textAreaLeft" t="textAreaTop" r="textAreaRight" b="textAreaBottom"/>
              <a:pathLst>
                <a:path w="2728" h="935">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004" name="Google Shape;10667;p63"/>
            <p:cNvSpPr/>
            <p:nvPr/>
          </p:nvSpPr>
          <p:spPr>
            <a:xfrm>
              <a:off x="5441040" y="3636360"/>
              <a:ext cx="8280" cy="30600"/>
            </a:xfrm>
            <a:custGeom>
              <a:avLst/>
              <a:gdLst>
                <a:gd name="textAreaLeft" fmla="*/ 0 w 8280"/>
                <a:gd name="textAreaRight" fmla="*/ 10080 w 8280"/>
                <a:gd name="textAreaTop" fmla="*/ 0 h 30600"/>
                <a:gd name="textAreaBottom" fmla="*/ 32400 h 30600"/>
              </a:gdLst>
              <a:ahLst/>
              <a:rect l="textAreaLeft" t="textAreaTop" r="textAreaRight" b="textAreaBottom"/>
              <a:pathLst>
                <a:path w="322" h="1013">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005" name="Google Shape;10668;p63"/>
            <p:cNvSpPr/>
            <p:nvPr/>
          </p:nvSpPr>
          <p:spPr>
            <a:xfrm>
              <a:off x="5559120" y="3636360"/>
              <a:ext cx="9000" cy="30600"/>
            </a:xfrm>
            <a:custGeom>
              <a:avLst/>
              <a:gdLst>
                <a:gd name="textAreaLeft" fmla="*/ 0 w 9000"/>
                <a:gd name="textAreaRight" fmla="*/ 10800 w 9000"/>
                <a:gd name="textAreaTop" fmla="*/ 0 h 30600"/>
                <a:gd name="textAreaBottom" fmla="*/ 32400 h 30600"/>
              </a:gdLst>
              <a:ahLst/>
              <a:rect l="textAreaLeft" t="textAreaTop" r="textAreaRight" b="textAreaBottom"/>
              <a:pathLst>
                <a:path w="335" h="1013">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06" name="Google Shape;10669;p63"/>
          <p:cNvGrpSpPr/>
          <p:nvPr/>
        </p:nvGrpSpPr>
        <p:grpSpPr>
          <a:xfrm>
            <a:off x="5776920" y="3409920"/>
            <a:ext cx="344520" cy="262800"/>
            <a:chOff x="5776920" y="3409920"/>
            <a:chExt cx="344520" cy="262800"/>
          </a:xfrm>
        </p:grpSpPr>
        <p:sp>
          <p:nvSpPr>
            <p:cNvPr id="10007" name="Google Shape;10670;p63"/>
            <p:cNvSpPr/>
            <p:nvPr/>
          </p:nvSpPr>
          <p:spPr>
            <a:xfrm>
              <a:off x="5889960" y="3642120"/>
              <a:ext cx="8280" cy="30600"/>
            </a:xfrm>
            <a:custGeom>
              <a:avLst/>
              <a:gdLst>
                <a:gd name="textAreaLeft" fmla="*/ 0 w 8280"/>
                <a:gd name="textAreaRight" fmla="*/ 10080 w 8280"/>
                <a:gd name="textAreaTop" fmla="*/ 0 h 30600"/>
                <a:gd name="textAreaBottom" fmla="*/ 32400 h 30600"/>
              </a:gdLst>
              <a:ahLst/>
              <a:rect l="textAreaLeft" t="textAreaTop" r="textAreaRight" b="textAreaBottom"/>
              <a:pathLst>
                <a:path w="322" h="1013">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008" name="Google Shape;10671;p63"/>
            <p:cNvSpPr/>
            <p:nvPr/>
          </p:nvSpPr>
          <p:spPr>
            <a:xfrm>
              <a:off x="5997960" y="3642120"/>
              <a:ext cx="8280" cy="30600"/>
            </a:xfrm>
            <a:custGeom>
              <a:avLst/>
              <a:gdLst>
                <a:gd name="textAreaLeft" fmla="*/ 0 w 8280"/>
                <a:gd name="textAreaRight" fmla="*/ 10080 w 8280"/>
                <a:gd name="textAreaTop" fmla="*/ 0 h 30600"/>
                <a:gd name="textAreaBottom" fmla="*/ 32400 h 30600"/>
              </a:gdLst>
              <a:ahLst/>
              <a:rect l="textAreaLeft" t="textAreaTop" r="textAreaRight" b="textAreaBottom"/>
              <a:pathLst>
                <a:path w="322" h="1013">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009" name="Google Shape;10672;p63"/>
            <p:cNvSpPr/>
            <p:nvPr/>
          </p:nvSpPr>
          <p:spPr>
            <a:xfrm>
              <a:off x="5814720" y="3528360"/>
              <a:ext cx="41400" cy="13680"/>
            </a:xfrm>
            <a:custGeom>
              <a:avLst/>
              <a:gdLst>
                <a:gd name="textAreaLeft" fmla="*/ 0 w 41400"/>
                <a:gd name="textAreaRight" fmla="*/ 43200 w 41400"/>
                <a:gd name="textAreaTop" fmla="*/ 0 h 13680"/>
                <a:gd name="textAreaBottom" fmla="*/ 15480 h 13680"/>
              </a:gdLst>
              <a:ahLst/>
              <a:rect l="textAreaLeft" t="textAreaTop" r="textAreaRight" b="textAreaBottom"/>
              <a:pathLst>
                <a:path w="1358" h="489">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010" name="Google Shape;10673;p63"/>
            <p:cNvSpPr/>
            <p:nvPr/>
          </p:nvSpPr>
          <p:spPr>
            <a:xfrm>
              <a:off x="5798160" y="3630960"/>
              <a:ext cx="9000" cy="40680"/>
            </a:xfrm>
            <a:custGeom>
              <a:avLst/>
              <a:gdLst>
                <a:gd name="textAreaLeft" fmla="*/ 0 w 9000"/>
                <a:gd name="textAreaRight" fmla="*/ 10800 w 9000"/>
                <a:gd name="textAreaTop" fmla="*/ 0 h 40680"/>
                <a:gd name="textAreaBottom" fmla="*/ 42480 h 40680"/>
              </a:gdLst>
              <a:ahLst/>
              <a:rect l="textAreaLeft" t="textAreaTop" r="textAreaRight" b="textAreaBottom"/>
              <a:pathLst>
                <a:path w="335" h="1334">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10011" name="Google Shape;10674;p63"/>
            <p:cNvSpPr/>
            <p:nvPr/>
          </p:nvSpPr>
          <p:spPr>
            <a:xfrm>
              <a:off x="5776920" y="3409920"/>
              <a:ext cx="344520" cy="262440"/>
            </a:xfrm>
            <a:custGeom>
              <a:avLst/>
              <a:gdLst>
                <a:gd name="textAreaLeft" fmla="*/ 0 w 344520"/>
                <a:gd name="textAreaRight" fmla="*/ 346320 w 344520"/>
                <a:gd name="textAreaTop" fmla="*/ 0 h 262440"/>
                <a:gd name="textAreaBottom" fmla="*/ 264240 h 262440"/>
              </a:gdLst>
              <a:ahLst/>
              <a:rect l="textAreaLeft" t="textAreaTop" r="textAreaRight" b="textAreaBottom"/>
              <a:pathLst>
                <a:path w="10883" h="8299">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12" name="Google Shape;10675;p63"/>
            <p:cNvSpPr/>
            <p:nvPr/>
          </p:nvSpPr>
          <p:spPr>
            <a:xfrm>
              <a:off x="6089400" y="3637440"/>
              <a:ext cx="9000" cy="34200"/>
            </a:xfrm>
            <a:custGeom>
              <a:avLst/>
              <a:gdLst>
                <a:gd name="textAreaLeft" fmla="*/ 0 w 9000"/>
                <a:gd name="textAreaRight" fmla="*/ 10800 w 9000"/>
                <a:gd name="textAreaTop" fmla="*/ 0 h 34200"/>
                <a:gd name="textAreaBottom" fmla="*/ 36000 h 34200"/>
              </a:gdLst>
              <a:ahLst/>
              <a:rect l="textAreaLeft" t="textAreaTop" r="textAreaRight" b="textAreaBottom"/>
              <a:pathLst>
                <a:path w="335" h="1132">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13" name="Google Shape;10676;p63"/>
          <p:cNvGrpSpPr/>
          <p:nvPr/>
        </p:nvGrpSpPr>
        <p:grpSpPr>
          <a:xfrm>
            <a:off x="7107840" y="3396600"/>
            <a:ext cx="343080" cy="288360"/>
            <a:chOff x="7107840" y="3396600"/>
            <a:chExt cx="343080" cy="288360"/>
          </a:xfrm>
        </p:grpSpPr>
        <p:sp>
          <p:nvSpPr>
            <p:cNvPr id="10014" name="Google Shape;10677;p63"/>
            <p:cNvSpPr/>
            <p:nvPr/>
          </p:nvSpPr>
          <p:spPr>
            <a:xfrm>
              <a:off x="7107840" y="3396600"/>
              <a:ext cx="343080" cy="288360"/>
            </a:xfrm>
            <a:custGeom>
              <a:avLst/>
              <a:gdLst>
                <a:gd name="textAreaLeft" fmla="*/ 0 w 343080"/>
                <a:gd name="textAreaRight" fmla="*/ 344880 w 343080"/>
                <a:gd name="textAreaTop" fmla="*/ 0 h 288360"/>
                <a:gd name="textAreaBottom" fmla="*/ 290160 h 288360"/>
              </a:gdLst>
              <a:ahLst/>
              <a:rect l="textAreaLeft" t="textAreaTop" r="textAreaRight" b="textAreaBottom"/>
              <a:pathLst>
                <a:path w="10836" h="9121">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15" name="Google Shape;10678;p63"/>
            <p:cNvSpPr/>
            <p:nvPr/>
          </p:nvSpPr>
          <p:spPr>
            <a:xfrm>
              <a:off x="7211160" y="3487680"/>
              <a:ext cx="137520" cy="137880"/>
            </a:xfrm>
            <a:custGeom>
              <a:avLst/>
              <a:gdLst>
                <a:gd name="textAreaLeft" fmla="*/ 0 w 137520"/>
                <a:gd name="textAreaRight" fmla="*/ 139320 w 137520"/>
                <a:gd name="textAreaTop" fmla="*/ 0 h 137880"/>
                <a:gd name="textAreaBottom" fmla="*/ 139680 h 137880"/>
              </a:gdLst>
              <a:ahLst/>
              <a:rect l="textAreaLeft" t="textAreaTop" r="textAreaRight" b="textAreaBottom"/>
              <a:pathLst>
                <a:path w="4382" h="4383">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w="0">
              <a:noFill/>
            </a:ln>
          </p:spPr>
          <p:style>
            <a:lnRef idx="0"/>
            <a:fillRef idx="0"/>
            <a:effectRef idx="0"/>
            <a:fontRef idx="minor"/>
          </p:style>
          <p:txBody>
            <a:bodyPr lIns="90000" rIns="90000" tIns="69840" bIns="69840" anchor="ctr">
              <a:noAutofit/>
            </a:bodyPr>
            <a:p>
              <a:pPr>
                <a:lnSpc>
                  <a:spcPct val="100000"/>
                </a:lnSpc>
                <a:tabLst>
                  <a:tab algn="l" pos="0"/>
                </a:tabLst>
              </a:pPr>
              <a:endParaRPr b="0" lang="en-US" sz="1400" spc="-1" strike="noStrike">
                <a:solidFill>
                  <a:srgbClr val="ffffff"/>
                </a:solidFill>
                <a:latin typeface="Arial"/>
              </a:endParaRPr>
            </a:p>
          </p:txBody>
        </p:sp>
        <p:sp>
          <p:nvSpPr>
            <p:cNvPr id="10016" name="Google Shape;10679;p63"/>
            <p:cNvSpPr/>
            <p:nvPr/>
          </p:nvSpPr>
          <p:spPr>
            <a:xfrm>
              <a:off x="7179840" y="3466440"/>
              <a:ext cx="157320" cy="147960"/>
            </a:xfrm>
            <a:custGeom>
              <a:avLst/>
              <a:gdLst>
                <a:gd name="textAreaLeft" fmla="*/ 0 w 157320"/>
                <a:gd name="textAreaRight" fmla="*/ 159120 w 157320"/>
                <a:gd name="textAreaTop" fmla="*/ 0 h 147960"/>
                <a:gd name="textAreaBottom" fmla="*/ 149760 h 147960"/>
              </a:gdLst>
              <a:ahLst/>
              <a:rect l="textAreaLeft" t="textAreaTop" r="textAreaRight" b="textAreaBottom"/>
              <a:pathLst>
                <a:path w="5002" h="4703">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10017" name="Google Shape;10680;p63"/>
            <p:cNvSpPr/>
            <p:nvPr/>
          </p:nvSpPr>
          <p:spPr>
            <a:xfrm>
              <a:off x="7221960" y="3499560"/>
              <a:ext cx="156960" cy="146880"/>
            </a:xfrm>
            <a:custGeom>
              <a:avLst/>
              <a:gdLst>
                <a:gd name="textAreaLeft" fmla="*/ 0 w 156960"/>
                <a:gd name="textAreaRight" fmla="*/ 158760 w 156960"/>
                <a:gd name="textAreaTop" fmla="*/ 0 h 146880"/>
                <a:gd name="textAreaBottom" fmla="*/ 148680 h 146880"/>
              </a:gdLst>
              <a:ahLst/>
              <a:rect l="textAreaLeft" t="textAreaTop" r="textAreaRight" b="textAreaBottom"/>
              <a:pathLst>
                <a:path w="4990" h="4676">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w="0">
              <a:noFill/>
            </a:ln>
          </p:spPr>
          <p:style>
            <a:lnRef idx="0"/>
            <a:fillRef idx="0"/>
            <a:effectRef idx="0"/>
            <a:fontRef idx="minor"/>
          </p:style>
          <p:txBody>
            <a:bodyPr lIns="90000" rIns="90000" tIns="74160" bIns="74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18" name="Google Shape;10681;p63"/>
          <p:cNvGrpSpPr/>
          <p:nvPr/>
        </p:nvGrpSpPr>
        <p:grpSpPr>
          <a:xfrm>
            <a:off x="7551720" y="3390840"/>
            <a:ext cx="343080" cy="299520"/>
            <a:chOff x="7551720" y="3390840"/>
            <a:chExt cx="343080" cy="299520"/>
          </a:xfrm>
        </p:grpSpPr>
        <p:sp>
          <p:nvSpPr>
            <p:cNvPr id="10019" name="Google Shape;10682;p63"/>
            <p:cNvSpPr/>
            <p:nvPr/>
          </p:nvSpPr>
          <p:spPr>
            <a:xfrm>
              <a:off x="7551720" y="3390840"/>
              <a:ext cx="343080" cy="299520"/>
            </a:xfrm>
            <a:custGeom>
              <a:avLst/>
              <a:gdLst>
                <a:gd name="textAreaLeft" fmla="*/ 0 w 343080"/>
                <a:gd name="textAreaRight" fmla="*/ 344880 w 343080"/>
                <a:gd name="textAreaTop" fmla="*/ 0 h 299520"/>
                <a:gd name="textAreaBottom" fmla="*/ 301320 h 299520"/>
              </a:gdLst>
              <a:ahLst/>
              <a:rect l="textAreaLeft" t="textAreaTop" r="textAreaRight" b="textAreaBottom"/>
              <a:pathLst>
                <a:path w="10836" h="9467">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20" name="Google Shape;10683;p63"/>
            <p:cNvSpPr/>
            <p:nvPr/>
          </p:nvSpPr>
          <p:spPr>
            <a:xfrm>
              <a:off x="7584480" y="3509640"/>
              <a:ext cx="115920" cy="148320"/>
            </a:xfrm>
            <a:custGeom>
              <a:avLst/>
              <a:gdLst>
                <a:gd name="textAreaLeft" fmla="*/ 0 w 115920"/>
                <a:gd name="textAreaRight" fmla="*/ 117720 w 115920"/>
                <a:gd name="textAreaTop" fmla="*/ 0 h 148320"/>
                <a:gd name="textAreaBottom" fmla="*/ 150120 h 148320"/>
              </a:gdLst>
              <a:ahLst/>
              <a:rect l="textAreaLeft" t="textAreaTop" r="textAreaRight" b="textAreaBottom"/>
              <a:pathLst>
                <a:path w="3704" h="4716">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10021" name="Google Shape;10684;p63"/>
            <p:cNvSpPr/>
            <p:nvPr/>
          </p:nvSpPr>
          <p:spPr>
            <a:xfrm>
              <a:off x="7724880" y="3509640"/>
              <a:ext cx="137520" cy="29880"/>
            </a:xfrm>
            <a:custGeom>
              <a:avLst/>
              <a:gdLst>
                <a:gd name="textAreaLeft" fmla="*/ 0 w 137520"/>
                <a:gd name="textAreaRight" fmla="*/ 139320 w 137520"/>
                <a:gd name="textAreaTop" fmla="*/ 0 h 29880"/>
                <a:gd name="textAreaBottom" fmla="*/ 31680 h 29880"/>
              </a:gdLst>
              <a:ahLst/>
              <a:rect l="textAreaLeft" t="textAreaTop" r="textAreaRight" b="textAreaBottom"/>
              <a:pathLst>
                <a:path w="4382" h="1001">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0022" name="Google Shape;10685;p63"/>
            <p:cNvSpPr/>
            <p:nvPr/>
          </p:nvSpPr>
          <p:spPr>
            <a:xfrm>
              <a:off x="7724520" y="3552840"/>
              <a:ext cx="105480" cy="29520"/>
            </a:xfrm>
            <a:custGeom>
              <a:avLst/>
              <a:gdLst>
                <a:gd name="textAreaLeft" fmla="*/ 0 w 105480"/>
                <a:gd name="textAreaRight" fmla="*/ 107280 w 105480"/>
                <a:gd name="textAreaTop" fmla="*/ 0 h 29520"/>
                <a:gd name="textAreaBottom" fmla="*/ 31320 h 29520"/>
              </a:gdLst>
              <a:ahLst/>
              <a:rect l="textAreaLeft" t="textAreaTop" r="textAreaRight" b="textAreaBottom"/>
              <a:pathLst>
                <a:path w="3370" h="989">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023" name="Google Shape;10686;p63"/>
            <p:cNvSpPr/>
            <p:nvPr/>
          </p:nvSpPr>
          <p:spPr>
            <a:xfrm>
              <a:off x="7724520" y="3595680"/>
              <a:ext cx="62640" cy="9000"/>
            </a:xfrm>
            <a:custGeom>
              <a:avLst/>
              <a:gdLst>
                <a:gd name="textAreaLeft" fmla="*/ 0 w 62640"/>
                <a:gd name="textAreaRight" fmla="*/ 64440 w 62640"/>
                <a:gd name="textAreaTop" fmla="*/ 0 h 9000"/>
                <a:gd name="textAreaBottom" fmla="*/ 10800 h 9000"/>
              </a:gdLst>
              <a:ahLst/>
              <a:rect l="textAreaLeft" t="textAreaTop" r="textAreaRight" b="textAreaBottom"/>
              <a:pathLst>
                <a:path w="2025" h="334">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4" name="Google Shape;10687;p63"/>
            <p:cNvSpPr/>
            <p:nvPr/>
          </p:nvSpPr>
          <p:spPr>
            <a:xfrm>
              <a:off x="7800120" y="3595680"/>
              <a:ext cx="30600" cy="9000"/>
            </a:xfrm>
            <a:custGeom>
              <a:avLst/>
              <a:gdLst>
                <a:gd name="textAreaLeft" fmla="*/ 0 w 30600"/>
                <a:gd name="textAreaRight" fmla="*/ 32400 w 30600"/>
                <a:gd name="textAreaTop" fmla="*/ 0 h 9000"/>
                <a:gd name="textAreaBottom" fmla="*/ 10800 h 9000"/>
              </a:gdLst>
              <a:ahLst/>
              <a:rect l="textAreaLeft" t="textAreaTop" r="textAreaRight" b="textAreaBottom"/>
              <a:pathLst>
                <a:path w="1013" h="334">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5" name="Google Shape;10688;p63"/>
            <p:cNvSpPr/>
            <p:nvPr/>
          </p:nvSpPr>
          <p:spPr>
            <a:xfrm>
              <a:off x="7724520" y="3628080"/>
              <a:ext cx="19440" cy="9000"/>
            </a:xfrm>
            <a:custGeom>
              <a:avLst/>
              <a:gdLst>
                <a:gd name="textAreaLeft" fmla="*/ 0 w 19440"/>
                <a:gd name="textAreaRight" fmla="*/ 21240 w 19440"/>
                <a:gd name="textAreaTop" fmla="*/ 0 h 9000"/>
                <a:gd name="textAreaBottom" fmla="*/ 10800 h 9000"/>
              </a:gdLst>
              <a:ahLst/>
              <a:rect l="textAreaLeft" t="textAreaTop" r="textAreaRight" b="textAreaBottom"/>
              <a:pathLst>
                <a:path w="667" h="334">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6" name="Google Shape;10689;p63"/>
            <p:cNvSpPr/>
            <p:nvPr/>
          </p:nvSpPr>
          <p:spPr>
            <a:xfrm>
              <a:off x="7756920" y="3628080"/>
              <a:ext cx="51480" cy="9000"/>
            </a:xfrm>
            <a:custGeom>
              <a:avLst/>
              <a:gdLst>
                <a:gd name="textAreaLeft" fmla="*/ 0 w 51480"/>
                <a:gd name="textAreaRight" fmla="*/ 53280 w 51480"/>
                <a:gd name="textAreaTop" fmla="*/ 0 h 9000"/>
                <a:gd name="textAreaBottom" fmla="*/ 10800 h 9000"/>
              </a:gdLst>
              <a:ahLst/>
              <a:rect l="textAreaLeft" t="textAreaTop" r="textAreaRight" b="textAreaBottom"/>
              <a:pathLst>
                <a:path w="1679" h="334">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027" name="Google Shape;10690;p63"/>
            <p:cNvSpPr/>
            <p:nvPr/>
          </p:nvSpPr>
          <p:spPr>
            <a:xfrm>
              <a:off x="7724520" y="365004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7" h="323">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28" name="Google Shape;10691;p63"/>
            <p:cNvSpPr/>
            <p:nvPr/>
          </p:nvSpPr>
          <p:spPr>
            <a:xfrm>
              <a:off x="7756920" y="3650040"/>
              <a:ext cx="51480" cy="8640"/>
            </a:xfrm>
            <a:custGeom>
              <a:avLst/>
              <a:gdLst>
                <a:gd name="textAreaLeft" fmla="*/ 0 w 51480"/>
                <a:gd name="textAreaRight" fmla="*/ 53280 w 51480"/>
                <a:gd name="textAreaTop" fmla="*/ 0 h 8640"/>
                <a:gd name="textAreaBottom" fmla="*/ 10440 h 8640"/>
              </a:gdLst>
              <a:ahLst/>
              <a:rect l="textAreaLeft" t="textAreaTop" r="textAreaRight" b="textAreaBottom"/>
              <a:pathLst>
                <a:path w="1679" h="323">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029" name="Google Shape;10692;p63"/>
            <p:cNvSpPr/>
            <p:nvPr/>
          </p:nvSpPr>
          <p:spPr>
            <a:xfrm>
              <a:off x="7719120" y="3466800"/>
              <a:ext cx="9000" cy="9000"/>
            </a:xfrm>
            <a:custGeom>
              <a:avLst/>
              <a:gdLst>
                <a:gd name="textAreaLeft" fmla="*/ 0 w 9000"/>
                <a:gd name="textAreaRight" fmla="*/ 10800 w 9000"/>
                <a:gd name="textAreaTop" fmla="*/ 0 h 9000"/>
                <a:gd name="textAreaBottom" fmla="*/ 10800 h 9000"/>
              </a:gdLst>
              <a:ahLst/>
              <a:rect l="textAreaLeft" t="textAreaTop" r="textAreaRight" b="textAreaBottom"/>
              <a:pathLst>
                <a:path w="334" h="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30" name="Google Shape;10693;p63"/>
          <p:cNvGrpSpPr/>
          <p:nvPr/>
        </p:nvGrpSpPr>
        <p:grpSpPr>
          <a:xfrm>
            <a:off x="6707160" y="3387240"/>
            <a:ext cx="259200" cy="306720"/>
            <a:chOff x="6707160" y="3387240"/>
            <a:chExt cx="259200" cy="306720"/>
          </a:xfrm>
        </p:grpSpPr>
        <p:sp>
          <p:nvSpPr>
            <p:cNvPr id="10031" name="Google Shape;10694;p63"/>
            <p:cNvSpPr/>
            <p:nvPr/>
          </p:nvSpPr>
          <p:spPr>
            <a:xfrm>
              <a:off x="6725880" y="3542400"/>
              <a:ext cx="66600" cy="151560"/>
            </a:xfrm>
            <a:custGeom>
              <a:avLst/>
              <a:gdLst>
                <a:gd name="textAreaLeft" fmla="*/ 0 w 66600"/>
                <a:gd name="textAreaRight" fmla="*/ 68400 w 66600"/>
                <a:gd name="textAreaTop" fmla="*/ 0 h 151560"/>
                <a:gd name="textAreaBottom" fmla="*/ 153360 h 151560"/>
              </a:gdLst>
              <a:ahLst/>
              <a:rect l="textAreaLeft" t="textAreaTop" r="textAreaRight" b="textAreaBottom"/>
              <a:pathLst>
                <a:path w="2144" h="4823">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0032" name="Google Shape;10695;p63"/>
            <p:cNvSpPr/>
            <p:nvPr/>
          </p:nvSpPr>
          <p:spPr>
            <a:xfrm>
              <a:off x="6803280" y="3542400"/>
              <a:ext cx="66600" cy="151560"/>
            </a:xfrm>
            <a:custGeom>
              <a:avLst/>
              <a:gdLst>
                <a:gd name="textAreaLeft" fmla="*/ 0 w 66600"/>
                <a:gd name="textAreaRight" fmla="*/ 68400 w 66600"/>
                <a:gd name="textAreaTop" fmla="*/ 0 h 151560"/>
                <a:gd name="textAreaBottom" fmla="*/ 153360 h 151560"/>
              </a:gdLst>
              <a:ahLst/>
              <a:rect l="textAreaLeft" t="textAreaTop" r="textAreaRight" b="textAreaBottom"/>
              <a:pathLst>
                <a:path w="2144" h="4823">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0033" name="Google Shape;10696;p63"/>
            <p:cNvSpPr/>
            <p:nvPr/>
          </p:nvSpPr>
          <p:spPr>
            <a:xfrm>
              <a:off x="6880320" y="3542400"/>
              <a:ext cx="66960" cy="151560"/>
            </a:xfrm>
            <a:custGeom>
              <a:avLst/>
              <a:gdLst>
                <a:gd name="textAreaLeft" fmla="*/ 0 w 66960"/>
                <a:gd name="textAreaRight" fmla="*/ 68760 w 66960"/>
                <a:gd name="textAreaTop" fmla="*/ 0 h 151560"/>
                <a:gd name="textAreaBottom" fmla="*/ 153360 h 151560"/>
              </a:gdLst>
              <a:ahLst/>
              <a:rect l="textAreaLeft" t="textAreaTop" r="textAreaRight" b="textAreaBottom"/>
              <a:pathLst>
                <a:path w="2156" h="4823">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0034" name="Google Shape;10697;p63"/>
            <p:cNvSpPr/>
            <p:nvPr/>
          </p:nvSpPr>
          <p:spPr>
            <a:xfrm>
              <a:off x="6707160" y="3387240"/>
              <a:ext cx="259200" cy="181440"/>
            </a:xfrm>
            <a:custGeom>
              <a:avLst/>
              <a:gdLst>
                <a:gd name="textAreaLeft" fmla="*/ 0 w 259200"/>
                <a:gd name="textAreaRight" fmla="*/ 261000 w 259200"/>
                <a:gd name="textAreaTop" fmla="*/ 0 h 181440"/>
                <a:gd name="textAreaBottom" fmla="*/ 183240 h 181440"/>
              </a:gdLst>
              <a:ahLst/>
              <a:rect l="textAreaLeft" t="textAreaTop" r="textAreaRight" b="textAreaBottom"/>
              <a:pathLst>
                <a:path w="8205" h="5752">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35" name="Google Shape;10698;p63"/>
          <p:cNvGrpSpPr/>
          <p:nvPr/>
        </p:nvGrpSpPr>
        <p:grpSpPr>
          <a:xfrm>
            <a:off x="848880" y="4297680"/>
            <a:ext cx="376200" cy="322560"/>
            <a:chOff x="848880" y="4297680"/>
            <a:chExt cx="376200" cy="322560"/>
          </a:xfrm>
        </p:grpSpPr>
        <p:sp>
          <p:nvSpPr>
            <p:cNvPr id="10036" name="Google Shape;10699;p63"/>
            <p:cNvSpPr/>
            <p:nvPr/>
          </p:nvSpPr>
          <p:spPr>
            <a:xfrm>
              <a:off x="848880" y="4297680"/>
              <a:ext cx="376200" cy="322560"/>
            </a:xfrm>
            <a:custGeom>
              <a:avLst/>
              <a:gdLst>
                <a:gd name="textAreaLeft" fmla="*/ 0 w 376200"/>
                <a:gd name="textAreaRight" fmla="*/ 378000 w 376200"/>
                <a:gd name="textAreaTop" fmla="*/ 0 h 322560"/>
                <a:gd name="textAreaBottom" fmla="*/ 324360 h 322560"/>
              </a:gdLst>
              <a:ahLst/>
              <a:rect l="textAreaLeft" t="textAreaTop" r="textAreaRight" b="textAreaBottom"/>
              <a:pathLst>
                <a:path w="11871" h="10193">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37" name="Google Shape;10700;p63"/>
            <p:cNvSpPr/>
            <p:nvPr/>
          </p:nvSpPr>
          <p:spPr>
            <a:xfrm>
              <a:off x="1002600" y="4457160"/>
              <a:ext cx="68400" cy="32760"/>
            </a:xfrm>
            <a:custGeom>
              <a:avLst/>
              <a:gdLst>
                <a:gd name="textAreaLeft" fmla="*/ 0 w 68400"/>
                <a:gd name="textAreaRight" fmla="*/ 70200 w 68400"/>
                <a:gd name="textAreaTop" fmla="*/ 0 h 32760"/>
                <a:gd name="textAreaBottom" fmla="*/ 34560 h 32760"/>
              </a:gdLst>
              <a:ahLst/>
              <a:rect l="textAreaLeft" t="textAreaTop" r="textAreaRight" b="textAreaBottom"/>
              <a:pathLst>
                <a:path w="2203" h="1085">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38" name="Google Shape;10701;p63"/>
          <p:cNvGrpSpPr/>
          <p:nvPr/>
        </p:nvGrpSpPr>
        <p:grpSpPr>
          <a:xfrm>
            <a:off x="1754280" y="4286520"/>
            <a:ext cx="349560" cy="344160"/>
            <a:chOff x="1754280" y="4286520"/>
            <a:chExt cx="349560" cy="344160"/>
          </a:xfrm>
        </p:grpSpPr>
        <p:sp>
          <p:nvSpPr>
            <p:cNvPr id="10039" name="Google Shape;10702;p63"/>
            <p:cNvSpPr/>
            <p:nvPr/>
          </p:nvSpPr>
          <p:spPr>
            <a:xfrm>
              <a:off x="1799280" y="4550760"/>
              <a:ext cx="26640" cy="25200"/>
            </a:xfrm>
            <a:custGeom>
              <a:avLst/>
              <a:gdLst>
                <a:gd name="textAreaLeft" fmla="*/ 0 w 26640"/>
                <a:gd name="textAreaRight" fmla="*/ 28440 w 26640"/>
                <a:gd name="textAreaTop" fmla="*/ 0 h 25200"/>
                <a:gd name="textAreaBottom" fmla="*/ 27000 h 25200"/>
              </a:gdLst>
              <a:ahLst/>
              <a:rect l="textAreaLeft" t="textAreaTop" r="textAreaRight" b="textAreaBottom"/>
              <a:pathLst>
                <a:path w="893" h="852">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040" name="Google Shape;10703;p63"/>
            <p:cNvSpPr/>
            <p:nvPr/>
          </p:nvSpPr>
          <p:spPr>
            <a:xfrm>
              <a:off x="1833120" y="4584600"/>
              <a:ext cx="25920" cy="25200"/>
            </a:xfrm>
            <a:custGeom>
              <a:avLst/>
              <a:gdLst>
                <a:gd name="textAreaLeft" fmla="*/ 0 w 25920"/>
                <a:gd name="textAreaRight" fmla="*/ 27720 w 25920"/>
                <a:gd name="textAreaTop" fmla="*/ 0 h 25200"/>
                <a:gd name="textAreaBottom" fmla="*/ 27000 h 25200"/>
              </a:gdLst>
              <a:ahLst/>
              <a:rect l="textAreaLeft" t="textAreaTop" r="textAreaRight" b="textAreaBottom"/>
              <a:pathLst>
                <a:path w="870" h="852">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041" name="Google Shape;10704;p63"/>
            <p:cNvSpPr/>
            <p:nvPr/>
          </p:nvSpPr>
          <p:spPr>
            <a:xfrm>
              <a:off x="1816560" y="4568040"/>
              <a:ext cx="26280" cy="25200"/>
            </a:xfrm>
            <a:custGeom>
              <a:avLst/>
              <a:gdLst>
                <a:gd name="textAreaLeft" fmla="*/ 0 w 26280"/>
                <a:gd name="textAreaRight" fmla="*/ 28080 w 26280"/>
                <a:gd name="textAreaTop" fmla="*/ 0 h 25200"/>
                <a:gd name="textAreaBottom" fmla="*/ 27000 h 25200"/>
              </a:gdLst>
              <a:ahLst/>
              <a:rect l="textAreaLeft" t="textAreaTop" r="textAreaRight" b="textAreaBottom"/>
              <a:pathLst>
                <a:path w="882" h="85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042" name="Google Shape;10705;p63"/>
            <p:cNvSpPr/>
            <p:nvPr/>
          </p:nvSpPr>
          <p:spPr>
            <a:xfrm>
              <a:off x="1754280" y="4286520"/>
              <a:ext cx="349560" cy="344160"/>
            </a:xfrm>
            <a:custGeom>
              <a:avLst/>
              <a:gdLst>
                <a:gd name="textAreaLeft" fmla="*/ 0 w 349560"/>
                <a:gd name="textAreaRight" fmla="*/ 351360 w 349560"/>
                <a:gd name="textAreaTop" fmla="*/ 0 h 344160"/>
                <a:gd name="textAreaBottom" fmla="*/ 345960 h 344160"/>
              </a:gdLst>
              <a:ahLst/>
              <a:rect l="textAreaLeft" t="textAreaTop" r="textAreaRight" b="textAreaBottom"/>
              <a:pathLst>
                <a:path w="11042" h="1087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43" name="Google Shape;10706;p63"/>
            <p:cNvSpPr/>
            <p:nvPr/>
          </p:nvSpPr>
          <p:spPr>
            <a:xfrm>
              <a:off x="1951560" y="4367160"/>
              <a:ext cx="84240" cy="63720"/>
            </a:xfrm>
            <a:custGeom>
              <a:avLst/>
              <a:gdLst>
                <a:gd name="textAreaLeft" fmla="*/ 0 w 84240"/>
                <a:gd name="textAreaRight" fmla="*/ 86040 w 84240"/>
                <a:gd name="textAreaTop" fmla="*/ 0 h 63720"/>
                <a:gd name="textAreaBottom" fmla="*/ 65520 h 63720"/>
              </a:gdLst>
              <a:ahLst/>
              <a:rect l="textAreaLeft" t="textAreaTop" r="textAreaRight" b="textAreaBottom"/>
              <a:pathLst>
                <a:path w="2704" h="2056">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w="0">
              <a:noFill/>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44" name="Google Shape;10707;p63"/>
          <p:cNvGrpSpPr/>
          <p:nvPr/>
        </p:nvGrpSpPr>
        <p:grpSpPr>
          <a:xfrm>
            <a:off x="3996000" y="4291200"/>
            <a:ext cx="334800" cy="333360"/>
            <a:chOff x="3996000" y="4291200"/>
            <a:chExt cx="334800" cy="333360"/>
          </a:xfrm>
        </p:grpSpPr>
        <p:sp>
          <p:nvSpPr>
            <p:cNvPr id="10045" name="Google Shape;10708;p63"/>
            <p:cNvSpPr/>
            <p:nvPr/>
          </p:nvSpPr>
          <p:spPr>
            <a:xfrm>
              <a:off x="4082040" y="4323240"/>
              <a:ext cx="110160" cy="218160"/>
            </a:xfrm>
            <a:custGeom>
              <a:avLst/>
              <a:gdLst>
                <a:gd name="textAreaLeft" fmla="*/ 0 w 110160"/>
                <a:gd name="textAreaRight" fmla="*/ 111960 w 110160"/>
                <a:gd name="textAreaTop" fmla="*/ 0 h 218160"/>
                <a:gd name="textAreaBottom" fmla="*/ 219960 h 218160"/>
              </a:gdLst>
              <a:ahLst/>
              <a:rect l="textAreaLeft" t="textAreaTop" r="textAreaRight" b="textAreaBottom"/>
              <a:pathLst>
                <a:path w="3513" h="6907">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46" name="Google Shape;10709;p63"/>
            <p:cNvSpPr/>
            <p:nvPr/>
          </p:nvSpPr>
          <p:spPr>
            <a:xfrm>
              <a:off x="4226760" y="4523400"/>
              <a:ext cx="50400" cy="50040"/>
            </a:xfrm>
            <a:custGeom>
              <a:avLst/>
              <a:gdLst>
                <a:gd name="textAreaLeft" fmla="*/ 0 w 50400"/>
                <a:gd name="textAreaRight" fmla="*/ 52200 w 50400"/>
                <a:gd name="textAreaTop" fmla="*/ 0 h 50040"/>
                <a:gd name="textAreaBottom" fmla="*/ 51840 h 50040"/>
              </a:gdLst>
              <a:ahLst/>
              <a:rect l="textAreaLeft" t="textAreaTop" r="textAreaRight" b="textAreaBottom"/>
              <a:pathLst>
                <a:path w="1644" h="1632">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0047" name="Google Shape;10710;p63"/>
            <p:cNvSpPr/>
            <p:nvPr/>
          </p:nvSpPr>
          <p:spPr>
            <a:xfrm>
              <a:off x="3996000" y="4291200"/>
              <a:ext cx="334800" cy="333360"/>
            </a:xfrm>
            <a:custGeom>
              <a:avLst/>
              <a:gdLst>
                <a:gd name="textAreaLeft" fmla="*/ 0 w 334800"/>
                <a:gd name="textAreaRight" fmla="*/ 336600 w 334800"/>
                <a:gd name="textAreaTop" fmla="*/ 0 h 333360"/>
                <a:gd name="textAreaBottom" fmla="*/ 335160 h 333360"/>
              </a:gdLst>
              <a:ahLst/>
              <a:rect l="textAreaLeft" t="textAreaTop" r="textAreaRight" b="textAreaBottom"/>
              <a:pathLst>
                <a:path w="10573" h="10527">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048" name="Google Shape;10711;p63"/>
          <p:cNvSpPr/>
          <p:nvPr/>
        </p:nvSpPr>
        <p:spPr>
          <a:xfrm>
            <a:off x="1331640" y="4307400"/>
            <a:ext cx="302760" cy="302400"/>
          </a:xfrm>
          <a:custGeom>
            <a:avLst/>
            <a:gdLst>
              <a:gd name="textAreaLeft" fmla="*/ 0 w 302760"/>
              <a:gd name="textAreaRight" fmla="*/ 304560 w 302760"/>
              <a:gd name="textAreaTop" fmla="*/ 0 h 302400"/>
              <a:gd name="textAreaBottom" fmla="*/ 304200 h 302400"/>
            </a:gdLst>
            <a:ahLst/>
            <a:rect l="textAreaLeft" t="textAreaTop" r="textAreaRight" b="textAreaBottom"/>
            <a:pathLst>
              <a:path w="9574" h="9553">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049" name="Google Shape;10712;p63"/>
          <p:cNvGrpSpPr/>
          <p:nvPr/>
        </p:nvGrpSpPr>
        <p:grpSpPr>
          <a:xfrm>
            <a:off x="2179080" y="4285440"/>
            <a:ext cx="395640" cy="347040"/>
            <a:chOff x="2179080" y="4285440"/>
            <a:chExt cx="395640" cy="347040"/>
          </a:xfrm>
        </p:grpSpPr>
        <p:sp>
          <p:nvSpPr>
            <p:cNvPr id="10050" name="Google Shape;10713;p63"/>
            <p:cNvSpPr/>
            <p:nvPr/>
          </p:nvSpPr>
          <p:spPr>
            <a:xfrm>
              <a:off x="2262600" y="4354200"/>
              <a:ext cx="228960" cy="208800"/>
            </a:xfrm>
            <a:custGeom>
              <a:avLst/>
              <a:gdLst>
                <a:gd name="textAreaLeft" fmla="*/ 0 w 228960"/>
                <a:gd name="textAreaRight" fmla="*/ 230760 w 228960"/>
                <a:gd name="textAreaTop" fmla="*/ 0 h 208800"/>
                <a:gd name="textAreaBottom" fmla="*/ 210600 h 208800"/>
              </a:gdLst>
              <a:ahLst/>
              <a:rect l="textAreaLeft" t="textAreaTop" r="textAreaRight" b="textAreaBottom"/>
              <a:pathLst>
                <a:path w="7252" h="6614">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51" name="Google Shape;10714;p63"/>
            <p:cNvSpPr/>
            <p:nvPr/>
          </p:nvSpPr>
          <p:spPr>
            <a:xfrm>
              <a:off x="2179080" y="4285440"/>
              <a:ext cx="395640" cy="347040"/>
            </a:xfrm>
            <a:custGeom>
              <a:avLst/>
              <a:gdLst>
                <a:gd name="textAreaLeft" fmla="*/ 0 w 395640"/>
                <a:gd name="textAreaRight" fmla="*/ 397440 w 395640"/>
                <a:gd name="textAreaTop" fmla="*/ 0 h 347040"/>
                <a:gd name="textAreaBottom" fmla="*/ 348840 h 347040"/>
              </a:gdLst>
              <a:ahLst/>
              <a:rect l="textAreaLeft" t="textAreaTop" r="textAreaRight" b="textAreaBottom"/>
              <a:pathLst>
                <a:path w="12490" h="10955">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52" name="Google Shape;10715;p63"/>
          <p:cNvGrpSpPr/>
          <p:nvPr/>
        </p:nvGrpSpPr>
        <p:grpSpPr>
          <a:xfrm>
            <a:off x="3584160" y="4295160"/>
            <a:ext cx="265680" cy="327600"/>
            <a:chOff x="3584160" y="4295160"/>
            <a:chExt cx="265680" cy="327600"/>
          </a:xfrm>
        </p:grpSpPr>
        <p:sp>
          <p:nvSpPr>
            <p:cNvPr id="10053" name="Google Shape;10716;p63"/>
            <p:cNvSpPr/>
            <p:nvPr/>
          </p:nvSpPr>
          <p:spPr>
            <a:xfrm>
              <a:off x="3584160" y="4295160"/>
              <a:ext cx="265680" cy="327600"/>
            </a:xfrm>
            <a:custGeom>
              <a:avLst/>
              <a:gdLst>
                <a:gd name="textAreaLeft" fmla="*/ 0 w 265680"/>
                <a:gd name="textAreaRight" fmla="*/ 267480 w 265680"/>
                <a:gd name="textAreaTop" fmla="*/ 0 h 327600"/>
                <a:gd name="textAreaBottom" fmla="*/ 329400 h 327600"/>
              </a:gdLst>
              <a:ahLst/>
              <a:rect l="textAreaLeft" t="textAreaTop" r="textAreaRight" b="textAreaBottom"/>
              <a:pathLst>
                <a:path w="8407" h="1035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54" name="Google Shape;10717;p63"/>
            <p:cNvSpPr/>
            <p:nvPr/>
          </p:nvSpPr>
          <p:spPr>
            <a:xfrm>
              <a:off x="3604680" y="4315680"/>
              <a:ext cx="225000" cy="279720"/>
            </a:xfrm>
            <a:custGeom>
              <a:avLst/>
              <a:gdLst>
                <a:gd name="textAreaLeft" fmla="*/ 0 w 225000"/>
                <a:gd name="textAreaRight" fmla="*/ 226800 w 225000"/>
                <a:gd name="textAreaTop" fmla="*/ 0 h 279720"/>
                <a:gd name="textAreaBottom" fmla="*/ 281520 h 279720"/>
              </a:gdLst>
              <a:ahLst/>
              <a:rect l="textAreaLeft" t="textAreaTop" r="textAreaRight" b="textAreaBottom"/>
              <a:pathLst>
                <a:path w="7121" h="8848">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55" name="Google Shape;10718;p63"/>
            <p:cNvSpPr/>
            <p:nvPr/>
          </p:nvSpPr>
          <p:spPr>
            <a:xfrm>
              <a:off x="3645720" y="4362120"/>
              <a:ext cx="142200" cy="142200"/>
            </a:xfrm>
            <a:custGeom>
              <a:avLst/>
              <a:gdLst>
                <a:gd name="textAreaLeft" fmla="*/ 0 w 142200"/>
                <a:gd name="textAreaRight" fmla="*/ 144000 w 142200"/>
                <a:gd name="textAreaTop" fmla="*/ 0 h 142200"/>
                <a:gd name="textAreaBottom" fmla="*/ 144000 h 142200"/>
              </a:gdLst>
              <a:ahLst/>
              <a:rect l="textAreaLeft" t="textAreaTop" r="textAreaRight" b="textAreaBottom"/>
              <a:pathLst>
                <a:path w="4525" h="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0056" name="Google Shape;10719;p63"/>
            <p:cNvSpPr/>
            <p:nvPr/>
          </p:nvSpPr>
          <p:spPr>
            <a:xfrm>
              <a:off x="3692520" y="4377960"/>
              <a:ext cx="49680" cy="110880"/>
            </a:xfrm>
            <a:custGeom>
              <a:avLst/>
              <a:gdLst>
                <a:gd name="textAreaLeft" fmla="*/ 0 w 49680"/>
                <a:gd name="textAreaRight" fmla="*/ 51480 w 49680"/>
                <a:gd name="textAreaTop" fmla="*/ 0 h 110880"/>
                <a:gd name="textAreaBottom" fmla="*/ 112680 h 110880"/>
              </a:gdLst>
              <a:ahLst/>
              <a:rect l="textAreaLeft" t="textAreaTop" r="textAreaRight" b="textAreaBottom"/>
              <a:pathLst>
                <a:path w="1620" h="3537">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w="0">
              <a:noFill/>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57" name="Google Shape;10720;p63"/>
          <p:cNvGrpSpPr/>
          <p:nvPr/>
        </p:nvGrpSpPr>
        <p:grpSpPr>
          <a:xfrm>
            <a:off x="3082680" y="4295880"/>
            <a:ext cx="374040" cy="326160"/>
            <a:chOff x="3082680" y="4295880"/>
            <a:chExt cx="374040" cy="326160"/>
          </a:xfrm>
        </p:grpSpPr>
        <p:sp>
          <p:nvSpPr>
            <p:cNvPr id="10058" name="Google Shape;10721;p63"/>
            <p:cNvSpPr/>
            <p:nvPr/>
          </p:nvSpPr>
          <p:spPr>
            <a:xfrm>
              <a:off x="3082680" y="4295880"/>
              <a:ext cx="374040" cy="326160"/>
            </a:xfrm>
            <a:custGeom>
              <a:avLst/>
              <a:gdLst>
                <a:gd name="textAreaLeft" fmla="*/ 0 w 374040"/>
                <a:gd name="textAreaRight" fmla="*/ 375840 w 374040"/>
                <a:gd name="textAreaTop" fmla="*/ 0 h 326160"/>
                <a:gd name="textAreaBottom" fmla="*/ 327960 h 326160"/>
              </a:gdLst>
              <a:ahLst/>
              <a:rect l="textAreaLeft" t="textAreaTop" r="textAreaRight" b="textAreaBottom"/>
              <a:pathLst>
                <a:path w="11812" h="1030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59" name="Google Shape;10722;p63"/>
            <p:cNvSpPr/>
            <p:nvPr/>
          </p:nvSpPr>
          <p:spPr>
            <a:xfrm>
              <a:off x="3118680" y="4425120"/>
              <a:ext cx="126720" cy="161640"/>
            </a:xfrm>
            <a:custGeom>
              <a:avLst/>
              <a:gdLst>
                <a:gd name="textAreaLeft" fmla="*/ 0 w 126720"/>
                <a:gd name="textAreaRight" fmla="*/ 128520 w 126720"/>
                <a:gd name="textAreaTop" fmla="*/ 0 h 161640"/>
                <a:gd name="textAreaBottom" fmla="*/ 163440 h 161640"/>
              </a:gdLst>
              <a:ahLst/>
              <a:rect l="textAreaLeft" t="textAreaTop" r="textAreaRight" b="textAreaBottom"/>
              <a:pathLst>
                <a:path w="4037" h="5133">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w="0">
              <a:noFill/>
            </a:ln>
          </p:spPr>
          <p:style>
            <a:lnRef idx="0"/>
            <a:fillRef idx="0"/>
            <a:effectRef idx="0"/>
            <a:fontRef idx="minor"/>
          </p:style>
          <p:txBody>
            <a:bodyPr lIns="90000" rIns="90000"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10060" name="Google Shape;10723;p63"/>
            <p:cNvSpPr/>
            <p:nvPr/>
          </p:nvSpPr>
          <p:spPr>
            <a:xfrm>
              <a:off x="3271320" y="4425120"/>
              <a:ext cx="150120" cy="32760"/>
            </a:xfrm>
            <a:custGeom>
              <a:avLst/>
              <a:gdLst>
                <a:gd name="textAreaLeft" fmla="*/ 0 w 150120"/>
                <a:gd name="textAreaRight" fmla="*/ 151920 w 150120"/>
                <a:gd name="textAreaTop" fmla="*/ 0 h 32760"/>
                <a:gd name="textAreaBottom" fmla="*/ 34560 h 32760"/>
              </a:gdLst>
              <a:ahLst/>
              <a:rect l="textAreaLeft" t="textAreaTop" r="textAreaRight" b="textAreaBottom"/>
              <a:pathLst>
                <a:path w="4776" h="1085">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0061" name="Google Shape;10724;p63"/>
            <p:cNvSpPr/>
            <p:nvPr/>
          </p:nvSpPr>
          <p:spPr>
            <a:xfrm>
              <a:off x="3271680" y="4471920"/>
              <a:ext cx="114480" cy="32760"/>
            </a:xfrm>
            <a:custGeom>
              <a:avLst/>
              <a:gdLst>
                <a:gd name="textAreaLeft" fmla="*/ 0 w 114480"/>
                <a:gd name="textAreaRight" fmla="*/ 116280 w 114480"/>
                <a:gd name="textAreaTop" fmla="*/ 0 h 32760"/>
                <a:gd name="textAreaBottom" fmla="*/ 34560 h 32760"/>
              </a:gdLst>
              <a:ahLst/>
              <a:rect l="textAreaLeft" t="textAreaTop" r="textAreaRight" b="textAreaBottom"/>
              <a:pathLst>
                <a:path w="3657" h="1084">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0062" name="Google Shape;10725;p63"/>
            <p:cNvSpPr/>
            <p:nvPr/>
          </p:nvSpPr>
          <p:spPr>
            <a:xfrm>
              <a:off x="3271320" y="4518720"/>
              <a:ext cx="68400" cy="9720"/>
            </a:xfrm>
            <a:custGeom>
              <a:avLst/>
              <a:gdLst>
                <a:gd name="textAreaLeft" fmla="*/ 0 w 68400"/>
                <a:gd name="textAreaRight" fmla="*/ 70200 w 68400"/>
                <a:gd name="textAreaTop" fmla="*/ 0 h 9720"/>
                <a:gd name="textAreaBottom" fmla="*/ 11520 h 9720"/>
              </a:gdLst>
              <a:ahLst/>
              <a:rect l="textAreaLeft" t="textAreaTop" r="textAreaRight" b="textAreaBottom"/>
              <a:pathLst>
                <a:path w="2204" h="358">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063" name="Google Shape;10726;p63"/>
            <p:cNvSpPr/>
            <p:nvPr/>
          </p:nvSpPr>
          <p:spPr>
            <a:xfrm>
              <a:off x="3353040" y="4518720"/>
              <a:ext cx="33120" cy="9720"/>
            </a:xfrm>
            <a:custGeom>
              <a:avLst/>
              <a:gdLst>
                <a:gd name="textAreaLeft" fmla="*/ 0 w 33120"/>
                <a:gd name="textAreaRight" fmla="*/ 34920 w 33120"/>
                <a:gd name="textAreaTop" fmla="*/ 0 h 9720"/>
                <a:gd name="textAreaBottom" fmla="*/ 11520 h 9720"/>
              </a:gdLst>
              <a:ahLst/>
              <a:rect l="textAreaLeft" t="textAreaTop" r="textAreaRight" b="textAreaBottom"/>
              <a:pathLst>
                <a:path w="1097" h="358">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064" name="Google Shape;10727;p63"/>
            <p:cNvSpPr/>
            <p:nvPr/>
          </p:nvSpPr>
          <p:spPr>
            <a:xfrm>
              <a:off x="3271320" y="4554000"/>
              <a:ext cx="21240" cy="9720"/>
            </a:xfrm>
            <a:custGeom>
              <a:avLst/>
              <a:gdLst>
                <a:gd name="textAreaLeft" fmla="*/ 0 w 21240"/>
                <a:gd name="textAreaRight" fmla="*/ 23040 w 21240"/>
                <a:gd name="textAreaTop" fmla="*/ 0 h 9720"/>
                <a:gd name="textAreaBottom" fmla="*/ 11520 h 9720"/>
              </a:gdLst>
              <a:ahLst/>
              <a:rect l="textAreaLeft" t="textAreaTop" r="textAreaRight" b="textAreaBottom"/>
              <a:pathLst>
                <a:path w="728" h="359">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065" name="Google Shape;10728;p63"/>
            <p:cNvSpPr/>
            <p:nvPr/>
          </p:nvSpPr>
          <p:spPr>
            <a:xfrm>
              <a:off x="3306600" y="4554000"/>
              <a:ext cx="56520" cy="9720"/>
            </a:xfrm>
            <a:custGeom>
              <a:avLst/>
              <a:gdLst>
                <a:gd name="textAreaLeft" fmla="*/ 0 w 56520"/>
                <a:gd name="textAreaRight" fmla="*/ 58320 w 56520"/>
                <a:gd name="textAreaTop" fmla="*/ 0 h 9720"/>
                <a:gd name="textAreaBottom" fmla="*/ 11520 h 9720"/>
              </a:gdLst>
              <a:ahLst/>
              <a:rect l="textAreaLeft" t="textAreaTop" r="textAreaRight" b="textAreaBottom"/>
              <a:pathLst>
                <a:path w="1834" h="359">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066" name="Google Shape;10729;p63"/>
            <p:cNvSpPr/>
            <p:nvPr/>
          </p:nvSpPr>
          <p:spPr>
            <a:xfrm>
              <a:off x="3271320" y="4577400"/>
              <a:ext cx="21240" cy="9720"/>
            </a:xfrm>
            <a:custGeom>
              <a:avLst/>
              <a:gdLst>
                <a:gd name="textAreaLeft" fmla="*/ 0 w 21240"/>
                <a:gd name="textAreaRight" fmla="*/ 23040 w 21240"/>
                <a:gd name="textAreaTop" fmla="*/ 0 h 9720"/>
                <a:gd name="textAreaBottom" fmla="*/ 11520 h 9720"/>
              </a:gdLst>
              <a:ahLst/>
              <a:rect l="textAreaLeft" t="textAreaTop" r="textAreaRight" b="textAreaBottom"/>
              <a:pathLst>
                <a:path w="728" h="35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067" name="Google Shape;10730;p63"/>
            <p:cNvSpPr/>
            <p:nvPr/>
          </p:nvSpPr>
          <p:spPr>
            <a:xfrm>
              <a:off x="3306600" y="4577400"/>
              <a:ext cx="56520" cy="9720"/>
            </a:xfrm>
            <a:custGeom>
              <a:avLst/>
              <a:gdLst>
                <a:gd name="textAreaLeft" fmla="*/ 0 w 56520"/>
                <a:gd name="textAreaRight" fmla="*/ 58320 w 56520"/>
                <a:gd name="textAreaTop" fmla="*/ 0 h 9720"/>
                <a:gd name="textAreaBottom" fmla="*/ 11520 h 9720"/>
              </a:gdLst>
              <a:ahLst/>
              <a:rect l="textAreaLeft" t="textAreaTop" r="textAreaRight" b="textAreaBottom"/>
              <a:pathLst>
                <a:path w="1834" h="358">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068" name="Google Shape;10731;p63"/>
            <p:cNvSpPr/>
            <p:nvPr/>
          </p:nvSpPr>
          <p:spPr>
            <a:xfrm>
              <a:off x="3265560" y="437796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8" h="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69" name="Google Shape;10732;p63"/>
          <p:cNvGrpSpPr/>
          <p:nvPr/>
        </p:nvGrpSpPr>
        <p:grpSpPr>
          <a:xfrm>
            <a:off x="2748960" y="4291200"/>
            <a:ext cx="149040" cy="335160"/>
            <a:chOff x="2748960" y="4291200"/>
            <a:chExt cx="149040" cy="335160"/>
          </a:xfrm>
        </p:grpSpPr>
        <p:sp>
          <p:nvSpPr>
            <p:cNvPr id="10070" name="Google Shape;10733;p63"/>
            <p:cNvSpPr/>
            <p:nvPr/>
          </p:nvSpPr>
          <p:spPr>
            <a:xfrm>
              <a:off x="2799360" y="4307400"/>
              <a:ext cx="50040" cy="113040"/>
            </a:xfrm>
            <a:custGeom>
              <a:avLst/>
              <a:gdLst>
                <a:gd name="textAreaLeft" fmla="*/ 0 w 50040"/>
                <a:gd name="textAreaRight" fmla="*/ 51840 w 50040"/>
                <a:gd name="textAreaTop" fmla="*/ 0 h 113040"/>
                <a:gd name="textAreaBottom" fmla="*/ 114840 h 113040"/>
              </a:gdLst>
              <a:ahLst/>
              <a:rect l="textAreaLeft" t="textAreaTop" r="textAreaRight" b="textAreaBottom"/>
              <a:pathLst>
                <a:path w="1632" h="3609">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10071" name="Google Shape;10734;p63"/>
            <p:cNvSpPr/>
            <p:nvPr/>
          </p:nvSpPr>
          <p:spPr>
            <a:xfrm>
              <a:off x="2750760" y="4291200"/>
              <a:ext cx="145440" cy="335160"/>
            </a:xfrm>
            <a:custGeom>
              <a:avLst/>
              <a:gdLst>
                <a:gd name="textAreaLeft" fmla="*/ 0 w 145440"/>
                <a:gd name="textAreaRight" fmla="*/ 147240 w 145440"/>
                <a:gd name="textAreaTop" fmla="*/ 0 h 335160"/>
                <a:gd name="textAreaBottom" fmla="*/ 336960 h 335160"/>
              </a:gdLst>
              <a:ahLst/>
              <a:rect l="textAreaLeft" t="textAreaTop" r="textAreaRight" b="textAreaBottom"/>
              <a:pathLst>
                <a:path w="4621" h="10586">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72" name="Google Shape;10735;p63"/>
            <p:cNvSpPr/>
            <p:nvPr/>
          </p:nvSpPr>
          <p:spPr>
            <a:xfrm>
              <a:off x="2748960" y="4443840"/>
              <a:ext cx="68040" cy="50760"/>
            </a:xfrm>
            <a:custGeom>
              <a:avLst/>
              <a:gdLst>
                <a:gd name="textAreaLeft" fmla="*/ 0 w 68040"/>
                <a:gd name="textAreaRight" fmla="*/ 69840 w 68040"/>
                <a:gd name="textAreaTop" fmla="*/ 0 h 50760"/>
                <a:gd name="textAreaBottom" fmla="*/ 52560 h 50760"/>
              </a:gdLst>
              <a:ahLst/>
              <a:rect l="textAreaLeft" t="textAreaTop" r="textAreaRight" b="textAreaBottom"/>
              <a:pathLst>
                <a:path w="2191" h="1656">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073" name="Google Shape;10736;p63"/>
            <p:cNvSpPr/>
            <p:nvPr/>
          </p:nvSpPr>
          <p:spPr>
            <a:xfrm>
              <a:off x="2829600" y="4443840"/>
              <a:ext cx="68400" cy="50760"/>
            </a:xfrm>
            <a:custGeom>
              <a:avLst/>
              <a:gdLst>
                <a:gd name="textAreaLeft" fmla="*/ 0 w 68400"/>
                <a:gd name="textAreaRight" fmla="*/ 70200 w 68400"/>
                <a:gd name="textAreaTop" fmla="*/ 0 h 50760"/>
                <a:gd name="textAreaBottom" fmla="*/ 52560 h 50760"/>
              </a:gdLst>
              <a:ahLst/>
              <a:rect l="textAreaLeft" t="textAreaTop" r="textAreaRight" b="textAreaBottom"/>
              <a:pathLst>
                <a:path w="2203" h="1656">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74" name="Google Shape;10737;p63"/>
          <p:cNvGrpSpPr/>
          <p:nvPr/>
        </p:nvGrpSpPr>
        <p:grpSpPr>
          <a:xfrm>
            <a:off x="7127640" y="4279320"/>
            <a:ext cx="246600" cy="360360"/>
            <a:chOff x="7127640" y="4279320"/>
            <a:chExt cx="246600" cy="360360"/>
          </a:xfrm>
        </p:grpSpPr>
        <p:sp>
          <p:nvSpPr>
            <p:cNvPr id="10075" name="Google Shape;10738;p63"/>
            <p:cNvSpPr/>
            <p:nvPr/>
          </p:nvSpPr>
          <p:spPr>
            <a:xfrm>
              <a:off x="7167600" y="4279320"/>
              <a:ext cx="167400" cy="225000"/>
            </a:xfrm>
            <a:custGeom>
              <a:avLst/>
              <a:gdLst>
                <a:gd name="textAreaLeft" fmla="*/ 0 w 167400"/>
                <a:gd name="textAreaRight" fmla="*/ 169200 w 167400"/>
                <a:gd name="textAreaTop" fmla="*/ 0 h 225000"/>
                <a:gd name="textAreaBottom" fmla="*/ 226800 h 225000"/>
              </a:gdLst>
              <a:ahLst/>
              <a:rect l="textAreaLeft" t="textAreaTop" r="textAreaRight" b="textAreaBottom"/>
              <a:pathLst>
                <a:path w="5312" h="7121">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76" name="Google Shape;10739;p63"/>
            <p:cNvSpPr/>
            <p:nvPr/>
          </p:nvSpPr>
          <p:spPr>
            <a:xfrm>
              <a:off x="7246800" y="4455360"/>
              <a:ext cx="8280" cy="48240"/>
            </a:xfrm>
            <a:custGeom>
              <a:avLst/>
              <a:gdLst>
                <a:gd name="textAreaLeft" fmla="*/ 0 w 8280"/>
                <a:gd name="textAreaRight" fmla="*/ 10080 w 8280"/>
                <a:gd name="textAreaTop" fmla="*/ 0 h 48240"/>
                <a:gd name="textAreaBottom" fmla="*/ 50040 h 48240"/>
              </a:gdLst>
              <a:ahLst/>
              <a:rect l="textAreaLeft" t="textAreaTop" r="textAreaRight" b="textAreaBottom"/>
              <a:pathLst>
                <a:path w="322" h="157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0077" name="Google Shape;10740;p63"/>
            <p:cNvSpPr/>
            <p:nvPr/>
          </p:nvSpPr>
          <p:spPr>
            <a:xfrm>
              <a:off x="7195680" y="4466520"/>
              <a:ext cx="9360" cy="36720"/>
            </a:xfrm>
            <a:custGeom>
              <a:avLst/>
              <a:gdLst>
                <a:gd name="textAreaLeft" fmla="*/ 0 w 9360"/>
                <a:gd name="textAreaRight" fmla="*/ 11160 w 9360"/>
                <a:gd name="textAreaTop" fmla="*/ 0 h 36720"/>
                <a:gd name="textAreaBottom" fmla="*/ 38520 h 36720"/>
              </a:gdLst>
              <a:ahLst/>
              <a:rect l="textAreaLeft" t="textAreaTop" r="textAreaRight" b="textAreaBottom"/>
              <a:pathLst>
                <a:path w="346" h="1215">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0078" name="Google Shape;10741;p63"/>
            <p:cNvSpPr/>
            <p:nvPr/>
          </p:nvSpPr>
          <p:spPr>
            <a:xfrm>
              <a:off x="7297920" y="4466520"/>
              <a:ext cx="8640" cy="36720"/>
            </a:xfrm>
            <a:custGeom>
              <a:avLst/>
              <a:gdLst>
                <a:gd name="textAreaLeft" fmla="*/ 0 w 8640"/>
                <a:gd name="textAreaRight" fmla="*/ 10440 w 8640"/>
                <a:gd name="textAreaTop" fmla="*/ 0 h 36720"/>
                <a:gd name="textAreaBottom" fmla="*/ 38520 h 36720"/>
              </a:gdLst>
              <a:ahLst/>
              <a:rect l="textAreaLeft" t="textAreaTop" r="textAreaRight" b="textAreaBottom"/>
              <a:pathLst>
                <a:path w="323" h="1215">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0079" name="Google Shape;10742;p63"/>
            <p:cNvSpPr/>
            <p:nvPr/>
          </p:nvSpPr>
          <p:spPr>
            <a:xfrm>
              <a:off x="7235280" y="460836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7" h="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80" name="Google Shape;10743;p63"/>
            <p:cNvSpPr/>
            <p:nvPr/>
          </p:nvSpPr>
          <p:spPr>
            <a:xfrm>
              <a:off x="7127640" y="4608360"/>
              <a:ext cx="31680" cy="31320"/>
            </a:xfrm>
            <a:custGeom>
              <a:avLst/>
              <a:gdLst>
                <a:gd name="textAreaLeft" fmla="*/ 0 w 31680"/>
                <a:gd name="textAreaRight" fmla="*/ 33480 w 31680"/>
                <a:gd name="textAreaTop" fmla="*/ 0 h 31320"/>
                <a:gd name="textAreaBottom" fmla="*/ 33120 h 31320"/>
              </a:gdLst>
              <a:ahLst/>
              <a:rect l="textAreaLeft" t="textAreaTop" r="textAreaRight" b="textAreaBottom"/>
              <a:pathLst>
                <a:path w="1049" h="1037">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81" name="Google Shape;10744;p63"/>
            <p:cNvSpPr/>
            <p:nvPr/>
          </p:nvSpPr>
          <p:spPr>
            <a:xfrm>
              <a:off x="7342920" y="460836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7" h="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82" name="Google Shape;10745;p63"/>
            <p:cNvSpPr/>
            <p:nvPr/>
          </p:nvSpPr>
          <p:spPr>
            <a:xfrm>
              <a:off x="7159320" y="4517640"/>
              <a:ext cx="184320" cy="83160"/>
            </a:xfrm>
            <a:custGeom>
              <a:avLst/>
              <a:gdLst>
                <a:gd name="textAreaLeft" fmla="*/ 0 w 184320"/>
                <a:gd name="textAreaRight" fmla="*/ 186120 w 184320"/>
                <a:gd name="textAreaTop" fmla="*/ 0 h 83160"/>
                <a:gd name="textAreaBottom" fmla="*/ 84960 h 83160"/>
              </a:gdLst>
              <a:ahLst/>
              <a:rect l="textAreaLeft" t="textAreaTop" r="textAreaRight" b="textAreaBottom"/>
              <a:pathLst>
                <a:path w="5846" h="2668">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w="0">
              <a:noFill/>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10083" name="Google Shape;10746;p63"/>
            <p:cNvSpPr/>
            <p:nvPr/>
          </p:nvSpPr>
          <p:spPr>
            <a:xfrm>
              <a:off x="7218000" y="4321080"/>
              <a:ext cx="66600" cy="24120"/>
            </a:xfrm>
            <a:custGeom>
              <a:avLst/>
              <a:gdLst>
                <a:gd name="textAreaLeft" fmla="*/ 0 w 66600"/>
                <a:gd name="textAreaRight" fmla="*/ 68400 w 66600"/>
                <a:gd name="textAreaTop" fmla="*/ 0 h 24120"/>
                <a:gd name="textAreaBottom" fmla="*/ 25920 h 24120"/>
              </a:gdLst>
              <a:ahLst/>
              <a:rect l="textAreaLeft" t="textAreaTop" r="textAreaRight" b="textAreaBottom"/>
              <a:pathLst>
                <a:path w="2144" h="811">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84" name="Google Shape;10747;p63"/>
          <p:cNvGrpSpPr/>
          <p:nvPr/>
        </p:nvGrpSpPr>
        <p:grpSpPr>
          <a:xfrm>
            <a:off x="7565400" y="4279320"/>
            <a:ext cx="246600" cy="360360"/>
            <a:chOff x="7565400" y="4279320"/>
            <a:chExt cx="246600" cy="360360"/>
          </a:xfrm>
        </p:grpSpPr>
        <p:sp>
          <p:nvSpPr>
            <p:cNvPr id="10085" name="Google Shape;10748;p63"/>
            <p:cNvSpPr/>
            <p:nvPr/>
          </p:nvSpPr>
          <p:spPr>
            <a:xfrm>
              <a:off x="7610040" y="4279320"/>
              <a:ext cx="156240" cy="235080"/>
            </a:xfrm>
            <a:custGeom>
              <a:avLst/>
              <a:gdLst>
                <a:gd name="textAreaLeft" fmla="*/ 0 w 156240"/>
                <a:gd name="textAreaRight" fmla="*/ 158040 w 156240"/>
                <a:gd name="textAreaTop" fmla="*/ 0 h 235080"/>
                <a:gd name="textAreaBottom" fmla="*/ 236880 h 235080"/>
              </a:gdLst>
              <a:ahLst/>
              <a:rect l="textAreaLeft" t="textAreaTop" r="textAreaRight" b="textAreaBottom"/>
              <a:pathLst>
                <a:path w="4966" h="7443">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86" name="Google Shape;10749;p63"/>
            <p:cNvSpPr/>
            <p:nvPr/>
          </p:nvSpPr>
          <p:spPr>
            <a:xfrm>
              <a:off x="7684560" y="4478040"/>
              <a:ext cx="8280" cy="37080"/>
            </a:xfrm>
            <a:custGeom>
              <a:avLst/>
              <a:gdLst>
                <a:gd name="textAreaLeft" fmla="*/ 0 w 8280"/>
                <a:gd name="textAreaRight" fmla="*/ 10080 w 8280"/>
                <a:gd name="textAreaTop" fmla="*/ 0 h 37080"/>
                <a:gd name="textAreaBottom" fmla="*/ 38880 h 37080"/>
              </a:gdLst>
              <a:ahLst/>
              <a:rect l="textAreaLeft" t="textAreaTop" r="textAreaRight" b="textAreaBottom"/>
              <a:pathLst>
                <a:path w="322" h="1216">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087" name="Google Shape;10750;p63"/>
            <p:cNvSpPr/>
            <p:nvPr/>
          </p:nvSpPr>
          <p:spPr>
            <a:xfrm>
              <a:off x="7638840" y="4489200"/>
              <a:ext cx="8280" cy="25560"/>
            </a:xfrm>
            <a:custGeom>
              <a:avLst/>
              <a:gdLst>
                <a:gd name="textAreaLeft" fmla="*/ 0 w 8280"/>
                <a:gd name="textAreaRight" fmla="*/ 10080 w 8280"/>
                <a:gd name="textAreaTop" fmla="*/ 0 h 25560"/>
                <a:gd name="textAreaBottom" fmla="*/ 27360 h 25560"/>
              </a:gdLst>
              <a:ahLst/>
              <a:rect l="textAreaLeft" t="textAreaTop" r="textAreaRight" b="textAreaBottom"/>
              <a:pathLst>
                <a:path w="322" h="859">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0088" name="Google Shape;10751;p63"/>
            <p:cNvSpPr/>
            <p:nvPr/>
          </p:nvSpPr>
          <p:spPr>
            <a:xfrm>
              <a:off x="7729560" y="4489200"/>
              <a:ext cx="9000" cy="25560"/>
            </a:xfrm>
            <a:custGeom>
              <a:avLst/>
              <a:gdLst>
                <a:gd name="textAreaLeft" fmla="*/ 0 w 9000"/>
                <a:gd name="textAreaRight" fmla="*/ 10800 w 9000"/>
                <a:gd name="textAreaTop" fmla="*/ 0 h 25560"/>
                <a:gd name="textAreaBottom" fmla="*/ 27360 h 25560"/>
              </a:gdLst>
              <a:ahLst/>
              <a:rect l="textAreaLeft" t="textAreaTop" r="textAreaRight" b="textAreaBottom"/>
              <a:pathLst>
                <a:path w="335" h="859">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0089" name="Google Shape;10752;p63"/>
            <p:cNvSpPr/>
            <p:nvPr/>
          </p:nvSpPr>
          <p:spPr>
            <a:xfrm>
              <a:off x="7673040" y="460836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7" h="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90" name="Google Shape;10753;p63"/>
            <p:cNvSpPr/>
            <p:nvPr/>
          </p:nvSpPr>
          <p:spPr>
            <a:xfrm>
              <a:off x="7565400" y="4608360"/>
              <a:ext cx="31680" cy="31320"/>
            </a:xfrm>
            <a:custGeom>
              <a:avLst/>
              <a:gdLst>
                <a:gd name="textAreaLeft" fmla="*/ 0 w 31680"/>
                <a:gd name="textAreaRight" fmla="*/ 33480 w 31680"/>
                <a:gd name="textAreaTop" fmla="*/ 0 h 31320"/>
                <a:gd name="textAreaBottom" fmla="*/ 33120 h 31320"/>
              </a:gdLst>
              <a:ahLst/>
              <a:rect l="textAreaLeft" t="textAreaTop" r="textAreaRight" b="textAreaBottom"/>
              <a:pathLst>
                <a:path w="1049" h="1037">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91" name="Google Shape;10754;p63"/>
            <p:cNvSpPr/>
            <p:nvPr/>
          </p:nvSpPr>
          <p:spPr>
            <a:xfrm>
              <a:off x="7780680" y="460836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7" h="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0092" name="Google Shape;10755;p63"/>
            <p:cNvSpPr/>
            <p:nvPr/>
          </p:nvSpPr>
          <p:spPr>
            <a:xfrm>
              <a:off x="7596000" y="4528800"/>
              <a:ext cx="185040" cy="71640"/>
            </a:xfrm>
            <a:custGeom>
              <a:avLst/>
              <a:gdLst>
                <a:gd name="textAreaLeft" fmla="*/ 0 w 185040"/>
                <a:gd name="textAreaRight" fmla="*/ 186840 w 185040"/>
                <a:gd name="textAreaTop" fmla="*/ 0 h 71640"/>
                <a:gd name="textAreaBottom" fmla="*/ 73440 h 71640"/>
              </a:gdLst>
              <a:ahLst/>
              <a:rect l="textAreaLeft" t="textAreaTop" r="textAreaRight" b="textAreaBottom"/>
              <a:pathLst>
                <a:path w="5871" h="2305">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93" name="Google Shape;10756;p63"/>
          <p:cNvGrpSpPr/>
          <p:nvPr/>
        </p:nvGrpSpPr>
        <p:grpSpPr>
          <a:xfrm>
            <a:off x="6264000" y="4279320"/>
            <a:ext cx="223560" cy="359640"/>
            <a:chOff x="6264000" y="4279320"/>
            <a:chExt cx="223560" cy="359640"/>
          </a:xfrm>
        </p:grpSpPr>
        <p:sp>
          <p:nvSpPr>
            <p:cNvPr id="10094" name="Google Shape;10757;p63"/>
            <p:cNvSpPr/>
            <p:nvPr/>
          </p:nvSpPr>
          <p:spPr>
            <a:xfrm>
              <a:off x="6264000" y="4279320"/>
              <a:ext cx="223560" cy="359640"/>
            </a:xfrm>
            <a:custGeom>
              <a:avLst/>
              <a:gdLst>
                <a:gd name="textAreaLeft" fmla="*/ 0 w 223560"/>
                <a:gd name="textAreaRight" fmla="*/ 225360 w 223560"/>
                <a:gd name="textAreaTop" fmla="*/ 0 h 359640"/>
                <a:gd name="textAreaBottom" fmla="*/ 361440 h 359640"/>
              </a:gdLst>
              <a:ahLst/>
              <a:rect l="textAreaLeft" t="textAreaTop" r="textAreaRight" b="textAreaBottom"/>
              <a:pathLst>
                <a:path w="7085" h="1136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95" name="Google Shape;10758;p63"/>
            <p:cNvSpPr/>
            <p:nvPr/>
          </p:nvSpPr>
          <p:spPr>
            <a:xfrm>
              <a:off x="6303240" y="4370400"/>
              <a:ext cx="144720" cy="104760"/>
            </a:xfrm>
            <a:custGeom>
              <a:avLst/>
              <a:gdLst>
                <a:gd name="textAreaLeft" fmla="*/ 0 w 144720"/>
                <a:gd name="textAreaRight" fmla="*/ 146520 w 144720"/>
                <a:gd name="textAreaTop" fmla="*/ 0 h 104760"/>
                <a:gd name="textAreaBottom" fmla="*/ 106560 h 104760"/>
              </a:gdLst>
              <a:ahLst/>
              <a:rect l="textAreaLeft" t="textAreaTop" r="textAreaRight" b="textAreaBottom"/>
              <a:pathLst>
                <a:path w="4609" h="3346">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096" name="Google Shape;10759;p63"/>
          <p:cNvGrpSpPr/>
          <p:nvPr/>
        </p:nvGrpSpPr>
        <p:grpSpPr>
          <a:xfrm>
            <a:off x="7929720" y="4284360"/>
            <a:ext cx="393480" cy="349560"/>
            <a:chOff x="7929720" y="4284360"/>
            <a:chExt cx="393480" cy="349560"/>
          </a:xfrm>
        </p:grpSpPr>
        <p:sp>
          <p:nvSpPr>
            <p:cNvPr id="10097" name="Google Shape;10760;p63"/>
            <p:cNvSpPr/>
            <p:nvPr/>
          </p:nvSpPr>
          <p:spPr>
            <a:xfrm>
              <a:off x="7954200" y="4588560"/>
              <a:ext cx="9720" cy="45360"/>
            </a:xfrm>
            <a:custGeom>
              <a:avLst/>
              <a:gdLst>
                <a:gd name="textAreaLeft" fmla="*/ 0 w 9720"/>
                <a:gd name="textAreaRight" fmla="*/ 11520 w 9720"/>
                <a:gd name="textAreaTop" fmla="*/ 0 h 45360"/>
                <a:gd name="textAreaBottom" fmla="*/ 47160 h 45360"/>
              </a:gdLst>
              <a:ahLst/>
              <a:rect l="textAreaLeft" t="textAreaTop" r="textAreaRight" b="textAreaBottom"/>
              <a:pathLst>
                <a:path w="358" h="1477">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098" name="Google Shape;10761;p63"/>
            <p:cNvSpPr/>
            <p:nvPr/>
          </p:nvSpPr>
          <p:spPr>
            <a:xfrm>
              <a:off x="7929720" y="4432680"/>
              <a:ext cx="211680" cy="201240"/>
            </a:xfrm>
            <a:custGeom>
              <a:avLst/>
              <a:gdLst>
                <a:gd name="textAreaLeft" fmla="*/ 0 w 211680"/>
                <a:gd name="textAreaRight" fmla="*/ 213480 w 211680"/>
                <a:gd name="textAreaTop" fmla="*/ 0 h 201240"/>
                <a:gd name="textAreaBottom" fmla="*/ 203040 h 201240"/>
              </a:gdLst>
              <a:ahLst/>
              <a:rect l="textAreaLeft" t="textAreaTop" r="textAreaRight" b="textAreaBottom"/>
              <a:pathLst>
                <a:path w="6704" h="6383">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099" name="Google Shape;10762;p63"/>
            <p:cNvSpPr/>
            <p:nvPr/>
          </p:nvSpPr>
          <p:spPr>
            <a:xfrm>
              <a:off x="8090280" y="4284360"/>
              <a:ext cx="232920" cy="194400"/>
            </a:xfrm>
            <a:custGeom>
              <a:avLst/>
              <a:gdLst>
                <a:gd name="textAreaLeft" fmla="*/ 0 w 232920"/>
                <a:gd name="textAreaRight" fmla="*/ 234720 w 232920"/>
                <a:gd name="textAreaTop" fmla="*/ 0 h 194400"/>
                <a:gd name="textAreaBottom" fmla="*/ 196200 h 194400"/>
              </a:gdLst>
              <a:ahLst/>
              <a:rect l="textAreaLeft" t="textAreaTop" r="textAreaRight" b="textAreaBottom"/>
              <a:pathLst>
                <a:path w="7371" h="6169">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00" name="Google Shape;10763;p63"/>
            <p:cNvSpPr/>
            <p:nvPr/>
          </p:nvSpPr>
          <p:spPr>
            <a:xfrm>
              <a:off x="8145720" y="4309560"/>
              <a:ext cx="134280" cy="133560"/>
            </a:xfrm>
            <a:custGeom>
              <a:avLst/>
              <a:gdLst>
                <a:gd name="textAreaLeft" fmla="*/ 0 w 134280"/>
                <a:gd name="textAreaRight" fmla="*/ 136080 w 134280"/>
                <a:gd name="textAreaTop" fmla="*/ 0 h 133560"/>
                <a:gd name="textAreaBottom" fmla="*/ 135360 h 133560"/>
              </a:gdLst>
              <a:ahLst/>
              <a:rect l="textAreaLeft" t="textAreaTop" r="textAreaRight" b="textAreaBottom"/>
              <a:pathLst>
                <a:path w="4275" h="4251">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w="0">
              <a:noFill/>
            </a:ln>
          </p:spPr>
          <p:style>
            <a:lnRef idx="0"/>
            <a:fillRef idx="0"/>
            <a:effectRef idx="0"/>
            <a:fontRef idx="minor"/>
          </p:style>
          <p:txBody>
            <a:bodyPr lIns="90000" rIns="90000" tIns="67680" bIns="67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01" name="Google Shape;10764;p63"/>
          <p:cNvGrpSpPr/>
          <p:nvPr/>
        </p:nvGrpSpPr>
        <p:grpSpPr>
          <a:xfrm>
            <a:off x="6595560" y="4323600"/>
            <a:ext cx="424440" cy="331200"/>
            <a:chOff x="6595560" y="4323600"/>
            <a:chExt cx="424440" cy="331200"/>
          </a:xfrm>
        </p:grpSpPr>
        <p:sp>
          <p:nvSpPr>
            <p:cNvPr id="10102" name="Google Shape;10765;p63"/>
            <p:cNvSpPr/>
            <p:nvPr/>
          </p:nvSpPr>
          <p:spPr>
            <a:xfrm>
              <a:off x="6595560" y="4323600"/>
              <a:ext cx="424440" cy="331200"/>
            </a:xfrm>
            <a:custGeom>
              <a:avLst/>
              <a:gdLst>
                <a:gd name="textAreaLeft" fmla="*/ 0 w 424440"/>
                <a:gd name="textAreaRight" fmla="*/ 426240 w 424440"/>
                <a:gd name="textAreaTop" fmla="*/ 0 h 331200"/>
                <a:gd name="textAreaBottom" fmla="*/ 333000 h 331200"/>
              </a:gdLst>
              <a:ahLst/>
              <a:rect l="textAreaLeft" t="textAreaTop" r="textAreaRight" b="textAreaBottom"/>
              <a:pathLst>
                <a:path w="10967" h="8562">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03" name="Google Shape;10766;p63"/>
            <p:cNvSpPr/>
            <p:nvPr/>
          </p:nvSpPr>
          <p:spPr>
            <a:xfrm>
              <a:off x="6786720" y="4458960"/>
              <a:ext cx="39600" cy="83880"/>
            </a:xfrm>
            <a:custGeom>
              <a:avLst/>
              <a:gdLst>
                <a:gd name="textAreaLeft" fmla="*/ 0 w 39600"/>
                <a:gd name="textAreaRight" fmla="*/ 41400 w 39600"/>
                <a:gd name="textAreaTop" fmla="*/ 0 h 83880"/>
                <a:gd name="textAreaBottom" fmla="*/ 85680 h 83880"/>
              </a:gdLst>
              <a:ahLst/>
              <a:rect l="textAreaLeft" t="textAreaTop" r="textAreaRight" b="textAreaBottom"/>
              <a:pathLst>
                <a:path w="1061" h="2204">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104" name="Google Shape;10767;p63"/>
            <p:cNvSpPr/>
            <p:nvPr/>
          </p:nvSpPr>
          <p:spPr>
            <a:xfrm>
              <a:off x="6835320" y="4426560"/>
              <a:ext cx="39240" cy="116640"/>
            </a:xfrm>
            <a:custGeom>
              <a:avLst/>
              <a:gdLst>
                <a:gd name="textAreaLeft" fmla="*/ 0 w 39240"/>
                <a:gd name="textAreaRight" fmla="*/ 41040 w 39240"/>
                <a:gd name="textAreaTop" fmla="*/ 0 h 116640"/>
                <a:gd name="textAreaBottom" fmla="*/ 118440 h 116640"/>
              </a:gdLst>
              <a:ahLst/>
              <a:rect l="textAreaLeft" t="textAreaTop" r="textAreaRight" b="textAreaBottom"/>
              <a:pathLst>
                <a:path w="1060" h="3049">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w="0">
              <a:noFill/>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10105" name="Google Shape;10768;p63"/>
            <p:cNvSpPr/>
            <p:nvPr/>
          </p:nvSpPr>
          <p:spPr>
            <a:xfrm>
              <a:off x="6883560" y="4443120"/>
              <a:ext cx="39240" cy="99720"/>
            </a:xfrm>
            <a:custGeom>
              <a:avLst/>
              <a:gdLst>
                <a:gd name="textAreaLeft" fmla="*/ 0 w 39240"/>
                <a:gd name="textAreaRight" fmla="*/ 41040 w 39240"/>
                <a:gd name="textAreaTop" fmla="*/ 0 h 99720"/>
                <a:gd name="textAreaBottom" fmla="*/ 101520 h 99720"/>
              </a:gdLst>
              <a:ahLst/>
              <a:rect l="textAreaLeft" t="textAreaTop" r="textAreaRight" b="textAreaBottom"/>
              <a:pathLst>
                <a:path w="1060" h="2609">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0106" name="Google Shape;10769;p63"/>
            <p:cNvSpPr/>
            <p:nvPr/>
          </p:nvSpPr>
          <p:spPr>
            <a:xfrm>
              <a:off x="6932160" y="4387680"/>
              <a:ext cx="39600" cy="155160"/>
            </a:xfrm>
            <a:custGeom>
              <a:avLst/>
              <a:gdLst>
                <a:gd name="textAreaLeft" fmla="*/ 0 w 39600"/>
                <a:gd name="textAreaRight" fmla="*/ 41400 w 39600"/>
                <a:gd name="textAreaTop" fmla="*/ 0 h 155160"/>
                <a:gd name="textAreaBottom" fmla="*/ 156960 h 155160"/>
              </a:gdLst>
              <a:ahLst/>
              <a:rect l="textAreaLeft" t="textAreaTop" r="textAreaRight" b="textAreaBottom"/>
              <a:pathLst>
                <a:path w="1061" h="4038">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w="0">
              <a:noFill/>
            </a:ln>
          </p:spPr>
          <p:style>
            <a:lnRef idx="0"/>
            <a:fillRef idx="0"/>
            <a:effectRef idx="0"/>
            <a:fontRef idx="minor"/>
          </p:style>
          <p:txBody>
            <a:bodyPr lIns="90000" rIns="90000"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10107" name="Google Shape;10770;p63"/>
            <p:cNvSpPr/>
            <p:nvPr/>
          </p:nvSpPr>
          <p:spPr>
            <a:xfrm>
              <a:off x="6701040" y="4404240"/>
              <a:ext cx="48240" cy="12240"/>
            </a:xfrm>
            <a:custGeom>
              <a:avLst/>
              <a:gdLst>
                <a:gd name="textAreaLeft" fmla="*/ 0 w 48240"/>
                <a:gd name="textAreaRight" fmla="*/ 50040 w 48240"/>
                <a:gd name="textAreaTop" fmla="*/ 0 h 12240"/>
                <a:gd name="textAreaBottom" fmla="*/ 14040 h 12240"/>
              </a:gdLst>
              <a:ahLst/>
              <a:rect l="textAreaLeft" t="textAreaTop" r="textAreaRight" b="textAreaBottom"/>
              <a:pathLst>
                <a:path w="1287" h="358">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108" name="Google Shape;10771;p63"/>
            <p:cNvSpPr/>
            <p:nvPr/>
          </p:nvSpPr>
          <p:spPr>
            <a:xfrm>
              <a:off x="6701040" y="4426200"/>
              <a:ext cx="67680" cy="12240"/>
            </a:xfrm>
            <a:custGeom>
              <a:avLst/>
              <a:gdLst>
                <a:gd name="textAreaLeft" fmla="*/ 0 w 67680"/>
                <a:gd name="textAreaRight" fmla="*/ 69480 w 67680"/>
                <a:gd name="textAreaTop" fmla="*/ 0 h 12240"/>
                <a:gd name="textAreaBottom" fmla="*/ 14040 h 12240"/>
              </a:gdLst>
              <a:ahLst/>
              <a:rect l="textAreaLeft" t="textAreaTop" r="textAreaRight" b="textAreaBottom"/>
              <a:pathLst>
                <a:path w="1787" h="358">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109" name="Google Shape;10772;p63"/>
            <p:cNvSpPr/>
            <p:nvPr/>
          </p:nvSpPr>
          <p:spPr>
            <a:xfrm>
              <a:off x="6701040" y="4447440"/>
              <a:ext cx="67680" cy="12240"/>
            </a:xfrm>
            <a:custGeom>
              <a:avLst/>
              <a:gdLst>
                <a:gd name="textAreaLeft" fmla="*/ 0 w 67680"/>
                <a:gd name="textAreaRight" fmla="*/ 69480 w 67680"/>
                <a:gd name="textAreaTop" fmla="*/ 0 h 12240"/>
                <a:gd name="textAreaBottom" fmla="*/ 14040 h 12240"/>
              </a:gdLst>
              <a:ahLst/>
              <a:rect l="textAreaLeft" t="textAreaTop" r="textAreaRight" b="textAreaBottom"/>
              <a:pathLst>
                <a:path w="1787" h="359">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110" name="Google Shape;10773;p63"/>
            <p:cNvSpPr/>
            <p:nvPr/>
          </p:nvSpPr>
          <p:spPr>
            <a:xfrm>
              <a:off x="6701040" y="4468320"/>
              <a:ext cx="67680" cy="12240"/>
            </a:xfrm>
            <a:custGeom>
              <a:avLst/>
              <a:gdLst>
                <a:gd name="textAreaLeft" fmla="*/ 0 w 67680"/>
                <a:gd name="textAreaRight" fmla="*/ 69480 w 67680"/>
                <a:gd name="textAreaTop" fmla="*/ 0 h 12240"/>
                <a:gd name="textAreaBottom" fmla="*/ 14040 h 12240"/>
              </a:gdLst>
              <a:ahLst/>
              <a:rect l="textAreaLeft" t="textAreaTop" r="textAreaRight" b="textAreaBottom"/>
              <a:pathLst>
                <a:path w="1787" h="358">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111" name="Google Shape;10774;p63"/>
            <p:cNvSpPr/>
            <p:nvPr/>
          </p:nvSpPr>
          <p:spPr>
            <a:xfrm>
              <a:off x="6640560" y="4528800"/>
              <a:ext cx="82080" cy="82080"/>
            </a:xfrm>
            <a:custGeom>
              <a:avLst/>
              <a:gdLst>
                <a:gd name="textAreaLeft" fmla="*/ 0 w 82080"/>
                <a:gd name="textAreaRight" fmla="*/ 83880 w 82080"/>
                <a:gd name="textAreaTop" fmla="*/ 0 h 82080"/>
                <a:gd name="textAreaBottom" fmla="*/ 83880 h 82080"/>
              </a:gdLst>
              <a:ahLst/>
              <a:rect l="textAreaLeft" t="textAreaTop" r="textAreaRight" b="textAreaBottom"/>
              <a:pathLst>
                <a:path w="2156" h="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w="0">
              <a:noFill/>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12" name="Google Shape;10775;p63"/>
          <p:cNvGrpSpPr/>
          <p:nvPr/>
        </p:nvGrpSpPr>
        <p:grpSpPr>
          <a:xfrm>
            <a:off x="5357520" y="4297680"/>
            <a:ext cx="285480" cy="324360"/>
            <a:chOff x="5357520" y="4297680"/>
            <a:chExt cx="285480" cy="324360"/>
          </a:xfrm>
        </p:grpSpPr>
        <p:sp>
          <p:nvSpPr>
            <p:cNvPr id="10113" name="Google Shape;10776;p63"/>
            <p:cNvSpPr/>
            <p:nvPr/>
          </p:nvSpPr>
          <p:spPr>
            <a:xfrm>
              <a:off x="5357520" y="4385520"/>
              <a:ext cx="285480" cy="236520"/>
            </a:xfrm>
            <a:custGeom>
              <a:avLst/>
              <a:gdLst>
                <a:gd name="textAreaLeft" fmla="*/ 0 w 285480"/>
                <a:gd name="textAreaRight" fmla="*/ 287280 w 285480"/>
                <a:gd name="textAreaTop" fmla="*/ 0 h 236520"/>
                <a:gd name="textAreaBottom" fmla="*/ 238320 h 236520"/>
              </a:gdLst>
              <a:ahLst/>
              <a:rect l="textAreaLeft" t="textAreaTop" r="textAreaRight" b="textAreaBottom"/>
              <a:pathLst>
                <a:path w="9026" h="749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14" name="Google Shape;10777;p63"/>
            <p:cNvSpPr/>
            <p:nvPr/>
          </p:nvSpPr>
          <p:spPr>
            <a:xfrm>
              <a:off x="5377320" y="4576680"/>
              <a:ext cx="60480" cy="8280"/>
            </a:xfrm>
            <a:custGeom>
              <a:avLst/>
              <a:gdLst>
                <a:gd name="textAreaLeft" fmla="*/ 0 w 60480"/>
                <a:gd name="textAreaRight" fmla="*/ 62280 w 60480"/>
                <a:gd name="textAreaTop" fmla="*/ 0 h 8280"/>
                <a:gd name="textAreaBottom" fmla="*/ 10080 h 8280"/>
              </a:gdLst>
              <a:ahLst/>
              <a:rect l="textAreaLeft" t="textAreaTop" r="textAreaRight" b="textAreaBottom"/>
              <a:pathLst>
                <a:path w="1954" h="322">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15" name="Google Shape;10778;p63"/>
            <p:cNvSpPr/>
            <p:nvPr/>
          </p:nvSpPr>
          <p:spPr>
            <a:xfrm>
              <a:off x="5470200" y="4495680"/>
              <a:ext cx="60480" cy="9000"/>
            </a:xfrm>
            <a:custGeom>
              <a:avLst/>
              <a:gdLst>
                <a:gd name="textAreaLeft" fmla="*/ 0 w 60480"/>
                <a:gd name="textAreaRight" fmla="*/ 62280 w 60480"/>
                <a:gd name="textAreaTop" fmla="*/ 0 h 9000"/>
                <a:gd name="textAreaBottom" fmla="*/ 10800 h 9000"/>
              </a:gdLst>
              <a:ahLst/>
              <a:rect l="textAreaLeft" t="textAreaTop" r="textAreaRight" b="textAreaBottom"/>
              <a:pathLst>
                <a:path w="1954" h="33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116" name="Google Shape;10779;p63"/>
            <p:cNvSpPr/>
            <p:nvPr/>
          </p:nvSpPr>
          <p:spPr>
            <a:xfrm>
              <a:off x="5562720" y="4409640"/>
              <a:ext cx="60480" cy="8640"/>
            </a:xfrm>
            <a:custGeom>
              <a:avLst/>
              <a:gdLst>
                <a:gd name="textAreaLeft" fmla="*/ 0 w 60480"/>
                <a:gd name="textAreaRight" fmla="*/ 62280 w 60480"/>
                <a:gd name="textAreaTop" fmla="*/ 0 h 8640"/>
                <a:gd name="textAreaBottom" fmla="*/ 10440 h 8640"/>
              </a:gdLst>
              <a:ahLst/>
              <a:rect l="textAreaLeft" t="textAreaTop" r="textAreaRight" b="textAreaBottom"/>
              <a:pathLst>
                <a:path w="1953" h="32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17" name="Google Shape;10780;p63"/>
            <p:cNvSpPr/>
            <p:nvPr/>
          </p:nvSpPr>
          <p:spPr>
            <a:xfrm>
              <a:off x="5357880" y="4297680"/>
              <a:ext cx="236520" cy="235800"/>
            </a:xfrm>
            <a:custGeom>
              <a:avLst/>
              <a:gdLst>
                <a:gd name="textAreaLeft" fmla="*/ 0 w 236520"/>
                <a:gd name="textAreaRight" fmla="*/ 238320 w 236520"/>
                <a:gd name="textAreaTop" fmla="*/ 0 h 235800"/>
                <a:gd name="textAreaBottom" fmla="*/ 237600 h 235800"/>
              </a:gdLst>
              <a:ahLst/>
              <a:rect l="textAreaLeft" t="textAreaTop" r="textAreaRight" b="textAreaBottom"/>
              <a:pathLst>
                <a:path w="7490" h="7466">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18" name="Google Shape;10781;p63"/>
          <p:cNvGrpSpPr/>
          <p:nvPr/>
        </p:nvGrpSpPr>
        <p:grpSpPr>
          <a:xfrm>
            <a:off x="5774040" y="4294440"/>
            <a:ext cx="329760" cy="330120"/>
            <a:chOff x="5774040" y="4294440"/>
            <a:chExt cx="329760" cy="330120"/>
          </a:xfrm>
        </p:grpSpPr>
        <p:sp>
          <p:nvSpPr>
            <p:cNvPr id="10119" name="Google Shape;10782;p63"/>
            <p:cNvSpPr/>
            <p:nvPr/>
          </p:nvSpPr>
          <p:spPr>
            <a:xfrm>
              <a:off x="5774040" y="4419720"/>
              <a:ext cx="329760" cy="204840"/>
            </a:xfrm>
            <a:custGeom>
              <a:avLst/>
              <a:gdLst>
                <a:gd name="textAreaLeft" fmla="*/ 0 w 329760"/>
                <a:gd name="textAreaRight" fmla="*/ 331560 w 329760"/>
                <a:gd name="textAreaTop" fmla="*/ 0 h 204840"/>
                <a:gd name="textAreaBottom" fmla="*/ 206640 h 204840"/>
              </a:gdLst>
              <a:ahLst/>
              <a:rect l="textAreaLeft" t="textAreaTop" r="textAreaRight" b="textAreaBottom"/>
              <a:pathLst>
                <a:path w="10419" h="649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20" name="Google Shape;10783;p63"/>
            <p:cNvSpPr/>
            <p:nvPr/>
          </p:nvSpPr>
          <p:spPr>
            <a:xfrm>
              <a:off x="5778360" y="4294440"/>
              <a:ext cx="314640" cy="189720"/>
            </a:xfrm>
            <a:custGeom>
              <a:avLst/>
              <a:gdLst>
                <a:gd name="textAreaLeft" fmla="*/ 0 w 314640"/>
                <a:gd name="textAreaRight" fmla="*/ 316440 w 314640"/>
                <a:gd name="textAreaTop" fmla="*/ 0 h 189720"/>
                <a:gd name="textAreaBottom" fmla="*/ 191520 h 189720"/>
              </a:gdLst>
              <a:ahLst/>
              <a:rect l="textAreaLeft" t="textAreaTop" r="textAreaRight" b="textAreaBottom"/>
              <a:pathLst>
                <a:path w="9943" h="6015">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21" name="Google Shape;10784;p63"/>
          <p:cNvGrpSpPr/>
          <p:nvPr/>
        </p:nvGrpSpPr>
        <p:grpSpPr>
          <a:xfrm>
            <a:off x="4890600" y="4287240"/>
            <a:ext cx="344160" cy="344160"/>
            <a:chOff x="4890600" y="4287240"/>
            <a:chExt cx="344160" cy="344160"/>
          </a:xfrm>
        </p:grpSpPr>
        <p:sp>
          <p:nvSpPr>
            <p:cNvPr id="10122" name="Google Shape;10785;p63"/>
            <p:cNvSpPr/>
            <p:nvPr/>
          </p:nvSpPr>
          <p:spPr>
            <a:xfrm>
              <a:off x="5111280" y="4400640"/>
              <a:ext cx="53280" cy="53280"/>
            </a:xfrm>
            <a:custGeom>
              <a:avLst/>
              <a:gdLst>
                <a:gd name="textAreaLeft" fmla="*/ 0 w 53280"/>
                <a:gd name="textAreaRight" fmla="*/ 55080 w 53280"/>
                <a:gd name="textAreaTop" fmla="*/ 0 h 53280"/>
                <a:gd name="textAreaBottom" fmla="*/ 55080 h 53280"/>
              </a:gdLst>
              <a:ahLst/>
              <a:rect l="textAreaLeft" t="textAreaTop" r="textAreaRight" b="textAreaBottom"/>
              <a:pathLst>
                <a:path w="1728" h="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123" name="Google Shape;10786;p63"/>
            <p:cNvSpPr/>
            <p:nvPr/>
          </p:nvSpPr>
          <p:spPr>
            <a:xfrm>
              <a:off x="5113800" y="4466520"/>
              <a:ext cx="68760" cy="49320"/>
            </a:xfrm>
            <a:custGeom>
              <a:avLst/>
              <a:gdLst>
                <a:gd name="textAreaLeft" fmla="*/ 0 w 68760"/>
                <a:gd name="textAreaRight" fmla="*/ 70560 w 68760"/>
                <a:gd name="textAreaTop" fmla="*/ 0 h 49320"/>
                <a:gd name="textAreaBottom" fmla="*/ 51120 h 49320"/>
              </a:gdLst>
              <a:ahLst/>
              <a:rect l="textAreaLeft" t="textAreaTop" r="textAreaRight" b="textAreaBottom"/>
              <a:pathLst>
                <a:path w="2215" h="1608">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0124" name="Google Shape;10787;p63"/>
            <p:cNvSpPr/>
            <p:nvPr/>
          </p:nvSpPr>
          <p:spPr>
            <a:xfrm>
              <a:off x="4943520" y="4466880"/>
              <a:ext cx="69120" cy="49320"/>
            </a:xfrm>
            <a:custGeom>
              <a:avLst/>
              <a:gdLst>
                <a:gd name="textAreaLeft" fmla="*/ 0 w 69120"/>
                <a:gd name="textAreaRight" fmla="*/ 70920 w 69120"/>
                <a:gd name="textAreaTop" fmla="*/ 0 h 49320"/>
                <a:gd name="textAreaBottom" fmla="*/ 51120 h 49320"/>
              </a:gdLst>
              <a:ahLst/>
              <a:rect l="textAreaLeft" t="textAreaTop" r="textAreaRight" b="textAreaBottom"/>
              <a:pathLst>
                <a:path w="2227" h="1608">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0125" name="Google Shape;10788;p63"/>
            <p:cNvSpPr/>
            <p:nvPr/>
          </p:nvSpPr>
          <p:spPr>
            <a:xfrm>
              <a:off x="4961160" y="4400640"/>
              <a:ext cx="52920" cy="53280"/>
            </a:xfrm>
            <a:custGeom>
              <a:avLst/>
              <a:gdLst>
                <a:gd name="textAreaLeft" fmla="*/ 0 w 52920"/>
                <a:gd name="textAreaRight" fmla="*/ 54720 w 52920"/>
                <a:gd name="textAreaTop" fmla="*/ 0 h 53280"/>
                <a:gd name="textAreaBottom" fmla="*/ 55080 h 53280"/>
              </a:gdLst>
              <a:ahLst/>
              <a:rect l="textAreaLeft" t="textAreaTop" r="textAreaRight" b="textAreaBottom"/>
              <a:pathLst>
                <a:path w="1716" h="1728">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126" name="Google Shape;10789;p63"/>
            <p:cNvSpPr/>
            <p:nvPr/>
          </p:nvSpPr>
          <p:spPr>
            <a:xfrm>
              <a:off x="5028480" y="4386600"/>
              <a:ext cx="69480" cy="69120"/>
            </a:xfrm>
            <a:custGeom>
              <a:avLst/>
              <a:gdLst>
                <a:gd name="textAreaLeft" fmla="*/ 0 w 69480"/>
                <a:gd name="textAreaRight" fmla="*/ 71280 w 69480"/>
                <a:gd name="textAreaTop" fmla="*/ 0 h 69120"/>
                <a:gd name="textAreaBottom" fmla="*/ 70920 h 69120"/>
              </a:gdLst>
              <a:ahLst/>
              <a:rect l="textAreaLeft" t="textAreaTop" r="textAreaRight" b="textAreaBottom"/>
              <a:pathLst>
                <a:path w="2239" h="2227">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10127" name="Google Shape;10790;p63"/>
            <p:cNvSpPr/>
            <p:nvPr/>
          </p:nvSpPr>
          <p:spPr>
            <a:xfrm>
              <a:off x="5004000" y="4469040"/>
              <a:ext cx="118440" cy="63720"/>
            </a:xfrm>
            <a:custGeom>
              <a:avLst/>
              <a:gdLst>
                <a:gd name="textAreaLeft" fmla="*/ 0 w 118440"/>
                <a:gd name="textAreaRight" fmla="*/ 120240 w 118440"/>
                <a:gd name="textAreaTop" fmla="*/ 0 h 63720"/>
                <a:gd name="textAreaBottom" fmla="*/ 65520 h 63720"/>
              </a:gdLst>
              <a:ahLst/>
              <a:rect l="textAreaLeft" t="textAreaTop" r="textAreaRight" b="textAreaBottom"/>
              <a:pathLst>
                <a:path w="3775" h="2061">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w="0">
              <a:noFill/>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10128" name="Google Shape;10791;p63"/>
            <p:cNvSpPr/>
            <p:nvPr/>
          </p:nvSpPr>
          <p:spPr>
            <a:xfrm>
              <a:off x="4890600" y="4287240"/>
              <a:ext cx="344160" cy="344160"/>
            </a:xfrm>
            <a:custGeom>
              <a:avLst/>
              <a:gdLst>
                <a:gd name="textAreaLeft" fmla="*/ 0 w 344160"/>
                <a:gd name="textAreaRight" fmla="*/ 345960 w 344160"/>
                <a:gd name="textAreaTop" fmla="*/ 0 h 344160"/>
                <a:gd name="textAreaBottom" fmla="*/ 345960 h 344160"/>
              </a:gdLst>
              <a:ahLst/>
              <a:rect l="textAreaLeft" t="textAreaTop" r="textAreaRight" b="textAreaBottom"/>
              <a:pathLst>
                <a:path w="10871" h="10872">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29" name="Google Shape;10792;p63"/>
          <p:cNvGrpSpPr/>
          <p:nvPr/>
        </p:nvGrpSpPr>
        <p:grpSpPr>
          <a:xfrm>
            <a:off x="2165760" y="3810960"/>
            <a:ext cx="420840" cy="341280"/>
            <a:chOff x="2165760" y="3810960"/>
            <a:chExt cx="420840" cy="341280"/>
          </a:xfrm>
        </p:grpSpPr>
        <p:sp>
          <p:nvSpPr>
            <p:cNvPr id="10130" name="Google Shape;10793;p63"/>
            <p:cNvSpPr/>
            <p:nvPr/>
          </p:nvSpPr>
          <p:spPr>
            <a:xfrm>
              <a:off x="2165760" y="3810960"/>
              <a:ext cx="420840" cy="341280"/>
            </a:xfrm>
            <a:custGeom>
              <a:avLst/>
              <a:gdLst>
                <a:gd name="textAreaLeft" fmla="*/ 0 w 420840"/>
                <a:gd name="textAreaRight" fmla="*/ 422640 w 420840"/>
                <a:gd name="textAreaTop" fmla="*/ 0 h 341280"/>
                <a:gd name="textAreaBottom" fmla="*/ 343080 h 341280"/>
              </a:gdLst>
              <a:ahLst/>
              <a:rect l="textAreaLeft" t="textAreaTop" r="textAreaRight" b="textAreaBottom"/>
              <a:pathLst>
                <a:path w="13276" h="107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31" name="Google Shape;10794;p63"/>
            <p:cNvSpPr/>
            <p:nvPr/>
          </p:nvSpPr>
          <p:spPr>
            <a:xfrm>
              <a:off x="2193120" y="3877560"/>
              <a:ext cx="366840" cy="10440"/>
            </a:xfrm>
            <a:custGeom>
              <a:avLst/>
              <a:gdLst>
                <a:gd name="textAreaLeft" fmla="*/ 0 w 366840"/>
                <a:gd name="textAreaRight" fmla="*/ 368640 w 366840"/>
                <a:gd name="textAreaTop" fmla="*/ 0 h 10440"/>
                <a:gd name="textAreaBottom" fmla="*/ 12240 h 10440"/>
              </a:gdLst>
              <a:ahLst/>
              <a:rect l="textAreaLeft" t="textAreaTop" r="textAreaRight" b="textAreaBottom"/>
              <a:pathLst>
                <a:path w="11586" h="382">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32" name="Google Shape;10795;p63"/>
            <p:cNvSpPr/>
            <p:nvPr/>
          </p:nvSpPr>
          <p:spPr>
            <a:xfrm>
              <a:off x="2212560" y="3930120"/>
              <a:ext cx="50040" cy="10440"/>
            </a:xfrm>
            <a:custGeom>
              <a:avLst/>
              <a:gdLst>
                <a:gd name="textAreaLeft" fmla="*/ 0 w 50040"/>
                <a:gd name="textAreaRight" fmla="*/ 51840 w 50040"/>
                <a:gd name="textAreaTop" fmla="*/ 0 h 10440"/>
                <a:gd name="textAreaBottom" fmla="*/ 12240 h 10440"/>
              </a:gdLst>
              <a:ahLst/>
              <a:rect l="textAreaLeft" t="textAreaTop" r="textAreaRight" b="textAreaBottom"/>
              <a:pathLst>
                <a:path w="1632" h="38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33" name="Google Shape;10796;p63"/>
            <p:cNvSpPr/>
            <p:nvPr/>
          </p:nvSpPr>
          <p:spPr>
            <a:xfrm>
              <a:off x="2305080" y="3930120"/>
              <a:ext cx="50040" cy="10440"/>
            </a:xfrm>
            <a:custGeom>
              <a:avLst/>
              <a:gdLst>
                <a:gd name="textAreaLeft" fmla="*/ 0 w 50040"/>
                <a:gd name="textAreaRight" fmla="*/ 51840 w 50040"/>
                <a:gd name="textAreaTop" fmla="*/ 0 h 10440"/>
                <a:gd name="textAreaBottom" fmla="*/ 12240 h 10440"/>
              </a:gdLst>
              <a:ahLst/>
              <a:rect l="textAreaLeft" t="textAreaTop" r="textAreaRight" b="textAreaBottom"/>
              <a:pathLst>
                <a:path w="1633" h="38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34" name="Google Shape;10797;p63"/>
            <p:cNvSpPr/>
            <p:nvPr/>
          </p:nvSpPr>
          <p:spPr>
            <a:xfrm>
              <a:off x="2489760" y="3930120"/>
              <a:ext cx="50400" cy="10440"/>
            </a:xfrm>
            <a:custGeom>
              <a:avLst/>
              <a:gdLst>
                <a:gd name="textAreaLeft" fmla="*/ 0 w 50400"/>
                <a:gd name="textAreaRight" fmla="*/ 52200 w 50400"/>
                <a:gd name="textAreaTop" fmla="*/ 0 h 10440"/>
                <a:gd name="textAreaBottom" fmla="*/ 12240 h 10440"/>
              </a:gdLst>
              <a:ahLst/>
              <a:rect l="textAreaLeft" t="textAreaTop" r="textAreaRight" b="textAreaBottom"/>
              <a:pathLst>
                <a:path w="1644" h="382">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35" name="Google Shape;10798;p63"/>
            <p:cNvSpPr/>
            <p:nvPr/>
          </p:nvSpPr>
          <p:spPr>
            <a:xfrm>
              <a:off x="2212560" y="3983040"/>
              <a:ext cx="50040" cy="10440"/>
            </a:xfrm>
            <a:custGeom>
              <a:avLst/>
              <a:gdLst>
                <a:gd name="textAreaLeft" fmla="*/ 0 w 50040"/>
                <a:gd name="textAreaRight" fmla="*/ 51840 w 50040"/>
                <a:gd name="textAreaTop" fmla="*/ 0 h 10440"/>
                <a:gd name="textAreaBottom" fmla="*/ 12240 h 10440"/>
              </a:gdLst>
              <a:ahLst/>
              <a:rect l="textAreaLeft" t="textAreaTop" r="textAreaRight" b="textAreaBottom"/>
              <a:pathLst>
                <a:path w="1632" h="38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36" name="Google Shape;10799;p63"/>
            <p:cNvSpPr/>
            <p:nvPr/>
          </p:nvSpPr>
          <p:spPr>
            <a:xfrm>
              <a:off x="2397600" y="3983040"/>
              <a:ext cx="50040" cy="10440"/>
            </a:xfrm>
            <a:custGeom>
              <a:avLst/>
              <a:gdLst>
                <a:gd name="textAreaLeft" fmla="*/ 0 w 50040"/>
                <a:gd name="textAreaRight" fmla="*/ 51840 w 50040"/>
                <a:gd name="textAreaTop" fmla="*/ 0 h 10440"/>
                <a:gd name="textAreaBottom" fmla="*/ 12240 h 10440"/>
              </a:gdLst>
              <a:ahLst/>
              <a:rect l="textAreaLeft" t="textAreaTop" r="textAreaRight" b="textAreaBottom"/>
              <a:pathLst>
                <a:path w="1632" h="38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37" name="Google Shape;10800;p63"/>
            <p:cNvSpPr/>
            <p:nvPr/>
          </p:nvSpPr>
          <p:spPr>
            <a:xfrm>
              <a:off x="2212560" y="4036320"/>
              <a:ext cx="50040" cy="10440"/>
            </a:xfrm>
            <a:custGeom>
              <a:avLst/>
              <a:gdLst>
                <a:gd name="textAreaLeft" fmla="*/ 0 w 50040"/>
                <a:gd name="textAreaRight" fmla="*/ 51840 w 50040"/>
                <a:gd name="textAreaTop" fmla="*/ 0 h 10440"/>
                <a:gd name="textAreaBottom" fmla="*/ 12240 h 10440"/>
              </a:gdLst>
              <a:ahLst/>
              <a:rect l="textAreaLeft" t="textAreaTop" r="textAreaRight" b="textAreaBottom"/>
              <a:pathLst>
                <a:path w="1632" h="38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38" name="Google Shape;10801;p63"/>
            <p:cNvSpPr/>
            <p:nvPr/>
          </p:nvSpPr>
          <p:spPr>
            <a:xfrm>
              <a:off x="2305080" y="4036320"/>
              <a:ext cx="50040" cy="10440"/>
            </a:xfrm>
            <a:custGeom>
              <a:avLst/>
              <a:gdLst>
                <a:gd name="textAreaLeft" fmla="*/ 0 w 50040"/>
                <a:gd name="textAreaRight" fmla="*/ 51840 w 50040"/>
                <a:gd name="textAreaTop" fmla="*/ 0 h 10440"/>
                <a:gd name="textAreaBottom" fmla="*/ 12240 h 10440"/>
              </a:gdLst>
              <a:ahLst/>
              <a:rect l="textAreaLeft" t="textAreaTop" r="textAreaRight" b="textAreaBottom"/>
              <a:pathLst>
                <a:path w="1633" h="38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39" name="Google Shape;10802;p63"/>
            <p:cNvSpPr/>
            <p:nvPr/>
          </p:nvSpPr>
          <p:spPr>
            <a:xfrm>
              <a:off x="2489760" y="4036320"/>
              <a:ext cx="50400" cy="10440"/>
            </a:xfrm>
            <a:custGeom>
              <a:avLst/>
              <a:gdLst>
                <a:gd name="textAreaLeft" fmla="*/ 0 w 50400"/>
                <a:gd name="textAreaRight" fmla="*/ 52200 w 50400"/>
                <a:gd name="textAreaTop" fmla="*/ 0 h 10440"/>
                <a:gd name="textAreaBottom" fmla="*/ 12240 h 10440"/>
              </a:gdLst>
              <a:ahLst/>
              <a:rect l="textAreaLeft" t="textAreaTop" r="textAreaRight" b="textAreaBottom"/>
              <a:pathLst>
                <a:path w="1644" h="382">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40" name="Google Shape;10803;p63"/>
            <p:cNvSpPr/>
            <p:nvPr/>
          </p:nvSpPr>
          <p:spPr>
            <a:xfrm>
              <a:off x="2305080" y="4088520"/>
              <a:ext cx="50040" cy="10800"/>
            </a:xfrm>
            <a:custGeom>
              <a:avLst/>
              <a:gdLst>
                <a:gd name="textAreaLeft" fmla="*/ 0 w 50040"/>
                <a:gd name="textAreaRight" fmla="*/ 51840 w 50040"/>
                <a:gd name="textAreaTop" fmla="*/ 0 h 10800"/>
                <a:gd name="textAreaBottom" fmla="*/ 12600 h 10800"/>
              </a:gdLst>
              <a:ahLst/>
              <a:rect l="textAreaLeft" t="textAreaTop" r="textAreaRight" b="textAreaBottom"/>
              <a:pathLst>
                <a:path w="1633" h="394">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41" name="Google Shape;10804;p63"/>
            <p:cNvSpPr/>
            <p:nvPr/>
          </p:nvSpPr>
          <p:spPr>
            <a:xfrm>
              <a:off x="2397600" y="4088520"/>
              <a:ext cx="50040" cy="10800"/>
            </a:xfrm>
            <a:custGeom>
              <a:avLst/>
              <a:gdLst>
                <a:gd name="textAreaLeft" fmla="*/ 0 w 50040"/>
                <a:gd name="textAreaRight" fmla="*/ 51840 w 50040"/>
                <a:gd name="textAreaTop" fmla="*/ 0 h 10800"/>
                <a:gd name="textAreaBottom" fmla="*/ 12600 h 10800"/>
              </a:gdLst>
              <a:ahLst/>
              <a:rect l="textAreaLeft" t="textAreaTop" r="textAreaRight" b="textAreaBottom"/>
              <a:pathLst>
                <a:path w="1632" h="394">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42" name="Google Shape;10805;p63"/>
            <p:cNvSpPr/>
            <p:nvPr/>
          </p:nvSpPr>
          <p:spPr>
            <a:xfrm>
              <a:off x="2489760" y="4088520"/>
              <a:ext cx="50400" cy="10800"/>
            </a:xfrm>
            <a:custGeom>
              <a:avLst/>
              <a:gdLst>
                <a:gd name="textAreaLeft" fmla="*/ 0 w 50400"/>
                <a:gd name="textAreaRight" fmla="*/ 52200 w 50400"/>
                <a:gd name="textAreaTop" fmla="*/ 0 h 10800"/>
                <a:gd name="textAreaBottom" fmla="*/ 12600 h 10800"/>
              </a:gdLst>
              <a:ahLst/>
              <a:rect l="textAreaLeft" t="textAreaTop" r="textAreaRight" b="textAreaBottom"/>
              <a:pathLst>
                <a:path w="1644" h="39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143" name="Google Shape;10806;p63"/>
            <p:cNvSpPr/>
            <p:nvPr/>
          </p:nvSpPr>
          <p:spPr>
            <a:xfrm>
              <a:off x="2304720" y="3969720"/>
              <a:ext cx="51120" cy="37080"/>
            </a:xfrm>
            <a:custGeom>
              <a:avLst/>
              <a:gdLst>
                <a:gd name="textAreaLeft" fmla="*/ 0 w 51120"/>
                <a:gd name="textAreaRight" fmla="*/ 52920 w 51120"/>
                <a:gd name="textAreaTop" fmla="*/ 0 h 37080"/>
                <a:gd name="textAreaBottom" fmla="*/ 38880 h 37080"/>
              </a:gdLst>
              <a:ahLst/>
              <a:rect l="textAreaLeft" t="textAreaTop" r="textAreaRight" b="textAreaBottom"/>
              <a:pathLst>
                <a:path w="1668" h="121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144" name="Google Shape;10807;p63"/>
            <p:cNvSpPr/>
            <p:nvPr/>
          </p:nvSpPr>
          <p:spPr>
            <a:xfrm>
              <a:off x="2489760" y="3969720"/>
              <a:ext cx="51120" cy="37080"/>
            </a:xfrm>
            <a:custGeom>
              <a:avLst/>
              <a:gdLst>
                <a:gd name="textAreaLeft" fmla="*/ 0 w 51120"/>
                <a:gd name="textAreaRight" fmla="*/ 52920 w 51120"/>
                <a:gd name="textAreaTop" fmla="*/ 0 h 37080"/>
                <a:gd name="textAreaBottom" fmla="*/ 38880 h 37080"/>
              </a:gdLst>
              <a:ahLst/>
              <a:rect l="textAreaLeft" t="textAreaTop" r="textAreaRight" b="textAreaBottom"/>
              <a:pathLst>
                <a:path w="1668" h="121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145" name="Google Shape;10808;p63"/>
            <p:cNvSpPr/>
            <p:nvPr/>
          </p:nvSpPr>
          <p:spPr>
            <a:xfrm>
              <a:off x="2396880" y="4022640"/>
              <a:ext cx="51120" cy="37080"/>
            </a:xfrm>
            <a:custGeom>
              <a:avLst/>
              <a:gdLst>
                <a:gd name="textAreaLeft" fmla="*/ 0 w 51120"/>
                <a:gd name="textAreaRight" fmla="*/ 52920 w 51120"/>
                <a:gd name="textAreaTop" fmla="*/ 0 h 37080"/>
                <a:gd name="textAreaBottom" fmla="*/ 38880 h 37080"/>
              </a:gdLst>
              <a:ahLst/>
              <a:rect l="textAreaLeft" t="textAreaTop" r="textAreaRight" b="textAreaBottom"/>
              <a:pathLst>
                <a:path w="1668" h="121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146" name="Google Shape;10809;p63"/>
            <p:cNvSpPr/>
            <p:nvPr/>
          </p:nvSpPr>
          <p:spPr>
            <a:xfrm>
              <a:off x="2212560" y="4075560"/>
              <a:ext cx="51120" cy="37080"/>
            </a:xfrm>
            <a:custGeom>
              <a:avLst/>
              <a:gdLst>
                <a:gd name="textAreaLeft" fmla="*/ 0 w 51120"/>
                <a:gd name="textAreaRight" fmla="*/ 52920 w 51120"/>
                <a:gd name="textAreaTop" fmla="*/ 0 h 37080"/>
                <a:gd name="textAreaBottom" fmla="*/ 38880 h 37080"/>
              </a:gdLst>
              <a:ahLst/>
              <a:rect l="textAreaLeft" t="textAreaTop" r="textAreaRight" b="textAreaBottom"/>
              <a:pathLst>
                <a:path w="1668" h="1221">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0147" name="Google Shape;10810;p63"/>
            <p:cNvSpPr/>
            <p:nvPr/>
          </p:nvSpPr>
          <p:spPr>
            <a:xfrm>
              <a:off x="2396880" y="3916800"/>
              <a:ext cx="51120" cy="37080"/>
            </a:xfrm>
            <a:custGeom>
              <a:avLst/>
              <a:gdLst>
                <a:gd name="textAreaLeft" fmla="*/ 0 w 51120"/>
                <a:gd name="textAreaRight" fmla="*/ 52920 w 51120"/>
                <a:gd name="textAreaTop" fmla="*/ 0 h 37080"/>
                <a:gd name="textAreaBottom" fmla="*/ 38880 h 37080"/>
              </a:gdLst>
              <a:ahLst/>
              <a:rect l="textAreaLeft" t="textAreaTop" r="textAreaRight" b="textAreaBottom"/>
              <a:pathLst>
                <a:path w="1668" h="1219">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148" name="Google Shape;10811;p63"/>
          <p:cNvSpPr/>
          <p:nvPr/>
        </p:nvSpPr>
        <p:spPr>
          <a:xfrm>
            <a:off x="6217560" y="3397680"/>
            <a:ext cx="345600" cy="288000"/>
          </a:xfrm>
          <a:custGeom>
            <a:avLst/>
            <a:gdLst>
              <a:gd name="textAreaLeft" fmla="*/ 0 w 345600"/>
              <a:gd name="textAreaRight" fmla="*/ 347400 w 345600"/>
              <a:gd name="textAreaTop" fmla="*/ 0 h 288000"/>
              <a:gd name="textAreaBottom" fmla="*/ 289800 h 288000"/>
            </a:gdLst>
            <a:ahLst/>
            <a:rect l="textAreaLeft" t="textAreaTop" r="textAreaRight" b="textAreaBottom"/>
            <a:pathLst>
              <a:path w="10919" h="910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149" name="Google Shape;10812;p63"/>
          <p:cNvGrpSpPr/>
          <p:nvPr/>
        </p:nvGrpSpPr>
        <p:grpSpPr>
          <a:xfrm>
            <a:off x="903600" y="3806280"/>
            <a:ext cx="262800" cy="351360"/>
            <a:chOff x="903600" y="3806280"/>
            <a:chExt cx="262800" cy="351360"/>
          </a:xfrm>
        </p:grpSpPr>
        <p:sp>
          <p:nvSpPr>
            <p:cNvPr id="10150" name="Google Shape;10813;p63"/>
            <p:cNvSpPr/>
            <p:nvPr/>
          </p:nvSpPr>
          <p:spPr>
            <a:xfrm>
              <a:off x="926640" y="3839400"/>
              <a:ext cx="171360" cy="160200"/>
            </a:xfrm>
            <a:custGeom>
              <a:avLst/>
              <a:gdLst>
                <a:gd name="textAreaLeft" fmla="*/ 0 w 171360"/>
                <a:gd name="textAreaRight" fmla="*/ 173160 w 171360"/>
                <a:gd name="textAreaTop" fmla="*/ 0 h 160200"/>
                <a:gd name="textAreaBottom" fmla="*/ 162000 h 160200"/>
              </a:gdLst>
              <a:ahLst/>
              <a:rect l="textAreaLeft" t="textAreaTop" r="textAreaRight" b="textAreaBottom"/>
              <a:pathLst>
                <a:path w="5443" h="509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sp>
          <p:nvSpPr>
            <p:cNvPr id="10151" name="Google Shape;10814;p63"/>
            <p:cNvSpPr/>
            <p:nvPr/>
          </p:nvSpPr>
          <p:spPr>
            <a:xfrm>
              <a:off x="903600" y="3806280"/>
              <a:ext cx="262800" cy="351360"/>
            </a:xfrm>
            <a:custGeom>
              <a:avLst/>
              <a:gdLst>
                <a:gd name="textAreaLeft" fmla="*/ 0 w 262800"/>
                <a:gd name="textAreaRight" fmla="*/ 264600 w 262800"/>
                <a:gd name="textAreaTop" fmla="*/ 0 h 351360"/>
                <a:gd name="textAreaBottom" fmla="*/ 353160 h 351360"/>
              </a:gdLst>
              <a:ahLst/>
              <a:rect l="textAreaLeft" t="textAreaTop" r="textAreaRight" b="textAreaBottom"/>
              <a:pathLst>
                <a:path w="8312" h="11098">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52" name="Google Shape;10815;p63"/>
            <p:cNvSpPr/>
            <p:nvPr/>
          </p:nvSpPr>
          <p:spPr>
            <a:xfrm>
              <a:off x="1008720" y="3904200"/>
              <a:ext cx="53280" cy="16560"/>
            </a:xfrm>
            <a:custGeom>
              <a:avLst/>
              <a:gdLst>
                <a:gd name="textAreaLeft" fmla="*/ 0 w 53280"/>
                <a:gd name="textAreaRight" fmla="*/ 55080 w 53280"/>
                <a:gd name="textAreaTop" fmla="*/ 0 h 16560"/>
                <a:gd name="textAreaBottom" fmla="*/ 18360 h 16560"/>
              </a:gdLst>
              <a:ahLst/>
              <a:rect l="textAreaLeft" t="textAreaTop" r="textAreaRight" b="textAreaBottom"/>
              <a:pathLst>
                <a:path w="1727" h="58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153" name="Google Shape;10816;p63"/>
            <p:cNvSpPr/>
            <p:nvPr/>
          </p:nvSpPr>
          <p:spPr>
            <a:xfrm>
              <a:off x="972000" y="3872160"/>
              <a:ext cx="170640" cy="163080"/>
            </a:xfrm>
            <a:custGeom>
              <a:avLst/>
              <a:gdLst>
                <a:gd name="textAreaLeft" fmla="*/ 0 w 170640"/>
                <a:gd name="textAreaRight" fmla="*/ 172440 w 170640"/>
                <a:gd name="textAreaTop" fmla="*/ 0 h 163080"/>
                <a:gd name="textAreaBottom" fmla="*/ 164880 h 163080"/>
              </a:gdLst>
              <a:ahLst/>
              <a:rect l="textAreaLeft" t="textAreaTop" r="textAreaRight" b="textAreaBottom"/>
              <a:pathLst>
                <a:path w="5419" h="518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w="0">
              <a:noFill/>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54" name="Google Shape;10817;p63"/>
          <p:cNvGrpSpPr/>
          <p:nvPr/>
        </p:nvGrpSpPr>
        <p:grpSpPr>
          <a:xfrm>
            <a:off x="2611440" y="3816360"/>
            <a:ext cx="424440" cy="330480"/>
            <a:chOff x="2611440" y="3816360"/>
            <a:chExt cx="424440" cy="330480"/>
          </a:xfrm>
        </p:grpSpPr>
        <p:sp>
          <p:nvSpPr>
            <p:cNvPr id="10155" name="Google Shape;10818;p63"/>
            <p:cNvSpPr/>
            <p:nvPr/>
          </p:nvSpPr>
          <p:spPr>
            <a:xfrm>
              <a:off x="2611440" y="3816360"/>
              <a:ext cx="424440" cy="330480"/>
            </a:xfrm>
            <a:custGeom>
              <a:avLst/>
              <a:gdLst>
                <a:gd name="textAreaLeft" fmla="*/ 0 w 424440"/>
                <a:gd name="textAreaRight" fmla="*/ 426240 w 424440"/>
                <a:gd name="textAreaTop" fmla="*/ 0 h 330480"/>
                <a:gd name="textAreaBottom" fmla="*/ 332280 h 330480"/>
              </a:gdLst>
              <a:ahLst/>
              <a:rect l="textAreaLeft" t="textAreaTop" r="textAreaRight" b="textAreaBottom"/>
              <a:pathLst>
                <a:path w="13395" h="10443">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56" name="Google Shape;10819;p63"/>
            <p:cNvSpPr/>
            <p:nvPr/>
          </p:nvSpPr>
          <p:spPr>
            <a:xfrm>
              <a:off x="2803680" y="3951000"/>
              <a:ext cx="38520" cy="83880"/>
            </a:xfrm>
            <a:custGeom>
              <a:avLst/>
              <a:gdLst>
                <a:gd name="textAreaLeft" fmla="*/ 0 w 38520"/>
                <a:gd name="textAreaRight" fmla="*/ 40320 w 38520"/>
                <a:gd name="textAreaTop" fmla="*/ 0 h 83880"/>
                <a:gd name="textAreaBottom" fmla="*/ 85680 h 83880"/>
              </a:gdLst>
              <a:ahLst/>
              <a:rect l="textAreaLeft" t="textAreaTop" r="textAreaRight" b="textAreaBottom"/>
              <a:pathLst>
                <a:path w="1263" h="2691">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157" name="Google Shape;10820;p63"/>
            <p:cNvSpPr/>
            <p:nvPr/>
          </p:nvSpPr>
          <p:spPr>
            <a:xfrm>
              <a:off x="2851560" y="3917880"/>
              <a:ext cx="38880" cy="117000"/>
            </a:xfrm>
            <a:custGeom>
              <a:avLst/>
              <a:gdLst>
                <a:gd name="textAreaLeft" fmla="*/ 0 w 38880"/>
                <a:gd name="textAreaRight" fmla="*/ 40680 w 38880"/>
                <a:gd name="textAreaTop" fmla="*/ 0 h 117000"/>
                <a:gd name="textAreaBottom" fmla="*/ 118800 h 117000"/>
              </a:gdLst>
              <a:ahLst/>
              <a:rect l="textAreaLeft" t="textAreaTop" r="textAreaRight" b="textAreaBottom"/>
              <a:pathLst>
                <a:path w="1275" h="3727">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w="0">
              <a:noFill/>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10158" name="Google Shape;10821;p63"/>
            <p:cNvSpPr/>
            <p:nvPr/>
          </p:nvSpPr>
          <p:spPr>
            <a:xfrm>
              <a:off x="2900160" y="3935160"/>
              <a:ext cx="38520" cy="99720"/>
            </a:xfrm>
            <a:custGeom>
              <a:avLst/>
              <a:gdLst>
                <a:gd name="textAreaLeft" fmla="*/ 0 w 38520"/>
                <a:gd name="textAreaRight" fmla="*/ 40320 w 38520"/>
                <a:gd name="textAreaTop" fmla="*/ 0 h 99720"/>
                <a:gd name="textAreaBottom" fmla="*/ 101520 h 99720"/>
              </a:gdLst>
              <a:ahLst/>
              <a:rect l="textAreaLeft" t="textAreaTop" r="textAreaRight" b="textAreaBottom"/>
              <a:pathLst>
                <a:path w="1263" h="3191">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0159" name="Google Shape;10822;p63"/>
            <p:cNvSpPr/>
            <p:nvPr/>
          </p:nvSpPr>
          <p:spPr>
            <a:xfrm>
              <a:off x="2948400" y="3879360"/>
              <a:ext cx="38880" cy="155160"/>
            </a:xfrm>
            <a:custGeom>
              <a:avLst/>
              <a:gdLst>
                <a:gd name="textAreaLeft" fmla="*/ 0 w 38880"/>
                <a:gd name="textAreaRight" fmla="*/ 40680 w 38880"/>
                <a:gd name="textAreaTop" fmla="*/ 0 h 155160"/>
                <a:gd name="textAreaBottom" fmla="*/ 156960 h 155160"/>
              </a:gdLst>
              <a:ahLst/>
              <a:rect l="textAreaLeft" t="textAreaTop" r="textAreaRight" b="textAreaBottom"/>
              <a:pathLst>
                <a:path w="1275" h="4931">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w="0">
              <a:noFill/>
            </a:ln>
          </p:spPr>
          <p:style>
            <a:lnRef idx="0"/>
            <a:fillRef idx="0"/>
            <a:effectRef idx="0"/>
            <a:fontRef idx="minor"/>
          </p:style>
          <p:txBody>
            <a:bodyPr lIns="90000" rIns="90000" tIns="78480" bIns="78480" anchor="ctr">
              <a:noAutofit/>
            </a:bodyPr>
            <a:p>
              <a:pPr>
                <a:lnSpc>
                  <a:spcPct val="100000"/>
                </a:lnSpc>
                <a:tabLst>
                  <a:tab algn="l" pos="0"/>
                </a:tabLst>
              </a:pPr>
              <a:endParaRPr b="0" lang="en-US" sz="1400" spc="-1" strike="noStrike">
                <a:solidFill>
                  <a:srgbClr val="ffffff"/>
                </a:solidFill>
                <a:latin typeface="Arial"/>
              </a:endParaRPr>
            </a:p>
          </p:txBody>
        </p:sp>
        <p:sp>
          <p:nvSpPr>
            <p:cNvPr id="10160" name="Google Shape;10823;p63"/>
            <p:cNvSpPr/>
            <p:nvPr/>
          </p:nvSpPr>
          <p:spPr>
            <a:xfrm>
              <a:off x="2716920" y="3896280"/>
              <a:ext cx="47520" cy="11520"/>
            </a:xfrm>
            <a:custGeom>
              <a:avLst/>
              <a:gdLst>
                <a:gd name="textAreaLeft" fmla="*/ 0 w 47520"/>
                <a:gd name="textAreaRight" fmla="*/ 49320 w 47520"/>
                <a:gd name="textAreaTop" fmla="*/ 0 h 11520"/>
                <a:gd name="textAreaBottom" fmla="*/ 13320 h 11520"/>
              </a:gdLst>
              <a:ahLst/>
              <a:rect l="textAreaLeft" t="textAreaTop" r="textAreaRight" b="textAreaBottom"/>
              <a:pathLst>
                <a:path w="1548" h="41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161" name="Google Shape;10824;p63"/>
            <p:cNvSpPr/>
            <p:nvPr/>
          </p:nvSpPr>
          <p:spPr>
            <a:xfrm>
              <a:off x="2717280" y="3917520"/>
              <a:ext cx="67320" cy="11520"/>
            </a:xfrm>
            <a:custGeom>
              <a:avLst/>
              <a:gdLst>
                <a:gd name="textAreaLeft" fmla="*/ 0 w 67320"/>
                <a:gd name="textAreaRight" fmla="*/ 69120 w 67320"/>
                <a:gd name="textAreaTop" fmla="*/ 0 h 11520"/>
                <a:gd name="textAreaBottom" fmla="*/ 13320 h 11520"/>
              </a:gdLst>
              <a:ahLst/>
              <a:rect l="textAreaLeft" t="textAreaTop" r="textAreaRight" b="textAreaBottom"/>
              <a:pathLst>
                <a:path w="2168" h="41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162" name="Google Shape;10825;p63"/>
            <p:cNvSpPr/>
            <p:nvPr/>
          </p:nvSpPr>
          <p:spPr>
            <a:xfrm>
              <a:off x="2717280" y="3938760"/>
              <a:ext cx="67320" cy="11520"/>
            </a:xfrm>
            <a:custGeom>
              <a:avLst/>
              <a:gdLst>
                <a:gd name="textAreaLeft" fmla="*/ 0 w 67320"/>
                <a:gd name="textAreaRight" fmla="*/ 69120 w 67320"/>
                <a:gd name="textAreaTop" fmla="*/ 0 h 11520"/>
                <a:gd name="textAreaBottom" fmla="*/ 13320 h 11520"/>
              </a:gdLst>
              <a:ahLst/>
              <a:rect l="textAreaLeft" t="textAreaTop" r="textAreaRight" b="textAreaBottom"/>
              <a:pathLst>
                <a:path w="2168" h="417">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163" name="Google Shape;10826;p63"/>
            <p:cNvSpPr/>
            <p:nvPr/>
          </p:nvSpPr>
          <p:spPr>
            <a:xfrm>
              <a:off x="2717280" y="3960360"/>
              <a:ext cx="67320" cy="11520"/>
            </a:xfrm>
            <a:custGeom>
              <a:avLst/>
              <a:gdLst>
                <a:gd name="textAreaLeft" fmla="*/ 0 w 67320"/>
                <a:gd name="textAreaRight" fmla="*/ 69120 w 67320"/>
                <a:gd name="textAreaTop" fmla="*/ 0 h 11520"/>
                <a:gd name="textAreaBottom" fmla="*/ 13320 h 11520"/>
              </a:gdLst>
              <a:ahLst/>
              <a:rect l="textAreaLeft" t="textAreaTop" r="textAreaRight" b="textAreaBottom"/>
              <a:pathLst>
                <a:path w="2168" h="41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164" name="Google Shape;10827;p63"/>
            <p:cNvSpPr/>
            <p:nvPr/>
          </p:nvSpPr>
          <p:spPr>
            <a:xfrm>
              <a:off x="2655720" y="4020840"/>
              <a:ext cx="82440" cy="81000"/>
            </a:xfrm>
            <a:custGeom>
              <a:avLst/>
              <a:gdLst>
                <a:gd name="textAreaLeft" fmla="*/ 0 w 82440"/>
                <a:gd name="textAreaRight" fmla="*/ 84240 w 82440"/>
                <a:gd name="textAreaTop" fmla="*/ 0 h 81000"/>
                <a:gd name="textAreaBottom" fmla="*/ 82800 h 81000"/>
              </a:gdLst>
              <a:ahLst/>
              <a:rect l="textAreaLeft" t="textAreaTop" r="textAreaRight" b="textAreaBottom"/>
              <a:pathLst>
                <a:path w="2644" h="2597">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grpSp>
      <p:sp>
        <p:nvSpPr>
          <p:cNvPr id="10165" name="Google Shape;10828;p63"/>
          <p:cNvSpPr/>
          <p:nvPr/>
        </p:nvSpPr>
        <p:spPr>
          <a:xfrm>
            <a:off x="1752840" y="3803760"/>
            <a:ext cx="354600" cy="354960"/>
          </a:xfrm>
          <a:custGeom>
            <a:avLst/>
            <a:gdLst>
              <a:gd name="textAreaLeft" fmla="*/ 0 w 354600"/>
              <a:gd name="textAreaRight" fmla="*/ 356400 w 354600"/>
              <a:gd name="textAreaTop" fmla="*/ 0 h 354960"/>
              <a:gd name="textAreaBottom" fmla="*/ 356760 h 354960"/>
            </a:gdLst>
            <a:ahLst/>
            <a:rect l="textAreaLeft" t="textAreaTop" r="textAreaRight" b="textAreaBottom"/>
            <a:pathLst>
              <a:path w="11193" h="11205">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166" name="Google Shape;10829;p63"/>
          <p:cNvGrpSpPr/>
          <p:nvPr/>
        </p:nvGrpSpPr>
        <p:grpSpPr>
          <a:xfrm>
            <a:off x="4020120" y="3805560"/>
            <a:ext cx="291960" cy="352080"/>
            <a:chOff x="4020120" y="3805560"/>
            <a:chExt cx="291960" cy="352080"/>
          </a:xfrm>
        </p:grpSpPr>
        <p:sp>
          <p:nvSpPr>
            <p:cNvPr id="10167" name="Google Shape;10830;p63"/>
            <p:cNvSpPr/>
            <p:nvPr/>
          </p:nvSpPr>
          <p:spPr>
            <a:xfrm>
              <a:off x="4020120" y="3805560"/>
              <a:ext cx="291960" cy="352080"/>
            </a:xfrm>
            <a:custGeom>
              <a:avLst/>
              <a:gdLst>
                <a:gd name="textAreaLeft" fmla="*/ 0 w 291960"/>
                <a:gd name="textAreaRight" fmla="*/ 293760 w 291960"/>
                <a:gd name="textAreaTop" fmla="*/ 0 h 352080"/>
                <a:gd name="textAreaBottom" fmla="*/ 353880 h 352080"/>
              </a:gdLst>
              <a:ahLst/>
              <a:rect l="textAreaLeft" t="textAreaTop" r="textAreaRight" b="textAreaBottom"/>
              <a:pathLst>
                <a:path w="9228" h="11121">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68" name="Google Shape;10831;p63"/>
            <p:cNvSpPr/>
            <p:nvPr/>
          </p:nvSpPr>
          <p:spPr>
            <a:xfrm>
              <a:off x="4118760" y="3867120"/>
              <a:ext cx="92160" cy="86040"/>
            </a:xfrm>
            <a:custGeom>
              <a:avLst/>
              <a:gdLst>
                <a:gd name="textAreaLeft" fmla="*/ 0 w 92160"/>
                <a:gd name="textAreaRight" fmla="*/ 93960 w 92160"/>
                <a:gd name="textAreaTop" fmla="*/ 0 h 86040"/>
                <a:gd name="textAreaBottom" fmla="*/ 87840 h 86040"/>
              </a:gdLst>
              <a:ahLst/>
              <a:rect l="textAreaLeft" t="textAreaTop" r="textAreaRight" b="textAreaBottom"/>
              <a:pathLst>
                <a:path w="2953" h="2764">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w="0">
              <a:noFill/>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69" name="Google Shape;10832;p63"/>
          <p:cNvGrpSpPr/>
          <p:nvPr/>
        </p:nvGrpSpPr>
        <p:grpSpPr>
          <a:xfrm>
            <a:off x="8006400" y="3390120"/>
            <a:ext cx="321840" cy="301320"/>
            <a:chOff x="8006400" y="3390120"/>
            <a:chExt cx="321840" cy="301320"/>
          </a:xfrm>
        </p:grpSpPr>
        <p:sp>
          <p:nvSpPr>
            <p:cNvPr id="10170" name="Google Shape;10833;p63"/>
            <p:cNvSpPr/>
            <p:nvPr/>
          </p:nvSpPr>
          <p:spPr>
            <a:xfrm>
              <a:off x="8006400" y="3390120"/>
              <a:ext cx="321840" cy="301320"/>
            </a:xfrm>
            <a:custGeom>
              <a:avLst/>
              <a:gdLst>
                <a:gd name="textAreaLeft" fmla="*/ 0 w 321840"/>
                <a:gd name="textAreaRight" fmla="*/ 323640 w 321840"/>
                <a:gd name="textAreaTop" fmla="*/ 0 h 301320"/>
                <a:gd name="textAreaBottom" fmla="*/ 303120 h 301320"/>
              </a:gdLst>
              <a:ahLst/>
              <a:rect l="textAreaLeft" t="textAreaTop" r="textAreaRight" b="textAreaBottom"/>
              <a:pathLst>
                <a:path w="10169" h="9526">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71" name="Google Shape;10834;p63"/>
            <p:cNvSpPr/>
            <p:nvPr/>
          </p:nvSpPr>
          <p:spPr>
            <a:xfrm>
              <a:off x="8148960" y="3444120"/>
              <a:ext cx="36000" cy="36000"/>
            </a:xfrm>
            <a:custGeom>
              <a:avLst/>
              <a:gdLst>
                <a:gd name="textAreaLeft" fmla="*/ 0 w 36000"/>
                <a:gd name="textAreaRight" fmla="*/ 37800 w 36000"/>
                <a:gd name="textAreaTop" fmla="*/ 0 h 36000"/>
                <a:gd name="textAreaBottom" fmla="*/ 37800 h 36000"/>
              </a:gdLst>
              <a:ahLst/>
              <a:rect l="textAreaLeft" t="textAreaTop" r="textAreaRight" b="textAreaBottom"/>
              <a:pathLst>
                <a:path w="1191" h="1192">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172" name="Google Shape;10835;p63"/>
            <p:cNvSpPr/>
            <p:nvPr/>
          </p:nvSpPr>
          <p:spPr>
            <a:xfrm>
              <a:off x="8089920" y="3526920"/>
              <a:ext cx="163800" cy="102960"/>
            </a:xfrm>
            <a:custGeom>
              <a:avLst/>
              <a:gdLst>
                <a:gd name="textAreaLeft" fmla="*/ 0 w 163800"/>
                <a:gd name="textAreaRight" fmla="*/ 165600 w 163800"/>
                <a:gd name="textAreaTop" fmla="*/ 0 h 102960"/>
                <a:gd name="textAreaBottom" fmla="*/ 104760 h 102960"/>
              </a:gdLst>
              <a:ahLst/>
              <a:rect l="textAreaLeft" t="textAreaTop" r="textAreaRight" b="textAreaBottom"/>
              <a:pathLst>
                <a:path w="5204" h="3287">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sp>
          <p:nvSpPr>
            <p:cNvPr id="10173" name="Google Shape;10836;p63"/>
            <p:cNvSpPr/>
            <p:nvPr/>
          </p:nvSpPr>
          <p:spPr>
            <a:xfrm>
              <a:off x="8067600" y="3519720"/>
              <a:ext cx="30600" cy="28440"/>
            </a:xfrm>
            <a:custGeom>
              <a:avLst/>
              <a:gdLst>
                <a:gd name="textAreaLeft" fmla="*/ 0 w 30600"/>
                <a:gd name="textAreaRight" fmla="*/ 32400 w 30600"/>
                <a:gd name="textAreaTop" fmla="*/ 0 h 28440"/>
                <a:gd name="textAreaBottom" fmla="*/ 30240 h 28440"/>
              </a:gdLst>
              <a:ahLst/>
              <a:rect l="textAreaLeft" t="textAreaTop" r="textAreaRight" b="textAreaBottom"/>
              <a:pathLst>
                <a:path w="1013" h="951">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174" name="Google Shape;10837;p63"/>
            <p:cNvSpPr/>
            <p:nvPr/>
          </p:nvSpPr>
          <p:spPr>
            <a:xfrm>
              <a:off x="8244360" y="3601440"/>
              <a:ext cx="30960" cy="28440"/>
            </a:xfrm>
            <a:custGeom>
              <a:avLst/>
              <a:gdLst>
                <a:gd name="textAreaLeft" fmla="*/ 0 w 30960"/>
                <a:gd name="textAreaRight" fmla="*/ 32760 w 30960"/>
                <a:gd name="textAreaTop" fmla="*/ 0 h 28440"/>
                <a:gd name="textAreaBottom" fmla="*/ 30240 h 28440"/>
              </a:gdLst>
              <a:ahLst/>
              <a:rect l="textAreaLeft" t="textAreaTop" r="textAreaRight" b="textAreaBottom"/>
              <a:pathLst>
                <a:path w="1025" h="951">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175" name="Google Shape;10838;p63"/>
            <p:cNvSpPr/>
            <p:nvPr/>
          </p:nvSpPr>
          <p:spPr>
            <a:xfrm>
              <a:off x="8156160" y="3533400"/>
              <a:ext cx="30600" cy="28440"/>
            </a:xfrm>
            <a:custGeom>
              <a:avLst/>
              <a:gdLst>
                <a:gd name="textAreaLeft" fmla="*/ 0 w 30600"/>
                <a:gd name="textAreaRight" fmla="*/ 32400 w 30600"/>
                <a:gd name="textAreaTop" fmla="*/ 0 h 28440"/>
                <a:gd name="textAreaBottom" fmla="*/ 30240 h 28440"/>
              </a:gdLst>
              <a:ahLst/>
              <a:rect l="textAreaLeft" t="textAreaTop" r="textAreaRight" b="textAreaBottom"/>
              <a:pathLst>
                <a:path w="1013" h="95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76" name="Google Shape;10839;p63"/>
          <p:cNvGrpSpPr/>
          <p:nvPr/>
        </p:nvGrpSpPr>
        <p:grpSpPr>
          <a:xfrm>
            <a:off x="1299240" y="3806640"/>
            <a:ext cx="366120" cy="349560"/>
            <a:chOff x="1299240" y="3806640"/>
            <a:chExt cx="366120" cy="349560"/>
          </a:xfrm>
        </p:grpSpPr>
        <p:sp>
          <p:nvSpPr>
            <p:cNvPr id="10177" name="Google Shape;10840;p63"/>
            <p:cNvSpPr/>
            <p:nvPr/>
          </p:nvSpPr>
          <p:spPr>
            <a:xfrm>
              <a:off x="1299240" y="3844440"/>
              <a:ext cx="319320" cy="311760"/>
            </a:xfrm>
            <a:custGeom>
              <a:avLst/>
              <a:gdLst>
                <a:gd name="textAreaLeft" fmla="*/ 0 w 319320"/>
                <a:gd name="textAreaRight" fmla="*/ 321120 w 319320"/>
                <a:gd name="textAreaTop" fmla="*/ 0 h 311760"/>
                <a:gd name="textAreaBottom" fmla="*/ 313560 h 311760"/>
              </a:gdLst>
              <a:ahLst/>
              <a:rect l="textAreaLeft" t="textAreaTop" r="textAreaRight" b="textAreaBottom"/>
              <a:pathLst>
                <a:path w="10086" h="9847">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78" name="Google Shape;10841;p63"/>
            <p:cNvSpPr/>
            <p:nvPr/>
          </p:nvSpPr>
          <p:spPr>
            <a:xfrm>
              <a:off x="1345320" y="3806640"/>
              <a:ext cx="320040" cy="312120"/>
            </a:xfrm>
            <a:custGeom>
              <a:avLst/>
              <a:gdLst>
                <a:gd name="textAreaLeft" fmla="*/ 0 w 320040"/>
                <a:gd name="textAreaRight" fmla="*/ 321840 w 320040"/>
                <a:gd name="textAreaTop" fmla="*/ 0 h 312120"/>
                <a:gd name="textAreaBottom" fmla="*/ 313920 h 312120"/>
              </a:gdLst>
              <a:ahLst/>
              <a:rect l="textAreaLeft" t="textAreaTop" r="textAreaRight" b="textAreaBottom"/>
              <a:pathLst>
                <a:path w="10109" h="986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0179" name="Google Shape;10842;p63"/>
          <p:cNvSpPr/>
          <p:nvPr/>
        </p:nvSpPr>
        <p:spPr>
          <a:xfrm>
            <a:off x="3524760" y="3804120"/>
            <a:ext cx="387360" cy="354240"/>
          </a:xfrm>
          <a:custGeom>
            <a:avLst/>
            <a:gdLst>
              <a:gd name="textAreaLeft" fmla="*/ 0 w 387360"/>
              <a:gd name="textAreaRight" fmla="*/ 389160 w 387360"/>
              <a:gd name="textAreaTop" fmla="*/ 0 h 354240"/>
              <a:gd name="textAreaBottom" fmla="*/ 356040 h 354240"/>
            </a:gdLst>
            <a:ahLst/>
            <a:rect l="textAreaLeft" t="textAreaTop" r="textAreaRight" b="textAreaBottom"/>
            <a:pathLst>
              <a:path w="12228" h="11183">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180" name="Google Shape;10843;p63"/>
          <p:cNvGrpSpPr/>
          <p:nvPr/>
        </p:nvGrpSpPr>
        <p:grpSpPr>
          <a:xfrm>
            <a:off x="3095640" y="3805560"/>
            <a:ext cx="351360" cy="352800"/>
            <a:chOff x="3095640" y="3805560"/>
            <a:chExt cx="351360" cy="352800"/>
          </a:xfrm>
        </p:grpSpPr>
        <p:sp>
          <p:nvSpPr>
            <p:cNvPr id="10181" name="Google Shape;10844;p63"/>
            <p:cNvSpPr/>
            <p:nvPr/>
          </p:nvSpPr>
          <p:spPr>
            <a:xfrm>
              <a:off x="3095640" y="3805560"/>
              <a:ext cx="270360" cy="270000"/>
            </a:xfrm>
            <a:custGeom>
              <a:avLst/>
              <a:gdLst>
                <a:gd name="textAreaLeft" fmla="*/ 0 w 270360"/>
                <a:gd name="textAreaRight" fmla="*/ 272160 w 270360"/>
                <a:gd name="textAreaTop" fmla="*/ 0 h 270000"/>
                <a:gd name="textAreaBottom" fmla="*/ 271800 h 270000"/>
              </a:gdLst>
              <a:ahLst/>
              <a:rect l="textAreaLeft" t="textAreaTop" r="textAreaRight" b="textAreaBottom"/>
              <a:pathLst>
                <a:path w="8549" h="8537">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82" name="Google Shape;10845;p63"/>
            <p:cNvSpPr/>
            <p:nvPr/>
          </p:nvSpPr>
          <p:spPr>
            <a:xfrm>
              <a:off x="3184920" y="3879000"/>
              <a:ext cx="107640" cy="92160"/>
            </a:xfrm>
            <a:custGeom>
              <a:avLst/>
              <a:gdLst>
                <a:gd name="textAreaLeft" fmla="*/ 0 w 107640"/>
                <a:gd name="textAreaRight" fmla="*/ 109440 w 107640"/>
                <a:gd name="textAreaTop" fmla="*/ 0 h 92160"/>
                <a:gd name="textAreaBottom" fmla="*/ 93960 h 92160"/>
              </a:gdLst>
              <a:ahLst/>
              <a:rect l="textAreaLeft" t="textAreaTop" r="textAreaRight" b="textAreaBottom"/>
              <a:pathLst>
                <a:path w="3442" h="2954">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w="0">
              <a:noFill/>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0183" name="Google Shape;10846;p63"/>
            <p:cNvSpPr/>
            <p:nvPr/>
          </p:nvSpPr>
          <p:spPr>
            <a:xfrm>
              <a:off x="3168000" y="3917160"/>
              <a:ext cx="100800" cy="85320"/>
            </a:xfrm>
            <a:custGeom>
              <a:avLst/>
              <a:gdLst>
                <a:gd name="textAreaLeft" fmla="*/ 0 w 100800"/>
                <a:gd name="textAreaRight" fmla="*/ 102600 w 100800"/>
                <a:gd name="textAreaTop" fmla="*/ 0 h 85320"/>
                <a:gd name="textAreaBottom" fmla="*/ 87120 h 85320"/>
              </a:gdLst>
              <a:ahLst/>
              <a:rect l="textAreaLeft" t="textAreaTop" r="textAreaRight" b="textAreaBottom"/>
              <a:pathLst>
                <a:path w="3227" h="2734">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w="0">
              <a:noFill/>
            </a:ln>
          </p:spPr>
          <p:style>
            <a:lnRef idx="0"/>
            <a:fillRef idx="0"/>
            <a:effectRef idx="0"/>
            <a:fontRef idx="minor"/>
          </p:style>
          <p:txBody>
            <a:bodyPr lIns="90000" rIns="90000" tIns="43560" bIns="43560" anchor="ctr">
              <a:noAutofit/>
            </a:bodyPr>
            <a:p>
              <a:pPr>
                <a:lnSpc>
                  <a:spcPct val="100000"/>
                </a:lnSpc>
                <a:tabLst>
                  <a:tab algn="l" pos="0"/>
                </a:tabLst>
              </a:pPr>
              <a:endParaRPr b="0" lang="en-US" sz="1400" spc="-1" strike="noStrike">
                <a:solidFill>
                  <a:srgbClr val="ffffff"/>
                </a:solidFill>
                <a:latin typeface="Arial"/>
              </a:endParaRPr>
            </a:p>
          </p:txBody>
        </p:sp>
        <p:sp>
          <p:nvSpPr>
            <p:cNvPr id="10184" name="Google Shape;10847;p63"/>
            <p:cNvSpPr/>
            <p:nvPr/>
          </p:nvSpPr>
          <p:spPr>
            <a:xfrm>
              <a:off x="3264840" y="3976200"/>
              <a:ext cx="182160" cy="182160"/>
            </a:xfrm>
            <a:custGeom>
              <a:avLst/>
              <a:gdLst>
                <a:gd name="textAreaLeft" fmla="*/ 0 w 182160"/>
                <a:gd name="textAreaRight" fmla="*/ 183960 w 182160"/>
                <a:gd name="textAreaTop" fmla="*/ 0 h 182160"/>
                <a:gd name="textAreaBottom" fmla="*/ 183960 h 182160"/>
              </a:gdLst>
              <a:ahLst/>
              <a:rect l="textAreaLeft" t="textAreaTop" r="textAreaRight" b="textAreaBottom"/>
              <a:pathLst>
                <a:path w="5776" h="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85" name="Google Shape;10848;p63"/>
            <p:cNvSpPr/>
            <p:nvPr/>
          </p:nvSpPr>
          <p:spPr>
            <a:xfrm>
              <a:off x="3326400" y="4037040"/>
              <a:ext cx="60840" cy="60840"/>
            </a:xfrm>
            <a:custGeom>
              <a:avLst/>
              <a:gdLst>
                <a:gd name="textAreaLeft" fmla="*/ 0 w 60840"/>
                <a:gd name="textAreaRight" fmla="*/ 62640 w 60840"/>
                <a:gd name="textAreaTop" fmla="*/ 0 h 60840"/>
                <a:gd name="textAreaBottom" fmla="*/ 62640 h 60840"/>
              </a:gdLst>
              <a:ahLst/>
              <a:rect l="textAreaLeft" t="textAreaTop" r="textAreaRight" b="textAreaBottom"/>
              <a:pathLst>
                <a:path w="1965" h="1966">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10186" name="Google Shape;10849;p63"/>
            <p:cNvSpPr/>
            <p:nvPr/>
          </p:nvSpPr>
          <p:spPr>
            <a:xfrm>
              <a:off x="3196440" y="3907800"/>
              <a:ext cx="66600" cy="66600"/>
            </a:xfrm>
            <a:custGeom>
              <a:avLst/>
              <a:gdLst>
                <a:gd name="textAreaLeft" fmla="*/ 0 w 66600"/>
                <a:gd name="textAreaRight" fmla="*/ 68400 w 66600"/>
                <a:gd name="textAreaTop" fmla="*/ 0 h 66600"/>
                <a:gd name="textAreaBottom" fmla="*/ 68400 h 66600"/>
              </a:gdLst>
              <a:ahLst/>
              <a:rect l="textAreaLeft" t="textAreaTop" r="textAreaRight" b="textAreaBottom"/>
              <a:pathLst>
                <a:path w="2144" h="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187" name="Google Shape;10850;p63"/>
          <p:cNvGrpSpPr/>
          <p:nvPr/>
        </p:nvGrpSpPr>
        <p:grpSpPr>
          <a:xfrm>
            <a:off x="7550280" y="3832560"/>
            <a:ext cx="369720" cy="299520"/>
            <a:chOff x="7550280" y="3832560"/>
            <a:chExt cx="369720" cy="299520"/>
          </a:xfrm>
        </p:grpSpPr>
        <p:sp>
          <p:nvSpPr>
            <p:cNvPr id="10188" name="Google Shape;10851;p63"/>
            <p:cNvSpPr/>
            <p:nvPr/>
          </p:nvSpPr>
          <p:spPr>
            <a:xfrm>
              <a:off x="7550280" y="3832560"/>
              <a:ext cx="369720" cy="299520"/>
            </a:xfrm>
            <a:custGeom>
              <a:avLst/>
              <a:gdLst>
                <a:gd name="textAreaLeft" fmla="*/ 0 w 369720"/>
                <a:gd name="textAreaRight" fmla="*/ 371520 w 369720"/>
                <a:gd name="textAreaTop" fmla="*/ 0 h 299520"/>
                <a:gd name="textAreaBottom" fmla="*/ 301320 h 299520"/>
              </a:gdLst>
              <a:ahLst/>
              <a:rect l="textAreaLeft" t="textAreaTop" r="textAreaRight" b="textAreaBottom"/>
              <a:pathLst>
                <a:path w="11669" h="9466">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189" name="Google Shape;10852;p63"/>
            <p:cNvSpPr/>
            <p:nvPr/>
          </p:nvSpPr>
          <p:spPr>
            <a:xfrm>
              <a:off x="7574040" y="3890880"/>
              <a:ext cx="322560" cy="9000"/>
            </a:xfrm>
            <a:custGeom>
              <a:avLst/>
              <a:gdLst>
                <a:gd name="textAreaLeft" fmla="*/ 0 w 322560"/>
                <a:gd name="textAreaRight" fmla="*/ 324360 w 322560"/>
                <a:gd name="textAreaTop" fmla="*/ 0 h 9000"/>
                <a:gd name="textAreaBottom" fmla="*/ 10800 h 9000"/>
              </a:gdLst>
              <a:ahLst/>
              <a:rect l="textAreaLeft" t="textAreaTop" r="textAreaRight" b="textAreaBottom"/>
              <a:pathLst>
                <a:path w="10193" h="335">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190" name="Google Shape;10853;p63"/>
            <p:cNvSpPr/>
            <p:nvPr/>
          </p:nvSpPr>
          <p:spPr>
            <a:xfrm>
              <a:off x="7591320" y="3937680"/>
              <a:ext cx="43560" cy="8280"/>
            </a:xfrm>
            <a:custGeom>
              <a:avLst/>
              <a:gdLst>
                <a:gd name="textAreaLeft" fmla="*/ 0 w 43560"/>
                <a:gd name="textAreaRight" fmla="*/ 45360 w 43560"/>
                <a:gd name="textAreaTop" fmla="*/ 0 h 8280"/>
                <a:gd name="textAreaBottom" fmla="*/ 10080 h 8280"/>
              </a:gdLst>
              <a:ahLst/>
              <a:rect l="textAreaLeft" t="textAreaTop" r="textAreaRight" b="textAreaBottom"/>
              <a:pathLst>
                <a:path w="1429" h="322">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91" name="Google Shape;10854;p63"/>
            <p:cNvSpPr/>
            <p:nvPr/>
          </p:nvSpPr>
          <p:spPr>
            <a:xfrm>
              <a:off x="7672680" y="3937680"/>
              <a:ext cx="43560" cy="8280"/>
            </a:xfrm>
            <a:custGeom>
              <a:avLst/>
              <a:gdLst>
                <a:gd name="textAreaLeft" fmla="*/ 0 w 43560"/>
                <a:gd name="textAreaRight" fmla="*/ 45360 w 43560"/>
                <a:gd name="textAreaTop" fmla="*/ 0 h 8280"/>
                <a:gd name="textAreaBottom" fmla="*/ 10080 h 8280"/>
              </a:gdLst>
              <a:ahLst/>
              <a:rect l="textAreaLeft" t="textAreaTop" r="textAreaRight" b="textAreaBottom"/>
              <a:pathLst>
                <a:path w="1429" h="322">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92" name="Google Shape;10855;p63"/>
            <p:cNvSpPr/>
            <p:nvPr/>
          </p:nvSpPr>
          <p:spPr>
            <a:xfrm>
              <a:off x="7835760" y="3937680"/>
              <a:ext cx="43200" cy="8280"/>
            </a:xfrm>
            <a:custGeom>
              <a:avLst/>
              <a:gdLst>
                <a:gd name="textAreaLeft" fmla="*/ 0 w 43200"/>
                <a:gd name="textAreaRight" fmla="*/ 45000 w 43200"/>
                <a:gd name="textAreaTop" fmla="*/ 0 h 8280"/>
                <a:gd name="textAreaBottom" fmla="*/ 10080 h 8280"/>
              </a:gdLst>
              <a:ahLst/>
              <a:rect l="textAreaLeft" t="textAreaTop" r="textAreaRight" b="textAreaBottom"/>
              <a:pathLst>
                <a:path w="1418" h="322">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93" name="Google Shape;10856;p63"/>
            <p:cNvSpPr/>
            <p:nvPr/>
          </p:nvSpPr>
          <p:spPr>
            <a:xfrm>
              <a:off x="7591320" y="3984120"/>
              <a:ext cx="43560" cy="9000"/>
            </a:xfrm>
            <a:custGeom>
              <a:avLst/>
              <a:gdLst>
                <a:gd name="textAreaLeft" fmla="*/ 0 w 43560"/>
                <a:gd name="textAreaRight" fmla="*/ 45360 w 43560"/>
                <a:gd name="textAreaTop" fmla="*/ 0 h 9000"/>
                <a:gd name="textAreaBottom" fmla="*/ 10800 h 9000"/>
              </a:gdLst>
              <a:ahLst/>
              <a:rect l="textAreaLeft" t="textAreaTop" r="textAreaRight" b="textAreaBottom"/>
              <a:pathLst>
                <a:path w="1429" h="335">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194" name="Google Shape;10857;p63"/>
            <p:cNvSpPr/>
            <p:nvPr/>
          </p:nvSpPr>
          <p:spPr>
            <a:xfrm>
              <a:off x="7754040" y="3984120"/>
              <a:ext cx="43560" cy="9000"/>
            </a:xfrm>
            <a:custGeom>
              <a:avLst/>
              <a:gdLst>
                <a:gd name="textAreaLeft" fmla="*/ 0 w 43560"/>
                <a:gd name="textAreaRight" fmla="*/ 45360 w 43560"/>
                <a:gd name="textAreaTop" fmla="*/ 0 h 9000"/>
                <a:gd name="textAreaBottom" fmla="*/ 10800 h 9000"/>
              </a:gdLst>
              <a:ahLst/>
              <a:rect l="textAreaLeft" t="textAreaTop" r="textAreaRight" b="textAreaBottom"/>
              <a:pathLst>
                <a:path w="1430" h="335">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195" name="Google Shape;10858;p63"/>
            <p:cNvSpPr/>
            <p:nvPr/>
          </p:nvSpPr>
          <p:spPr>
            <a:xfrm>
              <a:off x="7591320" y="4030920"/>
              <a:ext cx="43560" cy="8280"/>
            </a:xfrm>
            <a:custGeom>
              <a:avLst/>
              <a:gdLst>
                <a:gd name="textAreaLeft" fmla="*/ 0 w 43560"/>
                <a:gd name="textAreaRight" fmla="*/ 45360 w 43560"/>
                <a:gd name="textAreaTop" fmla="*/ 0 h 8280"/>
                <a:gd name="textAreaBottom" fmla="*/ 10080 h 8280"/>
              </a:gdLst>
              <a:ahLst/>
              <a:rect l="textAreaLeft" t="textAreaTop" r="textAreaRight" b="textAreaBottom"/>
              <a:pathLst>
                <a:path w="1429" h="322">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96" name="Google Shape;10859;p63"/>
            <p:cNvSpPr/>
            <p:nvPr/>
          </p:nvSpPr>
          <p:spPr>
            <a:xfrm>
              <a:off x="7672680" y="4030920"/>
              <a:ext cx="43560" cy="8280"/>
            </a:xfrm>
            <a:custGeom>
              <a:avLst/>
              <a:gdLst>
                <a:gd name="textAreaLeft" fmla="*/ 0 w 43560"/>
                <a:gd name="textAreaRight" fmla="*/ 45360 w 43560"/>
                <a:gd name="textAreaTop" fmla="*/ 0 h 8280"/>
                <a:gd name="textAreaBottom" fmla="*/ 10080 h 8280"/>
              </a:gdLst>
              <a:ahLst/>
              <a:rect l="textAreaLeft" t="textAreaTop" r="textAreaRight" b="textAreaBottom"/>
              <a:pathLst>
                <a:path w="1429" h="322">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97" name="Google Shape;10860;p63"/>
            <p:cNvSpPr/>
            <p:nvPr/>
          </p:nvSpPr>
          <p:spPr>
            <a:xfrm>
              <a:off x="7835760" y="4030920"/>
              <a:ext cx="43200" cy="8280"/>
            </a:xfrm>
            <a:custGeom>
              <a:avLst/>
              <a:gdLst>
                <a:gd name="textAreaLeft" fmla="*/ 0 w 43200"/>
                <a:gd name="textAreaRight" fmla="*/ 45000 w 43200"/>
                <a:gd name="textAreaTop" fmla="*/ 0 h 8280"/>
                <a:gd name="textAreaBottom" fmla="*/ 10080 h 8280"/>
              </a:gdLst>
              <a:ahLst/>
              <a:rect l="textAreaLeft" t="textAreaTop" r="textAreaRight" b="textAreaBottom"/>
              <a:pathLst>
                <a:path w="1418" h="322">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198" name="Google Shape;10861;p63"/>
            <p:cNvSpPr/>
            <p:nvPr/>
          </p:nvSpPr>
          <p:spPr>
            <a:xfrm>
              <a:off x="7672680" y="4077000"/>
              <a:ext cx="43560" cy="9000"/>
            </a:xfrm>
            <a:custGeom>
              <a:avLst/>
              <a:gdLst>
                <a:gd name="textAreaLeft" fmla="*/ 0 w 43560"/>
                <a:gd name="textAreaRight" fmla="*/ 45360 w 43560"/>
                <a:gd name="textAreaTop" fmla="*/ 0 h 9000"/>
                <a:gd name="textAreaBottom" fmla="*/ 10800 h 9000"/>
              </a:gdLst>
              <a:ahLst/>
              <a:rect l="textAreaLeft" t="textAreaTop" r="textAreaRight" b="textAreaBottom"/>
              <a:pathLst>
                <a:path w="1429" h="335">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199" name="Google Shape;10862;p63"/>
            <p:cNvSpPr/>
            <p:nvPr/>
          </p:nvSpPr>
          <p:spPr>
            <a:xfrm>
              <a:off x="7754040" y="4077000"/>
              <a:ext cx="43560" cy="9000"/>
            </a:xfrm>
            <a:custGeom>
              <a:avLst/>
              <a:gdLst>
                <a:gd name="textAreaLeft" fmla="*/ 0 w 43560"/>
                <a:gd name="textAreaRight" fmla="*/ 45360 w 43560"/>
                <a:gd name="textAreaTop" fmla="*/ 0 h 9000"/>
                <a:gd name="textAreaBottom" fmla="*/ 10800 h 9000"/>
              </a:gdLst>
              <a:ahLst/>
              <a:rect l="textAreaLeft" t="textAreaTop" r="textAreaRight" b="textAreaBottom"/>
              <a:pathLst>
                <a:path w="1430" h="335">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200" name="Google Shape;10863;p63"/>
            <p:cNvSpPr/>
            <p:nvPr/>
          </p:nvSpPr>
          <p:spPr>
            <a:xfrm>
              <a:off x="7835760" y="4077000"/>
              <a:ext cx="43200" cy="9000"/>
            </a:xfrm>
            <a:custGeom>
              <a:avLst/>
              <a:gdLst>
                <a:gd name="textAreaLeft" fmla="*/ 0 w 43200"/>
                <a:gd name="textAreaRight" fmla="*/ 45000 w 43200"/>
                <a:gd name="textAreaTop" fmla="*/ 0 h 9000"/>
                <a:gd name="textAreaBottom" fmla="*/ 10800 h 9000"/>
              </a:gdLst>
              <a:ahLst/>
              <a:rect l="textAreaLeft" t="textAreaTop" r="textAreaRight" b="textAreaBottom"/>
              <a:pathLst>
                <a:path w="1418" h="335">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201" name="Google Shape;10864;p63"/>
            <p:cNvSpPr/>
            <p:nvPr/>
          </p:nvSpPr>
          <p:spPr>
            <a:xfrm>
              <a:off x="7672680" y="3972600"/>
              <a:ext cx="44280" cy="32400"/>
            </a:xfrm>
            <a:custGeom>
              <a:avLst/>
              <a:gdLst>
                <a:gd name="textAreaLeft" fmla="*/ 0 w 44280"/>
                <a:gd name="textAreaRight" fmla="*/ 46080 w 44280"/>
                <a:gd name="textAreaTop" fmla="*/ 0 h 32400"/>
                <a:gd name="textAreaBottom" fmla="*/ 34200 h 32400"/>
              </a:gdLst>
              <a:ahLst/>
              <a:rect l="textAreaLeft" t="textAreaTop" r="textAreaRight" b="textAreaBottom"/>
              <a:pathLst>
                <a:path w="1453" h="107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202" name="Google Shape;10865;p63"/>
            <p:cNvSpPr/>
            <p:nvPr/>
          </p:nvSpPr>
          <p:spPr>
            <a:xfrm>
              <a:off x="7835760" y="3972600"/>
              <a:ext cx="43920" cy="32400"/>
            </a:xfrm>
            <a:custGeom>
              <a:avLst/>
              <a:gdLst>
                <a:gd name="textAreaLeft" fmla="*/ 0 w 43920"/>
                <a:gd name="textAreaRight" fmla="*/ 45720 w 43920"/>
                <a:gd name="textAreaTop" fmla="*/ 0 h 32400"/>
                <a:gd name="textAreaBottom" fmla="*/ 34200 h 32400"/>
              </a:gdLst>
              <a:ahLst/>
              <a:rect l="textAreaLeft" t="textAreaTop" r="textAreaRight" b="textAreaBottom"/>
              <a:pathLst>
                <a:path w="1442" h="107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203" name="Google Shape;10866;p63"/>
            <p:cNvSpPr/>
            <p:nvPr/>
          </p:nvSpPr>
          <p:spPr>
            <a:xfrm>
              <a:off x="7754040" y="4019760"/>
              <a:ext cx="44640" cy="32400"/>
            </a:xfrm>
            <a:custGeom>
              <a:avLst/>
              <a:gdLst>
                <a:gd name="textAreaLeft" fmla="*/ 0 w 44640"/>
                <a:gd name="textAreaRight" fmla="*/ 46440 w 44640"/>
                <a:gd name="textAreaTop" fmla="*/ 0 h 32400"/>
                <a:gd name="textAreaBottom" fmla="*/ 34200 h 32400"/>
              </a:gdLst>
              <a:ahLst/>
              <a:rect l="textAreaLeft" t="textAreaTop" r="textAreaRight" b="textAreaBottom"/>
              <a:pathLst>
                <a:path w="1454" h="1069">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204" name="Google Shape;10867;p63"/>
            <p:cNvSpPr/>
            <p:nvPr/>
          </p:nvSpPr>
          <p:spPr>
            <a:xfrm>
              <a:off x="7591320" y="4065840"/>
              <a:ext cx="44280" cy="32400"/>
            </a:xfrm>
            <a:custGeom>
              <a:avLst/>
              <a:gdLst>
                <a:gd name="textAreaLeft" fmla="*/ 0 w 44280"/>
                <a:gd name="textAreaRight" fmla="*/ 46080 w 44280"/>
                <a:gd name="textAreaTop" fmla="*/ 0 h 32400"/>
                <a:gd name="textAreaBottom" fmla="*/ 34200 h 32400"/>
              </a:gdLst>
              <a:ahLst/>
              <a:rect l="textAreaLeft" t="textAreaTop" r="textAreaRight" b="textAreaBottom"/>
              <a:pathLst>
                <a:path w="1453" h="107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205" name="Google Shape;10868;p63"/>
            <p:cNvSpPr/>
            <p:nvPr/>
          </p:nvSpPr>
          <p:spPr>
            <a:xfrm>
              <a:off x="7754040" y="3926160"/>
              <a:ext cx="44640" cy="32760"/>
            </a:xfrm>
            <a:custGeom>
              <a:avLst/>
              <a:gdLst>
                <a:gd name="textAreaLeft" fmla="*/ 0 w 44640"/>
                <a:gd name="textAreaRight" fmla="*/ 46440 w 44640"/>
                <a:gd name="textAreaTop" fmla="*/ 0 h 32760"/>
                <a:gd name="textAreaBottom" fmla="*/ 34560 h 32760"/>
              </a:gdLst>
              <a:ahLst/>
              <a:rect l="textAreaLeft" t="textAreaTop" r="textAreaRight" b="textAreaBottom"/>
              <a:pathLst>
                <a:path w="1454" h="1081">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grpSp>
      <p:sp>
        <p:nvSpPr>
          <p:cNvPr id="10206" name="Google Shape;10869;p63"/>
          <p:cNvSpPr/>
          <p:nvPr/>
        </p:nvSpPr>
        <p:spPr>
          <a:xfrm>
            <a:off x="7114320" y="3808800"/>
            <a:ext cx="348840" cy="348840"/>
          </a:xfrm>
          <a:custGeom>
            <a:avLst/>
            <a:gdLst>
              <a:gd name="textAreaLeft" fmla="*/ 0 w 348840"/>
              <a:gd name="textAreaRight" fmla="*/ 350640 w 348840"/>
              <a:gd name="textAreaTop" fmla="*/ 0 h 348840"/>
              <a:gd name="textAreaBottom" fmla="*/ 350640 h 348840"/>
            </a:gdLst>
            <a:ahLst/>
            <a:rect l="textAreaLeft" t="textAreaTop" r="textAreaRight" b="textAreaBottom"/>
            <a:pathLst>
              <a:path w="11014" h="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207" name="Google Shape;10870;p63"/>
          <p:cNvGrpSpPr/>
          <p:nvPr/>
        </p:nvGrpSpPr>
        <p:grpSpPr>
          <a:xfrm>
            <a:off x="6659640" y="3808080"/>
            <a:ext cx="366120" cy="348480"/>
            <a:chOff x="6659640" y="3808080"/>
            <a:chExt cx="366120" cy="348480"/>
          </a:xfrm>
        </p:grpSpPr>
        <p:sp>
          <p:nvSpPr>
            <p:cNvPr id="10208" name="Google Shape;10871;p63"/>
            <p:cNvSpPr/>
            <p:nvPr/>
          </p:nvSpPr>
          <p:spPr>
            <a:xfrm>
              <a:off x="6659640" y="3845880"/>
              <a:ext cx="319680" cy="310680"/>
            </a:xfrm>
            <a:custGeom>
              <a:avLst/>
              <a:gdLst>
                <a:gd name="textAreaLeft" fmla="*/ 0 w 319680"/>
                <a:gd name="textAreaRight" fmla="*/ 321480 w 319680"/>
                <a:gd name="textAreaTop" fmla="*/ 0 h 310680"/>
                <a:gd name="textAreaBottom" fmla="*/ 312480 h 310680"/>
              </a:gdLst>
              <a:ahLst/>
              <a:rect l="textAreaLeft" t="textAreaTop" r="textAreaRight" b="textAreaBottom"/>
              <a:pathLst>
                <a:path w="10098" h="9823">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09" name="Google Shape;10872;p63"/>
            <p:cNvSpPr/>
            <p:nvPr/>
          </p:nvSpPr>
          <p:spPr>
            <a:xfrm>
              <a:off x="6705720" y="3808080"/>
              <a:ext cx="320040" cy="312120"/>
            </a:xfrm>
            <a:custGeom>
              <a:avLst/>
              <a:gdLst>
                <a:gd name="textAreaLeft" fmla="*/ 0 w 320040"/>
                <a:gd name="textAreaRight" fmla="*/ 321840 w 320040"/>
                <a:gd name="textAreaTop" fmla="*/ 0 h 312120"/>
                <a:gd name="textAreaBottom" fmla="*/ 313920 h 312120"/>
              </a:gdLst>
              <a:ahLst/>
              <a:rect l="textAreaLeft" t="textAreaTop" r="textAreaRight" b="textAreaBottom"/>
              <a:pathLst>
                <a:path w="10109" h="985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10" name="Google Shape;10873;p63"/>
          <p:cNvGrpSpPr/>
          <p:nvPr/>
        </p:nvGrpSpPr>
        <p:grpSpPr>
          <a:xfrm>
            <a:off x="6219360" y="3816720"/>
            <a:ext cx="354960" cy="332280"/>
            <a:chOff x="6219360" y="3816720"/>
            <a:chExt cx="354960" cy="332280"/>
          </a:xfrm>
        </p:grpSpPr>
        <p:sp>
          <p:nvSpPr>
            <p:cNvPr id="10211" name="Google Shape;10874;p63"/>
            <p:cNvSpPr/>
            <p:nvPr/>
          </p:nvSpPr>
          <p:spPr>
            <a:xfrm>
              <a:off x="6219360" y="3816720"/>
              <a:ext cx="304920" cy="332280"/>
            </a:xfrm>
            <a:custGeom>
              <a:avLst/>
              <a:gdLst>
                <a:gd name="textAreaLeft" fmla="*/ 0 w 304920"/>
                <a:gd name="textAreaRight" fmla="*/ 306720 w 304920"/>
                <a:gd name="textAreaTop" fmla="*/ 0 h 332280"/>
                <a:gd name="textAreaBottom" fmla="*/ 334080 h 332280"/>
              </a:gdLst>
              <a:ahLst/>
              <a:rect l="textAreaLeft" t="textAreaTop" r="textAreaRight" b="textAreaBottom"/>
              <a:pathLst>
                <a:path w="9633" h="10502">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12" name="Google Shape;10875;p63"/>
            <p:cNvSpPr/>
            <p:nvPr/>
          </p:nvSpPr>
          <p:spPr>
            <a:xfrm>
              <a:off x="6549120" y="3978720"/>
              <a:ext cx="25200" cy="9000"/>
            </a:xfrm>
            <a:custGeom>
              <a:avLst/>
              <a:gdLst>
                <a:gd name="textAreaLeft" fmla="*/ 0 w 25200"/>
                <a:gd name="textAreaRight" fmla="*/ 27000 w 25200"/>
                <a:gd name="textAreaTop" fmla="*/ 0 h 9000"/>
                <a:gd name="textAreaBottom" fmla="*/ 10800 h 9000"/>
              </a:gdLst>
              <a:ahLst/>
              <a:rect l="textAreaLeft" t="textAreaTop" r="textAreaRight" b="textAreaBottom"/>
              <a:pathLst>
                <a:path w="847" h="334">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213" name="Google Shape;10876;p63"/>
            <p:cNvSpPr/>
            <p:nvPr/>
          </p:nvSpPr>
          <p:spPr>
            <a:xfrm>
              <a:off x="6525720" y="3915360"/>
              <a:ext cx="23040" cy="20520"/>
            </a:xfrm>
            <a:custGeom>
              <a:avLst/>
              <a:gdLst>
                <a:gd name="textAreaLeft" fmla="*/ 0 w 23040"/>
                <a:gd name="textAreaRight" fmla="*/ 24840 w 23040"/>
                <a:gd name="textAreaTop" fmla="*/ 0 h 20520"/>
                <a:gd name="textAreaBottom" fmla="*/ 22320 h 20520"/>
              </a:gdLst>
              <a:ahLst/>
              <a:rect l="textAreaLeft" t="textAreaTop" r="textAreaRight" b="textAreaBottom"/>
              <a:pathLst>
                <a:path w="775" h="701">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214" name="Google Shape;10877;p63"/>
            <p:cNvSpPr/>
            <p:nvPr/>
          </p:nvSpPr>
          <p:spPr>
            <a:xfrm>
              <a:off x="6527160" y="4030200"/>
              <a:ext cx="21240" cy="20880"/>
            </a:xfrm>
            <a:custGeom>
              <a:avLst/>
              <a:gdLst>
                <a:gd name="textAreaLeft" fmla="*/ 0 w 21240"/>
                <a:gd name="textAreaRight" fmla="*/ 23040 w 21240"/>
                <a:gd name="textAreaTop" fmla="*/ 0 h 20880"/>
                <a:gd name="textAreaBottom" fmla="*/ 22680 h 20880"/>
              </a:gdLst>
              <a:ahLst/>
              <a:rect l="textAreaLeft" t="textAreaTop" r="textAreaRight" b="textAreaBottom"/>
              <a:pathLst>
                <a:path w="727" h="712">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15" name="Google Shape;10878;p63"/>
          <p:cNvGrpSpPr/>
          <p:nvPr/>
        </p:nvGrpSpPr>
        <p:grpSpPr>
          <a:xfrm>
            <a:off x="5778720" y="3826800"/>
            <a:ext cx="347400" cy="311400"/>
            <a:chOff x="5778720" y="3826800"/>
            <a:chExt cx="347400" cy="311400"/>
          </a:xfrm>
        </p:grpSpPr>
        <p:sp>
          <p:nvSpPr>
            <p:cNvPr id="10216" name="Google Shape;10879;p63"/>
            <p:cNvSpPr/>
            <p:nvPr/>
          </p:nvSpPr>
          <p:spPr>
            <a:xfrm>
              <a:off x="5923080" y="3890520"/>
              <a:ext cx="25920" cy="46440"/>
            </a:xfrm>
            <a:custGeom>
              <a:avLst/>
              <a:gdLst>
                <a:gd name="textAreaLeft" fmla="*/ 0 w 25920"/>
                <a:gd name="textAreaRight" fmla="*/ 27720 w 25920"/>
                <a:gd name="textAreaTop" fmla="*/ 0 h 46440"/>
                <a:gd name="textAreaBottom" fmla="*/ 48240 h 46440"/>
              </a:gdLst>
              <a:ahLst/>
              <a:rect l="textAreaLeft" t="textAreaTop" r="textAreaRight" b="textAreaBottom"/>
              <a:pathLst>
                <a:path w="870" h="1513">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0217" name="Google Shape;10880;p63"/>
            <p:cNvSpPr/>
            <p:nvPr/>
          </p:nvSpPr>
          <p:spPr>
            <a:xfrm>
              <a:off x="5976720" y="3843360"/>
              <a:ext cx="78480" cy="78480"/>
            </a:xfrm>
            <a:custGeom>
              <a:avLst/>
              <a:gdLst>
                <a:gd name="textAreaLeft" fmla="*/ 0 w 78480"/>
                <a:gd name="textAreaRight" fmla="*/ 80280 w 78480"/>
                <a:gd name="textAreaTop" fmla="*/ 0 h 78480"/>
                <a:gd name="textAreaBottom" fmla="*/ 80280 h 78480"/>
              </a:gdLst>
              <a:ahLst/>
              <a:rect l="textAreaLeft" t="textAreaTop" r="textAreaRight" b="textAreaBottom"/>
              <a:pathLst>
                <a:path w="2525" h="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0218" name="Google Shape;10881;p63"/>
            <p:cNvSpPr/>
            <p:nvPr/>
          </p:nvSpPr>
          <p:spPr>
            <a:xfrm>
              <a:off x="5879520" y="3826800"/>
              <a:ext cx="191520" cy="142200"/>
            </a:xfrm>
            <a:custGeom>
              <a:avLst/>
              <a:gdLst>
                <a:gd name="textAreaLeft" fmla="*/ 0 w 191520"/>
                <a:gd name="textAreaRight" fmla="*/ 193320 w 191520"/>
                <a:gd name="textAreaTop" fmla="*/ 0 h 142200"/>
                <a:gd name="textAreaBottom" fmla="*/ 144000 h 142200"/>
              </a:gdLst>
              <a:ahLst/>
              <a:rect l="textAreaLeft" t="textAreaTop" r="textAreaRight" b="textAreaBottom"/>
              <a:pathLst>
                <a:path w="6073" h="4526">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0219" name="Google Shape;10882;p63"/>
            <p:cNvSpPr/>
            <p:nvPr/>
          </p:nvSpPr>
          <p:spPr>
            <a:xfrm>
              <a:off x="6003720" y="3859920"/>
              <a:ext cx="25200" cy="46080"/>
            </a:xfrm>
            <a:custGeom>
              <a:avLst/>
              <a:gdLst>
                <a:gd name="textAreaLeft" fmla="*/ 0 w 25200"/>
                <a:gd name="textAreaRight" fmla="*/ 27000 w 25200"/>
                <a:gd name="textAreaTop" fmla="*/ 0 h 46080"/>
                <a:gd name="textAreaBottom" fmla="*/ 47880 h 46080"/>
              </a:gdLst>
              <a:ahLst/>
              <a:rect l="textAreaLeft" t="textAreaTop" r="textAreaRight" b="textAreaBottom"/>
              <a:pathLst>
                <a:path w="847" h="1501">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0220" name="Google Shape;10883;p63"/>
            <p:cNvSpPr/>
            <p:nvPr/>
          </p:nvSpPr>
          <p:spPr>
            <a:xfrm>
              <a:off x="5778720" y="3939840"/>
              <a:ext cx="347400" cy="198360"/>
            </a:xfrm>
            <a:custGeom>
              <a:avLst/>
              <a:gdLst>
                <a:gd name="textAreaLeft" fmla="*/ 0 w 347400"/>
                <a:gd name="textAreaRight" fmla="*/ 349200 w 347400"/>
                <a:gd name="textAreaTop" fmla="*/ 0 h 198360"/>
                <a:gd name="textAreaBottom" fmla="*/ 200160 h 198360"/>
              </a:gdLst>
              <a:ahLst/>
              <a:rect l="textAreaLeft" t="textAreaTop" r="textAreaRight" b="textAreaBottom"/>
              <a:pathLst>
                <a:path w="10967" h="6289">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21" name="Google Shape;10884;p63"/>
          <p:cNvGrpSpPr/>
          <p:nvPr/>
        </p:nvGrpSpPr>
        <p:grpSpPr>
          <a:xfrm>
            <a:off x="5355720" y="3834720"/>
            <a:ext cx="297360" cy="296280"/>
            <a:chOff x="5355720" y="3834720"/>
            <a:chExt cx="297360" cy="296280"/>
          </a:xfrm>
        </p:grpSpPr>
        <p:sp>
          <p:nvSpPr>
            <p:cNvPr id="10222" name="Google Shape;10885;p63"/>
            <p:cNvSpPr/>
            <p:nvPr/>
          </p:nvSpPr>
          <p:spPr>
            <a:xfrm>
              <a:off x="5355720" y="3834720"/>
              <a:ext cx="297360" cy="296280"/>
            </a:xfrm>
            <a:custGeom>
              <a:avLst/>
              <a:gdLst>
                <a:gd name="textAreaLeft" fmla="*/ 0 w 297360"/>
                <a:gd name="textAreaRight" fmla="*/ 299160 w 297360"/>
                <a:gd name="textAreaTop" fmla="*/ 0 h 296280"/>
                <a:gd name="textAreaBottom" fmla="*/ 298080 h 296280"/>
              </a:gdLst>
              <a:ahLst/>
              <a:rect l="textAreaLeft" t="textAreaTop" r="textAreaRight" b="textAreaBottom"/>
              <a:pathLst>
                <a:path w="9395" h="936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23" name="Google Shape;10886;p63"/>
            <p:cNvSpPr/>
            <p:nvPr/>
          </p:nvSpPr>
          <p:spPr>
            <a:xfrm>
              <a:off x="5455080" y="3854160"/>
              <a:ext cx="177840" cy="169560"/>
            </a:xfrm>
            <a:custGeom>
              <a:avLst/>
              <a:gdLst>
                <a:gd name="textAreaLeft" fmla="*/ 0 w 177840"/>
                <a:gd name="textAreaRight" fmla="*/ 179640 w 177840"/>
                <a:gd name="textAreaTop" fmla="*/ 0 h 169560"/>
                <a:gd name="textAreaBottom" fmla="*/ 171360 h 169560"/>
              </a:gdLst>
              <a:ahLst/>
              <a:rect l="textAreaLeft" t="textAreaTop" r="textAreaRight" b="textAreaBottom"/>
              <a:pathLst>
                <a:path w="5645" h="5382">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w="0">
              <a:noFill/>
            </a:ln>
          </p:spPr>
          <p:style>
            <a:lnRef idx="0"/>
            <a:fillRef idx="0"/>
            <a:effectRef idx="0"/>
            <a:fontRef idx="minor"/>
          </p:style>
          <p:txBody>
            <a:bodyPr lIns="90000" rIns="90000" tIns="85680" bIns="85680" anchor="ctr">
              <a:noAutofit/>
            </a:bodyPr>
            <a:p>
              <a:pPr>
                <a:lnSpc>
                  <a:spcPct val="100000"/>
                </a:lnSpc>
                <a:tabLst>
                  <a:tab algn="l" pos="0"/>
                </a:tabLst>
              </a:pPr>
              <a:endParaRPr b="0" lang="en-US" sz="1400" spc="-1" strike="noStrike">
                <a:solidFill>
                  <a:srgbClr val="ffffff"/>
                </a:solidFill>
                <a:latin typeface="Arial"/>
              </a:endParaRPr>
            </a:p>
          </p:txBody>
        </p:sp>
        <p:sp>
          <p:nvSpPr>
            <p:cNvPr id="10224" name="Google Shape;10887;p63"/>
            <p:cNvSpPr/>
            <p:nvPr/>
          </p:nvSpPr>
          <p:spPr>
            <a:xfrm>
              <a:off x="5508000" y="3886560"/>
              <a:ext cx="79560" cy="97560"/>
            </a:xfrm>
            <a:custGeom>
              <a:avLst/>
              <a:gdLst>
                <a:gd name="textAreaLeft" fmla="*/ 0 w 79560"/>
                <a:gd name="textAreaRight" fmla="*/ 81360 w 79560"/>
                <a:gd name="textAreaTop" fmla="*/ 0 h 97560"/>
                <a:gd name="textAreaBottom" fmla="*/ 99360 h 97560"/>
              </a:gdLst>
              <a:ahLst/>
              <a:rect l="textAreaLeft" t="textAreaTop" r="textAreaRight" b="textAreaBottom"/>
              <a:pathLst>
                <a:path w="2561" h="312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10225" name="Google Shape;10888;p63"/>
            <p:cNvSpPr/>
            <p:nvPr/>
          </p:nvSpPr>
          <p:spPr>
            <a:xfrm>
              <a:off x="5554800" y="3945600"/>
              <a:ext cx="97200" cy="96480"/>
            </a:xfrm>
            <a:custGeom>
              <a:avLst/>
              <a:gdLst>
                <a:gd name="textAreaLeft" fmla="*/ 0 w 97200"/>
                <a:gd name="textAreaRight" fmla="*/ 99000 w 97200"/>
                <a:gd name="textAreaTop" fmla="*/ 0 h 96480"/>
                <a:gd name="textAreaBottom" fmla="*/ 98280 h 96480"/>
              </a:gdLst>
              <a:ahLst/>
              <a:rect l="textAreaLeft" t="textAreaTop" r="textAreaRight" b="textAreaBottom"/>
              <a:pathLst>
                <a:path w="3109" h="3087">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w="0">
              <a:noFill/>
            </a:ln>
          </p:spPr>
          <p:style>
            <a:lnRef idx="0"/>
            <a:fillRef idx="0"/>
            <a:effectRef idx="0"/>
            <a:fontRef idx="minor"/>
          </p:style>
          <p:txBody>
            <a:bodyPr lIns="90000" rIns="90000" tIns="48960" bIns="48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26" name="Google Shape;10889;p63"/>
          <p:cNvGrpSpPr/>
          <p:nvPr/>
        </p:nvGrpSpPr>
        <p:grpSpPr>
          <a:xfrm>
            <a:off x="8036280" y="3807360"/>
            <a:ext cx="290520" cy="352080"/>
            <a:chOff x="8036280" y="3807360"/>
            <a:chExt cx="290520" cy="352080"/>
          </a:xfrm>
        </p:grpSpPr>
        <p:sp>
          <p:nvSpPr>
            <p:cNvPr id="10227" name="Google Shape;10890;p63"/>
            <p:cNvSpPr/>
            <p:nvPr/>
          </p:nvSpPr>
          <p:spPr>
            <a:xfrm>
              <a:off x="8039520" y="3807360"/>
              <a:ext cx="287280" cy="328680"/>
            </a:xfrm>
            <a:custGeom>
              <a:avLst/>
              <a:gdLst>
                <a:gd name="textAreaLeft" fmla="*/ 0 w 287280"/>
                <a:gd name="textAreaRight" fmla="*/ 289080 w 287280"/>
                <a:gd name="textAreaTop" fmla="*/ 0 h 328680"/>
                <a:gd name="textAreaBottom" fmla="*/ 330480 h 328680"/>
              </a:gdLst>
              <a:ahLst/>
              <a:rect l="textAreaLeft" t="textAreaTop" r="textAreaRight" b="textAreaBottom"/>
              <a:pathLst>
                <a:path w="9085" h="10383">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28" name="Google Shape;10891;p63"/>
            <p:cNvSpPr/>
            <p:nvPr/>
          </p:nvSpPr>
          <p:spPr>
            <a:xfrm>
              <a:off x="8036280" y="3934440"/>
              <a:ext cx="290160" cy="225000"/>
            </a:xfrm>
            <a:custGeom>
              <a:avLst/>
              <a:gdLst>
                <a:gd name="textAreaLeft" fmla="*/ 0 w 290160"/>
                <a:gd name="textAreaRight" fmla="*/ 291960 w 290160"/>
                <a:gd name="textAreaTop" fmla="*/ 0 h 225000"/>
                <a:gd name="textAreaBottom" fmla="*/ 226800 h 225000"/>
              </a:gdLst>
              <a:ahLst/>
              <a:rect l="textAreaLeft" t="textAreaTop" r="textAreaRight" b="textAreaBottom"/>
              <a:pathLst>
                <a:path w="9168" h="7121">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29" name="Google Shape;10892;p63"/>
          <p:cNvGrpSpPr/>
          <p:nvPr/>
        </p:nvGrpSpPr>
        <p:grpSpPr>
          <a:xfrm>
            <a:off x="4874760" y="3808800"/>
            <a:ext cx="343800" cy="349200"/>
            <a:chOff x="4874760" y="3808800"/>
            <a:chExt cx="343800" cy="349200"/>
          </a:xfrm>
        </p:grpSpPr>
        <p:sp>
          <p:nvSpPr>
            <p:cNvPr id="10230" name="Google Shape;10893;p63"/>
            <p:cNvSpPr/>
            <p:nvPr/>
          </p:nvSpPr>
          <p:spPr>
            <a:xfrm>
              <a:off x="4874760" y="3808800"/>
              <a:ext cx="343800" cy="349200"/>
            </a:xfrm>
            <a:custGeom>
              <a:avLst/>
              <a:gdLst>
                <a:gd name="textAreaLeft" fmla="*/ 0 w 343800"/>
                <a:gd name="textAreaRight" fmla="*/ 345600 w 343800"/>
                <a:gd name="textAreaTop" fmla="*/ 0 h 349200"/>
                <a:gd name="textAreaBottom" fmla="*/ 351000 h 349200"/>
              </a:gdLst>
              <a:ahLst/>
              <a:rect l="textAreaLeft" t="textAreaTop" r="textAreaRight" b="textAreaBottom"/>
              <a:pathLst>
                <a:path w="10859" h="11023">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31" name="Google Shape;10894;p63"/>
            <p:cNvSpPr/>
            <p:nvPr/>
          </p:nvSpPr>
          <p:spPr>
            <a:xfrm>
              <a:off x="4939200" y="4009680"/>
              <a:ext cx="144000" cy="121680"/>
            </a:xfrm>
            <a:custGeom>
              <a:avLst/>
              <a:gdLst>
                <a:gd name="textAreaLeft" fmla="*/ 0 w 144000"/>
                <a:gd name="textAreaRight" fmla="*/ 145800 w 144000"/>
                <a:gd name="textAreaTop" fmla="*/ 0 h 121680"/>
                <a:gd name="textAreaBottom" fmla="*/ 123480 h 121680"/>
              </a:gdLst>
              <a:ahLst/>
              <a:rect l="textAreaLeft" t="textAreaTop" r="textAreaRight" b="textAreaBottom"/>
              <a:pathLst>
                <a:path w="4585" h="3884">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232" name="Google Shape;10895;p63"/>
            <p:cNvSpPr/>
            <p:nvPr/>
          </p:nvSpPr>
          <p:spPr>
            <a:xfrm>
              <a:off x="4942440" y="3897720"/>
              <a:ext cx="203400" cy="100080"/>
            </a:xfrm>
            <a:custGeom>
              <a:avLst/>
              <a:gdLst>
                <a:gd name="textAreaLeft" fmla="*/ 0 w 203400"/>
                <a:gd name="textAreaRight" fmla="*/ 205200 w 203400"/>
                <a:gd name="textAreaTop" fmla="*/ 0 h 100080"/>
                <a:gd name="textAreaBottom" fmla="*/ 101880 h 100080"/>
              </a:gdLst>
              <a:ahLst/>
              <a:rect l="textAreaLeft" t="textAreaTop" r="textAreaRight" b="textAreaBottom"/>
              <a:pathLst>
                <a:path w="6442" h="3199">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0233" name="Google Shape;10896;p63"/>
            <p:cNvSpPr/>
            <p:nvPr/>
          </p:nvSpPr>
          <p:spPr>
            <a:xfrm>
              <a:off x="5092560" y="3950280"/>
              <a:ext cx="82800" cy="173520"/>
            </a:xfrm>
            <a:custGeom>
              <a:avLst/>
              <a:gdLst>
                <a:gd name="textAreaLeft" fmla="*/ 0 w 82800"/>
                <a:gd name="textAreaRight" fmla="*/ 84600 w 82800"/>
                <a:gd name="textAreaTop" fmla="*/ 0 h 173520"/>
                <a:gd name="textAreaBottom" fmla="*/ 175320 h 173520"/>
              </a:gdLst>
              <a:ahLst/>
              <a:rect l="textAreaLeft" t="textAreaTop" r="textAreaRight" b="textAreaBottom"/>
              <a:pathLst>
                <a:path w="2658" h="5513">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w="0">
              <a:noFill/>
            </a:ln>
          </p:spPr>
          <p:style>
            <a:lnRef idx="0"/>
            <a:fillRef idx="0"/>
            <a:effectRef idx="0"/>
            <a:fontRef idx="minor"/>
          </p:style>
          <p:txBody>
            <a:bodyPr lIns="90000" rIns="90000" tIns="87480" bIns="87480" anchor="ctr">
              <a:noAutofit/>
            </a:bodyPr>
            <a:p>
              <a:pPr>
                <a:lnSpc>
                  <a:spcPct val="100000"/>
                </a:lnSpc>
                <a:tabLst>
                  <a:tab algn="l" pos="0"/>
                </a:tabLst>
              </a:pPr>
              <a:endParaRPr b="0" lang="en-US" sz="1400" spc="-1" strike="noStrike">
                <a:solidFill>
                  <a:srgbClr val="ffffff"/>
                </a:solidFill>
                <a:latin typeface="Arial"/>
              </a:endParaRPr>
            </a:p>
          </p:txBody>
        </p:sp>
        <p:sp>
          <p:nvSpPr>
            <p:cNvPr id="10234" name="Google Shape;10897;p63"/>
            <p:cNvSpPr/>
            <p:nvPr/>
          </p:nvSpPr>
          <p:spPr>
            <a:xfrm>
              <a:off x="5004720" y="3993840"/>
              <a:ext cx="79560" cy="53640"/>
            </a:xfrm>
            <a:custGeom>
              <a:avLst/>
              <a:gdLst>
                <a:gd name="textAreaLeft" fmla="*/ 0 w 79560"/>
                <a:gd name="textAreaRight" fmla="*/ 81360 w 79560"/>
                <a:gd name="textAreaTop" fmla="*/ 0 h 53640"/>
                <a:gd name="textAreaBottom" fmla="*/ 55440 h 53640"/>
              </a:gdLst>
              <a:ahLst/>
              <a:rect l="textAreaLeft" t="textAreaTop" r="textAreaRight" b="textAreaBottom"/>
              <a:pathLst>
                <a:path w="2560" h="1739">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0235" name="Google Shape;10898;p63"/>
            <p:cNvSpPr/>
            <p:nvPr/>
          </p:nvSpPr>
          <p:spPr>
            <a:xfrm>
              <a:off x="5053320" y="3915360"/>
              <a:ext cx="9000" cy="28080"/>
            </a:xfrm>
            <a:custGeom>
              <a:avLst/>
              <a:gdLst>
                <a:gd name="textAreaLeft" fmla="*/ 0 w 9000"/>
                <a:gd name="textAreaRight" fmla="*/ 10800 w 9000"/>
                <a:gd name="textAreaTop" fmla="*/ 0 h 28080"/>
                <a:gd name="textAreaBottom" fmla="*/ 29880 h 28080"/>
              </a:gdLst>
              <a:ahLst/>
              <a:rect l="textAreaLeft" t="textAreaTop" r="textAreaRight" b="textAreaBottom"/>
              <a:pathLst>
                <a:path w="334" h="942">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236" name="Google Shape;10899;p63"/>
            <p:cNvSpPr/>
            <p:nvPr/>
          </p:nvSpPr>
          <p:spPr>
            <a:xfrm>
              <a:off x="5005080" y="3928320"/>
              <a:ext cx="19440" cy="25200"/>
            </a:xfrm>
            <a:custGeom>
              <a:avLst/>
              <a:gdLst>
                <a:gd name="textAreaLeft" fmla="*/ 0 w 19440"/>
                <a:gd name="textAreaRight" fmla="*/ 21240 w 19440"/>
                <a:gd name="textAreaTop" fmla="*/ 0 h 25200"/>
                <a:gd name="textAreaBottom" fmla="*/ 27000 h 25200"/>
              </a:gdLst>
              <a:ahLst/>
              <a:rect l="textAreaLeft" t="textAreaTop" r="textAreaRight" b="textAreaBottom"/>
              <a:pathLst>
                <a:path w="668" h="845">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237" name="Google Shape;10900;p63"/>
            <p:cNvSpPr/>
            <p:nvPr/>
          </p:nvSpPr>
          <p:spPr>
            <a:xfrm>
              <a:off x="4970880" y="3962880"/>
              <a:ext cx="26640" cy="17640"/>
            </a:xfrm>
            <a:custGeom>
              <a:avLst/>
              <a:gdLst>
                <a:gd name="textAreaLeft" fmla="*/ 0 w 26640"/>
                <a:gd name="textAreaRight" fmla="*/ 28440 w 26640"/>
                <a:gd name="textAreaTop" fmla="*/ 0 h 17640"/>
                <a:gd name="textAreaBottom" fmla="*/ 19440 h 17640"/>
              </a:gdLst>
              <a:ahLst/>
              <a:rect l="textAreaLeft" t="textAreaTop" r="textAreaRight" b="textAreaBottom"/>
              <a:pathLst>
                <a:path w="894" h="613">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38" name="Google Shape;10901;p63"/>
            <p:cNvSpPr/>
            <p:nvPr/>
          </p:nvSpPr>
          <p:spPr>
            <a:xfrm>
              <a:off x="4958280" y="4010040"/>
              <a:ext cx="28080" cy="8280"/>
            </a:xfrm>
            <a:custGeom>
              <a:avLst/>
              <a:gdLst>
                <a:gd name="textAreaLeft" fmla="*/ 0 w 28080"/>
                <a:gd name="textAreaRight" fmla="*/ 29880 w 28080"/>
                <a:gd name="textAreaTop" fmla="*/ 0 h 8280"/>
                <a:gd name="textAreaBottom" fmla="*/ 10080 h 8280"/>
              </a:gdLst>
              <a:ahLst/>
              <a:rect l="textAreaLeft" t="textAreaTop" r="textAreaRight" b="textAreaBottom"/>
              <a:pathLst>
                <a:path w="942" h="32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39" name="Google Shape;10902;p63"/>
            <p:cNvSpPr/>
            <p:nvPr/>
          </p:nvSpPr>
          <p:spPr>
            <a:xfrm>
              <a:off x="4969080" y="4047480"/>
              <a:ext cx="28440" cy="18360"/>
            </a:xfrm>
            <a:custGeom>
              <a:avLst/>
              <a:gdLst>
                <a:gd name="textAreaLeft" fmla="*/ 0 w 28440"/>
                <a:gd name="textAreaRight" fmla="*/ 30240 w 28440"/>
                <a:gd name="textAreaTop" fmla="*/ 0 h 18360"/>
                <a:gd name="textAreaBottom" fmla="*/ 20160 h 18360"/>
              </a:gdLst>
              <a:ahLst/>
              <a:rect l="textAreaLeft" t="textAreaTop" r="textAreaRight" b="textAreaBottom"/>
              <a:pathLst>
                <a:path w="954" h="63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0240" name="Google Shape;10903;p63"/>
            <p:cNvSpPr/>
            <p:nvPr/>
          </p:nvSpPr>
          <p:spPr>
            <a:xfrm>
              <a:off x="5005080" y="4075560"/>
              <a:ext cx="19440" cy="25200"/>
            </a:xfrm>
            <a:custGeom>
              <a:avLst/>
              <a:gdLst>
                <a:gd name="textAreaLeft" fmla="*/ 0 w 19440"/>
                <a:gd name="textAreaRight" fmla="*/ 21240 w 19440"/>
                <a:gd name="textAreaTop" fmla="*/ 0 h 25200"/>
                <a:gd name="textAreaBottom" fmla="*/ 27000 h 25200"/>
              </a:gdLst>
              <a:ahLst/>
              <a:rect l="textAreaLeft" t="textAreaTop" r="textAreaRight" b="textAreaBottom"/>
              <a:pathLst>
                <a:path w="668" h="844">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241" name="Google Shape;10904;p63"/>
            <p:cNvSpPr/>
            <p:nvPr/>
          </p:nvSpPr>
          <p:spPr>
            <a:xfrm>
              <a:off x="5053320" y="4085640"/>
              <a:ext cx="9000" cy="28080"/>
            </a:xfrm>
            <a:custGeom>
              <a:avLst/>
              <a:gdLst>
                <a:gd name="textAreaLeft" fmla="*/ 0 w 9000"/>
                <a:gd name="textAreaRight" fmla="*/ 10800 w 9000"/>
                <a:gd name="textAreaTop" fmla="*/ 0 h 28080"/>
                <a:gd name="textAreaBottom" fmla="*/ 29880 h 28080"/>
              </a:gdLst>
              <a:ahLst/>
              <a:rect l="textAreaLeft" t="textAreaTop" r="textAreaRight" b="textAreaBottom"/>
              <a:pathLst>
                <a:path w="334" h="942">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242" name="Google Shape;10905;p63"/>
            <p:cNvSpPr/>
            <p:nvPr/>
          </p:nvSpPr>
          <p:spPr>
            <a:xfrm>
              <a:off x="5090400" y="4075560"/>
              <a:ext cx="19440" cy="25200"/>
            </a:xfrm>
            <a:custGeom>
              <a:avLst/>
              <a:gdLst>
                <a:gd name="textAreaLeft" fmla="*/ 0 w 19440"/>
                <a:gd name="textAreaRight" fmla="*/ 21240 w 19440"/>
                <a:gd name="textAreaTop" fmla="*/ 0 h 25200"/>
                <a:gd name="textAreaBottom" fmla="*/ 27000 h 25200"/>
              </a:gdLst>
              <a:ahLst/>
              <a:rect l="textAreaLeft" t="textAreaTop" r="textAreaRight" b="textAreaBottom"/>
              <a:pathLst>
                <a:path w="668" h="845">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243" name="Google Shape;10906;p63"/>
            <p:cNvSpPr/>
            <p:nvPr/>
          </p:nvSpPr>
          <p:spPr>
            <a:xfrm>
              <a:off x="5117760" y="4048200"/>
              <a:ext cx="26640" cy="17640"/>
            </a:xfrm>
            <a:custGeom>
              <a:avLst/>
              <a:gdLst>
                <a:gd name="textAreaLeft" fmla="*/ 0 w 26640"/>
                <a:gd name="textAreaRight" fmla="*/ 28440 w 26640"/>
                <a:gd name="textAreaTop" fmla="*/ 0 h 17640"/>
                <a:gd name="textAreaBottom" fmla="*/ 19440 h 17640"/>
              </a:gdLst>
              <a:ahLst/>
              <a:rect l="textAreaLeft" t="textAreaTop" r="textAreaRight" b="textAreaBottom"/>
              <a:pathLst>
                <a:path w="894" h="613">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44" name="Google Shape;10907;p63"/>
            <p:cNvSpPr/>
            <p:nvPr/>
          </p:nvSpPr>
          <p:spPr>
            <a:xfrm>
              <a:off x="5128920" y="4010040"/>
              <a:ext cx="28080" cy="8280"/>
            </a:xfrm>
            <a:custGeom>
              <a:avLst/>
              <a:gdLst>
                <a:gd name="textAreaLeft" fmla="*/ 0 w 28080"/>
                <a:gd name="textAreaRight" fmla="*/ 29880 w 28080"/>
                <a:gd name="textAreaTop" fmla="*/ 0 h 8280"/>
                <a:gd name="textAreaBottom" fmla="*/ 10080 h 8280"/>
              </a:gdLst>
              <a:ahLst/>
              <a:rect l="textAreaLeft" t="textAreaTop" r="textAreaRight" b="textAreaBottom"/>
              <a:pathLst>
                <a:path w="941" h="322">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45" name="Google Shape;10908;p63"/>
            <p:cNvSpPr/>
            <p:nvPr/>
          </p:nvSpPr>
          <p:spPr>
            <a:xfrm>
              <a:off x="5117760" y="3962880"/>
              <a:ext cx="26640" cy="18000"/>
            </a:xfrm>
            <a:custGeom>
              <a:avLst/>
              <a:gdLst>
                <a:gd name="textAreaLeft" fmla="*/ 0 w 26640"/>
                <a:gd name="textAreaRight" fmla="*/ 28440 w 26640"/>
                <a:gd name="textAreaTop" fmla="*/ 0 h 18000"/>
                <a:gd name="textAreaBottom" fmla="*/ 19800 h 18000"/>
              </a:gdLst>
              <a:ahLst/>
              <a:rect l="textAreaLeft" t="textAreaTop" r="textAreaRight" b="textAreaBottom"/>
              <a:pathLst>
                <a:path w="894" h="618">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246" name="Google Shape;10909;p63"/>
            <p:cNvSpPr/>
            <p:nvPr/>
          </p:nvSpPr>
          <p:spPr>
            <a:xfrm>
              <a:off x="5090400" y="3928320"/>
              <a:ext cx="19080" cy="25200"/>
            </a:xfrm>
            <a:custGeom>
              <a:avLst/>
              <a:gdLst>
                <a:gd name="textAreaLeft" fmla="*/ 0 w 19080"/>
                <a:gd name="textAreaRight" fmla="*/ 20880 w 19080"/>
                <a:gd name="textAreaTop" fmla="*/ 0 h 25200"/>
                <a:gd name="textAreaBottom" fmla="*/ 27000 h 25200"/>
              </a:gdLst>
              <a:ahLst/>
              <a:rect l="textAreaLeft" t="textAreaTop" r="textAreaRight" b="textAreaBottom"/>
              <a:pathLst>
                <a:path w="656" h="847">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10247" name="PlaceHolder 1"/>
          <p:cNvSpPr>
            <a:spLocks noGrp="1"/>
          </p:cNvSpPr>
          <p:nvPr>
            <p:ph type="title"/>
          </p:nvPr>
        </p:nvSpPr>
        <p:spPr>
          <a:xfrm>
            <a:off x="849600" y="943920"/>
            <a:ext cx="348048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chemeClr val="lt1"/>
                </a:solidFill>
                <a:latin typeface="Arial"/>
                <a:ea typeface="Arial"/>
              </a:rPr>
              <a:t>Help &amp; Support </a:t>
            </a:r>
            <a:r>
              <a:rPr b="0" lang="en" sz="2400" spc="-1" strike="noStrike">
                <a:solidFill>
                  <a:srgbClr val="ffffff"/>
                </a:solidFill>
                <a:latin typeface="Arial"/>
                <a:ea typeface="Arial"/>
              </a:rPr>
              <a:t>Icons</a:t>
            </a:r>
            <a:endParaRPr b="0" lang="en-US" sz="2400" spc="-1" strike="noStrike">
              <a:solidFill>
                <a:srgbClr val="ffffff"/>
              </a:solidFill>
              <a:latin typeface="Arial"/>
            </a:endParaRPr>
          </a:p>
        </p:txBody>
      </p:sp>
      <p:sp>
        <p:nvSpPr>
          <p:cNvPr id="10248" name="PlaceHolder 2"/>
          <p:cNvSpPr>
            <a:spLocks noGrp="1"/>
          </p:cNvSpPr>
          <p:nvPr>
            <p:ph type="title"/>
          </p:nvPr>
        </p:nvSpPr>
        <p:spPr>
          <a:xfrm>
            <a:off x="4858560" y="943920"/>
            <a:ext cx="348048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Avatar Icons</a:t>
            </a:r>
            <a:endParaRPr b="0" lang="en-US" sz="2400" spc="-1" strike="noStrike">
              <a:solidFill>
                <a:srgbClr val="ffffff"/>
              </a:solidFill>
              <a:latin typeface="Arial"/>
            </a:endParaRPr>
          </a:p>
        </p:txBody>
      </p:sp>
      <p:grpSp>
        <p:nvGrpSpPr>
          <p:cNvPr id="10249" name="Google Shape;10916;p64"/>
          <p:cNvGrpSpPr/>
          <p:nvPr/>
        </p:nvGrpSpPr>
        <p:grpSpPr>
          <a:xfrm>
            <a:off x="2703960" y="4258800"/>
            <a:ext cx="340560" cy="361080"/>
            <a:chOff x="2703960" y="4258800"/>
            <a:chExt cx="340560" cy="361080"/>
          </a:xfrm>
        </p:grpSpPr>
        <p:sp>
          <p:nvSpPr>
            <p:cNvPr id="10250" name="Google Shape;10917;p64"/>
            <p:cNvSpPr/>
            <p:nvPr/>
          </p:nvSpPr>
          <p:spPr>
            <a:xfrm>
              <a:off x="2703960" y="4258800"/>
              <a:ext cx="171720" cy="181800"/>
            </a:xfrm>
            <a:custGeom>
              <a:avLst/>
              <a:gdLst>
                <a:gd name="textAreaLeft" fmla="*/ 0 w 171720"/>
                <a:gd name="textAreaRight" fmla="*/ 173520 w 171720"/>
                <a:gd name="textAreaTop" fmla="*/ 0 h 181800"/>
                <a:gd name="textAreaBottom" fmla="*/ 183600 h 181800"/>
              </a:gdLst>
              <a:ahLst/>
              <a:rect l="textAreaLeft" t="textAreaTop" r="textAreaRight" b="textAreaBottom"/>
              <a:pathLst>
                <a:path w="5478" h="5794">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51" name="Google Shape;10918;p64"/>
            <p:cNvSpPr/>
            <p:nvPr/>
          </p:nvSpPr>
          <p:spPr>
            <a:xfrm>
              <a:off x="2733840" y="4278960"/>
              <a:ext cx="110160" cy="120960"/>
            </a:xfrm>
            <a:custGeom>
              <a:avLst/>
              <a:gdLst>
                <a:gd name="textAreaLeft" fmla="*/ 0 w 110160"/>
                <a:gd name="textAreaRight" fmla="*/ 111960 w 110160"/>
                <a:gd name="textAreaTop" fmla="*/ 0 h 120960"/>
                <a:gd name="textAreaBottom" fmla="*/ 122760 h 120960"/>
              </a:gdLst>
              <a:ahLst/>
              <a:rect l="textAreaLeft" t="textAreaTop" r="textAreaRight" b="textAreaBottom"/>
              <a:pathLst>
                <a:path w="3537" h="3871">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w="0">
              <a:noFill/>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0252" name="Google Shape;10919;p64"/>
            <p:cNvSpPr/>
            <p:nvPr/>
          </p:nvSpPr>
          <p:spPr>
            <a:xfrm>
              <a:off x="2759400" y="4322880"/>
              <a:ext cx="32040" cy="42840"/>
            </a:xfrm>
            <a:custGeom>
              <a:avLst/>
              <a:gdLst>
                <a:gd name="textAreaLeft" fmla="*/ 0 w 32040"/>
                <a:gd name="textAreaRight" fmla="*/ 33840 w 32040"/>
                <a:gd name="textAreaTop" fmla="*/ 0 h 42840"/>
                <a:gd name="textAreaBottom" fmla="*/ 44640 h 42840"/>
              </a:gdLst>
              <a:ahLst/>
              <a:rect l="textAreaLeft" t="textAreaTop" r="textAreaRight" b="textAreaBottom"/>
              <a:pathLst>
                <a:path w="1073" h="1406">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0253" name="Google Shape;10920;p64"/>
            <p:cNvSpPr/>
            <p:nvPr/>
          </p:nvSpPr>
          <p:spPr>
            <a:xfrm>
              <a:off x="2791800" y="4321800"/>
              <a:ext cx="24120" cy="43200"/>
            </a:xfrm>
            <a:custGeom>
              <a:avLst/>
              <a:gdLst>
                <a:gd name="textAreaLeft" fmla="*/ 0 w 24120"/>
                <a:gd name="textAreaRight" fmla="*/ 25920 w 24120"/>
                <a:gd name="textAreaTop" fmla="*/ 0 h 43200"/>
                <a:gd name="textAreaBottom" fmla="*/ 45000 h 43200"/>
              </a:gdLst>
              <a:ahLst/>
              <a:rect l="textAreaLeft" t="textAreaTop" r="textAreaRight" b="textAreaBottom"/>
              <a:pathLst>
                <a:path w="823" h="1418">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0254" name="Google Shape;10921;p64"/>
            <p:cNvSpPr/>
            <p:nvPr/>
          </p:nvSpPr>
          <p:spPr>
            <a:xfrm>
              <a:off x="2828160" y="4322520"/>
              <a:ext cx="216360" cy="168840"/>
            </a:xfrm>
            <a:custGeom>
              <a:avLst/>
              <a:gdLst>
                <a:gd name="textAreaLeft" fmla="*/ 0 w 216360"/>
                <a:gd name="textAreaRight" fmla="*/ 218160 w 216360"/>
                <a:gd name="textAreaTop" fmla="*/ 0 h 168840"/>
                <a:gd name="textAreaBottom" fmla="*/ 170640 h 168840"/>
              </a:gdLst>
              <a:ahLst/>
              <a:rect l="textAreaLeft" t="textAreaTop" r="textAreaRight" b="textAreaBottom"/>
              <a:pathLst>
                <a:path w="6883" h="5385">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w="0">
              <a:noFill/>
            </a:ln>
          </p:spPr>
          <p:style>
            <a:lnRef idx="0"/>
            <a:fillRef idx="0"/>
            <a:effectRef idx="0"/>
            <a:fontRef idx="minor"/>
          </p:style>
          <p:txBody>
            <a:bodyPr lIns="90000" rIns="90000"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10255" name="Google Shape;10922;p64"/>
            <p:cNvSpPr/>
            <p:nvPr/>
          </p:nvSpPr>
          <p:spPr>
            <a:xfrm>
              <a:off x="2747160" y="4480200"/>
              <a:ext cx="230760" cy="139680"/>
            </a:xfrm>
            <a:custGeom>
              <a:avLst/>
              <a:gdLst>
                <a:gd name="textAreaLeft" fmla="*/ 0 w 230760"/>
                <a:gd name="textAreaRight" fmla="*/ 232560 w 230760"/>
                <a:gd name="textAreaTop" fmla="*/ 0 h 139680"/>
                <a:gd name="textAreaBottom" fmla="*/ 141480 h 139680"/>
              </a:gdLst>
              <a:ahLst/>
              <a:rect l="textAreaLeft" t="textAreaTop" r="textAreaRight" b="textAreaBottom"/>
              <a:pathLst>
                <a:path w="7336" h="4465">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sp>
          <p:nvSpPr>
            <p:cNvPr id="10256" name="Google Shape;10923;p64"/>
            <p:cNvSpPr/>
            <p:nvPr/>
          </p:nvSpPr>
          <p:spPr>
            <a:xfrm>
              <a:off x="2889360" y="4345200"/>
              <a:ext cx="44640" cy="45720"/>
            </a:xfrm>
            <a:custGeom>
              <a:avLst/>
              <a:gdLst>
                <a:gd name="textAreaLeft" fmla="*/ 0 w 44640"/>
                <a:gd name="textAreaRight" fmla="*/ 46440 w 44640"/>
                <a:gd name="textAreaTop" fmla="*/ 0 h 45720"/>
                <a:gd name="textAreaBottom" fmla="*/ 47520 h 45720"/>
              </a:gdLst>
              <a:ahLst/>
              <a:rect l="textAreaLeft" t="textAreaTop" r="textAreaRight" b="textAreaBottom"/>
              <a:pathLst>
                <a:path w="1465" h="1499">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57" name="Google Shape;10924;p64"/>
          <p:cNvGrpSpPr/>
          <p:nvPr/>
        </p:nvGrpSpPr>
        <p:grpSpPr>
          <a:xfrm>
            <a:off x="2157480" y="4258440"/>
            <a:ext cx="345600" cy="361440"/>
            <a:chOff x="2157480" y="4258440"/>
            <a:chExt cx="345600" cy="361440"/>
          </a:xfrm>
        </p:grpSpPr>
        <p:sp>
          <p:nvSpPr>
            <p:cNvPr id="10258" name="Google Shape;10925;p64"/>
            <p:cNvSpPr/>
            <p:nvPr/>
          </p:nvSpPr>
          <p:spPr>
            <a:xfrm>
              <a:off x="2296080" y="4258440"/>
              <a:ext cx="207000" cy="218880"/>
            </a:xfrm>
            <a:custGeom>
              <a:avLst/>
              <a:gdLst>
                <a:gd name="textAreaLeft" fmla="*/ 0 w 207000"/>
                <a:gd name="textAreaRight" fmla="*/ 208800 w 207000"/>
                <a:gd name="textAreaTop" fmla="*/ 0 h 218880"/>
                <a:gd name="textAreaBottom" fmla="*/ 220680 h 218880"/>
              </a:gdLst>
              <a:ahLst/>
              <a:rect l="textAreaLeft" t="textAreaTop" r="textAreaRight" b="textAreaBottom"/>
              <a:pathLst>
                <a:path w="6586" h="6969">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59" name="Google Shape;10926;p64"/>
            <p:cNvSpPr/>
            <p:nvPr/>
          </p:nvSpPr>
          <p:spPr>
            <a:xfrm>
              <a:off x="2157480" y="4323240"/>
              <a:ext cx="298800" cy="296640"/>
            </a:xfrm>
            <a:custGeom>
              <a:avLst/>
              <a:gdLst>
                <a:gd name="textAreaLeft" fmla="*/ 0 w 298800"/>
                <a:gd name="textAreaRight" fmla="*/ 300600 w 298800"/>
                <a:gd name="textAreaTop" fmla="*/ 0 h 296640"/>
                <a:gd name="textAreaBottom" fmla="*/ 298440 h 296640"/>
              </a:gdLst>
              <a:ahLst/>
              <a:rect l="textAreaLeft" t="textAreaTop" r="textAreaRight" b="textAreaBottom"/>
              <a:pathLst>
                <a:path w="9490" h="9424">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0" name="Google Shape;10927;p64"/>
            <p:cNvSpPr/>
            <p:nvPr/>
          </p:nvSpPr>
          <p:spPr>
            <a:xfrm>
              <a:off x="2339640" y="4297320"/>
              <a:ext cx="121680" cy="122040"/>
            </a:xfrm>
            <a:custGeom>
              <a:avLst/>
              <a:gdLst>
                <a:gd name="textAreaLeft" fmla="*/ 0 w 121680"/>
                <a:gd name="textAreaRight" fmla="*/ 123480 w 121680"/>
                <a:gd name="textAreaTop" fmla="*/ 0 h 122040"/>
                <a:gd name="textAreaBottom" fmla="*/ 123840 h 122040"/>
              </a:gdLst>
              <a:ahLst/>
              <a:rect l="textAreaLeft" t="textAreaTop" r="textAreaRight" b="textAreaBottom"/>
              <a:pathLst>
                <a:path w="3894" h="3906">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w="0">
              <a:noFill/>
            </a:ln>
          </p:spPr>
          <p:style>
            <a:lnRef idx="0"/>
            <a:fillRef idx="0"/>
            <a:effectRef idx="0"/>
            <a:fontRef idx="minor"/>
          </p:style>
          <p:txBody>
            <a:bodyPr lIns="90000" rIns="90000" tIns="61920" bIns="61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61" name="Google Shape;10928;p64"/>
          <p:cNvGrpSpPr/>
          <p:nvPr/>
        </p:nvGrpSpPr>
        <p:grpSpPr>
          <a:xfrm>
            <a:off x="4011120" y="3763800"/>
            <a:ext cx="341640" cy="361440"/>
            <a:chOff x="4011120" y="3763800"/>
            <a:chExt cx="341640" cy="361440"/>
          </a:xfrm>
        </p:grpSpPr>
        <p:sp>
          <p:nvSpPr>
            <p:cNvPr id="10262" name="Google Shape;10929;p64"/>
            <p:cNvSpPr/>
            <p:nvPr/>
          </p:nvSpPr>
          <p:spPr>
            <a:xfrm>
              <a:off x="4152240" y="3763800"/>
              <a:ext cx="200520" cy="219960"/>
            </a:xfrm>
            <a:custGeom>
              <a:avLst/>
              <a:gdLst>
                <a:gd name="textAreaLeft" fmla="*/ 0 w 200520"/>
                <a:gd name="textAreaRight" fmla="*/ 202320 w 200520"/>
                <a:gd name="textAreaTop" fmla="*/ 0 h 219960"/>
                <a:gd name="textAreaBottom" fmla="*/ 221760 h 219960"/>
              </a:gdLst>
              <a:ahLst/>
              <a:rect l="textAreaLeft" t="textAreaTop" r="textAreaRight" b="textAreaBottom"/>
              <a:pathLst>
                <a:path w="6383" h="700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3" name="Google Shape;10930;p64"/>
            <p:cNvSpPr/>
            <p:nvPr/>
          </p:nvSpPr>
          <p:spPr>
            <a:xfrm>
              <a:off x="4011120" y="3828600"/>
              <a:ext cx="297360" cy="296640"/>
            </a:xfrm>
            <a:custGeom>
              <a:avLst/>
              <a:gdLst>
                <a:gd name="textAreaLeft" fmla="*/ 0 w 297360"/>
                <a:gd name="textAreaRight" fmla="*/ 299160 w 297360"/>
                <a:gd name="textAreaTop" fmla="*/ 0 h 296640"/>
                <a:gd name="textAreaBottom" fmla="*/ 298440 h 296640"/>
              </a:gdLst>
              <a:ahLst/>
              <a:rect l="textAreaLeft" t="textAreaTop" r="textAreaRight" b="textAreaBottom"/>
              <a:pathLst>
                <a:path w="9443" h="9417">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4" name="Google Shape;10931;p64"/>
            <p:cNvSpPr/>
            <p:nvPr/>
          </p:nvSpPr>
          <p:spPr>
            <a:xfrm>
              <a:off x="4187160" y="3787560"/>
              <a:ext cx="132120" cy="144720"/>
            </a:xfrm>
            <a:custGeom>
              <a:avLst/>
              <a:gdLst>
                <a:gd name="textAreaLeft" fmla="*/ 0 w 132120"/>
                <a:gd name="textAreaRight" fmla="*/ 133920 w 132120"/>
                <a:gd name="textAreaTop" fmla="*/ 0 h 144720"/>
                <a:gd name="textAreaBottom" fmla="*/ 146520 h 144720"/>
              </a:gdLst>
              <a:ahLst/>
              <a:rect l="textAreaLeft" t="textAreaTop" r="textAreaRight" b="textAreaBottom"/>
              <a:pathLst>
                <a:path w="4228" h="4625">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w="0">
              <a:noFill/>
            </a:ln>
          </p:spPr>
          <p:style>
            <a:lnRef idx="0"/>
            <a:fillRef idx="0"/>
            <a:effectRef idx="0"/>
            <a:fontRef idx="minor"/>
          </p:style>
          <p:txBody>
            <a:bodyPr lIns="90000" rIns="90000" tIns="73080" bIns="73080" anchor="ctr">
              <a:noAutofit/>
            </a:bodyPr>
            <a:p>
              <a:pPr>
                <a:lnSpc>
                  <a:spcPct val="100000"/>
                </a:lnSpc>
                <a:tabLst>
                  <a:tab algn="l" pos="0"/>
                </a:tabLst>
              </a:pPr>
              <a:endParaRPr b="0" lang="en-US" sz="1400" spc="-1" strike="noStrike">
                <a:solidFill>
                  <a:srgbClr val="ffffff"/>
                </a:solidFill>
                <a:latin typeface="Arial"/>
              </a:endParaRPr>
            </a:p>
          </p:txBody>
        </p:sp>
        <p:sp>
          <p:nvSpPr>
            <p:cNvPr id="10265" name="Google Shape;10932;p64"/>
            <p:cNvSpPr/>
            <p:nvPr/>
          </p:nvSpPr>
          <p:spPr>
            <a:xfrm>
              <a:off x="4220640" y="3840840"/>
              <a:ext cx="37800" cy="50760"/>
            </a:xfrm>
            <a:custGeom>
              <a:avLst/>
              <a:gdLst>
                <a:gd name="textAreaLeft" fmla="*/ 0 w 37800"/>
                <a:gd name="textAreaRight" fmla="*/ 39600 w 37800"/>
                <a:gd name="textAreaTop" fmla="*/ 0 h 50760"/>
                <a:gd name="textAreaBottom" fmla="*/ 52560 h 50760"/>
              </a:gdLst>
              <a:ahLst/>
              <a:rect l="textAreaLeft" t="textAreaTop" r="textAreaRight" b="textAreaBottom"/>
              <a:pathLst>
                <a:path w="1251" h="1656">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0266" name="Google Shape;10933;p64"/>
            <p:cNvSpPr/>
            <p:nvPr/>
          </p:nvSpPr>
          <p:spPr>
            <a:xfrm>
              <a:off x="4259880" y="3840840"/>
              <a:ext cx="27360" cy="50400"/>
            </a:xfrm>
            <a:custGeom>
              <a:avLst/>
              <a:gdLst>
                <a:gd name="textAreaLeft" fmla="*/ 0 w 27360"/>
                <a:gd name="textAreaRight" fmla="*/ 29160 w 27360"/>
                <a:gd name="textAreaTop" fmla="*/ 0 h 50400"/>
                <a:gd name="textAreaBottom" fmla="*/ 52200 h 50400"/>
              </a:gdLst>
              <a:ahLst/>
              <a:rect l="textAreaLeft" t="textAreaTop" r="textAreaRight" b="textAreaBottom"/>
              <a:pathLst>
                <a:path w="918" h="1644">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67" name="Google Shape;10934;p64"/>
          <p:cNvGrpSpPr/>
          <p:nvPr/>
        </p:nvGrpSpPr>
        <p:grpSpPr>
          <a:xfrm>
            <a:off x="2214000" y="3810600"/>
            <a:ext cx="366480" cy="309240"/>
            <a:chOff x="2214000" y="3810600"/>
            <a:chExt cx="366480" cy="309240"/>
          </a:xfrm>
        </p:grpSpPr>
        <p:sp>
          <p:nvSpPr>
            <p:cNvPr id="10268" name="Google Shape;10935;p64"/>
            <p:cNvSpPr/>
            <p:nvPr/>
          </p:nvSpPr>
          <p:spPr>
            <a:xfrm>
              <a:off x="2214000" y="3810600"/>
              <a:ext cx="366480" cy="309240"/>
            </a:xfrm>
            <a:custGeom>
              <a:avLst/>
              <a:gdLst>
                <a:gd name="textAreaLeft" fmla="*/ 0 w 366480"/>
                <a:gd name="textAreaRight" fmla="*/ 368280 w 366480"/>
                <a:gd name="textAreaTop" fmla="*/ 0 h 309240"/>
                <a:gd name="textAreaBottom" fmla="*/ 311040 h 309240"/>
              </a:gdLst>
              <a:ahLst/>
              <a:rect l="textAreaLeft" t="textAreaTop" r="textAreaRight" b="textAreaBottom"/>
              <a:pathLst>
                <a:path w="11621" h="9823">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69" name="Google Shape;10936;p64"/>
            <p:cNvSpPr/>
            <p:nvPr/>
          </p:nvSpPr>
          <p:spPr>
            <a:xfrm>
              <a:off x="2451600" y="3927240"/>
              <a:ext cx="69120" cy="30240"/>
            </a:xfrm>
            <a:custGeom>
              <a:avLst/>
              <a:gdLst>
                <a:gd name="textAreaLeft" fmla="*/ 0 w 69120"/>
                <a:gd name="textAreaRight" fmla="*/ 70920 w 69120"/>
                <a:gd name="textAreaTop" fmla="*/ 0 h 30240"/>
                <a:gd name="textAreaBottom" fmla="*/ 32040 h 30240"/>
              </a:gdLst>
              <a:ahLst/>
              <a:rect l="textAreaLeft" t="textAreaTop" r="textAreaRight" b="textAreaBottom"/>
              <a:pathLst>
                <a:path w="2239" h="1013">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70" name="Google Shape;10937;p64"/>
          <p:cNvGrpSpPr/>
          <p:nvPr/>
        </p:nvGrpSpPr>
        <p:grpSpPr>
          <a:xfrm>
            <a:off x="1769040" y="3782160"/>
            <a:ext cx="365760" cy="366120"/>
            <a:chOff x="1769040" y="3782160"/>
            <a:chExt cx="365760" cy="366120"/>
          </a:xfrm>
        </p:grpSpPr>
        <p:sp>
          <p:nvSpPr>
            <p:cNvPr id="10271" name="Google Shape;10938;p64"/>
            <p:cNvSpPr/>
            <p:nvPr/>
          </p:nvSpPr>
          <p:spPr>
            <a:xfrm>
              <a:off x="1884240" y="3782160"/>
              <a:ext cx="250560" cy="196560"/>
            </a:xfrm>
            <a:custGeom>
              <a:avLst/>
              <a:gdLst>
                <a:gd name="textAreaLeft" fmla="*/ 0 w 250560"/>
                <a:gd name="textAreaRight" fmla="*/ 252360 w 250560"/>
                <a:gd name="textAreaTop" fmla="*/ 0 h 196560"/>
                <a:gd name="textAreaBottom" fmla="*/ 198360 h 196560"/>
              </a:gdLst>
              <a:ahLst/>
              <a:rect l="textAreaLeft" t="textAreaTop" r="textAreaRight" b="textAreaBottom"/>
              <a:pathLst>
                <a:path w="7966" h="6263">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72" name="Google Shape;10939;p64"/>
            <p:cNvSpPr/>
            <p:nvPr/>
          </p:nvSpPr>
          <p:spPr>
            <a:xfrm>
              <a:off x="2034360" y="3821760"/>
              <a:ext cx="29880" cy="29520"/>
            </a:xfrm>
            <a:custGeom>
              <a:avLst/>
              <a:gdLst>
                <a:gd name="textAreaLeft" fmla="*/ 0 w 29880"/>
                <a:gd name="textAreaRight" fmla="*/ 31680 w 29880"/>
                <a:gd name="textAreaTop" fmla="*/ 0 h 29520"/>
                <a:gd name="textAreaBottom" fmla="*/ 31320 h 29520"/>
              </a:gdLst>
              <a:ahLst/>
              <a:rect l="textAreaLeft" t="textAreaTop" r="textAreaRight" b="textAreaBottom"/>
              <a:pathLst>
                <a:path w="1002" h="986">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273" name="Google Shape;10940;p64"/>
            <p:cNvSpPr/>
            <p:nvPr/>
          </p:nvSpPr>
          <p:spPr>
            <a:xfrm>
              <a:off x="2065320" y="3852360"/>
              <a:ext cx="29880" cy="29520"/>
            </a:xfrm>
            <a:custGeom>
              <a:avLst/>
              <a:gdLst>
                <a:gd name="textAreaLeft" fmla="*/ 0 w 29880"/>
                <a:gd name="textAreaRight" fmla="*/ 31680 w 29880"/>
                <a:gd name="textAreaTop" fmla="*/ 0 h 29520"/>
                <a:gd name="textAreaBottom" fmla="*/ 31320 h 29520"/>
              </a:gdLst>
              <a:ahLst/>
              <a:rect l="textAreaLeft" t="textAreaTop" r="textAreaRight" b="textAreaBottom"/>
              <a:pathLst>
                <a:path w="1001" h="989">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274" name="Google Shape;10941;p64"/>
            <p:cNvSpPr/>
            <p:nvPr/>
          </p:nvSpPr>
          <p:spPr>
            <a:xfrm>
              <a:off x="1769040" y="3922560"/>
              <a:ext cx="279720" cy="225720"/>
            </a:xfrm>
            <a:custGeom>
              <a:avLst/>
              <a:gdLst>
                <a:gd name="textAreaLeft" fmla="*/ 0 w 279720"/>
                <a:gd name="textAreaRight" fmla="*/ 281520 w 279720"/>
                <a:gd name="textAreaTop" fmla="*/ 0 h 225720"/>
                <a:gd name="textAreaBottom" fmla="*/ 227520 h 225720"/>
              </a:gdLst>
              <a:ahLst/>
              <a:rect l="textAreaLeft" t="textAreaTop" r="textAreaRight" b="textAreaBottom"/>
              <a:pathLst>
                <a:path w="8883" h="7177">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75" name="Google Shape;10942;p64"/>
            <p:cNvSpPr/>
            <p:nvPr/>
          </p:nvSpPr>
          <p:spPr>
            <a:xfrm>
              <a:off x="1847880" y="3937680"/>
              <a:ext cx="141480" cy="125640"/>
            </a:xfrm>
            <a:custGeom>
              <a:avLst/>
              <a:gdLst>
                <a:gd name="textAreaLeft" fmla="*/ 0 w 141480"/>
                <a:gd name="textAreaRight" fmla="*/ 143280 w 141480"/>
                <a:gd name="textAreaTop" fmla="*/ 0 h 125640"/>
                <a:gd name="textAreaBottom" fmla="*/ 127440 h 125640"/>
              </a:gdLst>
              <a:ahLst/>
              <a:rect l="textAreaLeft" t="textAreaTop" r="textAreaRight" b="textAreaBottom"/>
              <a:pathLst>
                <a:path w="4525" h="4022">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76" name="Google Shape;10943;p64"/>
          <p:cNvGrpSpPr/>
          <p:nvPr/>
        </p:nvGrpSpPr>
        <p:grpSpPr>
          <a:xfrm>
            <a:off x="2681280" y="3798360"/>
            <a:ext cx="324000" cy="325440"/>
            <a:chOff x="2681280" y="3798360"/>
            <a:chExt cx="324000" cy="325440"/>
          </a:xfrm>
        </p:grpSpPr>
        <p:sp>
          <p:nvSpPr>
            <p:cNvPr id="10277" name="Google Shape;10944;p64"/>
            <p:cNvSpPr/>
            <p:nvPr/>
          </p:nvSpPr>
          <p:spPr>
            <a:xfrm>
              <a:off x="2713680" y="3831120"/>
              <a:ext cx="56160" cy="55080"/>
            </a:xfrm>
            <a:custGeom>
              <a:avLst/>
              <a:gdLst>
                <a:gd name="textAreaLeft" fmla="*/ 0 w 56160"/>
                <a:gd name="textAreaRight" fmla="*/ 57960 w 56160"/>
                <a:gd name="textAreaTop" fmla="*/ 0 h 55080"/>
                <a:gd name="textAreaBottom" fmla="*/ 56880 h 55080"/>
              </a:gdLst>
              <a:ahLst/>
              <a:rect l="textAreaLeft" t="textAreaTop" r="textAreaRight" b="textAreaBottom"/>
              <a:pathLst>
                <a:path w="1834" h="1795">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0278" name="Google Shape;10945;p64"/>
            <p:cNvSpPr/>
            <p:nvPr/>
          </p:nvSpPr>
          <p:spPr>
            <a:xfrm>
              <a:off x="2683080" y="3880080"/>
              <a:ext cx="73800" cy="26280"/>
            </a:xfrm>
            <a:custGeom>
              <a:avLst/>
              <a:gdLst>
                <a:gd name="textAreaLeft" fmla="*/ 0 w 73800"/>
                <a:gd name="textAreaRight" fmla="*/ 75600 w 73800"/>
                <a:gd name="textAreaTop" fmla="*/ 0 h 26280"/>
                <a:gd name="textAreaBottom" fmla="*/ 28080 h 26280"/>
              </a:gdLst>
              <a:ahLst/>
              <a:rect l="textAreaLeft" t="textAreaTop" r="textAreaRight" b="textAreaBottom"/>
              <a:pathLst>
                <a:path w="2382" h="887">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0279" name="Google Shape;10946;p64"/>
            <p:cNvSpPr/>
            <p:nvPr/>
          </p:nvSpPr>
          <p:spPr>
            <a:xfrm>
              <a:off x="2681280" y="3918960"/>
              <a:ext cx="73440" cy="27360"/>
            </a:xfrm>
            <a:custGeom>
              <a:avLst/>
              <a:gdLst>
                <a:gd name="textAreaLeft" fmla="*/ 0 w 73440"/>
                <a:gd name="textAreaRight" fmla="*/ 75240 w 73440"/>
                <a:gd name="textAreaTop" fmla="*/ 0 h 27360"/>
                <a:gd name="textAreaBottom" fmla="*/ 29160 h 27360"/>
              </a:gdLst>
              <a:ahLst/>
              <a:rect l="textAreaLeft" t="textAreaTop" r="textAreaRight" b="textAreaBottom"/>
              <a:pathLst>
                <a:path w="2370" h="924">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280" name="Google Shape;10947;p64"/>
            <p:cNvSpPr/>
            <p:nvPr/>
          </p:nvSpPr>
          <p:spPr>
            <a:xfrm>
              <a:off x="2763000" y="3800520"/>
              <a:ext cx="27720" cy="72360"/>
            </a:xfrm>
            <a:custGeom>
              <a:avLst/>
              <a:gdLst>
                <a:gd name="textAreaLeft" fmla="*/ 0 w 27720"/>
                <a:gd name="textAreaRight" fmla="*/ 29520 w 27720"/>
                <a:gd name="textAreaTop" fmla="*/ 0 h 72360"/>
                <a:gd name="textAreaBottom" fmla="*/ 74160 h 72360"/>
              </a:gdLst>
              <a:ahLst/>
              <a:rect l="textAreaLeft" t="textAreaTop" r="textAreaRight" b="textAreaBottom"/>
              <a:pathLst>
                <a:path w="930" h="2346">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0281" name="Google Shape;10948;p64"/>
            <p:cNvSpPr/>
            <p:nvPr/>
          </p:nvSpPr>
          <p:spPr>
            <a:xfrm>
              <a:off x="2801160" y="3798360"/>
              <a:ext cx="29160" cy="72000"/>
            </a:xfrm>
            <a:custGeom>
              <a:avLst/>
              <a:gdLst>
                <a:gd name="textAreaLeft" fmla="*/ 0 w 29160"/>
                <a:gd name="textAreaRight" fmla="*/ 30960 w 29160"/>
                <a:gd name="textAreaTop" fmla="*/ 0 h 72000"/>
                <a:gd name="textAreaBottom" fmla="*/ 73800 h 72000"/>
              </a:gdLst>
              <a:ahLst/>
              <a:rect l="textAreaLeft" t="textAreaTop" r="textAreaRight" b="textAreaBottom"/>
              <a:pathLst>
                <a:path w="977" h="2334">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0282" name="Google Shape;10949;p64"/>
            <p:cNvSpPr/>
            <p:nvPr/>
          </p:nvSpPr>
          <p:spPr>
            <a:xfrm>
              <a:off x="2851200" y="3944160"/>
              <a:ext cx="122760" cy="126000"/>
            </a:xfrm>
            <a:custGeom>
              <a:avLst/>
              <a:gdLst>
                <a:gd name="textAreaLeft" fmla="*/ 0 w 122760"/>
                <a:gd name="textAreaRight" fmla="*/ 124560 w 122760"/>
                <a:gd name="textAreaTop" fmla="*/ 0 h 126000"/>
                <a:gd name="textAreaBottom" fmla="*/ 127800 h 126000"/>
              </a:gdLst>
              <a:ahLst/>
              <a:rect l="textAreaLeft" t="textAreaTop" r="textAreaRight" b="textAreaBottom"/>
              <a:pathLst>
                <a:path w="3931" h="403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10283" name="Google Shape;10950;p64"/>
            <p:cNvSpPr/>
            <p:nvPr/>
          </p:nvSpPr>
          <p:spPr>
            <a:xfrm>
              <a:off x="2750400" y="3870000"/>
              <a:ext cx="254880" cy="253800"/>
            </a:xfrm>
            <a:custGeom>
              <a:avLst/>
              <a:gdLst>
                <a:gd name="textAreaLeft" fmla="*/ 0 w 254880"/>
                <a:gd name="textAreaRight" fmla="*/ 256680 w 254880"/>
                <a:gd name="textAreaTop" fmla="*/ 0 h 253800"/>
                <a:gd name="textAreaBottom" fmla="*/ 255600 h 253800"/>
              </a:gdLst>
              <a:ahLst/>
              <a:rect l="textAreaLeft" t="textAreaTop" r="textAreaRight" b="textAreaBottom"/>
              <a:pathLst>
                <a:path w="8097" h="8071">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84" name="Google Shape;10951;p64"/>
          <p:cNvGrpSpPr/>
          <p:nvPr/>
        </p:nvGrpSpPr>
        <p:grpSpPr>
          <a:xfrm>
            <a:off x="6243840" y="4263480"/>
            <a:ext cx="272520" cy="349200"/>
            <a:chOff x="6243840" y="4263480"/>
            <a:chExt cx="272520" cy="349200"/>
          </a:xfrm>
        </p:grpSpPr>
        <p:sp>
          <p:nvSpPr>
            <p:cNvPr id="10285" name="Google Shape;10952;p64"/>
            <p:cNvSpPr/>
            <p:nvPr/>
          </p:nvSpPr>
          <p:spPr>
            <a:xfrm>
              <a:off x="6342480" y="437364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4" h="501">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86" name="Google Shape;10953;p64"/>
            <p:cNvSpPr/>
            <p:nvPr/>
          </p:nvSpPr>
          <p:spPr>
            <a:xfrm>
              <a:off x="6408000" y="437364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87" name="Google Shape;10954;p64"/>
            <p:cNvSpPr/>
            <p:nvPr/>
          </p:nvSpPr>
          <p:spPr>
            <a:xfrm>
              <a:off x="6336720" y="4357080"/>
              <a:ext cx="19440" cy="8280"/>
            </a:xfrm>
            <a:custGeom>
              <a:avLst/>
              <a:gdLst>
                <a:gd name="textAreaLeft" fmla="*/ 0 w 19440"/>
                <a:gd name="textAreaRight" fmla="*/ 21240 w 19440"/>
                <a:gd name="textAreaTop" fmla="*/ 0 h 8280"/>
                <a:gd name="textAreaBottom" fmla="*/ 10080 h 8280"/>
              </a:gdLst>
              <a:ahLst/>
              <a:rect l="textAreaLeft" t="textAreaTop" r="textAreaRight" b="textAreaBottom"/>
              <a:pathLst>
                <a:path w="668" h="322">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88" name="Google Shape;10955;p64"/>
            <p:cNvSpPr/>
            <p:nvPr/>
          </p:nvSpPr>
          <p:spPr>
            <a:xfrm>
              <a:off x="6402600" y="4357080"/>
              <a:ext cx="19440" cy="8280"/>
            </a:xfrm>
            <a:custGeom>
              <a:avLst/>
              <a:gdLst>
                <a:gd name="textAreaLeft" fmla="*/ 0 w 19440"/>
                <a:gd name="textAreaRight" fmla="*/ 21240 w 19440"/>
                <a:gd name="textAreaTop" fmla="*/ 0 h 8280"/>
                <a:gd name="textAreaBottom" fmla="*/ 10080 h 8280"/>
              </a:gdLst>
              <a:ahLst/>
              <a:rect l="textAreaLeft" t="textAreaTop" r="textAreaRight" b="textAreaBottom"/>
              <a:pathLst>
                <a:path w="667" h="322">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89" name="Google Shape;10956;p64"/>
            <p:cNvSpPr/>
            <p:nvPr/>
          </p:nvSpPr>
          <p:spPr>
            <a:xfrm>
              <a:off x="6243840" y="4263480"/>
              <a:ext cx="272520" cy="349200"/>
            </a:xfrm>
            <a:custGeom>
              <a:avLst/>
              <a:gdLst>
                <a:gd name="textAreaLeft" fmla="*/ 0 w 272520"/>
                <a:gd name="textAreaRight" fmla="*/ 274320 w 272520"/>
                <a:gd name="textAreaTop" fmla="*/ 0 h 349200"/>
                <a:gd name="textAreaBottom" fmla="*/ 351000 h 349200"/>
              </a:gdLst>
              <a:ahLst/>
              <a:rect l="textAreaLeft" t="textAreaTop" r="textAreaRight" b="textAreaBottom"/>
              <a:pathLst>
                <a:path w="8657" h="11074">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290" name="Google Shape;10957;p64"/>
            <p:cNvSpPr/>
            <p:nvPr/>
          </p:nvSpPr>
          <p:spPr>
            <a:xfrm>
              <a:off x="6375600" y="4548960"/>
              <a:ext cx="8280" cy="8280"/>
            </a:xfrm>
            <a:custGeom>
              <a:avLst/>
              <a:gdLst>
                <a:gd name="textAreaLeft" fmla="*/ 0 w 8280"/>
                <a:gd name="textAreaRight" fmla="*/ 10080 w 8280"/>
                <a:gd name="textAreaTop" fmla="*/ 0 h 8280"/>
                <a:gd name="textAreaBottom" fmla="*/ 10080 h 8280"/>
              </a:gdLst>
              <a:ahLst/>
              <a:rect l="textAreaLeft" t="textAreaTop" r="textAreaRight" b="textAreaBottom"/>
              <a:pathLst>
                <a:path w="323" h="322">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91" name="Google Shape;10958;p64"/>
            <p:cNvSpPr/>
            <p:nvPr/>
          </p:nvSpPr>
          <p:spPr>
            <a:xfrm>
              <a:off x="6375600" y="4587480"/>
              <a:ext cx="8280" cy="8640"/>
            </a:xfrm>
            <a:custGeom>
              <a:avLst/>
              <a:gdLst>
                <a:gd name="textAreaLeft" fmla="*/ 0 w 8280"/>
                <a:gd name="textAreaRight" fmla="*/ 10080 w 8280"/>
                <a:gd name="textAreaTop" fmla="*/ 0 h 8640"/>
                <a:gd name="textAreaBottom" fmla="*/ 10440 h 8640"/>
              </a:gdLst>
              <a:ahLst/>
              <a:rect l="textAreaLeft" t="textAreaTop" r="textAreaRight" b="textAreaBottom"/>
              <a:pathLst>
                <a:path w="323" h="335">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292" name="Google Shape;10959;p64"/>
            <p:cNvSpPr/>
            <p:nvPr/>
          </p:nvSpPr>
          <p:spPr>
            <a:xfrm>
              <a:off x="6342120" y="4406400"/>
              <a:ext cx="74520" cy="30600"/>
            </a:xfrm>
            <a:custGeom>
              <a:avLst/>
              <a:gdLst>
                <a:gd name="textAreaLeft" fmla="*/ 0 w 74520"/>
                <a:gd name="textAreaRight" fmla="*/ 76320 w 74520"/>
                <a:gd name="textAreaTop" fmla="*/ 0 h 30600"/>
                <a:gd name="textAreaBottom" fmla="*/ 32400 h 30600"/>
              </a:gdLst>
              <a:ahLst/>
              <a:rect l="textAreaLeft" t="textAreaTop" r="textAreaRight" b="textAreaBottom"/>
              <a:pathLst>
                <a:path w="2406" h="1025">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93" name="Google Shape;10960;p64"/>
          <p:cNvGrpSpPr/>
          <p:nvPr/>
        </p:nvGrpSpPr>
        <p:grpSpPr>
          <a:xfrm>
            <a:off x="3560760" y="3763440"/>
            <a:ext cx="350640" cy="361440"/>
            <a:chOff x="3560760" y="3763440"/>
            <a:chExt cx="350640" cy="361440"/>
          </a:xfrm>
        </p:grpSpPr>
        <p:sp>
          <p:nvSpPr>
            <p:cNvPr id="10294" name="Google Shape;10961;p64"/>
            <p:cNvSpPr/>
            <p:nvPr/>
          </p:nvSpPr>
          <p:spPr>
            <a:xfrm>
              <a:off x="3665880" y="3763440"/>
              <a:ext cx="141480" cy="171720"/>
            </a:xfrm>
            <a:custGeom>
              <a:avLst/>
              <a:gdLst>
                <a:gd name="textAreaLeft" fmla="*/ 0 w 141480"/>
                <a:gd name="textAreaRight" fmla="*/ 143280 w 141480"/>
                <a:gd name="textAreaTop" fmla="*/ 0 h 171720"/>
                <a:gd name="textAreaBottom" fmla="*/ 173520 h 171720"/>
              </a:gdLst>
              <a:ahLst/>
              <a:rect l="textAreaLeft" t="textAreaTop" r="textAreaRight" b="textAreaBottom"/>
              <a:pathLst>
                <a:path w="4525" h="5478">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0295" name="Google Shape;10962;p64"/>
            <p:cNvSpPr/>
            <p:nvPr/>
          </p:nvSpPr>
          <p:spPr>
            <a:xfrm>
              <a:off x="3696840" y="3794040"/>
              <a:ext cx="81000" cy="77040"/>
            </a:xfrm>
            <a:custGeom>
              <a:avLst/>
              <a:gdLst>
                <a:gd name="textAreaLeft" fmla="*/ 0 w 81000"/>
                <a:gd name="textAreaRight" fmla="*/ 82800 w 81000"/>
                <a:gd name="textAreaTop" fmla="*/ 0 h 77040"/>
                <a:gd name="textAreaBottom" fmla="*/ 78840 h 77040"/>
              </a:gdLst>
              <a:ahLst/>
              <a:rect l="textAreaLeft" t="textAreaTop" r="textAreaRight" b="textAreaBottom"/>
              <a:pathLst>
                <a:path w="2609" h="2483">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w="0">
              <a:noFill/>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10296" name="Google Shape;10963;p64"/>
            <p:cNvSpPr/>
            <p:nvPr/>
          </p:nvSpPr>
          <p:spPr>
            <a:xfrm>
              <a:off x="3560760" y="3916440"/>
              <a:ext cx="350640" cy="208440"/>
            </a:xfrm>
            <a:custGeom>
              <a:avLst/>
              <a:gdLst>
                <a:gd name="textAreaLeft" fmla="*/ 0 w 350640"/>
                <a:gd name="textAreaRight" fmla="*/ 352440 w 350640"/>
                <a:gd name="textAreaTop" fmla="*/ 0 h 208440"/>
                <a:gd name="textAreaBottom" fmla="*/ 210240 h 208440"/>
              </a:gdLst>
              <a:ahLst/>
              <a:rect l="textAreaLeft" t="textAreaTop" r="textAreaRight" b="textAreaBottom"/>
              <a:pathLst>
                <a:path w="11122" h="664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297" name="Google Shape;10964;p64"/>
          <p:cNvGrpSpPr/>
          <p:nvPr/>
        </p:nvGrpSpPr>
        <p:grpSpPr>
          <a:xfrm>
            <a:off x="5790600" y="4261320"/>
            <a:ext cx="277560" cy="354240"/>
            <a:chOff x="5790600" y="4261320"/>
            <a:chExt cx="277560" cy="354240"/>
          </a:xfrm>
        </p:grpSpPr>
        <p:sp>
          <p:nvSpPr>
            <p:cNvPr id="10298" name="Google Shape;10965;p64"/>
            <p:cNvSpPr/>
            <p:nvPr/>
          </p:nvSpPr>
          <p:spPr>
            <a:xfrm>
              <a:off x="5892120" y="440028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4" h="501">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299" name="Google Shape;10966;p64"/>
            <p:cNvSpPr/>
            <p:nvPr/>
          </p:nvSpPr>
          <p:spPr>
            <a:xfrm>
              <a:off x="5959080" y="440028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0" name="Google Shape;10967;p64"/>
            <p:cNvSpPr/>
            <p:nvPr/>
          </p:nvSpPr>
          <p:spPr>
            <a:xfrm>
              <a:off x="5907960" y="4450680"/>
              <a:ext cx="43920" cy="14400"/>
            </a:xfrm>
            <a:custGeom>
              <a:avLst/>
              <a:gdLst>
                <a:gd name="textAreaLeft" fmla="*/ 0 w 43920"/>
                <a:gd name="textAreaRight" fmla="*/ 45720 w 43920"/>
                <a:gd name="textAreaTop" fmla="*/ 0 h 14400"/>
                <a:gd name="textAreaBottom" fmla="*/ 16200 h 14400"/>
              </a:gdLst>
              <a:ahLst/>
              <a:rect l="textAreaLeft" t="textAreaTop" r="textAreaRight" b="textAreaBottom"/>
              <a:pathLst>
                <a:path w="1441" h="51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1" name="Google Shape;10968;p64"/>
            <p:cNvSpPr/>
            <p:nvPr/>
          </p:nvSpPr>
          <p:spPr>
            <a:xfrm>
              <a:off x="5790600" y="4261320"/>
              <a:ext cx="277560" cy="354240"/>
            </a:xfrm>
            <a:custGeom>
              <a:avLst/>
              <a:gdLst>
                <a:gd name="textAreaLeft" fmla="*/ 0 w 277560"/>
                <a:gd name="textAreaRight" fmla="*/ 279360 w 277560"/>
                <a:gd name="textAreaTop" fmla="*/ 0 h 354240"/>
                <a:gd name="textAreaBottom" fmla="*/ 356040 h 354240"/>
              </a:gdLst>
              <a:ahLst/>
              <a:rect l="textAreaLeft" t="textAreaTop" r="textAreaRight" b="textAreaBottom"/>
              <a:pathLst>
                <a:path w="8823" h="1124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02" name="Google Shape;10969;p64"/>
            <p:cNvSpPr/>
            <p:nvPr/>
          </p:nvSpPr>
          <p:spPr>
            <a:xfrm>
              <a:off x="5875920" y="4562280"/>
              <a:ext cx="8280" cy="53280"/>
            </a:xfrm>
            <a:custGeom>
              <a:avLst/>
              <a:gdLst>
                <a:gd name="textAreaLeft" fmla="*/ 0 w 8280"/>
                <a:gd name="textAreaRight" fmla="*/ 10080 w 8280"/>
                <a:gd name="textAreaTop" fmla="*/ 0 h 53280"/>
                <a:gd name="textAreaBottom" fmla="*/ 55080 h 53280"/>
              </a:gdLst>
              <a:ahLst/>
              <a:rect l="textAreaLeft" t="textAreaTop" r="textAreaRight" b="textAreaBottom"/>
              <a:pathLst>
                <a:path w="322" h="1739">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303" name="Google Shape;10970;p64"/>
            <p:cNvSpPr/>
            <p:nvPr/>
          </p:nvSpPr>
          <p:spPr>
            <a:xfrm>
              <a:off x="5925600" y="4568040"/>
              <a:ext cx="8640" cy="8280"/>
            </a:xfrm>
            <a:custGeom>
              <a:avLst/>
              <a:gdLst>
                <a:gd name="textAreaLeft" fmla="*/ 0 w 8640"/>
                <a:gd name="textAreaRight" fmla="*/ 10440 w 8640"/>
                <a:gd name="textAreaTop" fmla="*/ 0 h 8280"/>
                <a:gd name="textAreaBottom" fmla="*/ 10080 h 8280"/>
              </a:gdLst>
              <a:ahLst/>
              <a:rect l="textAreaLeft" t="textAreaTop" r="textAreaRight" b="textAreaBottom"/>
              <a:pathLst>
                <a:path w="335" h="323">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04" name="Google Shape;10971;p64"/>
            <p:cNvSpPr/>
            <p:nvPr/>
          </p:nvSpPr>
          <p:spPr>
            <a:xfrm>
              <a:off x="5925600" y="4600800"/>
              <a:ext cx="8640" cy="8640"/>
            </a:xfrm>
            <a:custGeom>
              <a:avLst/>
              <a:gdLst>
                <a:gd name="textAreaLeft" fmla="*/ 0 w 8640"/>
                <a:gd name="textAreaRight" fmla="*/ 10440 w 8640"/>
                <a:gd name="textAreaTop" fmla="*/ 0 h 8640"/>
                <a:gd name="textAreaBottom" fmla="*/ 10440 h 8640"/>
              </a:gdLst>
              <a:ahLst/>
              <a:rect l="textAreaLeft" t="textAreaTop" r="textAreaRight" b="textAreaBottom"/>
              <a:pathLst>
                <a:path w="335" h="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05" name="Google Shape;10972;p64"/>
          <p:cNvGrpSpPr/>
          <p:nvPr/>
        </p:nvGrpSpPr>
        <p:grpSpPr>
          <a:xfrm>
            <a:off x="5341320" y="4261320"/>
            <a:ext cx="276840" cy="354600"/>
            <a:chOff x="5341320" y="4261320"/>
            <a:chExt cx="276840" cy="354600"/>
          </a:xfrm>
        </p:grpSpPr>
        <p:sp>
          <p:nvSpPr>
            <p:cNvPr id="10306" name="Google Shape;10973;p64"/>
            <p:cNvSpPr/>
            <p:nvPr/>
          </p:nvSpPr>
          <p:spPr>
            <a:xfrm>
              <a:off x="5442840" y="438336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5" h="501">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7" name="Google Shape;10974;p64"/>
            <p:cNvSpPr/>
            <p:nvPr/>
          </p:nvSpPr>
          <p:spPr>
            <a:xfrm>
              <a:off x="5509080" y="438336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4" h="501">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8" name="Google Shape;10975;p64"/>
            <p:cNvSpPr/>
            <p:nvPr/>
          </p:nvSpPr>
          <p:spPr>
            <a:xfrm>
              <a:off x="5458320" y="4422240"/>
              <a:ext cx="43560" cy="14400"/>
            </a:xfrm>
            <a:custGeom>
              <a:avLst/>
              <a:gdLst>
                <a:gd name="textAreaLeft" fmla="*/ 0 w 43560"/>
                <a:gd name="textAreaRight" fmla="*/ 45360 w 43560"/>
                <a:gd name="textAreaTop" fmla="*/ 0 h 14400"/>
                <a:gd name="textAreaBottom" fmla="*/ 16200 h 14400"/>
              </a:gdLst>
              <a:ahLst/>
              <a:rect l="textAreaLeft" t="textAreaTop" r="textAreaRight" b="textAreaBottom"/>
              <a:pathLst>
                <a:path w="1430" h="51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09" name="Google Shape;10976;p64"/>
            <p:cNvSpPr/>
            <p:nvPr/>
          </p:nvSpPr>
          <p:spPr>
            <a:xfrm>
              <a:off x="5437080" y="4572720"/>
              <a:ext cx="8640" cy="42480"/>
            </a:xfrm>
            <a:custGeom>
              <a:avLst/>
              <a:gdLst>
                <a:gd name="textAreaLeft" fmla="*/ 0 w 8640"/>
                <a:gd name="textAreaRight" fmla="*/ 10440 w 8640"/>
                <a:gd name="textAreaTop" fmla="*/ 0 h 42480"/>
                <a:gd name="textAreaBottom" fmla="*/ 44280 h 42480"/>
              </a:gdLst>
              <a:ahLst/>
              <a:rect l="textAreaLeft" t="textAreaTop" r="textAreaRight" b="textAreaBottom"/>
              <a:pathLst>
                <a:path w="334" h="139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310" name="Google Shape;10977;p64"/>
            <p:cNvSpPr/>
            <p:nvPr/>
          </p:nvSpPr>
          <p:spPr>
            <a:xfrm>
              <a:off x="5341320" y="4261320"/>
              <a:ext cx="276840" cy="354600"/>
            </a:xfrm>
            <a:custGeom>
              <a:avLst/>
              <a:gdLst>
                <a:gd name="textAreaLeft" fmla="*/ 0 w 276840"/>
                <a:gd name="textAreaRight" fmla="*/ 278640 w 276840"/>
                <a:gd name="textAreaTop" fmla="*/ 0 h 354600"/>
                <a:gd name="textAreaBottom" fmla="*/ 356400 h 354600"/>
              </a:gdLst>
              <a:ahLst/>
              <a:rect l="textAreaLeft" t="textAreaTop" r="textAreaRight" b="textAreaBottom"/>
              <a:pathLst>
                <a:path w="8799" h="11252">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11" name="Google Shape;10978;p64"/>
            <p:cNvSpPr/>
            <p:nvPr/>
          </p:nvSpPr>
          <p:spPr>
            <a:xfrm>
              <a:off x="5436720" y="436680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79" h="335">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12" name="Google Shape;10979;p64"/>
            <p:cNvSpPr/>
            <p:nvPr/>
          </p:nvSpPr>
          <p:spPr>
            <a:xfrm>
              <a:off x="5503680" y="436680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2" h="335">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0313" name="Google Shape;10980;p64"/>
          <p:cNvSpPr/>
          <p:nvPr/>
        </p:nvSpPr>
        <p:spPr>
          <a:xfrm>
            <a:off x="1322280" y="3836520"/>
            <a:ext cx="366120" cy="258120"/>
          </a:xfrm>
          <a:custGeom>
            <a:avLst/>
            <a:gdLst>
              <a:gd name="textAreaLeft" fmla="*/ 0 w 366120"/>
              <a:gd name="textAreaRight" fmla="*/ 367920 w 366120"/>
              <a:gd name="textAreaTop" fmla="*/ 0 h 258120"/>
              <a:gd name="textAreaBottom" fmla="*/ 259920 h 258120"/>
            </a:gdLst>
            <a:ahLst/>
            <a:rect l="textAreaLeft" t="textAreaTop" r="textAreaRight" b="textAreaBottom"/>
            <a:pathLst>
              <a:path w="11610" h="8203">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314" name="Google Shape;10981;p64"/>
          <p:cNvGrpSpPr/>
          <p:nvPr/>
        </p:nvGrpSpPr>
        <p:grpSpPr>
          <a:xfrm>
            <a:off x="3103560" y="3765960"/>
            <a:ext cx="358560" cy="360720"/>
            <a:chOff x="3103560" y="3765960"/>
            <a:chExt cx="358560" cy="360720"/>
          </a:xfrm>
        </p:grpSpPr>
        <p:sp>
          <p:nvSpPr>
            <p:cNvPr id="10315" name="Google Shape;10982;p64"/>
            <p:cNvSpPr/>
            <p:nvPr/>
          </p:nvSpPr>
          <p:spPr>
            <a:xfrm>
              <a:off x="3319560" y="3765960"/>
              <a:ext cx="142560" cy="150840"/>
            </a:xfrm>
            <a:custGeom>
              <a:avLst/>
              <a:gdLst>
                <a:gd name="textAreaLeft" fmla="*/ 0 w 142560"/>
                <a:gd name="textAreaRight" fmla="*/ 144360 w 142560"/>
                <a:gd name="textAreaTop" fmla="*/ 0 h 150840"/>
                <a:gd name="textAreaBottom" fmla="*/ 152640 h 150840"/>
              </a:gdLst>
              <a:ahLst/>
              <a:rect l="textAreaLeft" t="textAreaTop" r="textAreaRight" b="textAreaBottom"/>
              <a:pathLst>
                <a:path w="4561" h="482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w="0">
              <a:noFill/>
            </a:ln>
          </p:spPr>
          <p:style>
            <a:lnRef idx="0"/>
            <a:fillRef idx="0"/>
            <a:effectRef idx="0"/>
            <a:fontRef idx="minor"/>
          </p:style>
          <p:txBody>
            <a:bodyPr lIns="90000" rIns="90000" tIns="76320" bIns="76320" anchor="ctr">
              <a:noAutofit/>
            </a:bodyPr>
            <a:p>
              <a:pPr>
                <a:lnSpc>
                  <a:spcPct val="100000"/>
                </a:lnSpc>
                <a:tabLst>
                  <a:tab algn="l" pos="0"/>
                </a:tabLst>
              </a:pPr>
              <a:endParaRPr b="0" lang="en-US" sz="1400" spc="-1" strike="noStrike">
                <a:solidFill>
                  <a:srgbClr val="ffffff"/>
                </a:solidFill>
                <a:latin typeface="Arial"/>
              </a:endParaRPr>
            </a:p>
          </p:txBody>
        </p:sp>
        <p:sp>
          <p:nvSpPr>
            <p:cNvPr id="10316" name="Google Shape;10983;p64"/>
            <p:cNvSpPr/>
            <p:nvPr/>
          </p:nvSpPr>
          <p:spPr>
            <a:xfrm>
              <a:off x="3103560" y="3866040"/>
              <a:ext cx="331920" cy="260640"/>
            </a:xfrm>
            <a:custGeom>
              <a:avLst/>
              <a:gdLst>
                <a:gd name="textAreaLeft" fmla="*/ 0 w 331920"/>
                <a:gd name="textAreaRight" fmla="*/ 333720 w 331920"/>
                <a:gd name="textAreaTop" fmla="*/ 0 h 260640"/>
                <a:gd name="textAreaBottom" fmla="*/ 262440 h 260640"/>
              </a:gdLst>
              <a:ahLst/>
              <a:rect l="textAreaLeft" t="textAreaTop" r="textAreaRight" b="textAreaBottom"/>
              <a:pathLst>
                <a:path w="10538" h="8289">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17" name="Google Shape;10984;p64"/>
            <p:cNvSpPr/>
            <p:nvPr/>
          </p:nvSpPr>
          <p:spPr>
            <a:xfrm>
              <a:off x="3357720" y="3801960"/>
              <a:ext cx="73080" cy="69480"/>
            </a:xfrm>
            <a:custGeom>
              <a:avLst/>
              <a:gdLst>
                <a:gd name="textAreaLeft" fmla="*/ 0 w 73080"/>
                <a:gd name="textAreaRight" fmla="*/ 74880 w 73080"/>
                <a:gd name="textAreaTop" fmla="*/ 0 h 69480"/>
                <a:gd name="textAreaBottom" fmla="*/ 71280 h 69480"/>
              </a:gdLst>
              <a:ahLst/>
              <a:rect l="textAreaLeft" t="textAreaTop" r="textAreaRight" b="textAreaBottom"/>
              <a:pathLst>
                <a:path w="2358" h="2255">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18" name="Google Shape;10985;p64"/>
          <p:cNvGrpSpPr/>
          <p:nvPr/>
        </p:nvGrpSpPr>
        <p:grpSpPr>
          <a:xfrm>
            <a:off x="889200" y="3801240"/>
            <a:ext cx="349920" cy="338040"/>
            <a:chOff x="889200" y="3801240"/>
            <a:chExt cx="349920" cy="338040"/>
          </a:xfrm>
        </p:grpSpPr>
        <p:sp>
          <p:nvSpPr>
            <p:cNvPr id="10319" name="Google Shape;10986;p64"/>
            <p:cNvSpPr/>
            <p:nvPr/>
          </p:nvSpPr>
          <p:spPr>
            <a:xfrm>
              <a:off x="1014840" y="4068360"/>
              <a:ext cx="34200" cy="8280"/>
            </a:xfrm>
            <a:custGeom>
              <a:avLst/>
              <a:gdLst>
                <a:gd name="textAreaLeft" fmla="*/ 0 w 34200"/>
                <a:gd name="textAreaRight" fmla="*/ 36000 w 34200"/>
                <a:gd name="textAreaTop" fmla="*/ 0 h 8280"/>
                <a:gd name="textAreaBottom" fmla="*/ 10080 h 8280"/>
              </a:gdLst>
              <a:ahLst/>
              <a:rect l="textAreaLeft" t="textAreaTop" r="textAreaRight" b="textAreaBottom"/>
              <a:pathLst>
                <a:path w="1132" h="323">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20" name="Google Shape;10987;p64"/>
            <p:cNvSpPr/>
            <p:nvPr/>
          </p:nvSpPr>
          <p:spPr>
            <a:xfrm>
              <a:off x="889200" y="3801240"/>
              <a:ext cx="349920" cy="338040"/>
            </a:xfrm>
            <a:custGeom>
              <a:avLst/>
              <a:gdLst>
                <a:gd name="textAreaLeft" fmla="*/ 0 w 349920"/>
                <a:gd name="textAreaRight" fmla="*/ 351720 w 349920"/>
                <a:gd name="textAreaTop" fmla="*/ 0 h 338040"/>
                <a:gd name="textAreaBottom" fmla="*/ 339840 h 338040"/>
              </a:gdLst>
              <a:ahLst/>
              <a:rect l="textAreaLeft" t="textAreaTop" r="textAreaRight" b="textAreaBottom"/>
              <a:pathLst>
                <a:path w="11098" h="10723">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21" name="Google Shape;10988;p64"/>
            <p:cNvSpPr/>
            <p:nvPr/>
          </p:nvSpPr>
          <p:spPr>
            <a:xfrm>
              <a:off x="1148760" y="3851640"/>
              <a:ext cx="25560" cy="50040"/>
            </a:xfrm>
            <a:custGeom>
              <a:avLst/>
              <a:gdLst>
                <a:gd name="textAreaLeft" fmla="*/ 0 w 25560"/>
                <a:gd name="textAreaRight" fmla="*/ 27360 w 25560"/>
                <a:gd name="textAreaTop" fmla="*/ 0 h 50040"/>
                <a:gd name="textAreaBottom" fmla="*/ 51840 h 50040"/>
              </a:gdLst>
              <a:ahLst/>
              <a:rect l="textAreaLeft" t="textAreaTop" r="textAreaRight" b="textAreaBottom"/>
              <a:pathLst>
                <a:path w="858" h="1633">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0322" name="Google Shape;10989;p64"/>
            <p:cNvSpPr/>
            <p:nvPr/>
          </p:nvSpPr>
          <p:spPr>
            <a:xfrm>
              <a:off x="1152360" y="3836160"/>
              <a:ext cx="13320" cy="13320"/>
            </a:xfrm>
            <a:custGeom>
              <a:avLst/>
              <a:gdLst>
                <a:gd name="textAreaLeft" fmla="*/ 0 w 13320"/>
                <a:gd name="textAreaRight" fmla="*/ 15120 w 13320"/>
                <a:gd name="textAreaTop" fmla="*/ 0 h 13320"/>
                <a:gd name="textAreaBottom" fmla="*/ 15120 h 13320"/>
              </a:gdLst>
              <a:ahLst/>
              <a:rect l="textAreaLeft" t="textAreaTop" r="textAreaRight" b="textAreaBottom"/>
              <a:pathLst>
                <a:path w="477" h="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323" name="Google Shape;10990;p64"/>
            <p:cNvSpPr/>
            <p:nvPr/>
          </p:nvSpPr>
          <p:spPr>
            <a:xfrm>
              <a:off x="1022400" y="3867480"/>
              <a:ext cx="18000" cy="28080"/>
            </a:xfrm>
            <a:custGeom>
              <a:avLst/>
              <a:gdLst>
                <a:gd name="textAreaLeft" fmla="*/ 0 w 18000"/>
                <a:gd name="textAreaRight" fmla="*/ 19800 w 18000"/>
                <a:gd name="textAreaTop" fmla="*/ 0 h 28080"/>
                <a:gd name="textAreaBottom" fmla="*/ 29880 h 28080"/>
              </a:gdLst>
              <a:ahLst/>
              <a:rect l="textAreaLeft" t="textAreaTop" r="textAreaRight" b="textAreaBottom"/>
              <a:pathLst>
                <a:path w="620" h="942">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24" name="Google Shape;10991;p64"/>
          <p:cNvGrpSpPr/>
          <p:nvPr/>
        </p:nvGrpSpPr>
        <p:grpSpPr>
          <a:xfrm>
            <a:off x="4896720" y="4260960"/>
            <a:ext cx="276840" cy="353520"/>
            <a:chOff x="4896720" y="4260960"/>
            <a:chExt cx="276840" cy="353520"/>
          </a:xfrm>
        </p:grpSpPr>
        <p:sp>
          <p:nvSpPr>
            <p:cNvPr id="10325" name="Google Shape;10992;p64"/>
            <p:cNvSpPr/>
            <p:nvPr/>
          </p:nvSpPr>
          <p:spPr>
            <a:xfrm>
              <a:off x="4997880" y="437832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26" name="Google Shape;10993;p64"/>
            <p:cNvSpPr/>
            <p:nvPr/>
          </p:nvSpPr>
          <p:spPr>
            <a:xfrm>
              <a:off x="5064840" y="437832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3" h="51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27" name="Google Shape;10994;p64"/>
            <p:cNvSpPr/>
            <p:nvPr/>
          </p:nvSpPr>
          <p:spPr>
            <a:xfrm>
              <a:off x="5013000" y="4417560"/>
              <a:ext cx="44280" cy="14040"/>
            </a:xfrm>
            <a:custGeom>
              <a:avLst/>
              <a:gdLst>
                <a:gd name="textAreaLeft" fmla="*/ 0 w 44280"/>
                <a:gd name="textAreaRight" fmla="*/ 46080 w 44280"/>
                <a:gd name="textAreaTop" fmla="*/ 0 h 14040"/>
                <a:gd name="textAreaBottom" fmla="*/ 15840 h 14040"/>
              </a:gdLst>
              <a:ahLst/>
              <a:rect l="textAreaLeft" t="textAreaTop" r="textAreaRight" b="textAreaBottom"/>
              <a:pathLst>
                <a:path w="1454" h="498">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28" name="Google Shape;10995;p64"/>
            <p:cNvSpPr/>
            <p:nvPr/>
          </p:nvSpPr>
          <p:spPr>
            <a:xfrm>
              <a:off x="4896720" y="4260960"/>
              <a:ext cx="276840" cy="353520"/>
            </a:xfrm>
            <a:custGeom>
              <a:avLst/>
              <a:gdLst>
                <a:gd name="textAreaLeft" fmla="*/ 0 w 276840"/>
                <a:gd name="textAreaRight" fmla="*/ 278640 w 276840"/>
                <a:gd name="textAreaTop" fmla="*/ 0 h 353520"/>
                <a:gd name="textAreaBottom" fmla="*/ 355320 h 353520"/>
              </a:gdLst>
              <a:ahLst/>
              <a:rect l="textAreaLeft" t="textAreaTop" r="textAreaRight" b="textAreaBottom"/>
              <a:pathLst>
                <a:path w="8800" h="11216">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29" name="Google Shape;10996;p64"/>
            <p:cNvSpPr/>
            <p:nvPr/>
          </p:nvSpPr>
          <p:spPr>
            <a:xfrm>
              <a:off x="4992120" y="436104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2" h="334">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30" name="Google Shape;10997;p64"/>
            <p:cNvSpPr/>
            <p:nvPr/>
          </p:nvSpPr>
          <p:spPr>
            <a:xfrm>
              <a:off x="5059080" y="436104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79" h="334">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31" name="Google Shape;10998;p64"/>
          <p:cNvGrpSpPr/>
          <p:nvPr/>
        </p:nvGrpSpPr>
        <p:grpSpPr>
          <a:xfrm>
            <a:off x="7598520" y="4266000"/>
            <a:ext cx="258480" cy="344160"/>
            <a:chOff x="7598520" y="4266000"/>
            <a:chExt cx="258480" cy="344160"/>
          </a:xfrm>
        </p:grpSpPr>
        <p:sp>
          <p:nvSpPr>
            <p:cNvPr id="10332" name="Google Shape;10999;p64"/>
            <p:cNvSpPr/>
            <p:nvPr/>
          </p:nvSpPr>
          <p:spPr>
            <a:xfrm>
              <a:off x="7598520" y="4266000"/>
              <a:ext cx="258480" cy="344160"/>
            </a:xfrm>
            <a:custGeom>
              <a:avLst/>
              <a:gdLst>
                <a:gd name="textAreaLeft" fmla="*/ 0 w 258480"/>
                <a:gd name="textAreaRight" fmla="*/ 260280 w 258480"/>
                <a:gd name="textAreaTop" fmla="*/ 0 h 344160"/>
                <a:gd name="textAreaBottom" fmla="*/ 345960 h 344160"/>
              </a:gdLst>
              <a:ahLst/>
              <a:rect l="textAreaLeft" t="textAreaTop" r="textAreaRight" b="textAreaBottom"/>
              <a:pathLst>
                <a:path w="8216" h="10919">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33" name="Google Shape;11000;p64"/>
            <p:cNvSpPr/>
            <p:nvPr/>
          </p:nvSpPr>
          <p:spPr>
            <a:xfrm>
              <a:off x="7686360" y="436860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7" h="334">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34" name="Google Shape;11001;p64"/>
            <p:cNvSpPr/>
            <p:nvPr/>
          </p:nvSpPr>
          <p:spPr>
            <a:xfrm>
              <a:off x="7751160" y="436860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7" h="334">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35" name="Google Shape;11002;p64"/>
            <p:cNvSpPr/>
            <p:nvPr/>
          </p:nvSpPr>
          <p:spPr>
            <a:xfrm>
              <a:off x="7794360" y="4558320"/>
              <a:ext cx="36000" cy="36000"/>
            </a:xfrm>
            <a:custGeom>
              <a:avLst/>
              <a:gdLst>
                <a:gd name="textAreaLeft" fmla="*/ 0 w 36000"/>
                <a:gd name="textAreaRight" fmla="*/ 37800 w 36000"/>
                <a:gd name="textAreaTop" fmla="*/ 0 h 36000"/>
                <a:gd name="textAreaBottom" fmla="*/ 37800 h 36000"/>
              </a:gdLst>
              <a:ahLst/>
              <a:rect l="textAreaLeft" t="textAreaTop" r="textAreaRight" b="textAreaBottom"/>
              <a:pathLst>
                <a:path w="1191" h="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336" name="Google Shape;11003;p64"/>
            <p:cNvSpPr/>
            <p:nvPr/>
          </p:nvSpPr>
          <p:spPr>
            <a:xfrm>
              <a:off x="7691040" y="4385520"/>
              <a:ext cx="8640" cy="13680"/>
            </a:xfrm>
            <a:custGeom>
              <a:avLst/>
              <a:gdLst>
                <a:gd name="textAreaLeft" fmla="*/ 0 w 8640"/>
                <a:gd name="textAreaRight" fmla="*/ 10440 w 8640"/>
                <a:gd name="textAreaTop" fmla="*/ 0 h 13680"/>
                <a:gd name="textAreaBottom" fmla="*/ 15480 h 13680"/>
              </a:gdLst>
              <a:ahLst/>
              <a:rect l="textAreaLeft" t="textAreaTop" r="textAreaRight" b="textAreaBottom"/>
              <a:pathLst>
                <a:path w="335" h="489">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337" name="Google Shape;11004;p64"/>
            <p:cNvSpPr/>
            <p:nvPr/>
          </p:nvSpPr>
          <p:spPr>
            <a:xfrm>
              <a:off x="7756560" y="4385520"/>
              <a:ext cx="8280" cy="13680"/>
            </a:xfrm>
            <a:custGeom>
              <a:avLst/>
              <a:gdLst>
                <a:gd name="textAreaLeft" fmla="*/ 0 w 8280"/>
                <a:gd name="textAreaRight" fmla="*/ 10080 w 8280"/>
                <a:gd name="textAreaTop" fmla="*/ 0 h 13680"/>
                <a:gd name="textAreaBottom" fmla="*/ 15480 h 13680"/>
              </a:gdLst>
              <a:ahLst/>
              <a:rect l="textAreaLeft" t="textAreaTop" r="textAreaRight" b="textAreaBottom"/>
              <a:pathLst>
                <a:path w="323" h="489">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338" name="Google Shape;11005;p64"/>
            <p:cNvSpPr/>
            <p:nvPr/>
          </p:nvSpPr>
          <p:spPr>
            <a:xfrm>
              <a:off x="7700040" y="4415040"/>
              <a:ext cx="57240" cy="30240"/>
            </a:xfrm>
            <a:custGeom>
              <a:avLst/>
              <a:gdLst>
                <a:gd name="textAreaLeft" fmla="*/ 0 w 57240"/>
                <a:gd name="textAreaRight" fmla="*/ 59040 w 57240"/>
                <a:gd name="textAreaTop" fmla="*/ 0 h 30240"/>
                <a:gd name="textAreaBottom" fmla="*/ 32040 h 30240"/>
              </a:gdLst>
              <a:ahLst/>
              <a:rect l="textAreaLeft" t="textAreaTop" r="textAreaRight" b="textAreaBottom"/>
              <a:pathLst>
                <a:path w="1859" h="1013">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39" name="Google Shape;11006;p64"/>
          <p:cNvGrpSpPr/>
          <p:nvPr/>
        </p:nvGrpSpPr>
        <p:grpSpPr>
          <a:xfrm>
            <a:off x="1767240" y="3360240"/>
            <a:ext cx="284400" cy="346320"/>
            <a:chOff x="1767240" y="3360240"/>
            <a:chExt cx="284400" cy="346320"/>
          </a:xfrm>
        </p:grpSpPr>
        <p:sp>
          <p:nvSpPr>
            <p:cNvPr id="10340" name="Google Shape;11007;p64"/>
            <p:cNvSpPr/>
            <p:nvPr/>
          </p:nvSpPr>
          <p:spPr>
            <a:xfrm>
              <a:off x="1767240" y="3404160"/>
              <a:ext cx="226440" cy="302400"/>
            </a:xfrm>
            <a:custGeom>
              <a:avLst/>
              <a:gdLst>
                <a:gd name="textAreaLeft" fmla="*/ 0 w 226440"/>
                <a:gd name="textAreaRight" fmla="*/ 228240 w 226440"/>
                <a:gd name="textAreaTop" fmla="*/ 0 h 302400"/>
                <a:gd name="textAreaBottom" fmla="*/ 304200 h 302400"/>
              </a:gdLst>
              <a:ahLst/>
              <a:rect l="textAreaLeft" t="textAreaTop" r="textAreaRight" b="textAreaBottom"/>
              <a:pathLst>
                <a:path w="7204" h="9597">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41" name="Google Shape;11008;p64"/>
            <p:cNvSpPr/>
            <p:nvPr/>
          </p:nvSpPr>
          <p:spPr>
            <a:xfrm>
              <a:off x="1799640" y="3360240"/>
              <a:ext cx="252000" cy="275040"/>
            </a:xfrm>
            <a:custGeom>
              <a:avLst/>
              <a:gdLst>
                <a:gd name="textAreaLeft" fmla="*/ 0 w 252000"/>
                <a:gd name="textAreaRight" fmla="*/ 253800 w 252000"/>
                <a:gd name="textAreaTop" fmla="*/ 0 h 275040"/>
                <a:gd name="textAreaBottom" fmla="*/ 276840 h 275040"/>
              </a:gdLst>
              <a:ahLst/>
              <a:rect l="textAreaLeft" t="textAreaTop" r="textAreaRight" b="textAreaBottom"/>
              <a:pathLst>
                <a:path w="8014" h="874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42" name="Google Shape;11009;p64"/>
            <p:cNvSpPr/>
            <p:nvPr/>
          </p:nvSpPr>
          <p:spPr>
            <a:xfrm>
              <a:off x="1947960" y="3388680"/>
              <a:ext cx="77040" cy="73440"/>
            </a:xfrm>
            <a:custGeom>
              <a:avLst/>
              <a:gdLst>
                <a:gd name="textAreaLeft" fmla="*/ 0 w 77040"/>
                <a:gd name="textAreaRight" fmla="*/ 78840 w 77040"/>
                <a:gd name="textAreaTop" fmla="*/ 0 h 73440"/>
                <a:gd name="textAreaBottom" fmla="*/ 75240 h 73440"/>
              </a:gdLst>
              <a:ahLst/>
              <a:rect l="textAreaLeft" t="textAreaTop" r="textAreaRight" b="textAreaBottom"/>
              <a:pathLst>
                <a:path w="2489" h="237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0343" name="Google Shape;11010;p64"/>
            <p:cNvSpPr/>
            <p:nvPr/>
          </p:nvSpPr>
          <p:spPr>
            <a:xfrm>
              <a:off x="1800360" y="3513600"/>
              <a:ext cx="160920" cy="8280"/>
            </a:xfrm>
            <a:custGeom>
              <a:avLst/>
              <a:gdLst>
                <a:gd name="textAreaLeft" fmla="*/ 0 w 160920"/>
                <a:gd name="textAreaRight" fmla="*/ 162720 w 160920"/>
                <a:gd name="textAreaTop" fmla="*/ 0 h 8280"/>
                <a:gd name="textAreaBottom" fmla="*/ 10080 h 8280"/>
              </a:gdLst>
              <a:ahLst/>
              <a:rect l="textAreaLeft" t="textAreaTop" r="textAreaRight" b="textAreaBottom"/>
              <a:pathLst>
                <a:path w="5132" h="323">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44" name="Google Shape;11011;p64"/>
            <p:cNvSpPr/>
            <p:nvPr/>
          </p:nvSpPr>
          <p:spPr>
            <a:xfrm>
              <a:off x="1800360" y="3536280"/>
              <a:ext cx="160920" cy="8280"/>
            </a:xfrm>
            <a:custGeom>
              <a:avLst/>
              <a:gdLst>
                <a:gd name="textAreaLeft" fmla="*/ 0 w 160920"/>
                <a:gd name="textAreaRight" fmla="*/ 162720 w 160920"/>
                <a:gd name="textAreaTop" fmla="*/ 0 h 8280"/>
                <a:gd name="textAreaBottom" fmla="*/ 10080 h 8280"/>
              </a:gdLst>
              <a:ahLst/>
              <a:rect l="textAreaLeft" t="textAreaTop" r="textAreaRight" b="textAreaBottom"/>
              <a:pathLst>
                <a:path w="5132" h="32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45" name="Google Shape;11012;p64"/>
            <p:cNvSpPr/>
            <p:nvPr/>
          </p:nvSpPr>
          <p:spPr>
            <a:xfrm>
              <a:off x="1800360" y="3558240"/>
              <a:ext cx="160920" cy="8640"/>
            </a:xfrm>
            <a:custGeom>
              <a:avLst/>
              <a:gdLst>
                <a:gd name="textAreaLeft" fmla="*/ 0 w 160920"/>
                <a:gd name="textAreaRight" fmla="*/ 162720 w 160920"/>
                <a:gd name="textAreaTop" fmla="*/ 0 h 8640"/>
                <a:gd name="textAreaBottom" fmla="*/ 10440 h 8640"/>
              </a:gdLst>
              <a:ahLst/>
              <a:rect l="textAreaLeft" t="textAreaTop" r="textAreaRight" b="textAreaBottom"/>
              <a:pathLst>
                <a:path w="5132" h="335">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46" name="Google Shape;11013;p64"/>
            <p:cNvSpPr/>
            <p:nvPr/>
          </p:nvSpPr>
          <p:spPr>
            <a:xfrm>
              <a:off x="1800360" y="3580920"/>
              <a:ext cx="160920" cy="8640"/>
            </a:xfrm>
            <a:custGeom>
              <a:avLst/>
              <a:gdLst>
                <a:gd name="textAreaLeft" fmla="*/ 0 w 160920"/>
                <a:gd name="textAreaRight" fmla="*/ 162720 w 160920"/>
                <a:gd name="textAreaTop" fmla="*/ 0 h 8640"/>
                <a:gd name="textAreaBottom" fmla="*/ 10440 h 8640"/>
              </a:gdLst>
              <a:ahLst/>
              <a:rect l="textAreaLeft" t="textAreaTop" r="textAreaRight" b="textAreaBottom"/>
              <a:pathLst>
                <a:path w="5132" h="334">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47" name="Google Shape;11014;p64"/>
          <p:cNvGrpSpPr/>
          <p:nvPr/>
        </p:nvGrpSpPr>
        <p:grpSpPr>
          <a:xfrm>
            <a:off x="7149960" y="4266000"/>
            <a:ext cx="258480" cy="344160"/>
            <a:chOff x="7149960" y="4266000"/>
            <a:chExt cx="258480" cy="344160"/>
          </a:xfrm>
        </p:grpSpPr>
        <p:sp>
          <p:nvSpPr>
            <p:cNvPr id="10348" name="Google Shape;11015;p64"/>
            <p:cNvSpPr/>
            <p:nvPr/>
          </p:nvSpPr>
          <p:spPr>
            <a:xfrm>
              <a:off x="7149960" y="4266000"/>
              <a:ext cx="258480" cy="344160"/>
            </a:xfrm>
            <a:custGeom>
              <a:avLst/>
              <a:gdLst>
                <a:gd name="textAreaLeft" fmla="*/ 0 w 258480"/>
                <a:gd name="textAreaRight" fmla="*/ 260280 w 258480"/>
                <a:gd name="textAreaTop" fmla="*/ 0 h 344160"/>
                <a:gd name="textAreaBottom" fmla="*/ 345960 h 344160"/>
              </a:gdLst>
              <a:ahLst/>
              <a:rect l="textAreaLeft" t="textAreaTop" r="textAreaRight" b="textAreaBottom"/>
              <a:pathLst>
                <a:path w="8216" h="10919">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49" name="Google Shape;11016;p64"/>
            <p:cNvSpPr/>
            <p:nvPr/>
          </p:nvSpPr>
          <p:spPr>
            <a:xfrm>
              <a:off x="7257960" y="4428720"/>
              <a:ext cx="42120" cy="13680"/>
            </a:xfrm>
            <a:custGeom>
              <a:avLst/>
              <a:gdLst>
                <a:gd name="textAreaLeft" fmla="*/ 0 w 42120"/>
                <a:gd name="textAreaRight" fmla="*/ 43920 w 42120"/>
                <a:gd name="textAreaTop" fmla="*/ 0 h 13680"/>
                <a:gd name="textAreaBottom" fmla="*/ 15480 h 13680"/>
              </a:gdLst>
              <a:ahLst/>
              <a:rect l="textAreaLeft" t="textAreaTop" r="textAreaRight" b="textAreaBottom"/>
              <a:pathLst>
                <a:path w="1382" h="486">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350" name="Google Shape;11017;p64"/>
            <p:cNvSpPr/>
            <p:nvPr/>
          </p:nvSpPr>
          <p:spPr>
            <a:xfrm>
              <a:off x="7242120" y="4390560"/>
              <a:ext cx="8640" cy="13680"/>
            </a:xfrm>
            <a:custGeom>
              <a:avLst/>
              <a:gdLst>
                <a:gd name="textAreaLeft" fmla="*/ 0 w 8640"/>
                <a:gd name="textAreaRight" fmla="*/ 10440 w 8640"/>
                <a:gd name="textAreaTop" fmla="*/ 0 h 13680"/>
                <a:gd name="textAreaBottom" fmla="*/ 15480 h 13680"/>
              </a:gdLst>
              <a:ahLst/>
              <a:rect l="textAreaLeft" t="textAreaTop" r="textAreaRight" b="textAreaBottom"/>
              <a:pathLst>
                <a:path w="334" h="49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351" name="Google Shape;11018;p64"/>
            <p:cNvSpPr/>
            <p:nvPr/>
          </p:nvSpPr>
          <p:spPr>
            <a:xfrm>
              <a:off x="7307280" y="4390560"/>
              <a:ext cx="8280" cy="13680"/>
            </a:xfrm>
            <a:custGeom>
              <a:avLst/>
              <a:gdLst>
                <a:gd name="textAreaLeft" fmla="*/ 0 w 8280"/>
                <a:gd name="textAreaRight" fmla="*/ 10080 w 8280"/>
                <a:gd name="textAreaTop" fmla="*/ 0 h 13680"/>
                <a:gd name="textAreaBottom" fmla="*/ 15480 h 13680"/>
              </a:gdLst>
              <a:ahLst/>
              <a:rect l="textAreaLeft" t="textAreaTop" r="textAreaRight" b="textAreaBottom"/>
              <a:pathLst>
                <a:path w="322" h="49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352" name="Google Shape;11019;p64"/>
            <p:cNvSpPr/>
            <p:nvPr/>
          </p:nvSpPr>
          <p:spPr>
            <a:xfrm>
              <a:off x="7236360" y="437436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7" h="335">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53" name="Google Shape;11020;p64"/>
            <p:cNvSpPr/>
            <p:nvPr/>
          </p:nvSpPr>
          <p:spPr>
            <a:xfrm>
              <a:off x="7301520" y="437436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8" h="335">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54" name="Google Shape;11021;p64"/>
          <p:cNvGrpSpPr/>
          <p:nvPr/>
        </p:nvGrpSpPr>
        <p:grpSpPr>
          <a:xfrm>
            <a:off x="6694920" y="4259520"/>
            <a:ext cx="268200" cy="358560"/>
            <a:chOff x="6694920" y="4259520"/>
            <a:chExt cx="268200" cy="358560"/>
          </a:xfrm>
        </p:grpSpPr>
        <p:sp>
          <p:nvSpPr>
            <p:cNvPr id="10355" name="Google Shape;11022;p64"/>
            <p:cNvSpPr/>
            <p:nvPr/>
          </p:nvSpPr>
          <p:spPr>
            <a:xfrm>
              <a:off x="6790680" y="438336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56" name="Google Shape;11023;p64"/>
            <p:cNvSpPr/>
            <p:nvPr/>
          </p:nvSpPr>
          <p:spPr>
            <a:xfrm>
              <a:off x="6858720" y="438336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57" name="Google Shape;11024;p64"/>
            <p:cNvSpPr/>
            <p:nvPr/>
          </p:nvSpPr>
          <p:spPr>
            <a:xfrm>
              <a:off x="6694920" y="4259520"/>
              <a:ext cx="268200" cy="358560"/>
            </a:xfrm>
            <a:custGeom>
              <a:avLst/>
              <a:gdLst>
                <a:gd name="textAreaLeft" fmla="*/ 0 w 268200"/>
                <a:gd name="textAreaRight" fmla="*/ 270000 w 268200"/>
                <a:gd name="textAreaTop" fmla="*/ 0 h 358560"/>
                <a:gd name="textAreaBottom" fmla="*/ 360360 h 358560"/>
              </a:gdLst>
              <a:ahLst/>
              <a:rect l="textAreaLeft" t="textAreaTop" r="textAreaRight" b="textAreaBottom"/>
              <a:pathLst>
                <a:path w="8526" h="11371">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58" name="Google Shape;11025;p64"/>
            <p:cNvSpPr/>
            <p:nvPr/>
          </p:nvSpPr>
          <p:spPr>
            <a:xfrm>
              <a:off x="6799320" y="4414320"/>
              <a:ext cx="59760" cy="31320"/>
            </a:xfrm>
            <a:custGeom>
              <a:avLst/>
              <a:gdLst>
                <a:gd name="textAreaLeft" fmla="*/ 0 w 59760"/>
                <a:gd name="textAreaRight" fmla="*/ 61560 w 59760"/>
                <a:gd name="textAreaTop" fmla="*/ 0 h 31320"/>
                <a:gd name="textAreaBottom" fmla="*/ 33120 h 31320"/>
              </a:gdLst>
              <a:ahLst/>
              <a:rect l="textAreaLeft" t="textAreaTop" r="textAreaRight" b="textAreaBottom"/>
              <a:pathLst>
                <a:path w="1942" h="1049">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59" name="Google Shape;11026;p64"/>
          <p:cNvGrpSpPr/>
          <p:nvPr/>
        </p:nvGrpSpPr>
        <p:grpSpPr>
          <a:xfrm>
            <a:off x="8047800" y="4257360"/>
            <a:ext cx="275400" cy="360720"/>
            <a:chOff x="8047800" y="4257360"/>
            <a:chExt cx="275400" cy="360720"/>
          </a:xfrm>
        </p:grpSpPr>
        <p:sp>
          <p:nvSpPr>
            <p:cNvPr id="10360" name="Google Shape;11027;p64"/>
            <p:cNvSpPr/>
            <p:nvPr/>
          </p:nvSpPr>
          <p:spPr>
            <a:xfrm>
              <a:off x="8164080" y="4425480"/>
              <a:ext cx="42840" cy="14400"/>
            </a:xfrm>
            <a:custGeom>
              <a:avLst/>
              <a:gdLst>
                <a:gd name="textAreaLeft" fmla="*/ 0 w 42840"/>
                <a:gd name="textAreaRight" fmla="*/ 44640 w 42840"/>
                <a:gd name="textAreaTop" fmla="*/ 0 h 14400"/>
                <a:gd name="textAreaBottom" fmla="*/ 16200 h 14400"/>
              </a:gdLst>
              <a:ahLst/>
              <a:rect l="textAreaLeft" t="textAreaTop" r="textAreaRight" b="textAreaBottom"/>
              <a:pathLst>
                <a:path w="1406" h="51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61" name="Google Shape;11028;p64"/>
            <p:cNvSpPr/>
            <p:nvPr/>
          </p:nvSpPr>
          <p:spPr>
            <a:xfrm>
              <a:off x="8142120" y="4575600"/>
              <a:ext cx="8640" cy="42120"/>
            </a:xfrm>
            <a:custGeom>
              <a:avLst/>
              <a:gdLst>
                <a:gd name="textAreaLeft" fmla="*/ 0 w 8640"/>
                <a:gd name="textAreaRight" fmla="*/ 10440 w 8640"/>
                <a:gd name="textAreaTop" fmla="*/ 0 h 42120"/>
                <a:gd name="textAreaBottom" fmla="*/ 43920 h 42120"/>
              </a:gdLst>
              <a:ahLst/>
              <a:rect l="textAreaLeft" t="textAreaTop" r="textAreaRight" b="textAreaBottom"/>
              <a:pathLst>
                <a:path w="335" h="1383">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362" name="Google Shape;11029;p64"/>
            <p:cNvSpPr/>
            <p:nvPr/>
          </p:nvSpPr>
          <p:spPr>
            <a:xfrm>
              <a:off x="8125560" y="4375440"/>
              <a:ext cx="120240" cy="40320"/>
            </a:xfrm>
            <a:custGeom>
              <a:avLst/>
              <a:gdLst>
                <a:gd name="textAreaLeft" fmla="*/ 0 w 120240"/>
                <a:gd name="textAreaRight" fmla="*/ 122040 w 120240"/>
                <a:gd name="textAreaTop" fmla="*/ 0 h 40320"/>
                <a:gd name="textAreaBottom" fmla="*/ 42120 h 40320"/>
              </a:gdLst>
              <a:ahLst/>
              <a:rect l="textAreaLeft" t="textAreaTop" r="textAreaRight" b="textAreaBottom"/>
              <a:pathLst>
                <a:path w="3847" h="1335">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0363" name="Google Shape;11030;p64"/>
            <p:cNvSpPr/>
            <p:nvPr/>
          </p:nvSpPr>
          <p:spPr>
            <a:xfrm>
              <a:off x="8047800" y="4257360"/>
              <a:ext cx="275400" cy="360720"/>
            </a:xfrm>
            <a:custGeom>
              <a:avLst/>
              <a:gdLst>
                <a:gd name="textAreaLeft" fmla="*/ 0 w 275400"/>
                <a:gd name="textAreaRight" fmla="*/ 277200 w 275400"/>
                <a:gd name="textAreaTop" fmla="*/ 0 h 360720"/>
                <a:gd name="textAreaBottom" fmla="*/ 362520 h 360720"/>
              </a:gdLst>
              <a:ahLst/>
              <a:rect l="textAreaLeft" t="textAreaTop" r="textAreaRight" b="textAreaBottom"/>
              <a:pathLst>
                <a:path w="8752" h="11443">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64" name="Google Shape;11031;p64"/>
          <p:cNvGrpSpPr/>
          <p:nvPr/>
        </p:nvGrpSpPr>
        <p:grpSpPr>
          <a:xfrm>
            <a:off x="6248160" y="3784320"/>
            <a:ext cx="275400" cy="354600"/>
            <a:chOff x="6248160" y="3784320"/>
            <a:chExt cx="275400" cy="354600"/>
          </a:xfrm>
        </p:grpSpPr>
        <p:sp>
          <p:nvSpPr>
            <p:cNvPr id="10365" name="Google Shape;11032;p64"/>
            <p:cNvSpPr/>
            <p:nvPr/>
          </p:nvSpPr>
          <p:spPr>
            <a:xfrm>
              <a:off x="6337080" y="387468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366" name="Google Shape;11033;p64"/>
            <p:cNvSpPr/>
            <p:nvPr/>
          </p:nvSpPr>
          <p:spPr>
            <a:xfrm>
              <a:off x="6392880" y="387468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367" name="Google Shape;11034;p64"/>
            <p:cNvSpPr/>
            <p:nvPr/>
          </p:nvSpPr>
          <p:spPr>
            <a:xfrm>
              <a:off x="6381720" y="391356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68" name="Google Shape;11035;p64"/>
            <p:cNvSpPr/>
            <p:nvPr/>
          </p:nvSpPr>
          <p:spPr>
            <a:xfrm>
              <a:off x="6248160" y="3784320"/>
              <a:ext cx="275400" cy="354240"/>
            </a:xfrm>
            <a:custGeom>
              <a:avLst/>
              <a:gdLst>
                <a:gd name="textAreaLeft" fmla="*/ 0 w 275400"/>
                <a:gd name="textAreaRight" fmla="*/ 277200 w 275400"/>
                <a:gd name="textAreaTop" fmla="*/ 0 h 354240"/>
                <a:gd name="textAreaBottom" fmla="*/ 356040 h 354240"/>
              </a:gdLst>
              <a:ahLst/>
              <a:rect l="textAreaLeft" t="textAreaTop" r="textAreaRight" b="textAreaBottom"/>
              <a:pathLst>
                <a:path w="8752" h="11241">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69" name="Google Shape;11036;p64"/>
            <p:cNvSpPr/>
            <p:nvPr/>
          </p:nvSpPr>
          <p:spPr>
            <a:xfrm>
              <a:off x="6381720" y="4086000"/>
              <a:ext cx="8280" cy="52920"/>
            </a:xfrm>
            <a:custGeom>
              <a:avLst/>
              <a:gdLst>
                <a:gd name="textAreaLeft" fmla="*/ 0 w 8280"/>
                <a:gd name="textAreaRight" fmla="*/ 10080 w 8280"/>
                <a:gd name="textAreaTop" fmla="*/ 0 h 52920"/>
                <a:gd name="textAreaBottom" fmla="*/ 54720 h 52920"/>
              </a:gdLst>
              <a:ahLst/>
              <a:rect l="textAreaLeft" t="textAreaTop" r="textAreaRight" b="textAreaBottom"/>
              <a:pathLst>
                <a:path w="322" h="1728">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70" name="Google Shape;11037;p64"/>
          <p:cNvGrpSpPr/>
          <p:nvPr/>
        </p:nvGrpSpPr>
        <p:grpSpPr>
          <a:xfrm>
            <a:off x="5800680" y="3786120"/>
            <a:ext cx="275760" cy="352800"/>
            <a:chOff x="5800680" y="3786120"/>
            <a:chExt cx="275760" cy="352800"/>
          </a:xfrm>
        </p:grpSpPr>
        <p:sp>
          <p:nvSpPr>
            <p:cNvPr id="10371" name="Google Shape;11038;p64"/>
            <p:cNvSpPr/>
            <p:nvPr/>
          </p:nvSpPr>
          <p:spPr>
            <a:xfrm>
              <a:off x="5901120" y="389700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5" h="501">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72" name="Google Shape;11039;p64"/>
            <p:cNvSpPr/>
            <p:nvPr/>
          </p:nvSpPr>
          <p:spPr>
            <a:xfrm>
              <a:off x="5968080" y="389700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73" name="Google Shape;11040;p64"/>
            <p:cNvSpPr/>
            <p:nvPr/>
          </p:nvSpPr>
          <p:spPr>
            <a:xfrm>
              <a:off x="5916600" y="3935880"/>
              <a:ext cx="43560" cy="14400"/>
            </a:xfrm>
            <a:custGeom>
              <a:avLst/>
              <a:gdLst>
                <a:gd name="textAreaLeft" fmla="*/ 0 w 43560"/>
                <a:gd name="textAreaRight" fmla="*/ 45360 w 43560"/>
                <a:gd name="textAreaTop" fmla="*/ 0 h 14400"/>
                <a:gd name="textAreaBottom" fmla="*/ 16200 h 14400"/>
              </a:gdLst>
              <a:ahLst/>
              <a:rect l="textAreaLeft" t="textAreaTop" r="textAreaRight" b="textAreaBottom"/>
              <a:pathLst>
                <a:path w="1429" h="51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74" name="Google Shape;11041;p64"/>
            <p:cNvSpPr/>
            <p:nvPr/>
          </p:nvSpPr>
          <p:spPr>
            <a:xfrm>
              <a:off x="5895360" y="3879720"/>
              <a:ext cx="20160" cy="8280"/>
            </a:xfrm>
            <a:custGeom>
              <a:avLst/>
              <a:gdLst>
                <a:gd name="textAreaLeft" fmla="*/ 0 w 20160"/>
                <a:gd name="textAreaRight" fmla="*/ 21960 w 20160"/>
                <a:gd name="textAreaTop" fmla="*/ 0 h 8280"/>
                <a:gd name="textAreaBottom" fmla="*/ 10080 h 8280"/>
              </a:gdLst>
              <a:ahLst/>
              <a:rect l="textAreaLeft" t="textAreaTop" r="textAreaRight" b="textAreaBottom"/>
              <a:pathLst>
                <a:path w="691" h="323">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75" name="Google Shape;11042;p64"/>
            <p:cNvSpPr/>
            <p:nvPr/>
          </p:nvSpPr>
          <p:spPr>
            <a:xfrm>
              <a:off x="5961960" y="3879720"/>
              <a:ext cx="20160" cy="8280"/>
            </a:xfrm>
            <a:custGeom>
              <a:avLst/>
              <a:gdLst>
                <a:gd name="textAreaLeft" fmla="*/ 0 w 20160"/>
                <a:gd name="textAreaRight" fmla="*/ 21960 w 20160"/>
                <a:gd name="textAreaTop" fmla="*/ 0 h 8280"/>
                <a:gd name="textAreaBottom" fmla="*/ 10080 h 8280"/>
              </a:gdLst>
              <a:ahLst/>
              <a:rect l="textAreaLeft" t="textAreaTop" r="textAreaRight" b="textAreaBottom"/>
              <a:pathLst>
                <a:path w="692" h="323">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76" name="Google Shape;11043;p64"/>
            <p:cNvSpPr/>
            <p:nvPr/>
          </p:nvSpPr>
          <p:spPr>
            <a:xfrm>
              <a:off x="5800680" y="3786120"/>
              <a:ext cx="275760" cy="352800"/>
            </a:xfrm>
            <a:custGeom>
              <a:avLst/>
              <a:gdLst>
                <a:gd name="textAreaLeft" fmla="*/ 0 w 275760"/>
                <a:gd name="textAreaRight" fmla="*/ 277560 w 275760"/>
                <a:gd name="textAreaTop" fmla="*/ 0 h 352800"/>
                <a:gd name="textAreaBottom" fmla="*/ 354600 h 352800"/>
              </a:gdLst>
              <a:ahLst/>
              <a:rect l="textAreaLeft" t="textAreaTop" r="textAreaRight" b="textAreaBottom"/>
              <a:pathLst>
                <a:path w="8764" h="11193">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77" name="Google Shape;11044;p64"/>
            <p:cNvSpPr/>
            <p:nvPr/>
          </p:nvSpPr>
          <p:spPr>
            <a:xfrm>
              <a:off x="6012720" y="4086000"/>
              <a:ext cx="36000" cy="36000"/>
            </a:xfrm>
            <a:custGeom>
              <a:avLst/>
              <a:gdLst>
                <a:gd name="textAreaLeft" fmla="*/ 0 w 36000"/>
                <a:gd name="textAreaRight" fmla="*/ 37800 w 36000"/>
                <a:gd name="textAreaTop" fmla="*/ 0 h 36000"/>
                <a:gd name="textAreaBottom" fmla="*/ 37800 h 36000"/>
              </a:gdLst>
              <a:ahLst/>
              <a:rect l="textAreaLeft" t="textAreaTop" r="textAreaRight" b="textAreaBottom"/>
              <a:pathLst>
                <a:path w="1191" h="1192">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78" name="Google Shape;11045;p64"/>
          <p:cNvGrpSpPr/>
          <p:nvPr/>
        </p:nvGrpSpPr>
        <p:grpSpPr>
          <a:xfrm>
            <a:off x="2206080" y="3360600"/>
            <a:ext cx="306360" cy="345960"/>
            <a:chOff x="2206080" y="3360600"/>
            <a:chExt cx="306360" cy="345960"/>
          </a:xfrm>
        </p:grpSpPr>
        <p:sp>
          <p:nvSpPr>
            <p:cNvPr id="10379" name="Google Shape;11046;p64"/>
            <p:cNvSpPr/>
            <p:nvPr/>
          </p:nvSpPr>
          <p:spPr>
            <a:xfrm>
              <a:off x="2206080" y="3543840"/>
              <a:ext cx="198000" cy="162720"/>
            </a:xfrm>
            <a:custGeom>
              <a:avLst/>
              <a:gdLst>
                <a:gd name="textAreaLeft" fmla="*/ 0 w 198000"/>
                <a:gd name="textAreaRight" fmla="*/ 199800 w 198000"/>
                <a:gd name="textAreaTop" fmla="*/ 0 h 162720"/>
                <a:gd name="textAreaBottom" fmla="*/ 164520 h 162720"/>
              </a:gdLst>
              <a:ahLst/>
              <a:rect l="textAreaLeft" t="textAreaTop" r="textAreaRight" b="textAreaBottom"/>
              <a:pathLst>
                <a:path w="6311" h="519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w="0">
              <a:noFill/>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10380" name="Google Shape;11047;p64"/>
            <p:cNvSpPr/>
            <p:nvPr/>
          </p:nvSpPr>
          <p:spPr>
            <a:xfrm>
              <a:off x="2216160" y="3360600"/>
              <a:ext cx="296280" cy="311040"/>
            </a:xfrm>
            <a:custGeom>
              <a:avLst/>
              <a:gdLst>
                <a:gd name="textAreaLeft" fmla="*/ 0 w 296280"/>
                <a:gd name="textAreaRight" fmla="*/ 298080 w 296280"/>
                <a:gd name="textAreaTop" fmla="*/ 0 h 311040"/>
                <a:gd name="textAreaBottom" fmla="*/ 312840 h 311040"/>
              </a:gdLst>
              <a:ahLst/>
              <a:rect l="textAreaLeft" t="textAreaTop" r="textAreaRight" b="textAreaBottom"/>
              <a:pathLst>
                <a:path w="9407" h="9876">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81" name="Google Shape;11048;p64"/>
            <p:cNvSpPr/>
            <p:nvPr/>
          </p:nvSpPr>
          <p:spPr>
            <a:xfrm>
              <a:off x="2392920" y="3401640"/>
              <a:ext cx="81360" cy="78480"/>
            </a:xfrm>
            <a:custGeom>
              <a:avLst/>
              <a:gdLst>
                <a:gd name="textAreaLeft" fmla="*/ 0 w 81360"/>
                <a:gd name="textAreaRight" fmla="*/ 83160 w 81360"/>
                <a:gd name="textAreaTop" fmla="*/ 0 h 78480"/>
                <a:gd name="textAreaBottom" fmla="*/ 80280 h 78480"/>
              </a:gdLst>
              <a:ahLst/>
              <a:rect l="textAreaLeft" t="textAreaTop" r="textAreaRight" b="textAreaBottom"/>
              <a:pathLst>
                <a:path w="2621" h="2537">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0382" name="Google Shape;11049;p64"/>
            <p:cNvSpPr/>
            <p:nvPr/>
          </p:nvSpPr>
          <p:spPr>
            <a:xfrm>
              <a:off x="2229480" y="3535200"/>
              <a:ext cx="200160" cy="92880"/>
            </a:xfrm>
            <a:custGeom>
              <a:avLst/>
              <a:gdLst>
                <a:gd name="textAreaLeft" fmla="*/ 0 w 200160"/>
                <a:gd name="textAreaRight" fmla="*/ 201960 w 200160"/>
                <a:gd name="textAreaTop" fmla="*/ 0 h 92880"/>
                <a:gd name="textAreaBottom" fmla="*/ 94680 h 92880"/>
              </a:gdLst>
              <a:ahLst/>
              <a:rect l="textAreaLeft" t="textAreaTop" r="textAreaRight" b="textAreaBottom"/>
              <a:pathLst>
                <a:path w="6371" h="299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0383" name="Google Shape;11050;p64"/>
            <p:cNvSpPr/>
            <p:nvPr/>
          </p:nvSpPr>
          <p:spPr>
            <a:xfrm>
              <a:off x="2236320" y="3609360"/>
              <a:ext cx="79920" cy="36720"/>
            </a:xfrm>
            <a:custGeom>
              <a:avLst/>
              <a:gdLst>
                <a:gd name="textAreaLeft" fmla="*/ 0 w 79920"/>
                <a:gd name="textAreaRight" fmla="*/ 81720 w 79920"/>
                <a:gd name="textAreaTop" fmla="*/ 0 h 36720"/>
                <a:gd name="textAreaBottom" fmla="*/ 38520 h 36720"/>
              </a:gdLst>
              <a:ahLst/>
              <a:rect l="textAreaLeft" t="textAreaTop" r="textAreaRight" b="textAreaBottom"/>
              <a:pathLst>
                <a:path w="2585" h="1211">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84" name="Google Shape;11051;p64"/>
          <p:cNvGrpSpPr/>
          <p:nvPr/>
        </p:nvGrpSpPr>
        <p:grpSpPr>
          <a:xfrm>
            <a:off x="5353560" y="3785760"/>
            <a:ext cx="276120" cy="353160"/>
            <a:chOff x="5353560" y="3785760"/>
            <a:chExt cx="276120" cy="353160"/>
          </a:xfrm>
        </p:grpSpPr>
        <p:sp>
          <p:nvSpPr>
            <p:cNvPr id="10385" name="Google Shape;11052;p64"/>
            <p:cNvSpPr/>
            <p:nvPr/>
          </p:nvSpPr>
          <p:spPr>
            <a:xfrm>
              <a:off x="5476680" y="3952440"/>
              <a:ext cx="31320" cy="14040"/>
            </a:xfrm>
            <a:custGeom>
              <a:avLst/>
              <a:gdLst>
                <a:gd name="textAreaLeft" fmla="*/ 0 w 31320"/>
                <a:gd name="textAreaRight" fmla="*/ 33120 w 31320"/>
                <a:gd name="textAreaTop" fmla="*/ 0 h 14040"/>
                <a:gd name="textAreaBottom" fmla="*/ 15840 h 14040"/>
              </a:gdLst>
              <a:ahLst/>
              <a:rect l="textAreaLeft" t="textAreaTop" r="textAreaRight" b="textAreaBottom"/>
              <a:pathLst>
                <a:path w="1049" h="505">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86" name="Google Shape;11053;p64"/>
            <p:cNvSpPr/>
            <p:nvPr/>
          </p:nvSpPr>
          <p:spPr>
            <a:xfrm>
              <a:off x="5457240" y="390240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87" name="Google Shape;11054;p64"/>
            <p:cNvSpPr/>
            <p:nvPr/>
          </p:nvSpPr>
          <p:spPr>
            <a:xfrm>
              <a:off x="5518080" y="390240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4" h="501">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88" name="Google Shape;11055;p64"/>
            <p:cNvSpPr/>
            <p:nvPr/>
          </p:nvSpPr>
          <p:spPr>
            <a:xfrm>
              <a:off x="5353560" y="3785760"/>
              <a:ext cx="276120" cy="353160"/>
            </a:xfrm>
            <a:custGeom>
              <a:avLst/>
              <a:gdLst>
                <a:gd name="textAreaLeft" fmla="*/ 0 w 276120"/>
                <a:gd name="textAreaRight" fmla="*/ 277920 w 276120"/>
                <a:gd name="textAreaTop" fmla="*/ 0 h 353160"/>
                <a:gd name="textAreaBottom" fmla="*/ 354960 h 353160"/>
              </a:gdLst>
              <a:ahLst/>
              <a:rect l="textAreaLeft" t="textAreaTop" r="textAreaRight" b="textAreaBottom"/>
              <a:pathLst>
                <a:path w="8775" h="1120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89" name="Google Shape;11056;p64"/>
            <p:cNvSpPr/>
            <p:nvPr/>
          </p:nvSpPr>
          <p:spPr>
            <a:xfrm>
              <a:off x="5420520" y="4102560"/>
              <a:ext cx="8640" cy="8280"/>
            </a:xfrm>
            <a:custGeom>
              <a:avLst/>
              <a:gdLst>
                <a:gd name="textAreaLeft" fmla="*/ 0 w 8640"/>
                <a:gd name="textAreaRight" fmla="*/ 10440 w 8640"/>
                <a:gd name="textAreaTop" fmla="*/ 0 h 8280"/>
                <a:gd name="textAreaBottom" fmla="*/ 10080 h 8280"/>
              </a:gdLst>
              <a:ahLst/>
              <a:rect l="textAreaLeft" t="textAreaTop" r="textAreaRight" b="textAreaBottom"/>
              <a:pathLst>
                <a:path w="334" h="322">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390" name="Google Shape;11057;p64"/>
            <p:cNvSpPr/>
            <p:nvPr/>
          </p:nvSpPr>
          <p:spPr>
            <a:xfrm>
              <a:off x="5554080" y="4102560"/>
              <a:ext cx="8280" cy="8280"/>
            </a:xfrm>
            <a:custGeom>
              <a:avLst/>
              <a:gdLst>
                <a:gd name="textAreaLeft" fmla="*/ 0 w 8280"/>
                <a:gd name="textAreaRight" fmla="*/ 10080 w 8280"/>
                <a:gd name="textAreaTop" fmla="*/ 0 h 8280"/>
                <a:gd name="textAreaBottom" fmla="*/ 10080 h 8280"/>
              </a:gdLst>
              <a:ahLst/>
              <a:rect l="textAreaLeft" t="textAreaTop" r="textAreaRight" b="textAreaBottom"/>
              <a:pathLst>
                <a:path w="322" h="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91" name="Google Shape;11058;p64"/>
          <p:cNvGrpSpPr/>
          <p:nvPr/>
        </p:nvGrpSpPr>
        <p:grpSpPr>
          <a:xfrm>
            <a:off x="4896360" y="3786120"/>
            <a:ext cx="276840" cy="352800"/>
            <a:chOff x="4896360" y="3786120"/>
            <a:chExt cx="276840" cy="352800"/>
          </a:xfrm>
        </p:grpSpPr>
        <p:sp>
          <p:nvSpPr>
            <p:cNvPr id="10392" name="Google Shape;11059;p64"/>
            <p:cNvSpPr/>
            <p:nvPr/>
          </p:nvSpPr>
          <p:spPr>
            <a:xfrm>
              <a:off x="4896360" y="3786120"/>
              <a:ext cx="276840" cy="352800"/>
            </a:xfrm>
            <a:custGeom>
              <a:avLst/>
              <a:gdLst>
                <a:gd name="textAreaLeft" fmla="*/ 0 w 276840"/>
                <a:gd name="textAreaRight" fmla="*/ 278640 w 276840"/>
                <a:gd name="textAreaTop" fmla="*/ 0 h 352800"/>
                <a:gd name="textAreaBottom" fmla="*/ 354600 h 352800"/>
              </a:gdLst>
              <a:ahLst/>
              <a:rect l="textAreaLeft" t="textAreaTop" r="textAreaRight" b="textAreaBottom"/>
              <a:pathLst>
                <a:path w="8800" h="11193">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393" name="Google Shape;11060;p64"/>
            <p:cNvSpPr/>
            <p:nvPr/>
          </p:nvSpPr>
          <p:spPr>
            <a:xfrm>
              <a:off x="4997880" y="393228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94" name="Google Shape;11061;p64"/>
            <p:cNvSpPr/>
            <p:nvPr/>
          </p:nvSpPr>
          <p:spPr>
            <a:xfrm>
              <a:off x="5064840" y="393228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95" name="Google Shape;11062;p64"/>
            <p:cNvSpPr/>
            <p:nvPr/>
          </p:nvSpPr>
          <p:spPr>
            <a:xfrm>
              <a:off x="5013000" y="3970800"/>
              <a:ext cx="44280" cy="14400"/>
            </a:xfrm>
            <a:custGeom>
              <a:avLst/>
              <a:gdLst>
                <a:gd name="textAreaLeft" fmla="*/ 0 w 44280"/>
                <a:gd name="textAreaRight" fmla="*/ 46080 w 44280"/>
                <a:gd name="textAreaTop" fmla="*/ 0 h 14400"/>
                <a:gd name="textAreaBottom" fmla="*/ 16200 h 14400"/>
              </a:gdLst>
              <a:ahLst/>
              <a:rect l="textAreaLeft" t="textAreaTop" r="textAreaRight" b="textAreaBottom"/>
              <a:pathLst>
                <a:path w="1454" h="51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96" name="Google Shape;11063;p64"/>
            <p:cNvSpPr/>
            <p:nvPr/>
          </p:nvSpPr>
          <p:spPr>
            <a:xfrm>
              <a:off x="4991760" y="3915360"/>
              <a:ext cx="26640" cy="14400"/>
            </a:xfrm>
            <a:custGeom>
              <a:avLst/>
              <a:gdLst>
                <a:gd name="textAreaLeft" fmla="*/ 0 w 26640"/>
                <a:gd name="textAreaRight" fmla="*/ 28440 w 26640"/>
                <a:gd name="textAreaTop" fmla="*/ 0 h 14400"/>
                <a:gd name="textAreaBottom" fmla="*/ 16200 h 14400"/>
              </a:gdLst>
              <a:ahLst/>
              <a:rect l="textAreaLeft" t="textAreaTop" r="textAreaRight" b="textAreaBottom"/>
              <a:pathLst>
                <a:path w="894" h="513">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397" name="Google Shape;11064;p64"/>
            <p:cNvSpPr/>
            <p:nvPr/>
          </p:nvSpPr>
          <p:spPr>
            <a:xfrm>
              <a:off x="5052600" y="3915360"/>
              <a:ext cx="26640" cy="14400"/>
            </a:xfrm>
            <a:custGeom>
              <a:avLst/>
              <a:gdLst>
                <a:gd name="textAreaLeft" fmla="*/ 0 w 26640"/>
                <a:gd name="textAreaRight" fmla="*/ 28440 w 26640"/>
                <a:gd name="textAreaTop" fmla="*/ 0 h 14400"/>
                <a:gd name="textAreaBottom" fmla="*/ 16200 h 14400"/>
              </a:gdLst>
              <a:ahLst/>
              <a:rect l="textAreaLeft" t="textAreaTop" r="textAreaRight" b="textAreaBottom"/>
              <a:pathLst>
                <a:path w="894" h="513">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398" name="Google Shape;11065;p64"/>
          <p:cNvGrpSpPr/>
          <p:nvPr/>
        </p:nvGrpSpPr>
        <p:grpSpPr>
          <a:xfrm>
            <a:off x="7592400" y="3787920"/>
            <a:ext cx="272160" cy="349560"/>
            <a:chOff x="7592400" y="3787920"/>
            <a:chExt cx="272160" cy="349560"/>
          </a:xfrm>
        </p:grpSpPr>
        <p:sp>
          <p:nvSpPr>
            <p:cNvPr id="10399" name="Google Shape;11066;p64"/>
            <p:cNvSpPr/>
            <p:nvPr/>
          </p:nvSpPr>
          <p:spPr>
            <a:xfrm>
              <a:off x="7592400" y="3787920"/>
              <a:ext cx="272160" cy="349560"/>
            </a:xfrm>
            <a:custGeom>
              <a:avLst/>
              <a:gdLst>
                <a:gd name="textAreaLeft" fmla="*/ 0 w 272160"/>
                <a:gd name="textAreaRight" fmla="*/ 273960 w 272160"/>
                <a:gd name="textAreaTop" fmla="*/ 0 h 349560"/>
                <a:gd name="textAreaBottom" fmla="*/ 351360 h 349560"/>
              </a:gdLst>
              <a:ahLst/>
              <a:rect l="textAreaLeft" t="textAreaTop" r="textAreaRight" b="textAreaBottom"/>
              <a:pathLst>
                <a:path w="8645" h="11086">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00" name="Google Shape;11067;p64"/>
            <p:cNvSpPr/>
            <p:nvPr/>
          </p:nvSpPr>
          <p:spPr>
            <a:xfrm>
              <a:off x="7691040" y="393084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5" h="501">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01" name="Google Shape;11068;p64"/>
            <p:cNvSpPr/>
            <p:nvPr/>
          </p:nvSpPr>
          <p:spPr>
            <a:xfrm>
              <a:off x="7757280" y="393084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4" h="501">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02" name="Google Shape;11069;p64"/>
            <p:cNvSpPr/>
            <p:nvPr/>
          </p:nvSpPr>
          <p:spPr>
            <a:xfrm>
              <a:off x="7713000" y="3974760"/>
              <a:ext cx="30600" cy="8640"/>
            </a:xfrm>
            <a:custGeom>
              <a:avLst/>
              <a:gdLst>
                <a:gd name="textAreaLeft" fmla="*/ 0 w 30600"/>
                <a:gd name="textAreaRight" fmla="*/ 32400 w 30600"/>
                <a:gd name="textAreaTop" fmla="*/ 0 h 8640"/>
                <a:gd name="textAreaBottom" fmla="*/ 10440 h 8640"/>
              </a:gdLst>
              <a:ahLst/>
              <a:rect l="textAreaLeft" t="textAreaTop" r="textAreaRight" b="textAreaBottom"/>
              <a:pathLst>
                <a:path w="1025" h="334">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03" name="Google Shape;11070;p64"/>
          <p:cNvGrpSpPr/>
          <p:nvPr/>
        </p:nvGrpSpPr>
        <p:grpSpPr>
          <a:xfrm>
            <a:off x="7145640" y="3787920"/>
            <a:ext cx="272520" cy="348480"/>
            <a:chOff x="7145640" y="3787920"/>
            <a:chExt cx="272520" cy="348480"/>
          </a:xfrm>
        </p:grpSpPr>
        <p:sp>
          <p:nvSpPr>
            <p:cNvPr id="10404" name="Google Shape;11071;p64"/>
            <p:cNvSpPr/>
            <p:nvPr/>
          </p:nvSpPr>
          <p:spPr>
            <a:xfrm>
              <a:off x="7247160" y="389196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05" name="Google Shape;11072;p64"/>
            <p:cNvSpPr/>
            <p:nvPr/>
          </p:nvSpPr>
          <p:spPr>
            <a:xfrm>
              <a:off x="7307640" y="389196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06" name="Google Shape;11073;p64"/>
            <p:cNvSpPr/>
            <p:nvPr/>
          </p:nvSpPr>
          <p:spPr>
            <a:xfrm>
              <a:off x="7145640" y="3787920"/>
              <a:ext cx="272520" cy="348480"/>
            </a:xfrm>
            <a:custGeom>
              <a:avLst/>
              <a:gdLst>
                <a:gd name="textAreaLeft" fmla="*/ 0 w 272520"/>
                <a:gd name="textAreaRight" fmla="*/ 274320 w 272520"/>
                <a:gd name="textAreaTop" fmla="*/ 0 h 348480"/>
                <a:gd name="textAreaBottom" fmla="*/ 350280 h 348480"/>
              </a:gdLst>
              <a:ahLst/>
              <a:rect l="textAreaLeft" t="textAreaTop" r="textAreaRight" b="textAreaBottom"/>
              <a:pathLst>
                <a:path w="8657" h="11062">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07" name="Google Shape;11074;p64"/>
            <p:cNvSpPr/>
            <p:nvPr/>
          </p:nvSpPr>
          <p:spPr>
            <a:xfrm>
              <a:off x="7260840" y="3930840"/>
              <a:ext cx="42120" cy="13680"/>
            </a:xfrm>
            <a:custGeom>
              <a:avLst/>
              <a:gdLst>
                <a:gd name="textAreaLeft" fmla="*/ 0 w 42120"/>
                <a:gd name="textAreaRight" fmla="*/ 43920 w 42120"/>
                <a:gd name="textAreaTop" fmla="*/ 0 h 13680"/>
                <a:gd name="textAreaBottom" fmla="*/ 15480 h 13680"/>
              </a:gdLst>
              <a:ahLst/>
              <a:rect l="textAreaLeft" t="textAreaTop" r="textAreaRight" b="textAreaBottom"/>
              <a:pathLst>
                <a:path w="1383" h="486">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08" name="Google Shape;11075;p64"/>
            <p:cNvSpPr/>
            <p:nvPr/>
          </p:nvSpPr>
          <p:spPr>
            <a:xfrm>
              <a:off x="7260480" y="3837600"/>
              <a:ext cx="42480" cy="19440"/>
            </a:xfrm>
            <a:custGeom>
              <a:avLst/>
              <a:gdLst>
                <a:gd name="textAreaLeft" fmla="*/ 0 w 42480"/>
                <a:gd name="textAreaRight" fmla="*/ 44280 w 42480"/>
                <a:gd name="textAreaTop" fmla="*/ 0 h 19440"/>
                <a:gd name="textAreaBottom" fmla="*/ 21240 h 19440"/>
              </a:gdLst>
              <a:ahLst/>
              <a:rect l="textAreaLeft" t="textAreaTop" r="textAreaRight" b="textAreaBottom"/>
              <a:pathLst>
                <a:path w="1394" h="672">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409" name="Google Shape;11076;p64"/>
            <p:cNvSpPr/>
            <p:nvPr/>
          </p:nvSpPr>
          <p:spPr>
            <a:xfrm>
              <a:off x="7277400" y="382104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10" name="Google Shape;11077;p64"/>
          <p:cNvGrpSpPr/>
          <p:nvPr/>
        </p:nvGrpSpPr>
        <p:grpSpPr>
          <a:xfrm>
            <a:off x="8053920" y="3787200"/>
            <a:ext cx="264600" cy="352080"/>
            <a:chOff x="8053920" y="3787200"/>
            <a:chExt cx="264600" cy="352080"/>
          </a:xfrm>
        </p:grpSpPr>
        <p:sp>
          <p:nvSpPr>
            <p:cNvPr id="10411" name="Google Shape;11078;p64"/>
            <p:cNvSpPr/>
            <p:nvPr/>
          </p:nvSpPr>
          <p:spPr>
            <a:xfrm>
              <a:off x="8164800" y="3974760"/>
              <a:ext cx="42120" cy="13680"/>
            </a:xfrm>
            <a:custGeom>
              <a:avLst/>
              <a:gdLst>
                <a:gd name="textAreaLeft" fmla="*/ 0 w 42120"/>
                <a:gd name="textAreaRight" fmla="*/ 43920 w 42120"/>
                <a:gd name="textAreaTop" fmla="*/ 0 h 13680"/>
                <a:gd name="textAreaBottom" fmla="*/ 15480 h 13680"/>
              </a:gdLst>
              <a:ahLst/>
              <a:rect l="textAreaLeft" t="textAreaTop" r="textAreaRight" b="textAreaBottom"/>
              <a:pathLst>
                <a:path w="1382" h="486">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12" name="Google Shape;11079;p64"/>
            <p:cNvSpPr/>
            <p:nvPr/>
          </p:nvSpPr>
          <p:spPr>
            <a:xfrm>
              <a:off x="8148240" y="393048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13" name="Google Shape;11080;p64"/>
            <p:cNvSpPr/>
            <p:nvPr/>
          </p:nvSpPr>
          <p:spPr>
            <a:xfrm>
              <a:off x="8214480" y="393048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14" name="Google Shape;11081;p64"/>
            <p:cNvSpPr/>
            <p:nvPr/>
          </p:nvSpPr>
          <p:spPr>
            <a:xfrm>
              <a:off x="8053920" y="3787200"/>
              <a:ext cx="264600" cy="352080"/>
            </a:xfrm>
            <a:custGeom>
              <a:avLst/>
              <a:gdLst>
                <a:gd name="textAreaLeft" fmla="*/ 0 w 264600"/>
                <a:gd name="textAreaRight" fmla="*/ 266400 w 264600"/>
                <a:gd name="textAreaTop" fmla="*/ 0 h 352080"/>
                <a:gd name="textAreaBottom" fmla="*/ 353880 h 352080"/>
              </a:gdLst>
              <a:ahLst/>
              <a:rect l="textAreaLeft" t="textAreaTop" r="textAreaRight" b="textAreaBottom"/>
              <a:pathLst>
                <a:path w="8407" h="11169">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15" name="Google Shape;11082;p64"/>
          <p:cNvGrpSpPr/>
          <p:nvPr/>
        </p:nvGrpSpPr>
        <p:grpSpPr>
          <a:xfrm>
            <a:off x="6702120" y="3782520"/>
            <a:ext cx="268200" cy="360000"/>
            <a:chOff x="6702120" y="3782520"/>
            <a:chExt cx="268200" cy="360000"/>
          </a:xfrm>
        </p:grpSpPr>
        <p:sp>
          <p:nvSpPr>
            <p:cNvPr id="10416" name="Google Shape;11083;p64"/>
            <p:cNvSpPr/>
            <p:nvPr/>
          </p:nvSpPr>
          <p:spPr>
            <a:xfrm>
              <a:off x="6797880" y="390708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3" h="51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17" name="Google Shape;11084;p64"/>
            <p:cNvSpPr/>
            <p:nvPr/>
          </p:nvSpPr>
          <p:spPr>
            <a:xfrm>
              <a:off x="6865920" y="390708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18" name="Google Shape;11085;p64"/>
            <p:cNvSpPr/>
            <p:nvPr/>
          </p:nvSpPr>
          <p:spPr>
            <a:xfrm>
              <a:off x="6814080" y="3946680"/>
              <a:ext cx="43560" cy="14400"/>
            </a:xfrm>
            <a:custGeom>
              <a:avLst/>
              <a:gdLst>
                <a:gd name="textAreaLeft" fmla="*/ 0 w 43560"/>
                <a:gd name="textAreaRight" fmla="*/ 45360 w 43560"/>
                <a:gd name="textAreaTop" fmla="*/ 0 h 14400"/>
                <a:gd name="textAreaBottom" fmla="*/ 16200 h 14400"/>
              </a:gdLst>
              <a:ahLst/>
              <a:rect l="textAreaLeft" t="textAreaTop" r="textAreaRight" b="textAreaBottom"/>
              <a:pathLst>
                <a:path w="1430" h="51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19" name="Google Shape;11086;p64"/>
            <p:cNvSpPr/>
            <p:nvPr/>
          </p:nvSpPr>
          <p:spPr>
            <a:xfrm>
              <a:off x="6702120" y="3782520"/>
              <a:ext cx="268200" cy="360000"/>
            </a:xfrm>
            <a:custGeom>
              <a:avLst/>
              <a:gdLst>
                <a:gd name="textAreaLeft" fmla="*/ 0 w 268200"/>
                <a:gd name="textAreaRight" fmla="*/ 270000 w 268200"/>
                <a:gd name="textAreaTop" fmla="*/ 0 h 360000"/>
                <a:gd name="textAreaBottom" fmla="*/ 361800 h 360000"/>
              </a:gdLst>
              <a:ahLst/>
              <a:rect l="textAreaLeft" t="textAreaTop" r="textAreaRight" b="textAreaBottom"/>
              <a:pathLst>
                <a:path w="8526" h="11419">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20" name="Google Shape;11087;p64"/>
            <p:cNvSpPr/>
            <p:nvPr/>
          </p:nvSpPr>
          <p:spPr>
            <a:xfrm>
              <a:off x="6786000" y="3884400"/>
              <a:ext cx="27360" cy="14760"/>
            </a:xfrm>
            <a:custGeom>
              <a:avLst/>
              <a:gdLst>
                <a:gd name="textAreaLeft" fmla="*/ 0 w 27360"/>
                <a:gd name="textAreaRight" fmla="*/ 29160 w 27360"/>
                <a:gd name="textAreaTop" fmla="*/ 0 h 14760"/>
                <a:gd name="textAreaBottom" fmla="*/ 16560 h 14760"/>
              </a:gdLst>
              <a:ahLst/>
              <a:rect l="textAreaLeft" t="textAreaTop" r="textAreaRight" b="textAreaBottom"/>
              <a:pathLst>
                <a:path w="918" h="519">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21" name="Google Shape;11088;p64"/>
          <p:cNvGrpSpPr/>
          <p:nvPr/>
        </p:nvGrpSpPr>
        <p:grpSpPr>
          <a:xfrm>
            <a:off x="3516840" y="3438720"/>
            <a:ext cx="389880" cy="268200"/>
            <a:chOff x="3516840" y="3438720"/>
            <a:chExt cx="389880" cy="268200"/>
          </a:xfrm>
        </p:grpSpPr>
        <p:sp>
          <p:nvSpPr>
            <p:cNvPr id="10422" name="Google Shape;11089;p64"/>
            <p:cNvSpPr/>
            <p:nvPr/>
          </p:nvSpPr>
          <p:spPr>
            <a:xfrm>
              <a:off x="3573720" y="3606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423" name="Google Shape;11090;p64"/>
            <p:cNvSpPr/>
            <p:nvPr/>
          </p:nvSpPr>
          <p:spPr>
            <a:xfrm>
              <a:off x="3516840" y="3438720"/>
              <a:ext cx="193680" cy="266760"/>
            </a:xfrm>
            <a:custGeom>
              <a:avLst/>
              <a:gdLst>
                <a:gd name="textAreaLeft" fmla="*/ 0 w 193680"/>
                <a:gd name="textAreaRight" fmla="*/ 195480 w 193680"/>
                <a:gd name="textAreaTop" fmla="*/ 0 h 266760"/>
                <a:gd name="textAreaBottom" fmla="*/ 268560 h 266760"/>
              </a:gdLst>
              <a:ahLst/>
              <a:rect l="textAreaLeft" t="textAreaTop" r="textAreaRight" b="textAreaBottom"/>
              <a:pathLst>
                <a:path w="5823" h="8002">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24" name="Google Shape;11091;p64"/>
            <p:cNvSpPr/>
            <p:nvPr/>
          </p:nvSpPr>
          <p:spPr>
            <a:xfrm>
              <a:off x="3783240" y="3516840"/>
              <a:ext cx="10080" cy="38160"/>
            </a:xfrm>
            <a:custGeom>
              <a:avLst/>
              <a:gdLst>
                <a:gd name="textAreaLeft" fmla="*/ 0 w 10080"/>
                <a:gd name="textAreaRight" fmla="*/ 11880 w 10080"/>
                <a:gd name="textAreaTop" fmla="*/ 0 h 38160"/>
                <a:gd name="textAreaBottom" fmla="*/ 39960 h 38160"/>
              </a:gdLst>
              <a:ahLst/>
              <a:rect l="textAreaLeft" t="textAreaTop" r="textAreaRight" b="textAreaBottom"/>
              <a:pathLst>
                <a:path w="358" h="1191">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0425" name="Google Shape;11092;p64"/>
            <p:cNvSpPr/>
            <p:nvPr/>
          </p:nvSpPr>
          <p:spPr>
            <a:xfrm>
              <a:off x="3716280" y="3439440"/>
              <a:ext cx="190440" cy="267480"/>
            </a:xfrm>
            <a:custGeom>
              <a:avLst/>
              <a:gdLst>
                <a:gd name="textAreaLeft" fmla="*/ 0 w 190440"/>
                <a:gd name="textAreaRight" fmla="*/ 192240 w 190440"/>
                <a:gd name="textAreaTop" fmla="*/ 0 h 267480"/>
                <a:gd name="textAreaBottom" fmla="*/ 269280 h 267480"/>
              </a:gdLst>
              <a:ahLst/>
              <a:rect l="textAreaLeft" t="textAreaTop" r="textAreaRight" b="textAreaBottom"/>
              <a:pathLst>
                <a:path w="5728" h="8014">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26" name="Google Shape;11093;p64"/>
          <p:cNvGrpSpPr/>
          <p:nvPr/>
        </p:nvGrpSpPr>
        <p:grpSpPr>
          <a:xfrm>
            <a:off x="1310760" y="3360600"/>
            <a:ext cx="304560" cy="345600"/>
            <a:chOff x="1310760" y="3360600"/>
            <a:chExt cx="304560" cy="345600"/>
          </a:xfrm>
        </p:grpSpPr>
        <p:sp>
          <p:nvSpPr>
            <p:cNvPr id="10427" name="Google Shape;11094;p64"/>
            <p:cNvSpPr/>
            <p:nvPr/>
          </p:nvSpPr>
          <p:spPr>
            <a:xfrm>
              <a:off x="1440360" y="3531600"/>
              <a:ext cx="149760" cy="174600"/>
            </a:xfrm>
            <a:custGeom>
              <a:avLst/>
              <a:gdLst>
                <a:gd name="textAreaLeft" fmla="*/ 0 w 149760"/>
                <a:gd name="textAreaRight" fmla="*/ 151560 w 149760"/>
                <a:gd name="textAreaTop" fmla="*/ 0 h 174600"/>
                <a:gd name="textAreaBottom" fmla="*/ 176400 h 174600"/>
              </a:gdLst>
              <a:ahLst/>
              <a:rect l="textAreaLeft" t="textAreaTop" r="textAreaRight" b="textAreaBottom"/>
              <a:pathLst>
                <a:path w="4787" h="5565">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w="0">
              <a:noFill/>
            </a:ln>
          </p:spPr>
          <p:style>
            <a:lnRef idx="0"/>
            <a:fillRef idx="0"/>
            <a:effectRef idx="0"/>
            <a:fontRef idx="minor"/>
          </p:style>
          <p:txBody>
            <a:bodyPr lIns="90000" rIns="90000" tIns="88200" bIns="88200" anchor="ctr">
              <a:noAutofit/>
            </a:bodyPr>
            <a:p>
              <a:pPr>
                <a:lnSpc>
                  <a:spcPct val="100000"/>
                </a:lnSpc>
                <a:tabLst>
                  <a:tab algn="l" pos="0"/>
                </a:tabLst>
              </a:pPr>
              <a:endParaRPr b="0" lang="en-US" sz="1400" spc="-1" strike="noStrike">
                <a:solidFill>
                  <a:srgbClr val="ffffff"/>
                </a:solidFill>
                <a:latin typeface="Arial"/>
              </a:endParaRPr>
            </a:p>
          </p:txBody>
        </p:sp>
        <p:sp>
          <p:nvSpPr>
            <p:cNvPr id="10428" name="Google Shape;11095;p64"/>
            <p:cNvSpPr/>
            <p:nvPr/>
          </p:nvSpPr>
          <p:spPr>
            <a:xfrm>
              <a:off x="1486440" y="3589560"/>
              <a:ext cx="62280" cy="74160"/>
            </a:xfrm>
            <a:custGeom>
              <a:avLst/>
              <a:gdLst>
                <a:gd name="textAreaLeft" fmla="*/ 0 w 62280"/>
                <a:gd name="textAreaRight" fmla="*/ 64080 w 62280"/>
                <a:gd name="textAreaTop" fmla="*/ 0 h 74160"/>
                <a:gd name="textAreaBottom" fmla="*/ 75960 h 74160"/>
              </a:gdLst>
              <a:ahLst/>
              <a:rect l="textAreaLeft" t="textAreaTop" r="textAreaRight" b="textAreaBottom"/>
              <a:pathLst>
                <a:path w="2025" h="2394">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0429" name="Google Shape;11096;p64"/>
            <p:cNvSpPr/>
            <p:nvPr/>
          </p:nvSpPr>
          <p:spPr>
            <a:xfrm>
              <a:off x="1310760" y="3360600"/>
              <a:ext cx="304560" cy="332640"/>
            </a:xfrm>
            <a:custGeom>
              <a:avLst/>
              <a:gdLst>
                <a:gd name="textAreaLeft" fmla="*/ 0 w 304560"/>
                <a:gd name="textAreaRight" fmla="*/ 306360 w 304560"/>
                <a:gd name="textAreaTop" fmla="*/ 0 h 332640"/>
                <a:gd name="textAreaBottom" fmla="*/ 334440 h 332640"/>
              </a:gdLst>
              <a:ahLst/>
              <a:rect l="textAreaLeft" t="textAreaTop" r="textAreaRight" b="textAreaBottom"/>
              <a:pathLst>
                <a:path w="9669" h="10561">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30" name="Google Shape;11097;p64"/>
            <p:cNvSpPr/>
            <p:nvPr/>
          </p:nvSpPr>
          <p:spPr>
            <a:xfrm>
              <a:off x="1474200" y="3380400"/>
              <a:ext cx="120600" cy="117000"/>
            </a:xfrm>
            <a:custGeom>
              <a:avLst/>
              <a:gdLst>
                <a:gd name="textAreaLeft" fmla="*/ 0 w 120600"/>
                <a:gd name="textAreaRight" fmla="*/ 122400 w 120600"/>
                <a:gd name="textAreaTop" fmla="*/ 0 h 117000"/>
                <a:gd name="textAreaBottom" fmla="*/ 118800 h 117000"/>
              </a:gdLst>
              <a:ahLst/>
              <a:rect l="textAreaLeft" t="textAreaTop" r="textAreaRight" b="textAreaBottom"/>
              <a:pathLst>
                <a:path w="3858" h="3753">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w="0">
              <a:noFill/>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sp>
          <p:nvSpPr>
            <p:cNvPr id="10431" name="Google Shape;11098;p64"/>
            <p:cNvSpPr/>
            <p:nvPr/>
          </p:nvSpPr>
          <p:spPr>
            <a:xfrm>
              <a:off x="1510200" y="3632760"/>
              <a:ext cx="13680" cy="15840"/>
            </a:xfrm>
            <a:custGeom>
              <a:avLst/>
              <a:gdLst>
                <a:gd name="textAreaLeft" fmla="*/ 0 w 13680"/>
                <a:gd name="textAreaRight" fmla="*/ 15480 w 13680"/>
                <a:gd name="textAreaTop" fmla="*/ 0 h 15840"/>
                <a:gd name="textAreaBottom" fmla="*/ 17640 h 15840"/>
              </a:gdLst>
              <a:ahLst/>
              <a:rect l="textAreaLeft" t="textAreaTop" r="textAreaRight" b="textAreaBottom"/>
              <a:pathLst>
                <a:path w="489" h="56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32" name="Google Shape;11099;p64"/>
          <p:cNvGrpSpPr/>
          <p:nvPr/>
        </p:nvGrpSpPr>
        <p:grpSpPr>
          <a:xfrm>
            <a:off x="3119760" y="3360240"/>
            <a:ext cx="267480" cy="346680"/>
            <a:chOff x="3119760" y="3360240"/>
            <a:chExt cx="267480" cy="346680"/>
          </a:xfrm>
        </p:grpSpPr>
        <p:sp>
          <p:nvSpPr>
            <p:cNvPr id="10433" name="Google Shape;11100;p64"/>
            <p:cNvSpPr/>
            <p:nvPr/>
          </p:nvSpPr>
          <p:spPr>
            <a:xfrm>
              <a:off x="3268440" y="3498120"/>
              <a:ext cx="42120" cy="45000"/>
            </a:xfrm>
            <a:custGeom>
              <a:avLst/>
              <a:gdLst>
                <a:gd name="textAreaLeft" fmla="*/ 0 w 42120"/>
                <a:gd name="textAreaRight" fmla="*/ 43920 w 42120"/>
                <a:gd name="textAreaTop" fmla="*/ 0 h 45000"/>
                <a:gd name="textAreaBottom" fmla="*/ 46800 h 45000"/>
              </a:gdLst>
              <a:ahLst/>
              <a:rect l="textAreaLeft" t="textAreaTop" r="textAreaRight" b="textAreaBottom"/>
              <a:pathLst>
                <a:path w="1382" h="1475">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434" name="Google Shape;11101;p64"/>
            <p:cNvSpPr/>
            <p:nvPr/>
          </p:nvSpPr>
          <p:spPr>
            <a:xfrm>
              <a:off x="3147120" y="3475080"/>
              <a:ext cx="212760" cy="231840"/>
            </a:xfrm>
            <a:custGeom>
              <a:avLst/>
              <a:gdLst>
                <a:gd name="textAreaLeft" fmla="*/ 0 w 212760"/>
                <a:gd name="textAreaRight" fmla="*/ 214560 w 212760"/>
                <a:gd name="textAreaTop" fmla="*/ 0 h 231840"/>
                <a:gd name="textAreaBottom" fmla="*/ 233640 h 231840"/>
              </a:gdLst>
              <a:ahLst/>
              <a:rect l="textAreaLeft" t="textAreaTop" r="textAreaRight" b="textAreaBottom"/>
              <a:pathLst>
                <a:path w="6776" h="7371">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35" name="Google Shape;11102;p64"/>
            <p:cNvSpPr/>
            <p:nvPr/>
          </p:nvSpPr>
          <p:spPr>
            <a:xfrm>
              <a:off x="3249360" y="3360240"/>
              <a:ext cx="8640" cy="95400"/>
            </a:xfrm>
            <a:custGeom>
              <a:avLst/>
              <a:gdLst>
                <a:gd name="textAreaLeft" fmla="*/ 0 w 8640"/>
                <a:gd name="textAreaRight" fmla="*/ 10440 w 8640"/>
                <a:gd name="textAreaTop" fmla="*/ 0 h 95400"/>
                <a:gd name="textAreaBottom" fmla="*/ 97200 h 95400"/>
              </a:gdLst>
              <a:ahLst/>
              <a:rect l="textAreaLeft" t="textAreaTop" r="textAreaRight" b="textAreaBottom"/>
              <a:pathLst>
                <a:path w="335" h="3072">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10436" name="Google Shape;11103;p64"/>
            <p:cNvSpPr/>
            <p:nvPr/>
          </p:nvSpPr>
          <p:spPr>
            <a:xfrm>
              <a:off x="3175920" y="3377880"/>
              <a:ext cx="52560" cy="84960"/>
            </a:xfrm>
            <a:custGeom>
              <a:avLst/>
              <a:gdLst>
                <a:gd name="textAreaLeft" fmla="*/ 0 w 52560"/>
                <a:gd name="textAreaRight" fmla="*/ 54360 w 52560"/>
                <a:gd name="textAreaTop" fmla="*/ 0 h 84960"/>
                <a:gd name="textAreaBottom" fmla="*/ 86760 h 84960"/>
              </a:gdLst>
              <a:ahLst/>
              <a:rect l="textAreaLeft" t="textAreaTop" r="textAreaRight" b="textAreaBottom"/>
              <a:pathLst>
                <a:path w="1715" h="2738">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w="0">
              <a:noFill/>
            </a:ln>
          </p:spPr>
          <p:style>
            <a:lnRef idx="0"/>
            <a:fillRef idx="0"/>
            <a:effectRef idx="0"/>
            <a:fontRef idx="minor"/>
          </p:style>
          <p:txBody>
            <a:bodyPr lIns="90000" rIns="90000"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0437" name="Google Shape;11104;p64"/>
            <p:cNvSpPr/>
            <p:nvPr/>
          </p:nvSpPr>
          <p:spPr>
            <a:xfrm>
              <a:off x="3119760" y="3429360"/>
              <a:ext cx="87480" cy="48960"/>
            </a:xfrm>
            <a:custGeom>
              <a:avLst/>
              <a:gdLst>
                <a:gd name="textAreaLeft" fmla="*/ 0 w 87480"/>
                <a:gd name="textAreaRight" fmla="*/ 89280 w 87480"/>
                <a:gd name="textAreaTop" fmla="*/ 0 h 48960"/>
                <a:gd name="textAreaBottom" fmla="*/ 50760 h 48960"/>
              </a:gdLst>
              <a:ahLst/>
              <a:rect l="textAreaLeft" t="textAreaTop" r="textAreaRight" b="textAreaBottom"/>
              <a:pathLst>
                <a:path w="2822" h="1601">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0438" name="Google Shape;11105;p64"/>
            <p:cNvSpPr/>
            <p:nvPr/>
          </p:nvSpPr>
          <p:spPr>
            <a:xfrm>
              <a:off x="3279240" y="3377880"/>
              <a:ext cx="52560" cy="84240"/>
            </a:xfrm>
            <a:custGeom>
              <a:avLst/>
              <a:gdLst>
                <a:gd name="textAreaLeft" fmla="*/ 0 w 52560"/>
                <a:gd name="textAreaRight" fmla="*/ 54360 w 52560"/>
                <a:gd name="textAreaTop" fmla="*/ 0 h 84240"/>
                <a:gd name="textAreaBottom" fmla="*/ 86040 h 84240"/>
              </a:gdLst>
              <a:ahLst/>
              <a:rect l="textAreaLeft" t="textAreaTop" r="textAreaRight" b="textAreaBottom"/>
              <a:pathLst>
                <a:path w="1716" h="2714">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sp>
          <p:nvSpPr>
            <p:cNvPr id="10439" name="Google Shape;11106;p64"/>
            <p:cNvSpPr/>
            <p:nvPr/>
          </p:nvSpPr>
          <p:spPr>
            <a:xfrm>
              <a:off x="3300480" y="3429360"/>
              <a:ext cx="86760" cy="49320"/>
            </a:xfrm>
            <a:custGeom>
              <a:avLst/>
              <a:gdLst>
                <a:gd name="textAreaLeft" fmla="*/ 0 w 86760"/>
                <a:gd name="textAreaRight" fmla="*/ 88560 w 86760"/>
                <a:gd name="textAreaTop" fmla="*/ 0 h 49320"/>
                <a:gd name="textAreaBottom" fmla="*/ 51120 h 49320"/>
              </a:gdLst>
              <a:ahLst/>
              <a:rect l="textAreaLeft" t="textAreaTop" r="textAreaRight" b="textAreaBottom"/>
              <a:pathLst>
                <a:path w="2799" h="1613">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40" name="Google Shape;11107;p64"/>
          <p:cNvGrpSpPr/>
          <p:nvPr/>
        </p:nvGrpSpPr>
        <p:grpSpPr>
          <a:xfrm>
            <a:off x="3967200" y="3357000"/>
            <a:ext cx="366480" cy="352800"/>
            <a:chOff x="3967200" y="3357000"/>
            <a:chExt cx="366480" cy="352800"/>
          </a:xfrm>
        </p:grpSpPr>
        <p:sp>
          <p:nvSpPr>
            <p:cNvPr id="10441" name="Google Shape;11108;p64"/>
            <p:cNvSpPr/>
            <p:nvPr/>
          </p:nvSpPr>
          <p:spPr>
            <a:xfrm>
              <a:off x="4180680" y="3357000"/>
              <a:ext cx="153000" cy="162360"/>
            </a:xfrm>
            <a:custGeom>
              <a:avLst/>
              <a:gdLst>
                <a:gd name="textAreaLeft" fmla="*/ 0 w 153000"/>
                <a:gd name="textAreaRight" fmla="*/ 154800 w 153000"/>
                <a:gd name="textAreaTop" fmla="*/ 0 h 162360"/>
                <a:gd name="textAreaBottom" fmla="*/ 164160 h 162360"/>
              </a:gdLst>
              <a:ahLst/>
              <a:rect l="textAreaLeft" t="textAreaTop" r="textAreaRight" b="textAreaBottom"/>
              <a:pathLst>
                <a:path w="4883" h="5186">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w="0">
              <a:noFill/>
            </a:ln>
          </p:spPr>
          <p:style>
            <a:lnRef idx="0"/>
            <a:fillRef idx="0"/>
            <a:effectRef idx="0"/>
            <a:fontRef idx="minor"/>
          </p:style>
          <p:txBody>
            <a:bodyPr lIns="90000" rIns="90000" tIns="82080" bIns="82080" anchor="ctr">
              <a:noAutofit/>
            </a:bodyPr>
            <a:p>
              <a:pPr>
                <a:lnSpc>
                  <a:spcPct val="100000"/>
                </a:lnSpc>
                <a:tabLst>
                  <a:tab algn="l" pos="0"/>
                </a:tabLst>
              </a:pPr>
              <a:endParaRPr b="0" lang="en-US" sz="1400" spc="-1" strike="noStrike">
                <a:solidFill>
                  <a:srgbClr val="ffffff"/>
                </a:solidFill>
                <a:latin typeface="Arial"/>
              </a:endParaRPr>
            </a:p>
          </p:txBody>
        </p:sp>
        <p:sp>
          <p:nvSpPr>
            <p:cNvPr id="10442" name="Google Shape;11109;p64"/>
            <p:cNvSpPr/>
            <p:nvPr/>
          </p:nvSpPr>
          <p:spPr>
            <a:xfrm>
              <a:off x="4093560" y="3484080"/>
              <a:ext cx="20160" cy="35280"/>
            </a:xfrm>
            <a:custGeom>
              <a:avLst/>
              <a:gdLst>
                <a:gd name="textAreaLeft" fmla="*/ 0 w 20160"/>
                <a:gd name="textAreaRight" fmla="*/ 21960 w 20160"/>
                <a:gd name="textAreaTop" fmla="*/ 0 h 35280"/>
                <a:gd name="textAreaBottom" fmla="*/ 37080 h 35280"/>
              </a:gdLst>
              <a:ahLst/>
              <a:rect l="textAreaLeft" t="textAreaTop" r="textAreaRight" b="textAreaBottom"/>
              <a:pathLst>
                <a:path w="691" h="1168">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443" name="Google Shape;11110;p64"/>
            <p:cNvSpPr/>
            <p:nvPr/>
          </p:nvSpPr>
          <p:spPr>
            <a:xfrm>
              <a:off x="3967200" y="3408120"/>
              <a:ext cx="273600" cy="301680"/>
            </a:xfrm>
            <a:custGeom>
              <a:avLst/>
              <a:gdLst>
                <a:gd name="textAreaLeft" fmla="*/ 0 w 273600"/>
                <a:gd name="textAreaRight" fmla="*/ 275400 w 273600"/>
                <a:gd name="textAreaTop" fmla="*/ 0 h 301680"/>
                <a:gd name="textAreaBottom" fmla="*/ 303480 h 301680"/>
              </a:gdLst>
              <a:ahLst/>
              <a:rect l="textAreaLeft" t="textAreaTop" r="textAreaRight" b="textAreaBottom"/>
              <a:pathLst>
                <a:path w="8693" h="9585">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44" name="Google Shape;11111;p64"/>
            <p:cNvSpPr/>
            <p:nvPr/>
          </p:nvSpPr>
          <p:spPr>
            <a:xfrm>
              <a:off x="4239000" y="3387600"/>
              <a:ext cx="43200" cy="63360"/>
            </a:xfrm>
            <a:custGeom>
              <a:avLst/>
              <a:gdLst>
                <a:gd name="textAreaLeft" fmla="*/ 0 w 43200"/>
                <a:gd name="textAreaRight" fmla="*/ 45000 w 43200"/>
                <a:gd name="textAreaTop" fmla="*/ 0 h 63360"/>
                <a:gd name="textAreaBottom" fmla="*/ 65160 h 63360"/>
              </a:gdLst>
              <a:ahLst/>
              <a:rect l="textAreaLeft" t="textAreaTop" r="textAreaRight" b="textAreaBottom"/>
              <a:pathLst>
                <a:path w="1418" h="2054">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w="0">
              <a:noFill/>
            </a:ln>
          </p:spPr>
          <p:style>
            <a:lnRef idx="0"/>
            <a:fillRef idx="0"/>
            <a:effectRef idx="0"/>
            <a:fontRef idx="minor"/>
          </p:style>
          <p:txBody>
            <a:bodyPr lIns="90000" rIns="90000"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10445" name="Google Shape;11112;p64"/>
            <p:cNvSpPr/>
            <p:nvPr/>
          </p:nvSpPr>
          <p:spPr>
            <a:xfrm>
              <a:off x="4250880" y="3457800"/>
              <a:ext cx="12600" cy="12600"/>
            </a:xfrm>
            <a:custGeom>
              <a:avLst/>
              <a:gdLst>
                <a:gd name="textAreaLeft" fmla="*/ 0 w 12600"/>
                <a:gd name="textAreaRight" fmla="*/ 14400 w 12600"/>
                <a:gd name="textAreaTop" fmla="*/ 0 h 12600"/>
                <a:gd name="textAreaBottom" fmla="*/ 14400 h 12600"/>
              </a:gdLst>
              <a:ahLst/>
              <a:rect l="textAreaLeft" t="textAreaTop" r="textAreaRight" b="textAreaBottom"/>
              <a:pathLst>
                <a:path w="453" h="454">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46" name="Google Shape;11113;p64"/>
          <p:cNvGrpSpPr/>
          <p:nvPr/>
        </p:nvGrpSpPr>
        <p:grpSpPr>
          <a:xfrm>
            <a:off x="871200" y="3360240"/>
            <a:ext cx="283680" cy="345240"/>
            <a:chOff x="871200" y="3360240"/>
            <a:chExt cx="283680" cy="345240"/>
          </a:xfrm>
        </p:grpSpPr>
        <p:sp>
          <p:nvSpPr>
            <p:cNvPr id="10447" name="Google Shape;11114;p64"/>
            <p:cNvSpPr/>
            <p:nvPr/>
          </p:nvSpPr>
          <p:spPr>
            <a:xfrm>
              <a:off x="871200" y="3360240"/>
              <a:ext cx="133200" cy="163080"/>
            </a:xfrm>
            <a:custGeom>
              <a:avLst/>
              <a:gdLst>
                <a:gd name="textAreaLeft" fmla="*/ 0 w 133200"/>
                <a:gd name="textAreaRight" fmla="*/ 135000 w 133200"/>
                <a:gd name="textAreaTop" fmla="*/ 0 h 163080"/>
                <a:gd name="textAreaBottom" fmla="*/ 164880 h 163080"/>
              </a:gdLst>
              <a:ahLst/>
              <a:rect l="textAreaLeft" t="textAreaTop" r="textAreaRight" b="textAreaBottom"/>
              <a:pathLst>
                <a:path w="4263" h="5204">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w="0">
              <a:noFill/>
            </a:ln>
          </p:spPr>
          <p:style>
            <a:lnRef idx="0"/>
            <a:fillRef idx="0"/>
            <a:effectRef idx="0"/>
            <a:fontRef idx="minor"/>
          </p:style>
          <p:txBody>
            <a:bodyPr lIns="90000" rIns="90000" tIns="82440" bIns="82440" anchor="ctr">
              <a:noAutofit/>
            </a:bodyPr>
            <a:p>
              <a:pPr>
                <a:lnSpc>
                  <a:spcPct val="100000"/>
                </a:lnSpc>
                <a:tabLst>
                  <a:tab algn="l" pos="0"/>
                </a:tabLst>
              </a:pPr>
              <a:endParaRPr b="0" lang="en-US" sz="1400" spc="-1" strike="noStrike">
                <a:solidFill>
                  <a:srgbClr val="ffffff"/>
                </a:solidFill>
                <a:latin typeface="Arial"/>
              </a:endParaRPr>
            </a:p>
          </p:txBody>
        </p:sp>
        <p:sp>
          <p:nvSpPr>
            <p:cNvPr id="10448" name="Google Shape;11115;p64"/>
            <p:cNvSpPr/>
            <p:nvPr/>
          </p:nvSpPr>
          <p:spPr>
            <a:xfrm>
              <a:off x="876240" y="3360240"/>
              <a:ext cx="278640" cy="345240"/>
            </a:xfrm>
            <a:custGeom>
              <a:avLst/>
              <a:gdLst>
                <a:gd name="textAreaLeft" fmla="*/ 0 w 278640"/>
                <a:gd name="textAreaRight" fmla="*/ 280440 w 278640"/>
                <a:gd name="textAreaTop" fmla="*/ 0 h 345240"/>
                <a:gd name="textAreaBottom" fmla="*/ 347040 h 345240"/>
              </a:gdLst>
              <a:ahLst/>
              <a:rect l="textAreaLeft" t="textAreaTop" r="textAreaRight" b="textAreaBottom"/>
              <a:pathLst>
                <a:path w="8848" h="10954">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49" name="Google Shape;11116;p64"/>
            <p:cNvSpPr/>
            <p:nvPr/>
          </p:nvSpPr>
          <p:spPr>
            <a:xfrm>
              <a:off x="950040" y="3450600"/>
              <a:ext cx="360" cy="360"/>
            </a:xfrm>
            <a:custGeom>
              <a:avLst/>
              <a:gdLst>
                <a:gd name="textAreaLeft" fmla="*/ 0 w 360"/>
                <a:gd name="textAreaRight" fmla="*/ 11520 w 360"/>
                <a:gd name="textAreaTop" fmla="*/ 0 h 360"/>
                <a:gd name="textAreaBottom" fmla="*/ 8640 h 360"/>
              </a:gdLst>
              <a:ahLst/>
              <a:rect l="textAreaLeft" t="textAreaTop" r="textAreaRight" b="textAreaBottom"/>
              <a:pathLst>
                <a:path w="25" h="37">
                  <a:moveTo>
                    <a:pt x="24" y="1"/>
                  </a:moveTo>
                  <a:lnTo>
                    <a:pt x="12" y="24"/>
                  </a:lnTo>
                  <a:cubicBezTo>
                    <a:pt x="12" y="24"/>
                    <a:pt x="0" y="24"/>
                    <a:pt x="0" y="36"/>
                  </a:cubicBezTo>
                  <a:cubicBezTo>
                    <a:pt x="12" y="24"/>
                    <a:pt x="24" y="24"/>
                    <a:pt x="24"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450" name="Google Shape;11117;p64"/>
            <p:cNvSpPr/>
            <p:nvPr/>
          </p:nvSpPr>
          <p:spPr>
            <a:xfrm>
              <a:off x="923400" y="3434760"/>
              <a:ext cx="176400" cy="154800"/>
            </a:xfrm>
            <a:custGeom>
              <a:avLst/>
              <a:gdLst>
                <a:gd name="textAreaLeft" fmla="*/ 0 w 176400"/>
                <a:gd name="textAreaRight" fmla="*/ 178200 w 176400"/>
                <a:gd name="textAreaTop" fmla="*/ 0 h 154800"/>
                <a:gd name="textAreaBottom" fmla="*/ 156600 h 154800"/>
              </a:gdLst>
              <a:ahLst/>
              <a:rect l="textAreaLeft" t="textAreaTop" r="textAreaRight" b="textAreaBottom"/>
              <a:pathLst>
                <a:path w="5620" h="4943">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w="0">
              <a:noFill/>
            </a:ln>
          </p:spPr>
          <p:style>
            <a:lnRef idx="0"/>
            <a:fillRef idx="0"/>
            <a:effectRef idx="0"/>
            <a:fontRef idx="minor"/>
          </p:style>
          <p:txBody>
            <a:bodyPr lIns="90000" rIns="90000" tIns="78120" bIns="78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51" name="Google Shape;11118;p64"/>
          <p:cNvGrpSpPr/>
          <p:nvPr/>
        </p:nvGrpSpPr>
        <p:grpSpPr>
          <a:xfrm>
            <a:off x="2665080" y="3360240"/>
            <a:ext cx="280080" cy="347760"/>
            <a:chOff x="2665080" y="3360240"/>
            <a:chExt cx="280080" cy="347760"/>
          </a:xfrm>
        </p:grpSpPr>
        <p:sp>
          <p:nvSpPr>
            <p:cNvPr id="10452" name="Google Shape;11119;p64"/>
            <p:cNvSpPr/>
            <p:nvPr/>
          </p:nvSpPr>
          <p:spPr>
            <a:xfrm>
              <a:off x="2665080" y="3495600"/>
              <a:ext cx="134640" cy="212400"/>
            </a:xfrm>
            <a:custGeom>
              <a:avLst/>
              <a:gdLst>
                <a:gd name="textAreaLeft" fmla="*/ 0 w 134640"/>
                <a:gd name="textAreaRight" fmla="*/ 136440 w 134640"/>
                <a:gd name="textAreaTop" fmla="*/ 0 h 212400"/>
                <a:gd name="textAreaBottom" fmla="*/ 214200 h 212400"/>
              </a:gdLst>
              <a:ahLst/>
              <a:rect l="textAreaLeft" t="textAreaTop" r="textAreaRight" b="textAreaBottom"/>
              <a:pathLst>
                <a:path w="4311" h="6764">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53" name="Google Shape;11120;p64"/>
            <p:cNvSpPr/>
            <p:nvPr/>
          </p:nvSpPr>
          <p:spPr>
            <a:xfrm>
              <a:off x="2811600" y="3494880"/>
              <a:ext cx="133560" cy="210240"/>
            </a:xfrm>
            <a:custGeom>
              <a:avLst/>
              <a:gdLst>
                <a:gd name="textAreaLeft" fmla="*/ 0 w 133560"/>
                <a:gd name="textAreaRight" fmla="*/ 135360 w 133560"/>
                <a:gd name="textAreaTop" fmla="*/ 0 h 210240"/>
                <a:gd name="textAreaBottom" fmla="*/ 212040 h 210240"/>
              </a:gdLst>
              <a:ahLst/>
              <a:rect l="textAreaLeft" t="textAreaTop" r="textAreaRight" b="textAreaBottom"/>
              <a:pathLst>
                <a:path w="4276" h="6692">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54" name="Google Shape;11121;p64"/>
            <p:cNvSpPr/>
            <p:nvPr/>
          </p:nvSpPr>
          <p:spPr>
            <a:xfrm>
              <a:off x="2732040" y="3360240"/>
              <a:ext cx="147600" cy="180000"/>
            </a:xfrm>
            <a:custGeom>
              <a:avLst/>
              <a:gdLst>
                <a:gd name="textAreaLeft" fmla="*/ 0 w 147600"/>
                <a:gd name="textAreaRight" fmla="*/ 149400 w 147600"/>
                <a:gd name="textAreaTop" fmla="*/ 0 h 180000"/>
                <a:gd name="textAreaBottom" fmla="*/ 181800 h 180000"/>
              </a:gdLst>
              <a:ahLst/>
              <a:rect l="textAreaLeft" t="textAreaTop" r="textAreaRight" b="textAreaBottom"/>
              <a:pathLst>
                <a:path w="4716" h="5739">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0455" name="Google Shape;11122;p64"/>
            <p:cNvSpPr/>
            <p:nvPr/>
          </p:nvSpPr>
          <p:spPr>
            <a:xfrm>
              <a:off x="2760480" y="3389400"/>
              <a:ext cx="90720" cy="89640"/>
            </a:xfrm>
            <a:custGeom>
              <a:avLst/>
              <a:gdLst>
                <a:gd name="textAreaLeft" fmla="*/ 0 w 90720"/>
                <a:gd name="textAreaRight" fmla="*/ 92520 w 90720"/>
                <a:gd name="textAreaTop" fmla="*/ 0 h 89640"/>
                <a:gd name="textAreaBottom" fmla="*/ 91440 h 89640"/>
              </a:gdLst>
              <a:ahLst/>
              <a:rect l="textAreaLeft" t="textAreaTop" r="textAreaRight" b="textAreaBottom"/>
              <a:pathLst>
                <a:path w="2918" h="2883">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456" name="Google Shape;11123;p64"/>
            <p:cNvSpPr/>
            <p:nvPr/>
          </p:nvSpPr>
          <p:spPr>
            <a:xfrm>
              <a:off x="2789640" y="3417840"/>
              <a:ext cx="32040" cy="32040"/>
            </a:xfrm>
            <a:custGeom>
              <a:avLst/>
              <a:gdLst>
                <a:gd name="textAreaLeft" fmla="*/ 0 w 32040"/>
                <a:gd name="textAreaRight" fmla="*/ 33840 w 32040"/>
                <a:gd name="textAreaTop" fmla="*/ 0 h 32040"/>
                <a:gd name="textAreaBottom" fmla="*/ 33840 h 32040"/>
              </a:gdLst>
              <a:ahLst/>
              <a:rect l="textAreaLeft" t="textAreaTop" r="textAreaRight" b="textAreaBottom"/>
              <a:pathLst>
                <a:path w="1072" h="1073">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57" name="Google Shape;11124;p64"/>
          <p:cNvGrpSpPr/>
          <p:nvPr/>
        </p:nvGrpSpPr>
        <p:grpSpPr>
          <a:xfrm>
            <a:off x="7156440" y="3347640"/>
            <a:ext cx="262800" cy="351360"/>
            <a:chOff x="7156440" y="3347640"/>
            <a:chExt cx="262800" cy="351360"/>
          </a:xfrm>
        </p:grpSpPr>
        <p:sp>
          <p:nvSpPr>
            <p:cNvPr id="10458" name="Google Shape;11125;p64"/>
            <p:cNvSpPr/>
            <p:nvPr/>
          </p:nvSpPr>
          <p:spPr>
            <a:xfrm>
              <a:off x="7248600" y="346824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59" name="Google Shape;11126;p64"/>
            <p:cNvSpPr/>
            <p:nvPr/>
          </p:nvSpPr>
          <p:spPr>
            <a:xfrm>
              <a:off x="7314840" y="346824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60" name="Google Shape;11127;p64"/>
            <p:cNvSpPr/>
            <p:nvPr/>
          </p:nvSpPr>
          <p:spPr>
            <a:xfrm>
              <a:off x="7156440" y="3347640"/>
              <a:ext cx="262800" cy="351360"/>
            </a:xfrm>
            <a:custGeom>
              <a:avLst/>
              <a:gdLst>
                <a:gd name="textAreaLeft" fmla="*/ 0 w 262800"/>
                <a:gd name="textAreaRight" fmla="*/ 264600 w 262800"/>
                <a:gd name="textAreaTop" fmla="*/ 0 h 351360"/>
                <a:gd name="textAreaBottom" fmla="*/ 353160 h 351360"/>
              </a:gdLst>
              <a:ahLst/>
              <a:rect l="textAreaLeft" t="textAreaTop" r="textAreaRight" b="textAreaBottom"/>
              <a:pathLst>
                <a:path w="8348" h="11145">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61" name="Google Shape;11128;p64"/>
            <p:cNvSpPr/>
            <p:nvPr/>
          </p:nvSpPr>
          <p:spPr>
            <a:xfrm>
              <a:off x="7212600" y="3678120"/>
              <a:ext cx="12960" cy="19440"/>
            </a:xfrm>
            <a:custGeom>
              <a:avLst/>
              <a:gdLst>
                <a:gd name="textAreaLeft" fmla="*/ 0 w 12960"/>
                <a:gd name="textAreaRight" fmla="*/ 14760 w 12960"/>
                <a:gd name="textAreaTop" fmla="*/ 0 h 19440"/>
                <a:gd name="textAreaBottom" fmla="*/ 21240 h 19440"/>
              </a:gdLst>
              <a:ahLst/>
              <a:rect l="textAreaLeft" t="textAreaTop" r="textAreaRight" b="textAreaBottom"/>
              <a:pathLst>
                <a:path w="466" h="67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0462" name="Google Shape;11129;p64"/>
            <p:cNvSpPr/>
            <p:nvPr/>
          </p:nvSpPr>
          <p:spPr>
            <a:xfrm>
              <a:off x="7256880" y="3498840"/>
              <a:ext cx="58680" cy="30600"/>
            </a:xfrm>
            <a:custGeom>
              <a:avLst/>
              <a:gdLst>
                <a:gd name="textAreaLeft" fmla="*/ 0 w 58680"/>
                <a:gd name="textAreaRight" fmla="*/ 60480 w 58680"/>
                <a:gd name="textAreaTop" fmla="*/ 0 h 30600"/>
                <a:gd name="textAreaBottom" fmla="*/ 32400 h 30600"/>
              </a:gdLst>
              <a:ahLst/>
              <a:rect l="textAreaLeft" t="textAreaTop" r="textAreaRight" b="textAreaBottom"/>
              <a:pathLst>
                <a:path w="1906" h="1025">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63" name="Google Shape;11130;p64"/>
          <p:cNvGrpSpPr/>
          <p:nvPr/>
        </p:nvGrpSpPr>
        <p:grpSpPr>
          <a:xfrm>
            <a:off x="6703560" y="3346920"/>
            <a:ext cx="263160" cy="351000"/>
            <a:chOff x="6703560" y="3346920"/>
            <a:chExt cx="263160" cy="351000"/>
          </a:xfrm>
        </p:grpSpPr>
        <p:sp>
          <p:nvSpPr>
            <p:cNvPr id="10464" name="Google Shape;11131;p64"/>
            <p:cNvSpPr/>
            <p:nvPr/>
          </p:nvSpPr>
          <p:spPr>
            <a:xfrm>
              <a:off x="6797160" y="346860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4" h="501">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65" name="Google Shape;11132;p64"/>
            <p:cNvSpPr/>
            <p:nvPr/>
          </p:nvSpPr>
          <p:spPr>
            <a:xfrm>
              <a:off x="6863400" y="346860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5" h="501">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66" name="Google Shape;11133;p64"/>
            <p:cNvSpPr/>
            <p:nvPr/>
          </p:nvSpPr>
          <p:spPr>
            <a:xfrm>
              <a:off x="6814080" y="3507840"/>
              <a:ext cx="41760" cy="14040"/>
            </a:xfrm>
            <a:custGeom>
              <a:avLst/>
              <a:gdLst>
                <a:gd name="textAreaLeft" fmla="*/ 0 w 41760"/>
                <a:gd name="textAreaRight" fmla="*/ 43560 w 41760"/>
                <a:gd name="textAreaTop" fmla="*/ 0 h 14040"/>
                <a:gd name="textAreaBottom" fmla="*/ 15840 h 14040"/>
              </a:gdLst>
              <a:ahLst/>
              <a:rect l="textAreaLeft" t="textAreaTop" r="textAreaRight" b="textAreaBottom"/>
              <a:pathLst>
                <a:path w="1371" h="498">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67" name="Google Shape;11134;p64"/>
            <p:cNvSpPr/>
            <p:nvPr/>
          </p:nvSpPr>
          <p:spPr>
            <a:xfrm>
              <a:off x="6902280" y="3489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3">
                  <a:moveTo>
                    <a:pt x="0" y="13"/>
                  </a:moveTo>
                  <a:cubicBezTo>
                    <a:pt x="0" y="1"/>
                    <a:pt x="0" y="13"/>
                    <a:pt x="0" y="13"/>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468" name="Google Shape;11135;p64"/>
            <p:cNvSpPr/>
            <p:nvPr/>
          </p:nvSpPr>
          <p:spPr>
            <a:xfrm>
              <a:off x="6703560" y="3346920"/>
              <a:ext cx="263160" cy="351000"/>
            </a:xfrm>
            <a:custGeom>
              <a:avLst/>
              <a:gdLst>
                <a:gd name="textAreaLeft" fmla="*/ 0 w 263160"/>
                <a:gd name="textAreaRight" fmla="*/ 264960 w 263160"/>
                <a:gd name="textAreaTop" fmla="*/ 0 h 351000"/>
                <a:gd name="textAreaBottom" fmla="*/ 352800 h 351000"/>
              </a:gdLst>
              <a:ahLst/>
              <a:rect l="textAreaLeft" t="textAreaTop" r="textAreaRight" b="textAreaBottom"/>
              <a:pathLst>
                <a:path w="8359" h="11133">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69" name="Google Shape;11136;p64"/>
          <p:cNvGrpSpPr/>
          <p:nvPr/>
        </p:nvGrpSpPr>
        <p:grpSpPr>
          <a:xfrm>
            <a:off x="6252120" y="3346920"/>
            <a:ext cx="263520" cy="351000"/>
            <a:chOff x="6252120" y="3346920"/>
            <a:chExt cx="263520" cy="351000"/>
          </a:xfrm>
        </p:grpSpPr>
        <p:sp>
          <p:nvSpPr>
            <p:cNvPr id="10470" name="Google Shape;11137;p64"/>
            <p:cNvSpPr/>
            <p:nvPr/>
          </p:nvSpPr>
          <p:spPr>
            <a:xfrm>
              <a:off x="6252120" y="3346920"/>
              <a:ext cx="263520" cy="351000"/>
            </a:xfrm>
            <a:custGeom>
              <a:avLst/>
              <a:gdLst>
                <a:gd name="textAreaLeft" fmla="*/ 0 w 263520"/>
                <a:gd name="textAreaRight" fmla="*/ 265320 w 263520"/>
                <a:gd name="textAreaTop" fmla="*/ 0 h 351000"/>
                <a:gd name="textAreaBottom" fmla="*/ 352800 h 351000"/>
              </a:gdLst>
              <a:ahLst/>
              <a:rect l="textAreaLeft" t="textAreaTop" r="textAreaRight" b="textAreaBottom"/>
              <a:pathLst>
                <a:path w="8371" h="11133">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71" name="Google Shape;11138;p64"/>
            <p:cNvSpPr/>
            <p:nvPr/>
          </p:nvSpPr>
          <p:spPr>
            <a:xfrm>
              <a:off x="6363000" y="3540600"/>
              <a:ext cx="41760" cy="13680"/>
            </a:xfrm>
            <a:custGeom>
              <a:avLst/>
              <a:gdLst>
                <a:gd name="textAreaLeft" fmla="*/ 0 w 41760"/>
                <a:gd name="textAreaRight" fmla="*/ 43560 w 41760"/>
                <a:gd name="textAreaTop" fmla="*/ 0 h 13680"/>
                <a:gd name="textAreaBottom" fmla="*/ 15480 h 13680"/>
              </a:gdLst>
              <a:ahLst/>
              <a:rect l="textAreaLeft" t="textAreaTop" r="textAreaRight" b="textAreaBottom"/>
              <a:pathLst>
                <a:path w="1370" h="486">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72" name="Google Shape;11139;p64"/>
            <p:cNvSpPr/>
            <p:nvPr/>
          </p:nvSpPr>
          <p:spPr>
            <a:xfrm>
              <a:off x="6406920" y="3468240"/>
              <a:ext cx="19800" cy="8280"/>
            </a:xfrm>
            <a:custGeom>
              <a:avLst/>
              <a:gdLst>
                <a:gd name="textAreaLeft" fmla="*/ 0 w 19800"/>
                <a:gd name="textAreaRight" fmla="*/ 21600 w 19800"/>
                <a:gd name="textAreaTop" fmla="*/ 0 h 8280"/>
                <a:gd name="textAreaBottom" fmla="*/ 10080 h 8280"/>
              </a:gdLst>
              <a:ahLst/>
              <a:rect l="textAreaLeft" t="textAreaTop" r="textAreaRight" b="textAreaBottom"/>
              <a:pathLst>
                <a:path w="679" h="322">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73" name="Google Shape;11140;p64"/>
          <p:cNvGrpSpPr/>
          <p:nvPr/>
        </p:nvGrpSpPr>
        <p:grpSpPr>
          <a:xfrm>
            <a:off x="5801040" y="3347640"/>
            <a:ext cx="263160" cy="350280"/>
            <a:chOff x="5801040" y="3347640"/>
            <a:chExt cx="263160" cy="350280"/>
          </a:xfrm>
        </p:grpSpPr>
        <p:sp>
          <p:nvSpPr>
            <p:cNvPr id="10474" name="Google Shape;11141;p64"/>
            <p:cNvSpPr/>
            <p:nvPr/>
          </p:nvSpPr>
          <p:spPr>
            <a:xfrm>
              <a:off x="5911200" y="3534840"/>
              <a:ext cx="42120" cy="13680"/>
            </a:xfrm>
            <a:custGeom>
              <a:avLst/>
              <a:gdLst>
                <a:gd name="textAreaLeft" fmla="*/ 0 w 42120"/>
                <a:gd name="textAreaRight" fmla="*/ 43920 w 42120"/>
                <a:gd name="textAreaTop" fmla="*/ 0 h 13680"/>
                <a:gd name="textAreaBottom" fmla="*/ 15480 h 13680"/>
              </a:gdLst>
              <a:ahLst/>
              <a:rect l="textAreaLeft" t="textAreaTop" r="textAreaRight" b="textAreaBottom"/>
              <a:pathLst>
                <a:path w="1382" h="486">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75" name="Google Shape;11142;p64"/>
            <p:cNvSpPr/>
            <p:nvPr/>
          </p:nvSpPr>
          <p:spPr>
            <a:xfrm>
              <a:off x="5894640" y="349020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76" name="Google Shape;11143;p64"/>
            <p:cNvSpPr/>
            <p:nvPr/>
          </p:nvSpPr>
          <p:spPr>
            <a:xfrm>
              <a:off x="5960880" y="349020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77" name="Google Shape;11144;p64"/>
            <p:cNvSpPr/>
            <p:nvPr/>
          </p:nvSpPr>
          <p:spPr>
            <a:xfrm>
              <a:off x="5801040" y="3347640"/>
              <a:ext cx="263160" cy="350280"/>
            </a:xfrm>
            <a:custGeom>
              <a:avLst/>
              <a:gdLst>
                <a:gd name="textAreaLeft" fmla="*/ 0 w 263160"/>
                <a:gd name="textAreaRight" fmla="*/ 264960 w 263160"/>
                <a:gd name="textAreaTop" fmla="*/ 0 h 350280"/>
                <a:gd name="textAreaBottom" fmla="*/ 352080 h 350280"/>
              </a:gdLst>
              <a:ahLst/>
              <a:rect l="textAreaLeft" t="textAreaTop" r="textAreaRight" b="textAreaBottom"/>
              <a:pathLst>
                <a:path w="8359" h="1110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78" name="Google Shape;11145;p64"/>
          <p:cNvGrpSpPr/>
          <p:nvPr/>
        </p:nvGrpSpPr>
        <p:grpSpPr>
          <a:xfrm>
            <a:off x="5349240" y="3346920"/>
            <a:ext cx="264240" cy="351000"/>
            <a:chOff x="5349240" y="3346920"/>
            <a:chExt cx="264240" cy="351000"/>
          </a:xfrm>
        </p:grpSpPr>
        <p:sp>
          <p:nvSpPr>
            <p:cNvPr id="10479" name="Google Shape;11146;p64"/>
            <p:cNvSpPr/>
            <p:nvPr/>
          </p:nvSpPr>
          <p:spPr>
            <a:xfrm>
              <a:off x="5460120" y="3534840"/>
              <a:ext cx="42480" cy="13680"/>
            </a:xfrm>
            <a:custGeom>
              <a:avLst/>
              <a:gdLst>
                <a:gd name="textAreaLeft" fmla="*/ 0 w 42480"/>
                <a:gd name="textAreaRight" fmla="*/ 44280 w 42480"/>
                <a:gd name="textAreaTop" fmla="*/ 0 h 13680"/>
                <a:gd name="textAreaBottom" fmla="*/ 15480 h 13680"/>
              </a:gdLst>
              <a:ahLst/>
              <a:rect l="textAreaLeft" t="textAreaTop" r="textAreaRight" b="textAreaBottom"/>
              <a:pathLst>
                <a:path w="1394" h="486">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480" name="Google Shape;11147;p64"/>
            <p:cNvSpPr/>
            <p:nvPr/>
          </p:nvSpPr>
          <p:spPr>
            <a:xfrm>
              <a:off x="5443200" y="349596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5" h="513">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81" name="Google Shape;11148;p64"/>
            <p:cNvSpPr/>
            <p:nvPr/>
          </p:nvSpPr>
          <p:spPr>
            <a:xfrm>
              <a:off x="5509800" y="349596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82" name="Google Shape;11149;p64"/>
            <p:cNvSpPr/>
            <p:nvPr/>
          </p:nvSpPr>
          <p:spPr>
            <a:xfrm>
              <a:off x="5438160" y="3479760"/>
              <a:ext cx="19440" cy="8280"/>
            </a:xfrm>
            <a:custGeom>
              <a:avLst/>
              <a:gdLst>
                <a:gd name="textAreaLeft" fmla="*/ 0 w 19440"/>
                <a:gd name="textAreaRight" fmla="*/ 21240 w 19440"/>
                <a:gd name="textAreaTop" fmla="*/ 0 h 8280"/>
                <a:gd name="textAreaBottom" fmla="*/ 10080 h 8280"/>
              </a:gdLst>
              <a:ahLst/>
              <a:rect l="textAreaLeft" t="textAreaTop" r="textAreaRight" b="textAreaBottom"/>
              <a:pathLst>
                <a:path w="668" h="322">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3" name="Google Shape;11150;p64"/>
            <p:cNvSpPr/>
            <p:nvPr/>
          </p:nvSpPr>
          <p:spPr>
            <a:xfrm>
              <a:off x="5504760" y="3479760"/>
              <a:ext cx="19440" cy="8280"/>
            </a:xfrm>
            <a:custGeom>
              <a:avLst/>
              <a:gdLst>
                <a:gd name="textAreaLeft" fmla="*/ 0 w 19440"/>
                <a:gd name="textAreaRight" fmla="*/ 21240 w 19440"/>
                <a:gd name="textAreaTop" fmla="*/ 0 h 8280"/>
                <a:gd name="textAreaBottom" fmla="*/ 10080 h 8280"/>
              </a:gdLst>
              <a:ahLst/>
              <a:rect l="textAreaLeft" t="textAreaTop" r="textAreaRight" b="textAreaBottom"/>
              <a:pathLst>
                <a:path w="668" h="322">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484" name="Google Shape;11151;p64"/>
            <p:cNvSpPr/>
            <p:nvPr/>
          </p:nvSpPr>
          <p:spPr>
            <a:xfrm>
              <a:off x="5349240" y="3346920"/>
              <a:ext cx="264240" cy="351000"/>
            </a:xfrm>
            <a:custGeom>
              <a:avLst/>
              <a:gdLst>
                <a:gd name="textAreaLeft" fmla="*/ 0 w 264240"/>
                <a:gd name="textAreaRight" fmla="*/ 266040 w 264240"/>
                <a:gd name="textAreaTop" fmla="*/ 0 h 351000"/>
                <a:gd name="textAreaBottom" fmla="*/ 352800 h 351000"/>
              </a:gdLst>
              <a:ahLst/>
              <a:rect l="textAreaLeft" t="textAreaTop" r="textAreaRight" b="textAreaBottom"/>
              <a:pathLst>
                <a:path w="8394" h="11133">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85" name="Google Shape;11152;p64"/>
          <p:cNvGrpSpPr/>
          <p:nvPr/>
        </p:nvGrpSpPr>
        <p:grpSpPr>
          <a:xfrm>
            <a:off x="4907160" y="3346920"/>
            <a:ext cx="263160" cy="352440"/>
            <a:chOff x="4907160" y="3346920"/>
            <a:chExt cx="263160" cy="352440"/>
          </a:xfrm>
        </p:grpSpPr>
        <p:sp>
          <p:nvSpPr>
            <p:cNvPr id="10486" name="Google Shape;11153;p64"/>
            <p:cNvSpPr/>
            <p:nvPr/>
          </p:nvSpPr>
          <p:spPr>
            <a:xfrm>
              <a:off x="5015160" y="3556800"/>
              <a:ext cx="41760" cy="14040"/>
            </a:xfrm>
            <a:custGeom>
              <a:avLst/>
              <a:gdLst>
                <a:gd name="textAreaLeft" fmla="*/ 0 w 41760"/>
                <a:gd name="textAreaRight" fmla="*/ 43560 w 41760"/>
                <a:gd name="textAreaTop" fmla="*/ 0 h 14040"/>
                <a:gd name="textAreaBottom" fmla="*/ 15840 h 14040"/>
              </a:gdLst>
              <a:ahLst/>
              <a:rect l="textAreaLeft" t="textAreaTop" r="textAreaRight" b="textAreaBottom"/>
              <a:pathLst>
                <a:path w="1370" h="498">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87" name="Google Shape;11154;p64"/>
            <p:cNvSpPr/>
            <p:nvPr/>
          </p:nvSpPr>
          <p:spPr>
            <a:xfrm>
              <a:off x="4907160" y="3346920"/>
              <a:ext cx="263160" cy="352440"/>
            </a:xfrm>
            <a:custGeom>
              <a:avLst/>
              <a:gdLst>
                <a:gd name="textAreaLeft" fmla="*/ 0 w 263160"/>
                <a:gd name="textAreaRight" fmla="*/ 264960 w 263160"/>
                <a:gd name="textAreaTop" fmla="*/ 0 h 352440"/>
                <a:gd name="textAreaBottom" fmla="*/ 354240 h 352440"/>
              </a:gdLst>
              <a:ahLst/>
              <a:rect l="textAreaLeft" t="textAreaTop" r="textAreaRight" b="textAreaBottom"/>
              <a:pathLst>
                <a:path w="8360" h="11181">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88" name="Google Shape;11155;p64"/>
          <p:cNvGrpSpPr/>
          <p:nvPr/>
        </p:nvGrpSpPr>
        <p:grpSpPr>
          <a:xfrm>
            <a:off x="8048520" y="3334320"/>
            <a:ext cx="274680" cy="367920"/>
            <a:chOff x="8048520" y="3334320"/>
            <a:chExt cx="274680" cy="367920"/>
          </a:xfrm>
        </p:grpSpPr>
        <p:sp>
          <p:nvSpPr>
            <p:cNvPr id="10489" name="Google Shape;11156;p64"/>
            <p:cNvSpPr/>
            <p:nvPr/>
          </p:nvSpPr>
          <p:spPr>
            <a:xfrm>
              <a:off x="8146440" y="345636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5" h="513">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90" name="Google Shape;11157;p64"/>
            <p:cNvSpPr/>
            <p:nvPr/>
          </p:nvSpPr>
          <p:spPr>
            <a:xfrm>
              <a:off x="8215560" y="3456360"/>
              <a:ext cx="9000" cy="14400"/>
            </a:xfrm>
            <a:custGeom>
              <a:avLst/>
              <a:gdLst>
                <a:gd name="textAreaLeft" fmla="*/ 0 w 9000"/>
                <a:gd name="textAreaRight" fmla="*/ 10800 w 9000"/>
                <a:gd name="textAreaTop" fmla="*/ 0 h 14400"/>
                <a:gd name="textAreaBottom" fmla="*/ 16200 h 14400"/>
              </a:gdLst>
              <a:ahLst/>
              <a:rect l="textAreaLeft" t="textAreaTop" r="textAreaRight" b="textAreaBottom"/>
              <a:pathLst>
                <a:path w="346" h="513">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491" name="Google Shape;11158;p64"/>
            <p:cNvSpPr/>
            <p:nvPr/>
          </p:nvSpPr>
          <p:spPr>
            <a:xfrm>
              <a:off x="8048520" y="3334320"/>
              <a:ext cx="274680" cy="367920"/>
            </a:xfrm>
            <a:custGeom>
              <a:avLst/>
              <a:gdLst>
                <a:gd name="textAreaLeft" fmla="*/ 0 w 274680"/>
                <a:gd name="textAreaRight" fmla="*/ 276480 w 274680"/>
                <a:gd name="textAreaTop" fmla="*/ 0 h 367920"/>
                <a:gd name="textAreaBottom" fmla="*/ 369720 h 367920"/>
              </a:gdLst>
              <a:ahLst/>
              <a:rect l="textAreaLeft" t="textAreaTop" r="textAreaRight" b="textAreaBottom"/>
              <a:pathLst>
                <a:path w="8728" h="11669">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492" name="Google Shape;11159;p64"/>
            <p:cNvSpPr/>
            <p:nvPr/>
          </p:nvSpPr>
          <p:spPr>
            <a:xfrm>
              <a:off x="8154720" y="3490920"/>
              <a:ext cx="61560" cy="32040"/>
            </a:xfrm>
            <a:custGeom>
              <a:avLst/>
              <a:gdLst>
                <a:gd name="textAreaLeft" fmla="*/ 0 w 61560"/>
                <a:gd name="textAreaRight" fmla="*/ 63360 w 61560"/>
                <a:gd name="textAreaTop" fmla="*/ 0 h 32040"/>
                <a:gd name="textAreaBottom" fmla="*/ 33840 h 32040"/>
              </a:gdLst>
              <a:ahLst/>
              <a:rect l="textAreaLeft" t="textAreaTop" r="textAreaRight" b="textAreaBottom"/>
              <a:pathLst>
                <a:path w="2001" h="1073">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0493" name="Google Shape;11160;p64"/>
            <p:cNvSpPr/>
            <p:nvPr/>
          </p:nvSpPr>
          <p:spPr>
            <a:xfrm>
              <a:off x="8139600" y="3435840"/>
              <a:ext cx="21960" cy="12240"/>
            </a:xfrm>
            <a:custGeom>
              <a:avLst/>
              <a:gdLst>
                <a:gd name="textAreaLeft" fmla="*/ 0 w 21960"/>
                <a:gd name="textAreaRight" fmla="*/ 23760 w 21960"/>
                <a:gd name="textAreaTop" fmla="*/ 0 h 12240"/>
                <a:gd name="textAreaBottom" fmla="*/ 14040 h 12240"/>
              </a:gdLst>
              <a:ahLst/>
              <a:rect l="textAreaLeft" t="textAreaTop" r="textAreaRight" b="textAreaBottom"/>
              <a:pathLst>
                <a:path w="751" h="44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494" name="Google Shape;11161;p64"/>
            <p:cNvSpPr/>
            <p:nvPr/>
          </p:nvSpPr>
          <p:spPr>
            <a:xfrm>
              <a:off x="8209080" y="3435480"/>
              <a:ext cx="21600" cy="11520"/>
            </a:xfrm>
            <a:custGeom>
              <a:avLst/>
              <a:gdLst>
                <a:gd name="textAreaLeft" fmla="*/ 0 w 21600"/>
                <a:gd name="textAreaRight" fmla="*/ 23400 w 21600"/>
                <a:gd name="textAreaTop" fmla="*/ 0 h 11520"/>
                <a:gd name="textAreaBottom" fmla="*/ 13320 h 11520"/>
              </a:gdLst>
              <a:ahLst/>
              <a:rect l="textAreaLeft" t="textAreaTop" r="textAreaRight" b="textAreaBottom"/>
              <a:pathLst>
                <a:path w="739" h="423">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495" name="Google Shape;11162;p64"/>
          <p:cNvGrpSpPr/>
          <p:nvPr/>
        </p:nvGrpSpPr>
        <p:grpSpPr>
          <a:xfrm>
            <a:off x="7575840" y="3330000"/>
            <a:ext cx="293760" cy="375120"/>
            <a:chOff x="7575840" y="3330000"/>
            <a:chExt cx="293760" cy="375120"/>
          </a:xfrm>
        </p:grpSpPr>
        <p:sp>
          <p:nvSpPr>
            <p:cNvPr id="10496" name="Google Shape;11163;p64"/>
            <p:cNvSpPr/>
            <p:nvPr/>
          </p:nvSpPr>
          <p:spPr>
            <a:xfrm>
              <a:off x="7682400" y="3453840"/>
              <a:ext cx="9720" cy="15480"/>
            </a:xfrm>
            <a:custGeom>
              <a:avLst/>
              <a:gdLst>
                <a:gd name="textAreaLeft" fmla="*/ 0 w 9720"/>
                <a:gd name="textAreaRight" fmla="*/ 11520 w 9720"/>
                <a:gd name="textAreaTop" fmla="*/ 0 h 15480"/>
                <a:gd name="textAreaBottom" fmla="*/ 17280 h 15480"/>
              </a:gdLst>
              <a:ahLst/>
              <a:rect l="textAreaLeft" t="textAreaTop" r="textAreaRight" b="textAreaBottom"/>
              <a:pathLst>
                <a:path w="358" h="549">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497" name="Google Shape;11164;p64"/>
            <p:cNvSpPr/>
            <p:nvPr/>
          </p:nvSpPr>
          <p:spPr>
            <a:xfrm>
              <a:off x="7752960" y="3453840"/>
              <a:ext cx="9720" cy="15480"/>
            </a:xfrm>
            <a:custGeom>
              <a:avLst/>
              <a:gdLst>
                <a:gd name="textAreaLeft" fmla="*/ 0 w 9720"/>
                <a:gd name="textAreaRight" fmla="*/ 11520 w 9720"/>
                <a:gd name="textAreaTop" fmla="*/ 0 h 15480"/>
                <a:gd name="textAreaBottom" fmla="*/ 17280 h 15480"/>
              </a:gdLst>
              <a:ahLst/>
              <a:rect l="textAreaLeft" t="textAreaTop" r="textAreaRight" b="textAreaBottom"/>
              <a:pathLst>
                <a:path w="358" h="549">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498" name="Google Shape;11165;p64"/>
            <p:cNvSpPr/>
            <p:nvPr/>
          </p:nvSpPr>
          <p:spPr>
            <a:xfrm>
              <a:off x="7699320" y="3494520"/>
              <a:ext cx="46080" cy="15840"/>
            </a:xfrm>
            <a:custGeom>
              <a:avLst/>
              <a:gdLst>
                <a:gd name="textAreaLeft" fmla="*/ 0 w 46080"/>
                <a:gd name="textAreaRight" fmla="*/ 47880 w 46080"/>
                <a:gd name="textAreaTop" fmla="*/ 0 h 15840"/>
                <a:gd name="textAreaBottom" fmla="*/ 17640 h 15840"/>
              </a:gdLst>
              <a:ahLst/>
              <a:rect l="textAreaLeft" t="textAreaTop" r="textAreaRight" b="textAreaBottom"/>
              <a:pathLst>
                <a:path w="1513" h="552">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499" name="Google Shape;11166;p64"/>
            <p:cNvSpPr/>
            <p:nvPr/>
          </p:nvSpPr>
          <p:spPr>
            <a:xfrm>
              <a:off x="7575840" y="3330000"/>
              <a:ext cx="293760" cy="375120"/>
            </a:xfrm>
            <a:custGeom>
              <a:avLst/>
              <a:gdLst>
                <a:gd name="textAreaLeft" fmla="*/ 0 w 293760"/>
                <a:gd name="textAreaRight" fmla="*/ 295560 w 293760"/>
                <a:gd name="textAreaTop" fmla="*/ 0 h 375120"/>
                <a:gd name="textAreaBottom" fmla="*/ 376920 h 375120"/>
              </a:gdLst>
              <a:ahLst/>
              <a:rect l="textAreaLeft" t="textAreaTop" r="textAreaRight" b="textAreaBottom"/>
              <a:pathLst>
                <a:path w="9324" h="11895">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00" name="Google Shape;11167;p64"/>
            <p:cNvSpPr/>
            <p:nvPr/>
          </p:nvSpPr>
          <p:spPr>
            <a:xfrm>
              <a:off x="7676280" y="3435480"/>
              <a:ext cx="21600" cy="9720"/>
            </a:xfrm>
            <a:custGeom>
              <a:avLst/>
              <a:gdLst>
                <a:gd name="textAreaLeft" fmla="*/ 0 w 21600"/>
                <a:gd name="textAreaRight" fmla="*/ 23400 w 21600"/>
                <a:gd name="textAreaTop" fmla="*/ 0 h 9720"/>
                <a:gd name="textAreaBottom" fmla="*/ 11520 h 9720"/>
              </a:gdLst>
              <a:ahLst/>
              <a:rect l="textAreaLeft" t="textAreaTop" r="textAreaRight" b="textAreaBottom"/>
              <a:pathLst>
                <a:path w="739" h="358">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501" name="Google Shape;11168;p64"/>
            <p:cNvSpPr/>
            <p:nvPr/>
          </p:nvSpPr>
          <p:spPr>
            <a:xfrm>
              <a:off x="7747200" y="3435480"/>
              <a:ext cx="21240" cy="9720"/>
            </a:xfrm>
            <a:custGeom>
              <a:avLst/>
              <a:gdLst>
                <a:gd name="textAreaLeft" fmla="*/ 0 w 21240"/>
                <a:gd name="textAreaRight" fmla="*/ 23040 w 21240"/>
                <a:gd name="textAreaTop" fmla="*/ 0 h 9720"/>
                <a:gd name="textAreaBottom" fmla="*/ 11520 h 9720"/>
              </a:gdLst>
              <a:ahLst/>
              <a:rect l="textAreaLeft" t="textAreaTop" r="textAreaRight" b="textAreaBottom"/>
              <a:pathLst>
                <a:path w="727" h="358">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02" name="Google Shape;11169;p64"/>
          <p:cNvGrpSpPr/>
          <p:nvPr/>
        </p:nvGrpSpPr>
        <p:grpSpPr>
          <a:xfrm>
            <a:off x="864000" y="2884680"/>
            <a:ext cx="262440" cy="345960"/>
            <a:chOff x="864000" y="2884680"/>
            <a:chExt cx="262440" cy="345960"/>
          </a:xfrm>
        </p:grpSpPr>
        <p:sp>
          <p:nvSpPr>
            <p:cNvPr id="10503" name="Google Shape;11170;p64"/>
            <p:cNvSpPr/>
            <p:nvPr/>
          </p:nvSpPr>
          <p:spPr>
            <a:xfrm>
              <a:off x="944640" y="2884680"/>
              <a:ext cx="100440" cy="121320"/>
            </a:xfrm>
            <a:custGeom>
              <a:avLst/>
              <a:gdLst>
                <a:gd name="textAreaLeft" fmla="*/ 0 w 100440"/>
                <a:gd name="textAreaRight" fmla="*/ 102240 w 100440"/>
                <a:gd name="textAreaTop" fmla="*/ 0 h 121320"/>
                <a:gd name="textAreaBottom" fmla="*/ 123120 h 121320"/>
              </a:gdLst>
              <a:ahLst/>
              <a:rect l="textAreaLeft" t="textAreaTop" r="textAreaRight" b="textAreaBottom"/>
              <a:pathLst>
                <a:path w="3228" h="3882">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0504" name="Google Shape;11171;p64"/>
            <p:cNvSpPr/>
            <p:nvPr/>
          </p:nvSpPr>
          <p:spPr>
            <a:xfrm>
              <a:off x="963720" y="2903760"/>
              <a:ext cx="63360" cy="62280"/>
            </a:xfrm>
            <a:custGeom>
              <a:avLst/>
              <a:gdLst>
                <a:gd name="textAreaLeft" fmla="*/ 0 w 63360"/>
                <a:gd name="textAreaRight" fmla="*/ 65160 w 63360"/>
                <a:gd name="textAreaTop" fmla="*/ 0 h 62280"/>
                <a:gd name="textAreaBottom" fmla="*/ 64080 h 62280"/>
              </a:gdLst>
              <a:ahLst/>
              <a:rect l="textAreaLeft" t="textAreaTop" r="textAreaRight" b="textAreaBottom"/>
              <a:pathLst>
                <a:path w="2060" h="2025">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0505" name="Google Shape;11172;p64"/>
            <p:cNvSpPr/>
            <p:nvPr/>
          </p:nvSpPr>
          <p:spPr>
            <a:xfrm>
              <a:off x="864000" y="2988000"/>
              <a:ext cx="262440" cy="242640"/>
            </a:xfrm>
            <a:custGeom>
              <a:avLst/>
              <a:gdLst>
                <a:gd name="textAreaLeft" fmla="*/ 0 w 262440"/>
                <a:gd name="textAreaRight" fmla="*/ 264240 w 262440"/>
                <a:gd name="textAreaTop" fmla="*/ 0 h 242640"/>
                <a:gd name="textAreaBottom" fmla="*/ 244440 h 242640"/>
              </a:gdLst>
              <a:ahLst/>
              <a:rect l="textAreaLeft" t="textAreaTop" r="textAreaRight" b="textAreaBottom"/>
              <a:pathLst>
                <a:path w="8336" h="771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06" name="Google Shape;11173;p64"/>
            <p:cNvSpPr/>
            <p:nvPr/>
          </p:nvSpPr>
          <p:spPr>
            <a:xfrm>
              <a:off x="1022400" y="3006720"/>
              <a:ext cx="42480" cy="20520"/>
            </a:xfrm>
            <a:custGeom>
              <a:avLst/>
              <a:gdLst>
                <a:gd name="textAreaLeft" fmla="*/ 0 w 42480"/>
                <a:gd name="textAreaRight" fmla="*/ 44280 w 42480"/>
                <a:gd name="textAreaTop" fmla="*/ 0 h 20520"/>
                <a:gd name="textAreaBottom" fmla="*/ 22320 h 20520"/>
              </a:gdLst>
              <a:ahLst/>
              <a:rect l="textAreaLeft" t="textAreaTop" r="textAreaRight" b="textAreaBottom"/>
              <a:pathLst>
                <a:path w="1394" h="703">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507" name="Google Shape;11174;p64"/>
            <p:cNvSpPr/>
            <p:nvPr/>
          </p:nvSpPr>
          <p:spPr>
            <a:xfrm>
              <a:off x="1086120" y="3100320"/>
              <a:ext cx="26640" cy="35280"/>
            </a:xfrm>
            <a:custGeom>
              <a:avLst/>
              <a:gdLst>
                <a:gd name="textAreaLeft" fmla="*/ 0 w 26640"/>
                <a:gd name="textAreaRight" fmla="*/ 28440 w 26640"/>
                <a:gd name="textAreaTop" fmla="*/ 0 h 35280"/>
                <a:gd name="textAreaBottom" fmla="*/ 37080 h 35280"/>
              </a:gdLst>
              <a:ahLst/>
              <a:rect l="textAreaLeft" t="textAreaTop" r="textAreaRight" b="textAreaBottom"/>
              <a:pathLst>
                <a:path w="894" h="1168">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508" name="Google Shape;11175;p64"/>
            <p:cNvSpPr/>
            <p:nvPr/>
          </p:nvSpPr>
          <p:spPr>
            <a:xfrm>
              <a:off x="1023480" y="3078000"/>
              <a:ext cx="24120" cy="47520"/>
            </a:xfrm>
            <a:custGeom>
              <a:avLst/>
              <a:gdLst>
                <a:gd name="textAreaLeft" fmla="*/ 0 w 24120"/>
                <a:gd name="textAreaRight" fmla="*/ 25920 w 24120"/>
                <a:gd name="textAreaTop" fmla="*/ 0 h 47520"/>
                <a:gd name="textAreaBottom" fmla="*/ 49320 h 47520"/>
              </a:gdLst>
              <a:ahLst/>
              <a:rect l="textAreaLeft" t="textAreaTop" r="textAreaRight" b="textAreaBottom"/>
              <a:pathLst>
                <a:path w="822" h="155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509" name="Google Shape;11176;p64"/>
            <p:cNvSpPr/>
            <p:nvPr/>
          </p:nvSpPr>
          <p:spPr>
            <a:xfrm>
              <a:off x="924480" y="3006720"/>
              <a:ext cx="42480" cy="20520"/>
            </a:xfrm>
            <a:custGeom>
              <a:avLst/>
              <a:gdLst>
                <a:gd name="textAreaLeft" fmla="*/ 0 w 42480"/>
                <a:gd name="textAreaRight" fmla="*/ 44280 w 42480"/>
                <a:gd name="textAreaTop" fmla="*/ 0 h 20520"/>
                <a:gd name="textAreaBottom" fmla="*/ 22320 h 20520"/>
              </a:gdLst>
              <a:ahLst/>
              <a:rect l="textAreaLeft" t="textAreaTop" r="textAreaRight" b="textAreaBottom"/>
              <a:pathLst>
                <a:path w="1394" h="70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0510" name="Google Shape;11177;p64"/>
            <p:cNvSpPr/>
            <p:nvPr/>
          </p:nvSpPr>
          <p:spPr>
            <a:xfrm>
              <a:off x="929880" y="3158640"/>
              <a:ext cx="54360" cy="39960"/>
            </a:xfrm>
            <a:custGeom>
              <a:avLst/>
              <a:gdLst>
                <a:gd name="textAreaLeft" fmla="*/ 0 w 54360"/>
                <a:gd name="textAreaRight" fmla="*/ 56160 w 54360"/>
                <a:gd name="textAreaTop" fmla="*/ 0 h 39960"/>
                <a:gd name="textAreaBottom" fmla="*/ 41760 h 39960"/>
              </a:gdLst>
              <a:ahLst/>
              <a:rect l="textAreaLeft" t="textAreaTop" r="textAreaRight" b="textAreaBottom"/>
              <a:pathLst>
                <a:path w="1775" h="1321">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0511" name="Google Shape;11178;p64"/>
            <p:cNvSpPr/>
            <p:nvPr/>
          </p:nvSpPr>
          <p:spPr>
            <a:xfrm>
              <a:off x="876600" y="3100320"/>
              <a:ext cx="26640" cy="35280"/>
            </a:xfrm>
            <a:custGeom>
              <a:avLst/>
              <a:gdLst>
                <a:gd name="textAreaLeft" fmla="*/ 0 w 26640"/>
                <a:gd name="textAreaRight" fmla="*/ 28440 w 26640"/>
                <a:gd name="textAreaTop" fmla="*/ 0 h 35280"/>
                <a:gd name="textAreaBottom" fmla="*/ 37080 h 35280"/>
              </a:gdLst>
              <a:ahLst/>
              <a:rect l="textAreaLeft" t="textAreaTop" r="textAreaRight" b="textAreaBottom"/>
              <a:pathLst>
                <a:path w="894" h="1168">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512" name="Google Shape;11179;p64"/>
            <p:cNvSpPr/>
            <p:nvPr/>
          </p:nvSpPr>
          <p:spPr>
            <a:xfrm>
              <a:off x="941400" y="3078000"/>
              <a:ext cx="24480" cy="47520"/>
            </a:xfrm>
            <a:custGeom>
              <a:avLst/>
              <a:gdLst>
                <a:gd name="textAreaLeft" fmla="*/ 0 w 24480"/>
                <a:gd name="textAreaRight" fmla="*/ 26280 w 24480"/>
                <a:gd name="textAreaTop" fmla="*/ 0 h 47520"/>
                <a:gd name="textAreaBottom" fmla="*/ 49320 h 47520"/>
              </a:gdLst>
              <a:ahLst/>
              <a:rect l="textAreaLeft" t="textAreaTop" r="textAreaRight" b="textAreaBottom"/>
              <a:pathLst>
                <a:path w="835" h="1562">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13" name="Google Shape;11180;p64"/>
          <p:cNvGrpSpPr/>
          <p:nvPr/>
        </p:nvGrpSpPr>
        <p:grpSpPr>
          <a:xfrm>
            <a:off x="3978360" y="2884680"/>
            <a:ext cx="347400" cy="344880"/>
            <a:chOff x="3978360" y="2884680"/>
            <a:chExt cx="347400" cy="344880"/>
          </a:xfrm>
        </p:grpSpPr>
        <p:sp>
          <p:nvSpPr>
            <p:cNvPr id="10514" name="Google Shape;11181;p64"/>
            <p:cNvSpPr/>
            <p:nvPr/>
          </p:nvSpPr>
          <p:spPr>
            <a:xfrm>
              <a:off x="4237200" y="2916720"/>
              <a:ext cx="56160" cy="55080"/>
            </a:xfrm>
            <a:custGeom>
              <a:avLst/>
              <a:gdLst>
                <a:gd name="textAreaLeft" fmla="*/ 0 w 56160"/>
                <a:gd name="textAreaRight" fmla="*/ 57960 w 56160"/>
                <a:gd name="textAreaTop" fmla="*/ 0 h 55080"/>
                <a:gd name="textAreaBottom" fmla="*/ 56880 h 55080"/>
              </a:gdLst>
              <a:ahLst/>
              <a:rect l="textAreaLeft" t="textAreaTop" r="textAreaRight" b="textAreaBottom"/>
              <a:pathLst>
                <a:path w="1834" h="1796">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0515" name="Google Shape;11182;p64"/>
            <p:cNvSpPr/>
            <p:nvPr/>
          </p:nvSpPr>
          <p:spPr>
            <a:xfrm>
              <a:off x="4216680" y="2886480"/>
              <a:ext cx="28080" cy="72000"/>
            </a:xfrm>
            <a:custGeom>
              <a:avLst/>
              <a:gdLst>
                <a:gd name="textAreaLeft" fmla="*/ 0 w 28080"/>
                <a:gd name="textAreaRight" fmla="*/ 29880 w 28080"/>
                <a:gd name="textAreaTop" fmla="*/ 0 h 72000"/>
                <a:gd name="textAreaBottom" fmla="*/ 73800 h 72000"/>
              </a:gdLst>
              <a:ahLst/>
              <a:rect l="textAreaLeft" t="textAreaTop" r="textAreaRight" b="textAreaBottom"/>
              <a:pathLst>
                <a:path w="942" h="2328">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0516" name="Google Shape;11183;p64"/>
            <p:cNvSpPr/>
            <p:nvPr/>
          </p:nvSpPr>
          <p:spPr>
            <a:xfrm>
              <a:off x="4177080" y="2884680"/>
              <a:ext cx="28800" cy="72360"/>
            </a:xfrm>
            <a:custGeom>
              <a:avLst/>
              <a:gdLst>
                <a:gd name="textAreaLeft" fmla="*/ 0 w 28800"/>
                <a:gd name="textAreaRight" fmla="*/ 30600 w 28800"/>
                <a:gd name="textAreaTop" fmla="*/ 0 h 72360"/>
                <a:gd name="textAreaBottom" fmla="*/ 74160 h 72360"/>
              </a:gdLst>
              <a:ahLst/>
              <a:rect l="textAreaLeft" t="textAreaTop" r="textAreaRight" b="textAreaBottom"/>
              <a:pathLst>
                <a:path w="965" h="2341">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0517" name="Google Shape;11184;p64"/>
            <p:cNvSpPr/>
            <p:nvPr/>
          </p:nvSpPr>
          <p:spPr>
            <a:xfrm>
              <a:off x="4250160" y="2965680"/>
              <a:ext cx="73080" cy="26640"/>
            </a:xfrm>
            <a:custGeom>
              <a:avLst/>
              <a:gdLst>
                <a:gd name="textAreaLeft" fmla="*/ 0 w 73080"/>
                <a:gd name="textAreaRight" fmla="*/ 74880 w 73080"/>
                <a:gd name="textAreaTop" fmla="*/ 0 h 26640"/>
                <a:gd name="textAreaBottom" fmla="*/ 28440 h 26640"/>
              </a:gdLst>
              <a:ahLst/>
              <a:rect l="textAreaLeft" t="textAreaTop" r="textAreaRight" b="textAreaBottom"/>
              <a:pathLst>
                <a:path w="2358" h="901">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0518" name="Google Shape;11185;p64"/>
            <p:cNvSpPr/>
            <p:nvPr/>
          </p:nvSpPr>
          <p:spPr>
            <a:xfrm>
              <a:off x="4251960" y="3004560"/>
              <a:ext cx="73800" cy="27720"/>
            </a:xfrm>
            <a:custGeom>
              <a:avLst/>
              <a:gdLst>
                <a:gd name="textAreaLeft" fmla="*/ 0 w 73800"/>
                <a:gd name="textAreaRight" fmla="*/ 75600 w 73800"/>
                <a:gd name="textAreaTop" fmla="*/ 0 h 27720"/>
                <a:gd name="textAreaBottom" fmla="*/ 29520 h 27720"/>
              </a:gdLst>
              <a:ahLst/>
              <a:rect l="textAreaLeft" t="textAreaTop" r="textAreaRight" b="textAreaBottom"/>
              <a:pathLst>
                <a:path w="2383" h="93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0519" name="Google Shape;11186;p64"/>
            <p:cNvSpPr/>
            <p:nvPr/>
          </p:nvSpPr>
          <p:spPr>
            <a:xfrm>
              <a:off x="4033440" y="2996280"/>
              <a:ext cx="72000" cy="82440"/>
            </a:xfrm>
            <a:custGeom>
              <a:avLst/>
              <a:gdLst>
                <a:gd name="textAreaLeft" fmla="*/ 0 w 72000"/>
                <a:gd name="textAreaRight" fmla="*/ 73800 w 72000"/>
                <a:gd name="textAreaTop" fmla="*/ 0 h 82440"/>
                <a:gd name="textAreaBottom" fmla="*/ 84240 h 82440"/>
              </a:gdLst>
              <a:ahLst/>
              <a:rect l="textAreaLeft" t="textAreaTop" r="textAreaRight" b="textAreaBottom"/>
              <a:pathLst>
                <a:path w="2334" h="2659">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10520" name="Google Shape;11187;p64"/>
            <p:cNvSpPr/>
            <p:nvPr/>
          </p:nvSpPr>
          <p:spPr>
            <a:xfrm>
              <a:off x="3978360" y="2931840"/>
              <a:ext cx="302040" cy="297720"/>
            </a:xfrm>
            <a:custGeom>
              <a:avLst/>
              <a:gdLst>
                <a:gd name="textAreaLeft" fmla="*/ 0 w 302040"/>
                <a:gd name="textAreaRight" fmla="*/ 303840 w 302040"/>
                <a:gd name="textAreaTop" fmla="*/ 0 h 297720"/>
                <a:gd name="textAreaBottom" fmla="*/ 299520 h 297720"/>
              </a:gdLst>
              <a:ahLst/>
              <a:rect l="textAreaLeft" t="textAreaTop" r="textAreaRight" b="textAreaBottom"/>
              <a:pathLst>
                <a:path w="9586" h="9452">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21" name="Google Shape;11188;p64"/>
            <p:cNvSpPr/>
            <p:nvPr/>
          </p:nvSpPr>
          <p:spPr>
            <a:xfrm>
              <a:off x="4116240" y="3078720"/>
              <a:ext cx="72000" cy="82440"/>
            </a:xfrm>
            <a:custGeom>
              <a:avLst/>
              <a:gdLst>
                <a:gd name="textAreaLeft" fmla="*/ 0 w 72000"/>
                <a:gd name="textAreaRight" fmla="*/ 73800 w 72000"/>
                <a:gd name="textAreaTop" fmla="*/ 0 h 82440"/>
                <a:gd name="textAreaBottom" fmla="*/ 84240 h 82440"/>
              </a:gdLst>
              <a:ahLst/>
              <a:rect l="textAreaLeft" t="textAreaTop" r="textAreaRight" b="textAreaBottom"/>
              <a:pathLst>
                <a:path w="2335" h="266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22" name="Google Shape;11189;p64"/>
          <p:cNvGrpSpPr/>
          <p:nvPr/>
        </p:nvGrpSpPr>
        <p:grpSpPr>
          <a:xfrm>
            <a:off x="3527640" y="2885400"/>
            <a:ext cx="345600" cy="343800"/>
            <a:chOff x="3527640" y="2885400"/>
            <a:chExt cx="345600" cy="343800"/>
          </a:xfrm>
        </p:grpSpPr>
        <p:sp>
          <p:nvSpPr>
            <p:cNvPr id="10523" name="Google Shape;11190;p64"/>
            <p:cNvSpPr/>
            <p:nvPr/>
          </p:nvSpPr>
          <p:spPr>
            <a:xfrm>
              <a:off x="3527640" y="2885400"/>
              <a:ext cx="345600" cy="343800"/>
            </a:xfrm>
            <a:custGeom>
              <a:avLst/>
              <a:gdLst>
                <a:gd name="textAreaLeft" fmla="*/ 0 w 345600"/>
                <a:gd name="textAreaRight" fmla="*/ 347400 w 345600"/>
                <a:gd name="textAreaTop" fmla="*/ 0 h 343800"/>
                <a:gd name="textAreaBottom" fmla="*/ 345600 h 343800"/>
              </a:gdLst>
              <a:ahLst/>
              <a:rect l="textAreaLeft" t="textAreaTop" r="textAreaRight" b="textAreaBottom"/>
              <a:pathLst>
                <a:path w="10967" h="1090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24" name="Google Shape;11191;p64"/>
            <p:cNvSpPr/>
            <p:nvPr/>
          </p:nvSpPr>
          <p:spPr>
            <a:xfrm>
              <a:off x="3599280" y="2956680"/>
              <a:ext cx="202680" cy="203040"/>
            </a:xfrm>
            <a:custGeom>
              <a:avLst/>
              <a:gdLst>
                <a:gd name="textAreaLeft" fmla="*/ 0 w 202680"/>
                <a:gd name="textAreaRight" fmla="*/ 204480 w 202680"/>
                <a:gd name="textAreaTop" fmla="*/ 0 h 203040"/>
                <a:gd name="textAreaBottom" fmla="*/ 204840 h 203040"/>
              </a:gdLst>
              <a:ahLst/>
              <a:rect l="textAreaLeft" t="textAreaTop" r="textAreaRight" b="textAreaBottom"/>
              <a:pathLst>
                <a:path w="6455" h="6466">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25" name="Google Shape;11192;p64"/>
            <p:cNvSpPr/>
            <p:nvPr/>
          </p:nvSpPr>
          <p:spPr>
            <a:xfrm>
              <a:off x="3661560" y="3018600"/>
              <a:ext cx="78120" cy="78480"/>
            </a:xfrm>
            <a:custGeom>
              <a:avLst/>
              <a:gdLst>
                <a:gd name="textAreaLeft" fmla="*/ 0 w 78120"/>
                <a:gd name="textAreaRight" fmla="*/ 79920 w 78120"/>
                <a:gd name="textAreaTop" fmla="*/ 0 h 78480"/>
                <a:gd name="textAreaBottom" fmla="*/ 80280 h 78480"/>
              </a:gdLst>
              <a:ahLst/>
              <a:rect l="textAreaLeft" t="textAreaTop" r="textAreaRight" b="textAreaBottom"/>
              <a:pathLst>
                <a:path w="2525" h="2537">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0526" name="Google Shape;11193;p64"/>
            <p:cNvSpPr/>
            <p:nvPr/>
          </p:nvSpPr>
          <p:spPr>
            <a:xfrm>
              <a:off x="3625200" y="298260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4" h="585">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27" name="Google Shape;11194;p64"/>
            <p:cNvSpPr/>
            <p:nvPr/>
          </p:nvSpPr>
          <p:spPr>
            <a:xfrm>
              <a:off x="3651480" y="2982600"/>
              <a:ext cx="16920" cy="16560"/>
            </a:xfrm>
            <a:custGeom>
              <a:avLst/>
              <a:gdLst>
                <a:gd name="textAreaLeft" fmla="*/ 0 w 16920"/>
                <a:gd name="textAreaRight" fmla="*/ 18720 w 16920"/>
                <a:gd name="textAreaTop" fmla="*/ 0 h 16560"/>
                <a:gd name="textAreaBottom" fmla="*/ 18360 h 16560"/>
              </a:gdLst>
              <a:ahLst/>
              <a:rect l="textAreaLeft" t="textAreaTop" r="textAreaRight" b="textAreaBottom"/>
              <a:pathLst>
                <a:path w="596" h="585">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28" name="Google Shape;11195;p64"/>
            <p:cNvSpPr/>
            <p:nvPr/>
          </p:nvSpPr>
          <p:spPr>
            <a:xfrm>
              <a:off x="3679200" y="298260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4" h="585">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29" name="Google Shape;11196;p64"/>
            <p:cNvSpPr/>
            <p:nvPr/>
          </p:nvSpPr>
          <p:spPr>
            <a:xfrm>
              <a:off x="3705840" y="298260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4" h="585">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0" name="Google Shape;11197;p64"/>
            <p:cNvSpPr/>
            <p:nvPr/>
          </p:nvSpPr>
          <p:spPr>
            <a:xfrm>
              <a:off x="3732480" y="298260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5" h="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1" name="Google Shape;11198;p64"/>
            <p:cNvSpPr/>
            <p:nvPr/>
          </p:nvSpPr>
          <p:spPr>
            <a:xfrm>
              <a:off x="3759840" y="2982600"/>
              <a:ext cx="16200" cy="16560"/>
            </a:xfrm>
            <a:custGeom>
              <a:avLst/>
              <a:gdLst>
                <a:gd name="textAreaLeft" fmla="*/ 0 w 16200"/>
                <a:gd name="textAreaRight" fmla="*/ 18000 w 16200"/>
                <a:gd name="textAreaTop" fmla="*/ 0 h 16560"/>
                <a:gd name="textAreaBottom" fmla="*/ 18360 h 16560"/>
              </a:gdLst>
              <a:ahLst/>
              <a:rect l="textAreaLeft" t="textAreaTop" r="textAreaRight" b="textAreaBottom"/>
              <a:pathLst>
                <a:path w="572" h="585">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2" name="Google Shape;11199;p64"/>
            <p:cNvSpPr/>
            <p:nvPr/>
          </p:nvSpPr>
          <p:spPr>
            <a:xfrm>
              <a:off x="3625200" y="311688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4" h="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3" name="Google Shape;11200;p64"/>
            <p:cNvSpPr/>
            <p:nvPr/>
          </p:nvSpPr>
          <p:spPr>
            <a:xfrm>
              <a:off x="3651480" y="3116880"/>
              <a:ext cx="16920" cy="16560"/>
            </a:xfrm>
            <a:custGeom>
              <a:avLst/>
              <a:gdLst>
                <a:gd name="textAreaLeft" fmla="*/ 0 w 16920"/>
                <a:gd name="textAreaRight" fmla="*/ 18720 w 16920"/>
                <a:gd name="textAreaTop" fmla="*/ 0 h 16560"/>
                <a:gd name="textAreaBottom" fmla="*/ 18360 h 16560"/>
              </a:gdLst>
              <a:ahLst/>
              <a:rect l="textAreaLeft" t="textAreaTop" r="textAreaRight" b="textAreaBottom"/>
              <a:pathLst>
                <a:path w="596" h="584">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4" name="Google Shape;11201;p64"/>
            <p:cNvSpPr/>
            <p:nvPr/>
          </p:nvSpPr>
          <p:spPr>
            <a:xfrm>
              <a:off x="3679200" y="311688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4" h="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5" name="Google Shape;11202;p64"/>
            <p:cNvSpPr/>
            <p:nvPr/>
          </p:nvSpPr>
          <p:spPr>
            <a:xfrm>
              <a:off x="3705840" y="311688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4" h="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6" name="Google Shape;11203;p64"/>
            <p:cNvSpPr/>
            <p:nvPr/>
          </p:nvSpPr>
          <p:spPr>
            <a:xfrm>
              <a:off x="3732480" y="311688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5" h="584">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7" name="Google Shape;11204;p64"/>
            <p:cNvSpPr/>
            <p:nvPr/>
          </p:nvSpPr>
          <p:spPr>
            <a:xfrm>
              <a:off x="3759840" y="3116880"/>
              <a:ext cx="16200" cy="16560"/>
            </a:xfrm>
            <a:custGeom>
              <a:avLst/>
              <a:gdLst>
                <a:gd name="textAreaLeft" fmla="*/ 0 w 16200"/>
                <a:gd name="textAreaRight" fmla="*/ 18000 w 16200"/>
                <a:gd name="textAreaTop" fmla="*/ 0 h 16560"/>
                <a:gd name="textAreaBottom" fmla="*/ 18360 h 16560"/>
              </a:gdLst>
              <a:ahLst/>
              <a:rect l="textAreaLeft" t="textAreaTop" r="textAreaRight" b="textAreaBottom"/>
              <a:pathLst>
                <a:path w="572" h="584">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8" name="Google Shape;11205;p64"/>
            <p:cNvSpPr/>
            <p:nvPr/>
          </p:nvSpPr>
          <p:spPr>
            <a:xfrm>
              <a:off x="3625200" y="300924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4" h="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39" name="Google Shape;11206;p64"/>
            <p:cNvSpPr/>
            <p:nvPr/>
          </p:nvSpPr>
          <p:spPr>
            <a:xfrm>
              <a:off x="3625200" y="3036600"/>
              <a:ext cx="16560" cy="16200"/>
            </a:xfrm>
            <a:custGeom>
              <a:avLst/>
              <a:gdLst>
                <a:gd name="textAreaLeft" fmla="*/ 0 w 16560"/>
                <a:gd name="textAreaRight" fmla="*/ 18360 w 16560"/>
                <a:gd name="textAreaTop" fmla="*/ 0 h 16200"/>
                <a:gd name="textAreaBottom" fmla="*/ 18000 h 16200"/>
              </a:gdLst>
              <a:ahLst/>
              <a:rect l="textAreaLeft" t="textAreaTop" r="textAreaRight" b="textAreaBottom"/>
              <a:pathLst>
                <a:path w="584" h="573">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40" name="Google Shape;11207;p64"/>
            <p:cNvSpPr/>
            <p:nvPr/>
          </p:nvSpPr>
          <p:spPr>
            <a:xfrm>
              <a:off x="3625200" y="306324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4" h="585">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41" name="Google Shape;11208;p64"/>
            <p:cNvSpPr/>
            <p:nvPr/>
          </p:nvSpPr>
          <p:spPr>
            <a:xfrm>
              <a:off x="3625200" y="3090240"/>
              <a:ext cx="16560" cy="16560"/>
            </a:xfrm>
            <a:custGeom>
              <a:avLst/>
              <a:gdLst>
                <a:gd name="textAreaLeft" fmla="*/ 0 w 16560"/>
                <a:gd name="textAreaRight" fmla="*/ 18360 w 16560"/>
                <a:gd name="textAreaTop" fmla="*/ 0 h 16560"/>
                <a:gd name="textAreaBottom" fmla="*/ 18360 h 16560"/>
              </a:gdLst>
              <a:ahLst/>
              <a:rect l="textAreaLeft" t="textAreaTop" r="textAreaRight" b="textAreaBottom"/>
              <a:pathLst>
                <a:path w="584" h="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42" name="Google Shape;11209;p64"/>
            <p:cNvSpPr/>
            <p:nvPr/>
          </p:nvSpPr>
          <p:spPr>
            <a:xfrm>
              <a:off x="3759840" y="3009240"/>
              <a:ext cx="16200" cy="16560"/>
            </a:xfrm>
            <a:custGeom>
              <a:avLst/>
              <a:gdLst>
                <a:gd name="textAreaLeft" fmla="*/ 0 w 16200"/>
                <a:gd name="textAreaRight" fmla="*/ 18000 w 16200"/>
                <a:gd name="textAreaTop" fmla="*/ 0 h 16560"/>
                <a:gd name="textAreaBottom" fmla="*/ 18360 h 16560"/>
              </a:gdLst>
              <a:ahLst/>
              <a:rect l="textAreaLeft" t="textAreaTop" r="textAreaRight" b="textAreaBottom"/>
              <a:pathLst>
                <a:path w="572" h="584">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43" name="Google Shape;11210;p64"/>
            <p:cNvSpPr/>
            <p:nvPr/>
          </p:nvSpPr>
          <p:spPr>
            <a:xfrm>
              <a:off x="3759840" y="3036600"/>
              <a:ext cx="16200" cy="16200"/>
            </a:xfrm>
            <a:custGeom>
              <a:avLst/>
              <a:gdLst>
                <a:gd name="textAreaLeft" fmla="*/ 0 w 16200"/>
                <a:gd name="textAreaRight" fmla="*/ 18000 w 16200"/>
                <a:gd name="textAreaTop" fmla="*/ 0 h 16200"/>
                <a:gd name="textAreaBottom" fmla="*/ 18000 h 16200"/>
              </a:gdLst>
              <a:ahLst/>
              <a:rect l="textAreaLeft" t="textAreaTop" r="textAreaRight" b="textAreaBottom"/>
              <a:pathLst>
                <a:path w="572" h="573">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44" name="Google Shape;11211;p64"/>
            <p:cNvSpPr/>
            <p:nvPr/>
          </p:nvSpPr>
          <p:spPr>
            <a:xfrm>
              <a:off x="3759840" y="3063240"/>
              <a:ext cx="16200" cy="16560"/>
            </a:xfrm>
            <a:custGeom>
              <a:avLst/>
              <a:gdLst>
                <a:gd name="textAreaLeft" fmla="*/ 0 w 16200"/>
                <a:gd name="textAreaRight" fmla="*/ 18000 w 16200"/>
                <a:gd name="textAreaTop" fmla="*/ 0 h 16560"/>
                <a:gd name="textAreaBottom" fmla="*/ 18360 h 16560"/>
              </a:gdLst>
              <a:ahLst/>
              <a:rect l="textAreaLeft" t="textAreaTop" r="textAreaRight" b="textAreaBottom"/>
              <a:pathLst>
                <a:path w="572" h="585">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0545" name="Google Shape;11212;p64"/>
            <p:cNvSpPr/>
            <p:nvPr/>
          </p:nvSpPr>
          <p:spPr>
            <a:xfrm>
              <a:off x="3759840" y="3090240"/>
              <a:ext cx="16200" cy="16560"/>
            </a:xfrm>
            <a:custGeom>
              <a:avLst/>
              <a:gdLst>
                <a:gd name="textAreaLeft" fmla="*/ 0 w 16200"/>
                <a:gd name="textAreaRight" fmla="*/ 18000 w 16200"/>
                <a:gd name="textAreaTop" fmla="*/ 0 h 16560"/>
                <a:gd name="textAreaBottom" fmla="*/ 18360 h 16560"/>
              </a:gdLst>
              <a:ahLst/>
              <a:rect l="textAreaLeft" t="textAreaTop" r="textAreaRight" b="textAreaBottom"/>
              <a:pathLst>
                <a:path w="572" h="584">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46" name="Google Shape;11213;p64"/>
          <p:cNvGrpSpPr/>
          <p:nvPr/>
        </p:nvGrpSpPr>
        <p:grpSpPr>
          <a:xfrm>
            <a:off x="2239560" y="2884680"/>
            <a:ext cx="216360" cy="346680"/>
            <a:chOff x="2239560" y="2884680"/>
            <a:chExt cx="216360" cy="346680"/>
          </a:xfrm>
        </p:grpSpPr>
        <p:sp>
          <p:nvSpPr>
            <p:cNvPr id="10547" name="Google Shape;11214;p64"/>
            <p:cNvSpPr/>
            <p:nvPr/>
          </p:nvSpPr>
          <p:spPr>
            <a:xfrm>
              <a:off x="2341800" y="2884680"/>
              <a:ext cx="114120" cy="267120"/>
            </a:xfrm>
            <a:custGeom>
              <a:avLst/>
              <a:gdLst>
                <a:gd name="textAreaLeft" fmla="*/ 0 w 114120"/>
                <a:gd name="textAreaRight" fmla="*/ 115920 w 114120"/>
                <a:gd name="textAreaTop" fmla="*/ 0 h 267120"/>
                <a:gd name="textAreaBottom" fmla="*/ 268920 h 267120"/>
              </a:gdLst>
              <a:ahLst/>
              <a:rect l="textAreaLeft" t="textAreaTop" r="textAreaRight" b="textAreaBottom"/>
              <a:pathLst>
                <a:path w="3656" h="849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48" name="Google Shape;11215;p64"/>
            <p:cNvSpPr/>
            <p:nvPr/>
          </p:nvSpPr>
          <p:spPr>
            <a:xfrm>
              <a:off x="2275920" y="3157920"/>
              <a:ext cx="166320" cy="73440"/>
            </a:xfrm>
            <a:custGeom>
              <a:avLst/>
              <a:gdLst>
                <a:gd name="textAreaLeft" fmla="*/ 0 w 166320"/>
                <a:gd name="textAreaRight" fmla="*/ 168120 w 166320"/>
                <a:gd name="textAreaTop" fmla="*/ 0 h 73440"/>
                <a:gd name="textAreaBottom" fmla="*/ 75240 h 73440"/>
              </a:gdLst>
              <a:ahLst/>
              <a:rect l="textAreaLeft" t="textAreaTop" r="textAreaRight" b="textAreaBottom"/>
              <a:pathLst>
                <a:path w="5312" h="237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0549" name="Google Shape;11216;p64"/>
            <p:cNvSpPr/>
            <p:nvPr/>
          </p:nvSpPr>
          <p:spPr>
            <a:xfrm>
              <a:off x="2319840" y="3098880"/>
              <a:ext cx="8640" cy="52920"/>
            </a:xfrm>
            <a:custGeom>
              <a:avLst/>
              <a:gdLst>
                <a:gd name="textAreaLeft" fmla="*/ 0 w 8640"/>
                <a:gd name="textAreaRight" fmla="*/ 10440 w 8640"/>
                <a:gd name="textAreaTop" fmla="*/ 0 h 52920"/>
                <a:gd name="textAreaBottom" fmla="*/ 54720 h 52920"/>
              </a:gdLst>
              <a:ahLst/>
              <a:rect l="textAreaLeft" t="textAreaTop" r="textAreaRight" b="textAreaBottom"/>
              <a:pathLst>
                <a:path w="335" h="1727">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550" name="Google Shape;11217;p64"/>
            <p:cNvSpPr/>
            <p:nvPr/>
          </p:nvSpPr>
          <p:spPr>
            <a:xfrm>
              <a:off x="2268000" y="3116880"/>
              <a:ext cx="40320" cy="39600"/>
            </a:xfrm>
            <a:custGeom>
              <a:avLst/>
              <a:gdLst>
                <a:gd name="textAreaLeft" fmla="*/ 0 w 40320"/>
                <a:gd name="textAreaRight" fmla="*/ 42120 w 40320"/>
                <a:gd name="textAreaTop" fmla="*/ 0 h 39600"/>
                <a:gd name="textAreaBottom" fmla="*/ 41400 h 39600"/>
              </a:gdLst>
              <a:ahLst/>
              <a:rect l="textAreaLeft" t="textAreaTop" r="textAreaRight" b="textAreaBottom"/>
              <a:pathLst>
                <a:path w="1335" h="1308">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10551" name="Google Shape;11218;p64"/>
            <p:cNvSpPr/>
            <p:nvPr/>
          </p:nvSpPr>
          <p:spPr>
            <a:xfrm>
              <a:off x="2239560" y="3166560"/>
              <a:ext cx="52920" cy="8280"/>
            </a:xfrm>
            <a:custGeom>
              <a:avLst/>
              <a:gdLst>
                <a:gd name="textAreaLeft" fmla="*/ 0 w 52920"/>
                <a:gd name="textAreaRight" fmla="*/ 54720 w 52920"/>
                <a:gd name="textAreaTop" fmla="*/ 0 h 8280"/>
                <a:gd name="textAreaBottom" fmla="*/ 10080 h 8280"/>
              </a:gdLst>
              <a:ahLst/>
              <a:rect l="textAreaLeft" t="textAreaTop" r="textAreaRight" b="textAreaBottom"/>
              <a:pathLst>
                <a:path w="1728" h="322">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52" name="Google Shape;11219;p64"/>
          <p:cNvGrpSpPr/>
          <p:nvPr/>
        </p:nvGrpSpPr>
        <p:grpSpPr>
          <a:xfrm>
            <a:off x="2691720" y="2884680"/>
            <a:ext cx="213120" cy="347040"/>
            <a:chOff x="2691720" y="2884680"/>
            <a:chExt cx="213120" cy="347040"/>
          </a:xfrm>
        </p:grpSpPr>
        <p:sp>
          <p:nvSpPr>
            <p:cNvPr id="10553" name="Google Shape;11220;p64"/>
            <p:cNvSpPr/>
            <p:nvPr/>
          </p:nvSpPr>
          <p:spPr>
            <a:xfrm>
              <a:off x="2691720" y="2884680"/>
              <a:ext cx="213120" cy="347040"/>
            </a:xfrm>
            <a:custGeom>
              <a:avLst/>
              <a:gdLst>
                <a:gd name="textAreaLeft" fmla="*/ 0 w 213120"/>
                <a:gd name="textAreaRight" fmla="*/ 214920 w 213120"/>
                <a:gd name="textAreaTop" fmla="*/ 0 h 347040"/>
                <a:gd name="textAreaBottom" fmla="*/ 348840 h 347040"/>
              </a:gdLst>
              <a:ahLst/>
              <a:rect l="textAreaLeft" t="textAreaTop" r="textAreaRight" b="textAreaBottom"/>
              <a:pathLst>
                <a:path w="6788" h="11014">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54" name="Google Shape;11221;p64"/>
            <p:cNvSpPr/>
            <p:nvPr/>
          </p:nvSpPr>
          <p:spPr>
            <a:xfrm>
              <a:off x="2754360" y="2907360"/>
              <a:ext cx="124920" cy="125280"/>
            </a:xfrm>
            <a:custGeom>
              <a:avLst/>
              <a:gdLst>
                <a:gd name="textAreaLeft" fmla="*/ 0 w 124920"/>
                <a:gd name="textAreaRight" fmla="*/ 126720 w 124920"/>
                <a:gd name="textAreaTop" fmla="*/ 0 h 125280"/>
                <a:gd name="textAreaBottom" fmla="*/ 127080 h 125280"/>
              </a:gdLst>
              <a:ahLst/>
              <a:rect l="textAreaLeft" t="textAreaTop" r="textAreaRight" b="textAreaBottom"/>
              <a:pathLst>
                <a:path w="4002" h="4014">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w="0">
              <a:noFill/>
            </a:ln>
          </p:spPr>
          <p:style>
            <a:lnRef idx="0"/>
            <a:fillRef idx="0"/>
            <a:effectRef idx="0"/>
            <a:fontRef idx="minor"/>
          </p:style>
          <p:txBody>
            <a:bodyPr lIns="90000" rIns="90000"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10555" name="Google Shape;11222;p64"/>
            <p:cNvSpPr/>
            <p:nvPr/>
          </p:nvSpPr>
          <p:spPr>
            <a:xfrm>
              <a:off x="2781360" y="2931120"/>
              <a:ext cx="72360" cy="72720"/>
            </a:xfrm>
            <a:custGeom>
              <a:avLst/>
              <a:gdLst>
                <a:gd name="textAreaLeft" fmla="*/ 0 w 72360"/>
                <a:gd name="textAreaRight" fmla="*/ 74160 w 72360"/>
                <a:gd name="textAreaTop" fmla="*/ 0 h 72720"/>
                <a:gd name="textAreaBottom" fmla="*/ 74520 h 72720"/>
              </a:gdLst>
              <a:ahLst/>
              <a:rect l="textAreaLeft" t="textAreaTop" r="textAreaRight" b="textAreaBottom"/>
              <a:pathLst>
                <a:path w="2346" h="2347">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56" name="Google Shape;11223;p64"/>
          <p:cNvGrpSpPr/>
          <p:nvPr/>
        </p:nvGrpSpPr>
        <p:grpSpPr>
          <a:xfrm>
            <a:off x="1770480" y="2884680"/>
            <a:ext cx="252720" cy="346680"/>
            <a:chOff x="1770480" y="2884680"/>
            <a:chExt cx="252720" cy="346680"/>
          </a:xfrm>
        </p:grpSpPr>
        <p:sp>
          <p:nvSpPr>
            <p:cNvPr id="10557" name="Google Shape;11224;p64"/>
            <p:cNvSpPr/>
            <p:nvPr/>
          </p:nvSpPr>
          <p:spPr>
            <a:xfrm>
              <a:off x="1832400" y="2884680"/>
              <a:ext cx="129240" cy="157680"/>
            </a:xfrm>
            <a:custGeom>
              <a:avLst/>
              <a:gdLst>
                <a:gd name="textAreaLeft" fmla="*/ 0 w 129240"/>
                <a:gd name="textAreaRight" fmla="*/ 131040 w 129240"/>
                <a:gd name="textAreaTop" fmla="*/ 0 h 157680"/>
                <a:gd name="textAreaBottom" fmla="*/ 159480 h 157680"/>
              </a:gdLst>
              <a:ahLst/>
              <a:rect l="textAreaLeft" t="textAreaTop" r="textAreaRight" b="textAreaBottom"/>
              <a:pathLst>
                <a:path w="4132" h="5037">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w="0">
              <a:noFill/>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10558" name="Google Shape;11225;p64"/>
            <p:cNvSpPr/>
            <p:nvPr/>
          </p:nvSpPr>
          <p:spPr>
            <a:xfrm>
              <a:off x="1860840" y="2912760"/>
              <a:ext cx="74160" cy="70200"/>
            </a:xfrm>
            <a:custGeom>
              <a:avLst/>
              <a:gdLst>
                <a:gd name="textAreaLeft" fmla="*/ 0 w 74160"/>
                <a:gd name="textAreaRight" fmla="*/ 75960 w 74160"/>
                <a:gd name="textAreaTop" fmla="*/ 0 h 70200"/>
                <a:gd name="textAreaBottom" fmla="*/ 72000 h 70200"/>
              </a:gdLst>
              <a:ahLst/>
              <a:rect l="textAreaLeft" t="textAreaTop" r="textAreaRight" b="textAreaBottom"/>
              <a:pathLst>
                <a:path w="2394" h="2278">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10559" name="Google Shape;11226;p64"/>
            <p:cNvSpPr/>
            <p:nvPr/>
          </p:nvSpPr>
          <p:spPr>
            <a:xfrm>
              <a:off x="1818360" y="3060720"/>
              <a:ext cx="55800" cy="22320"/>
            </a:xfrm>
            <a:custGeom>
              <a:avLst/>
              <a:gdLst>
                <a:gd name="textAreaLeft" fmla="*/ 0 w 55800"/>
                <a:gd name="textAreaRight" fmla="*/ 57600 w 55800"/>
                <a:gd name="textAreaTop" fmla="*/ 0 h 22320"/>
                <a:gd name="textAreaBottom" fmla="*/ 24120 h 22320"/>
              </a:gdLst>
              <a:ahLst/>
              <a:rect l="textAreaLeft" t="textAreaTop" r="textAreaRight" b="textAreaBottom"/>
              <a:pathLst>
                <a:path w="1823" h="76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10560" name="Google Shape;11227;p64"/>
            <p:cNvSpPr/>
            <p:nvPr/>
          </p:nvSpPr>
          <p:spPr>
            <a:xfrm>
              <a:off x="1818360" y="3078360"/>
              <a:ext cx="55800" cy="22680"/>
            </a:xfrm>
            <a:custGeom>
              <a:avLst/>
              <a:gdLst>
                <a:gd name="textAreaLeft" fmla="*/ 0 w 55800"/>
                <a:gd name="textAreaRight" fmla="*/ 57600 w 55800"/>
                <a:gd name="textAreaTop" fmla="*/ 0 h 22680"/>
                <a:gd name="textAreaBottom" fmla="*/ 24480 h 22680"/>
              </a:gdLst>
              <a:ahLst/>
              <a:rect l="textAreaLeft" t="textAreaTop" r="textAreaRight" b="textAreaBottom"/>
              <a:pathLst>
                <a:path w="1823" h="775">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10561" name="Google Shape;11228;p64"/>
            <p:cNvSpPr/>
            <p:nvPr/>
          </p:nvSpPr>
          <p:spPr>
            <a:xfrm>
              <a:off x="1818360" y="3096360"/>
              <a:ext cx="55800" cy="22320"/>
            </a:xfrm>
            <a:custGeom>
              <a:avLst/>
              <a:gdLst>
                <a:gd name="textAreaLeft" fmla="*/ 0 w 55800"/>
                <a:gd name="textAreaRight" fmla="*/ 57600 w 55800"/>
                <a:gd name="textAreaTop" fmla="*/ 0 h 22320"/>
                <a:gd name="textAreaBottom" fmla="*/ 24120 h 22320"/>
              </a:gdLst>
              <a:ahLst/>
              <a:rect l="textAreaLeft" t="textAreaTop" r="textAreaRight" b="textAreaBottom"/>
              <a:pathLst>
                <a:path w="1823" h="76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w="0">
              <a:noFill/>
            </a:ln>
          </p:spPr>
          <p:style>
            <a:lnRef idx="0"/>
            <a:fillRef idx="0"/>
            <a:effectRef idx="0"/>
            <a:fontRef idx="minor"/>
          </p:style>
          <p:txBody>
            <a:bodyPr lIns="90000" rIns="90000" tIns="11880" bIns="11880" anchor="ctr">
              <a:noAutofit/>
            </a:bodyPr>
            <a:p>
              <a:pPr>
                <a:lnSpc>
                  <a:spcPct val="100000"/>
                </a:lnSpc>
                <a:tabLst>
                  <a:tab algn="l" pos="0"/>
                </a:tabLst>
              </a:pPr>
              <a:endParaRPr b="0" lang="en-US" sz="1400" spc="-1" strike="noStrike">
                <a:solidFill>
                  <a:srgbClr val="ffffff"/>
                </a:solidFill>
                <a:latin typeface="Arial"/>
              </a:endParaRPr>
            </a:p>
          </p:txBody>
        </p:sp>
        <p:sp>
          <p:nvSpPr>
            <p:cNvPr id="10562" name="Google Shape;11229;p64"/>
            <p:cNvSpPr/>
            <p:nvPr/>
          </p:nvSpPr>
          <p:spPr>
            <a:xfrm>
              <a:off x="2022480" y="3029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4" h="18">
                  <a:moveTo>
                    <a:pt x="3" y="0"/>
                  </a:moveTo>
                  <a:cubicBezTo>
                    <a:pt x="0" y="0"/>
                    <a:pt x="21" y="18"/>
                    <a:pt x="23" y="18"/>
                  </a:cubicBezTo>
                  <a:cubicBezTo>
                    <a:pt x="24" y="18"/>
                    <a:pt x="22" y="15"/>
                    <a:pt x="13" y="6"/>
                  </a:cubicBezTo>
                  <a:cubicBezTo>
                    <a:pt x="7" y="2"/>
                    <a:pt x="4" y="0"/>
                    <a:pt x="3" y="0"/>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563" name="Google Shape;11230;p64"/>
            <p:cNvSpPr/>
            <p:nvPr/>
          </p:nvSpPr>
          <p:spPr>
            <a:xfrm>
              <a:off x="1770480" y="3017160"/>
              <a:ext cx="252720" cy="214200"/>
            </a:xfrm>
            <a:custGeom>
              <a:avLst/>
              <a:gdLst>
                <a:gd name="textAreaLeft" fmla="*/ 0 w 252720"/>
                <a:gd name="textAreaRight" fmla="*/ 254520 w 252720"/>
                <a:gd name="textAreaTop" fmla="*/ 0 h 214200"/>
                <a:gd name="textAreaBottom" fmla="*/ 216000 h 214200"/>
              </a:gdLst>
              <a:ahLst/>
              <a:rect l="textAreaLeft" t="textAreaTop" r="textAreaRight" b="textAreaBottom"/>
              <a:pathLst>
                <a:path w="8038" h="681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64" name="Google Shape;11231;p64"/>
            <p:cNvSpPr/>
            <p:nvPr/>
          </p:nvSpPr>
          <p:spPr>
            <a:xfrm>
              <a:off x="1929240" y="3056040"/>
              <a:ext cx="36360" cy="45360"/>
            </a:xfrm>
            <a:custGeom>
              <a:avLst/>
              <a:gdLst>
                <a:gd name="textAreaLeft" fmla="*/ 0 w 36360"/>
                <a:gd name="textAreaRight" fmla="*/ 38160 w 36360"/>
                <a:gd name="textAreaTop" fmla="*/ 0 h 45360"/>
                <a:gd name="textAreaBottom" fmla="*/ 47160 h 45360"/>
              </a:gdLst>
              <a:ahLst/>
              <a:rect l="textAreaLeft" t="textAreaTop" r="textAreaRight" b="textAreaBottom"/>
              <a:pathLst>
                <a:path w="1203" h="149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65" name="Google Shape;11232;p64"/>
          <p:cNvGrpSpPr/>
          <p:nvPr/>
        </p:nvGrpSpPr>
        <p:grpSpPr>
          <a:xfrm>
            <a:off x="1317600" y="2885040"/>
            <a:ext cx="256680" cy="346680"/>
            <a:chOff x="1317600" y="2885040"/>
            <a:chExt cx="256680" cy="346680"/>
          </a:xfrm>
        </p:grpSpPr>
        <p:sp>
          <p:nvSpPr>
            <p:cNvPr id="10566" name="Google Shape;11233;p64"/>
            <p:cNvSpPr/>
            <p:nvPr/>
          </p:nvSpPr>
          <p:spPr>
            <a:xfrm>
              <a:off x="1317960" y="2917080"/>
              <a:ext cx="50040" cy="276480"/>
            </a:xfrm>
            <a:custGeom>
              <a:avLst/>
              <a:gdLst>
                <a:gd name="textAreaLeft" fmla="*/ 0 w 50040"/>
                <a:gd name="textAreaRight" fmla="*/ 51840 w 50040"/>
                <a:gd name="textAreaTop" fmla="*/ 0 h 276480"/>
                <a:gd name="textAreaBottom" fmla="*/ 278280 h 276480"/>
              </a:gdLst>
              <a:ahLst/>
              <a:rect l="textAreaLeft" t="textAreaTop" r="textAreaRight" b="textAreaBottom"/>
              <a:pathLst>
                <a:path w="1632" h="8788">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67" name="Google Shape;11234;p64"/>
            <p:cNvSpPr/>
            <p:nvPr/>
          </p:nvSpPr>
          <p:spPr>
            <a:xfrm>
              <a:off x="1394640" y="3181680"/>
              <a:ext cx="30960" cy="30960"/>
            </a:xfrm>
            <a:custGeom>
              <a:avLst/>
              <a:gdLst>
                <a:gd name="textAreaLeft" fmla="*/ 0 w 30960"/>
                <a:gd name="textAreaRight" fmla="*/ 32760 w 30960"/>
                <a:gd name="textAreaTop" fmla="*/ 0 h 30960"/>
                <a:gd name="textAreaBottom" fmla="*/ 32760 h 30960"/>
              </a:gdLst>
              <a:ahLst/>
              <a:rect l="textAreaLeft" t="textAreaTop" r="textAreaRight" b="textAreaBottom"/>
              <a:pathLst>
                <a:path w="1037" h="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568" name="Google Shape;11235;p64"/>
            <p:cNvSpPr/>
            <p:nvPr/>
          </p:nvSpPr>
          <p:spPr>
            <a:xfrm>
              <a:off x="1317600" y="2885040"/>
              <a:ext cx="256680" cy="346680"/>
            </a:xfrm>
            <a:custGeom>
              <a:avLst/>
              <a:gdLst>
                <a:gd name="textAreaLeft" fmla="*/ 0 w 256680"/>
                <a:gd name="textAreaRight" fmla="*/ 258480 w 256680"/>
                <a:gd name="textAreaTop" fmla="*/ 0 h 346680"/>
                <a:gd name="textAreaBottom" fmla="*/ 348480 h 346680"/>
              </a:gdLst>
              <a:ahLst/>
              <a:rect l="textAreaLeft" t="textAreaTop" r="textAreaRight" b="textAreaBottom"/>
              <a:pathLst>
                <a:path w="8156" h="11002">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69" name="Google Shape;11236;p64"/>
            <p:cNvSpPr/>
            <p:nvPr/>
          </p:nvSpPr>
          <p:spPr>
            <a:xfrm>
              <a:off x="1467360" y="2912040"/>
              <a:ext cx="81000" cy="80640"/>
            </a:xfrm>
            <a:custGeom>
              <a:avLst/>
              <a:gdLst>
                <a:gd name="textAreaLeft" fmla="*/ 0 w 81000"/>
                <a:gd name="textAreaRight" fmla="*/ 82800 w 81000"/>
                <a:gd name="textAreaTop" fmla="*/ 0 h 80640"/>
                <a:gd name="textAreaBottom" fmla="*/ 82440 h 80640"/>
              </a:gdLst>
              <a:ahLst/>
              <a:rect l="textAreaLeft" t="textAreaTop" r="textAreaRight" b="textAreaBottom"/>
              <a:pathLst>
                <a:path w="2609" h="2597">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0570" name="Google Shape;11237;p64"/>
            <p:cNvSpPr/>
            <p:nvPr/>
          </p:nvSpPr>
          <p:spPr>
            <a:xfrm>
              <a:off x="1402920" y="2929320"/>
              <a:ext cx="14040" cy="14040"/>
            </a:xfrm>
            <a:custGeom>
              <a:avLst/>
              <a:gdLst>
                <a:gd name="textAreaLeft" fmla="*/ 0 w 14040"/>
                <a:gd name="textAreaRight" fmla="*/ 15840 w 14040"/>
                <a:gd name="textAreaTop" fmla="*/ 0 h 14040"/>
                <a:gd name="textAreaBottom" fmla="*/ 15840 h 14040"/>
              </a:gdLst>
              <a:ahLst/>
              <a:rect l="textAreaLeft" t="textAreaTop" r="textAreaRight" b="textAreaBottom"/>
              <a:pathLst>
                <a:path w="501" h="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571" name="Google Shape;11238;p64"/>
            <p:cNvSpPr/>
            <p:nvPr/>
          </p:nvSpPr>
          <p:spPr>
            <a:xfrm>
              <a:off x="1361520" y="3023280"/>
              <a:ext cx="96840" cy="29160"/>
            </a:xfrm>
            <a:custGeom>
              <a:avLst/>
              <a:gdLst>
                <a:gd name="textAreaLeft" fmla="*/ 0 w 96840"/>
                <a:gd name="textAreaRight" fmla="*/ 98640 w 96840"/>
                <a:gd name="textAreaTop" fmla="*/ 0 h 29160"/>
                <a:gd name="textAreaBottom" fmla="*/ 30960 h 29160"/>
              </a:gdLst>
              <a:ahLst/>
              <a:rect l="textAreaLeft" t="textAreaTop" r="textAreaRight" b="textAreaBottom"/>
              <a:pathLst>
                <a:path w="3108" h="97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572" name="Google Shape;11239;p64"/>
            <p:cNvSpPr/>
            <p:nvPr/>
          </p:nvSpPr>
          <p:spPr>
            <a:xfrm>
              <a:off x="1361520" y="3061080"/>
              <a:ext cx="96840" cy="29160"/>
            </a:xfrm>
            <a:custGeom>
              <a:avLst/>
              <a:gdLst>
                <a:gd name="textAreaLeft" fmla="*/ 0 w 96840"/>
                <a:gd name="textAreaRight" fmla="*/ 98640 w 96840"/>
                <a:gd name="textAreaTop" fmla="*/ 0 h 29160"/>
                <a:gd name="textAreaBottom" fmla="*/ 30960 h 29160"/>
              </a:gdLst>
              <a:ahLst/>
              <a:rect l="textAreaLeft" t="textAreaTop" r="textAreaRight" b="textAreaBottom"/>
              <a:pathLst>
                <a:path w="3108" h="977">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573" name="Google Shape;11240;p64"/>
            <p:cNvSpPr/>
            <p:nvPr/>
          </p:nvSpPr>
          <p:spPr>
            <a:xfrm>
              <a:off x="1361520" y="3098880"/>
              <a:ext cx="96840" cy="29160"/>
            </a:xfrm>
            <a:custGeom>
              <a:avLst/>
              <a:gdLst>
                <a:gd name="textAreaLeft" fmla="*/ 0 w 96840"/>
                <a:gd name="textAreaRight" fmla="*/ 98640 w 96840"/>
                <a:gd name="textAreaTop" fmla="*/ 0 h 29160"/>
                <a:gd name="textAreaBottom" fmla="*/ 30960 h 29160"/>
              </a:gdLst>
              <a:ahLst/>
              <a:rect l="textAreaLeft" t="textAreaTop" r="textAreaRight" b="textAreaBottom"/>
              <a:pathLst>
                <a:path w="3108" h="977">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74" name="Google Shape;11241;p64"/>
          <p:cNvGrpSpPr/>
          <p:nvPr/>
        </p:nvGrpSpPr>
        <p:grpSpPr>
          <a:xfrm>
            <a:off x="3121200" y="2885040"/>
            <a:ext cx="256680" cy="346680"/>
            <a:chOff x="3121200" y="2885040"/>
            <a:chExt cx="256680" cy="346680"/>
          </a:xfrm>
        </p:grpSpPr>
        <p:sp>
          <p:nvSpPr>
            <p:cNvPr id="10575" name="Google Shape;11242;p64"/>
            <p:cNvSpPr/>
            <p:nvPr/>
          </p:nvSpPr>
          <p:spPr>
            <a:xfrm>
              <a:off x="3196080" y="2932200"/>
              <a:ext cx="35640" cy="8640"/>
            </a:xfrm>
            <a:custGeom>
              <a:avLst/>
              <a:gdLst>
                <a:gd name="textAreaLeft" fmla="*/ 0 w 35640"/>
                <a:gd name="textAreaRight" fmla="*/ 37440 w 35640"/>
                <a:gd name="textAreaTop" fmla="*/ 0 h 8640"/>
                <a:gd name="textAreaBottom" fmla="*/ 10440 h 8640"/>
              </a:gdLst>
              <a:ahLst/>
              <a:rect l="textAreaLeft" t="textAreaTop" r="textAreaRight" b="textAreaBottom"/>
              <a:pathLst>
                <a:path w="1179" h="334">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76" name="Google Shape;11243;p64"/>
            <p:cNvSpPr/>
            <p:nvPr/>
          </p:nvSpPr>
          <p:spPr>
            <a:xfrm>
              <a:off x="3165120" y="3031560"/>
              <a:ext cx="97200" cy="29520"/>
            </a:xfrm>
            <a:custGeom>
              <a:avLst/>
              <a:gdLst>
                <a:gd name="textAreaLeft" fmla="*/ 0 w 97200"/>
                <a:gd name="textAreaRight" fmla="*/ 99000 w 97200"/>
                <a:gd name="textAreaTop" fmla="*/ 0 h 29520"/>
                <a:gd name="textAreaBottom" fmla="*/ 31320 h 29520"/>
              </a:gdLst>
              <a:ahLst/>
              <a:rect l="textAreaLeft" t="textAreaTop" r="textAreaRight" b="textAreaBottom"/>
              <a:pathLst>
                <a:path w="3121" h="989">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0577" name="Google Shape;11244;p64"/>
            <p:cNvSpPr/>
            <p:nvPr/>
          </p:nvSpPr>
          <p:spPr>
            <a:xfrm>
              <a:off x="3165120" y="3075480"/>
              <a:ext cx="97200" cy="8640"/>
            </a:xfrm>
            <a:custGeom>
              <a:avLst/>
              <a:gdLst>
                <a:gd name="textAreaLeft" fmla="*/ 0 w 97200"/>
                <a:gd name="textAreaRight" fmla="*/ 99000 w 97200"/>
                <a:gd name="textAreaTop" fmla="*/ 0 h 8640"/>
                <a:gd name="textAreaBottom" fmla="*/ 10440 h 8640"/>
              </a:gdLst>
              <a:ahLst/>
              <a:rect l="textAreaLeft" t="textAreaTop" r="textAreaRight" b="textAreaBottom"/>
              <a:pathLst>
                <a:path w="3121" h="335">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78" name="Google Shape;11245;p64"/>
            <p:cNvSpPr/>
            <p:nvPr/>
          </p:nvSpPr>
          <p:spPr>
            <a:xfrm>
              <a:off x="3165120" y="3099960"/>
              <a:ext cx="97200" cy="8640"/>
            </a:xfrm>
            <a:custGeom>
              <a:avLst/>
              <a:gdLst>
                <a:gd name="textAreaLeft" fmla="*/ 0 w 97200"/>
                <a:gd name="textAreaRight" fmla="*/ 99000 w 97200"/>
                <a:gd name="textAreaTop" fmla="*/ 0 h 8640"/>
                <a:gd name="textAreaBottom" fmla="*/ 10440 h 8640"/>
              </a:gdLst>
              <a:ahLst/>
              <a:rect l="textAreaLeft" t="textAreaTop" r="textAreaRight" b="textAreaBottom"/>
              <a:pathLst>
                <a:path w="3121" h="335">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79" name="Google Shape;11246;p64"/>
            <p:cNvSpPr/>
            <p:nvPr/>
          </p:nvSpPr>
          <p:spPr>
            <a:xfrm>
              <a:off x="3198600" y="3181680"/>
              <a:ext cx="31320" cy="30960"/>
            </a:xfrm>
            <a:custGeom>
              <a:avLst/>
              <a:gdLst>
                <a:gd name="textAreaLeft" fmla="*/ 0 w 31320"/>
                <a:gd name="textAreaRight" fmla="*/ 33120 w 31320"/>
                <a:gd name="textAreaTop" fmla="*/ 0 h 30960"/>
                <a:gd name="textAreaBottom" fmla="*/ 32760 h 30960"/>
              </a:gdLst>
              <a:ahLst/>
              <a:rect l="textAreaLeft" t="textAreaTop" r="textAreaRight" b="textAreaBottom"/>
              <a:pathLst>
                <a:path w="1049" h="1037">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0580" name="Google Shape;11247;p64"/>
            <p:cNvSpPr/>
            <p:nvPr/>
          </p:nvSpPr>
          <p:spPr>
            <a:xfrm>
              <a:off x="3121200" y="2885040"/>
              <a:ext cx="256680" cy="346680"/>
            </a:xfrm>
            <a:custGeom>
              <a:avLst/>
              <a:gdLst>
                <a:gd name="textAreaLeft" fmla="*/ 0 w 256680"/>
                <a:gd name="textAreaRight" fmla="*/ 258480 w 256680"/>
                <a:gd name="textAreaTop" fmla="*/ 0 h 346680"/>
                <a:gd name="textAreaBottom" fmla="*/ 348480 h 346680"/>
              </a:gdLst>
              <a:ahLst/>
              <a:rect l="textAreaLeft" t="textAreaTop" r="textAreaRight" b="textAreaBottom"/>
              <a:pathLst>
                <a:path w="8157" h="11002">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81" name="Google Shape;11248;p64"/>
            <p:cNvSpPr/>
            <p:nvPr/>
          </p:nvSpPr>
          <p:spPr>
            <a:xfrm>
              <a:off x="3298320" y="2932560"/>
              <a:ext cx="26640" cy="52560"/>
            </a:xfrm>
            <a:custGeom>
              <a:avLst/>
              <a:gdLst>
                <a:gd name="textAreaLeft" fmla="*/ 0 w 26640"/>
                <a:gd name="textAreaRight" fmla="*/ 28440 w 26640"/>
                <a:gd name="textAreaTop" fmla="*/ 0 h 52560"/>
                <a:gd name="textAreaBottom" fmla="*/ 54360 h 52560"/>
              </a:gdLst>
              <a:ahLst/>
              <a:rect l="textAreaLeft" t="textAreaTop" r="textAreaRight" b="textAreaBottom"/>
              <a:pathLst>
                <a:path w="894" h="1715">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582" name="Google Shape;11249;p64"/>
            <p:cNvSpPr/>
            <p:nvPr/>
          </p:nvSpPr>
          <p:spPr>
            <a:xfrm>
              <a:off x="3302280" y="2916360"/>
              <a:ext cx="13680" cy="13320"/>
            </a:xfrm>
            <a:custGeom>
              <a:avLst/>
              <a:gdLst>
                <a:gd name="textAreaLeft" fmla="*/ 0 w 13680"/>
                <a:gd name="textAreaRight" fmla="*/ 15480 w 13680"/>
                <a:gd name="textAreaTop" fmla="*/ 0 h 13320"/>
                <a:gd name="textAreaBottom" fmla="*/ 15120 h 13320"/>
              </a:gdLst>
              <a:ahLst/>
              <a:rect l="textAreaLeft" t="textAreaTop" r="textAreaRight" b="textAreaBottom"/>
              <a:pathLst>
                <a:path w="489" h="477">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83" name="Google Shape;11250;p64"/>
          <p:cNvGrpSpPr/>
          <p:nvPr/>
        </p:nvGrpSpPr>
        <p:grpSpPr>
          <a:xfrm>
            <a:off x="4899960" y="2882160"/>
            <a:ext cx="269280" cy="344880"/>
            <a:chOff x="4899960" y="2882160"/>
            <a:chExt cx="269280" cy="344880"/>
          </a:xfrm>
        </p:grpSpPr>
        <p:sp>
          <p:nvSpPr>
            <p:cNvPr id="10584" name="Google Shape;11251;p64"/>
            <p:cNvSpPr/>
            <p:nvPr/>
          </p:nvSpPr>
          <p:spPr>
            <a:xfrm>
              <a:off x="4899960" y="2882160"/>
              <a:ext cx="269280" cy="344880"/>
            </a:xfrm>
            <a:custGeom>
              <a:avLst/>
              <a:gdLst>
                <a:gd name="textAreaLeft" fmla="*/ 0 w 269280"/>
                <a:gd name="textAreaRight" fmla="*/ 271080 w 269280"/>
                <a:gd name="textAreaTop" fmla="*/ 0 h 344880"/>
                <a:gd name="textAreaBottom" fmla="*/ 346680 h 344880"/>
              </a:gdLst>
              <a:ahLst/>
              <a:rect l="textAreaLeft" t="textAreaTop" r="textAreaRight" b="textAreaBottom"/>
              <a:pathLst>
                <a:path w="8562" h="10947">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85" name="Google Shape;11252;p64"/>
            <p:cNvSpPr/>
            <p:nvPr/>
          </p:nvSpPr>
          <p:spPr>
            <a:xfrm>
              <a:off x="5090400" y="3141360"/>
              <a:ext cx="8640" cy="84600"/>
            </a:xfrm>
            <a:custGeom>
              <a:avLst/>
              <a:gdLst>
                <a:gd name="textAreaLeft" fmla="*/ 0 w 8640"/>
                <a:gd name="textAreaRight" fmla="*/ 10440 w 8640"/>
                <a:gd name="textAreaTop" fmla="*/ 0 h 84600"/>
                <a:gd name="textAreaBottom" fmla="*/ 86400 h 84600"/>
              </a:gdLst>
              <a:ahLst/>
              <a:rect l="textAreaLeft" t="textAreaTop" r="textAreaRight" b="textAreaBottom"/>
              <a:pathLst>
                <a:path w="334" h="2727">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w="0">
              <a:noFill/>
            </a:ln>
          </p:spPr>
          <p:style>
            <a:lnRef idx="0"/>
            <a:fillRef idx="0"/>
            <a:effectRef idx="0"/>
            <a:fontRef idx="minor"/>
          </p:style>
          <p:txBody>
            <a:bodyPr lIns="90000" rIns="90000"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0586" name="Google Shape;11253;p64"/>
            <p:cNvSpPr/>
            <p:nvPr/>
          </p:nvSpPr>
          <p:spPr>
            <a:xfrm>
              <a:off x="5031360" y="3152160"/>
              <a:ext cx="8280" cy="8640"/>
            </a:xfrm>
            <a:custGeom>
              <a:avLst/>
              <a:gdLst>
                <a:gd name="textAreaLeft" fmla="*/ 0 w 8280"/>
                <a:gd name="textAreaRight" fmla="*/ 10080 w 8280"/>
                <a:gd name="textAreaTop" fmla="*/ 0 h 8640"/>
                <a:gd name="textAreaBottom" fmla="*/ 10440 h 8640"/>
              </a:gdLst>
              <a:ahLst/>
              <a:rect l="textAreaLeft" t="textAreaTop" r="textAreaRight" b="textAreaBottom"/>
              <a:pathLst>
                <a:path w="322" h="335">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87" name="Google Shape;11254;p64"/>
            <p:cNvSpPr/>
            <p:nvPr/>
          </p:nvSpPr>
          <p:spPr>
            <a:xfrm>
              <a:off x="5031360" y="3217680"/>
              <a:ext cx="8280" cy="8280"/>
            </a:xfrm>
            <a:custGeom>
              <a:avLst/>
              <a:gdLst>
                <a:gd name="textAreaLeft" fmla="*/ 0 w 8280"/>
                <a:gd name="textAreaRight" fmla="*/ 10080 w 8280"/>
                <a:gd name="textAreaTop" fmla="*/ 0 h 8280"/>
                <a:gd name="textAreaBottom" fmla="*/ 10080 h 8280"/>
              </a:gdLst>
              <a:ahLst/>
              <a:rect l="textAreaLeft" t="textAreaTop" r="textAreaRight" b="textAreaBottom"/>
              <a:pathLst>
                <a:path w="322" h="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88" name="Google Shape;11255;p64"/>
            <p:cNvSpPr/>
            <p:nvPr/>
          </p:nvSpPr>
          <p:spPr>
            <a:xfrm>
              <a:off x="5031360" y="3184560"/>
              <a:ext cx="8280" cy="8640"/>
            </a:xfrm>
            <a:custGeom>
              <a:avLst/>
              <a:gdLst>
                <a:gd name="textAreaLeft" fmla="*/ 0 w 8280"/>
                <a:gd name="textAreaRight" fmla="*/ 10080 w 8280"/>
                <a:gd name="textAreaTop" fmla="*/ 0 h 8640"/>
                <a:gd name="textAreaBottom" fmla="*/ 10440 h 8640"/>
              </a:gdLst>
              <a:ahLst/>
              <a:rect l="textAreaLeft" t="textAreaTop" r="textAreaRight" b="textAreaBottom"/>
              <a:pathLst>
                <a:path w="322" h="335">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89" name="Google Shape;11256;p64"/>
            <p:cNvSpPr/>
            <p:nvPr/>
          </p:nvSpPr>
          <p:spPr>
            <a:xfrm>
              <a:off x="4998960" y="2995920"/>
              <a:ext cx="8280" cy="13680"/>
            </a:xfrm>
            <a:custGeom>
              <a:avLst/>
              <a:gdLst>
                <a:gd name="textAreaLeft" fmla="*/ 0 w 8280"/>
                <a:gd name="textAreaRight" fmla="*/ 10080 w 8280"/>
                <a:gd name="textAreaTop" fmla="*/ 0 h 13680"/>
                <a:gd name="textAreaBottom" fmla="*/ 15480 h 13680"/>
              </a:gdLst>
              <a:ahLst/>
              <a:rect l="textAreaLeft" t="textAreaTop" r="textAreaRight" b="textAreaBottom"/>
              <a:pathLst>
                <a:path w="322" h="489">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590" name="Google Shape;11257;p64"/>
            <p:cNvSpPr/>
            <p:nvPr/>
          </p:nvSpPr>
          <p:spPr>
            <a:xfrm>
              <a:off x="5063760" y="2995920"/>
              <a:ext cx="8280" cy="13680"/>
            </a:xfrm>
            <a:custGeom>
              <a:avLst/>
              <a:gdLst>
                <a:gd name="textAreaLeft" fmla="*/ 0 w 8280"/>
                <a:gd name="textAreaRight" fmla="*/ 10080 w 8280"/>
                <a:gd name="textAreaTop" fmla="*/ 0 h 13680"/>
                <a:gd name="textAreaBottom" fmla="*/ 15480 h 13680"/>
              </a:gdLst>
              <a:ahLst/>
              <a:rect l="textAreaLeft" t="textAreaTop" r="textAreaRight" b="textAreaBottom"/>
              <a:pathLst>
                <a:path w="322" h="489">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591" name="Google Shape;11258;p64"/>
            <p:cNvSpPr/>
            <p:nvPr/>
          </p:nvSpPr>
          <p:spPr>
            <a:xfrm>
              <a:off x="4993560" y="297900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8" h="335">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92" name="Google Shape;11259;p64"/>
            <p:cNvSpPr/>
            <p:nvPr/>
          </p:nvSpPr>
          <p:spPr>
            <a:xfrm>
              <a:off x="5058000" y="297900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8" h="335">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593" name="Google Shape;11260;p64"/>
            <p:cNvSpPr/>
            <p:nvPr/>
          </p:nvSpPr>
          <p:spPr>
            <a:xfrm>
              <a:off x="5007240" y="3025440"/>
              <a:ext cx="56520" cy="30240"/>
            </a:xfrm>
            <a:custGeom>
              <a:avLst/>
              <a:gdLst>
                <a:gd name="textAreaLeft" fmla="*/ 0 w 56520"/>
                <a:gd name="textAreaRight" fmla="*/ 58320 w 56520"/>
                <a:gd name="textAreaTop" fmla="*/ 0 h 30240"/>
                <a:gd name="textAreaBottom" fmla="*/ 32040 h 30240"/>
              </a:gdLst>
              <a:ahLst/>
              <a:rect l="textAreaLeft" t="textAreaTop" r="textAreaRight" b="textAreaBottom"/>
              <a:pathLst>
                <a:path w="1846" h="1013">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594" name="Google Shape;11261;p64"/>
          <p:cNvGrpSpPr/>
          <p:nvPr/>
        </p:nvGrpSpPr>
        <p:grpSpPr>
          <a:xfrm>
            <a:off x="7162920" y="2881080"/>
            <a:ext cx="257760" cy="344520"/>
            <a:chOff x="7162920" y="2881080"/>
            <a:chExt cx="257760" cy="344520"/>
          </a:xfrm>
        </p:grpSpPr>
        <p:sp>
          <p:nvSpPr>
            <p:cNvPr id="10595" name="Google Shape;11262;p64"/>
            <p:cNvSpPr/>
            <p:nvPr/>
          </p:nvSpPr>
          <p:spPr>
            <a:xfrm>
              <a:off x="7162920" y="2881080"/>
              <a:ext cx="257760" cy="344520"/>
            </a:xfrm>
            <a:custGeom>
              <a:avLst/>
              <a:gdLst>
                <a:gd name="textAreaLeft" fmla="*/ 0 w 257760"/>
                <a:gd name="textAreaRight" fmla="*/ 259560 w 257760"/>
                <a:gd name="textAreaTop" fmla="*/ 0 h 344520"/>
                <a:gd name="textAreaBottom" fmla="*/ 346320 h 344520"/>
              </a:gdLst>
              <a:ahLst/>
              <a:rect l="textAreaLeft" t="textAreaTop" r="textAreaRight" b="textAreaBottom"/>
              <a:pathLst>
                <a:path w="8192" h="10931">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596" name="Google Shape;11263;p64"/>
            <p:cNvSpPr/>
            <p:nvPr/>
          </p:nvSpPr>
          <p:spPr>
            <a:xfrm>
              <a:off x="7270560" y="3044520"/>
              <a:ext cx="41760" cy="13680"/>
            </a:xfrm>
            <a:custGeom>
              <a:avLst/>
              <a:gdLst>
                <a:gd name="textAreaLeft" fmla="*/ 0 w 41760"/>
                <a:gd name="textAreaRight" fmla="*/ 43560 w 41760"/>
                <a:gd name="textAreaTop" fmla="*/ 0 h 13680"/>
                <a:gd name="textAreaBottom" fmla="*/ 15480 h 13680"/>
              </a:gdLst>
              <a:ahLst/>
              <a:rect l="textAreaLeft" t="textAreaTop" r="textAreaRight" b="textAreaBottom"/>
              <a:pathLst>
                <a:path w="1370" h="486">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597" name="Google Shape;11264;p64"/>
            <p:cNvSpPr/>
            <p:nvPr/>
          </p:nvSpPr>
          <p:spPr>
            <a:xfrm>
              <a:off x="7254720" y="3006360"/>
              <a:ext cx="8280" cy="13680"/>
            </a:xfrm>
            <a:custGeom>
              <a:avLst/>
              <a:gdLst>
                <a:gd name="textAreaLeft" fmla="*/ 0 w 8280"/>
                <a:gd name="textAreaRight" fmla="*/ 10080 w 8280"/>
                <a:gd name="textAreaTop" fmla="*/ 0 h 13680"/>
                <a:gd name="textAreaBottom" fmla="*/ 15480 h 13680"/>
              </a:gdLst>
              <a:ahLst/>
              <a:rect l="textAreaLeft" t="textAreaTop" r="textAreaRight" b="textAreaBottom"/>
              <a:pathLst>
                <a:path w="322" h="489">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598" name="Google Shape;11265;p64"/>
            <p:cNvSpPr/>
            <p:nvPr/>
          </p:nvSpPr>
          <p:spPr>
            <a:xfrm>
              <a:off x="7319520" y="3006360"/>
              <a:ext cx="8640" cy="13680"/>
            </a:xfrm>
            <a:custGeom>
              <a:avLst/>
              <a:gdLst>
                <a:gd name="textAreaLeft" fmla="*/ 0 w 8640"/>
                <a:gd name="textAreaRight" fmla="*/ 10440 w 8640"/>
                <a:gd name="textAreaTop" fmla="*/ 0 h 13680"/>
                <a:gd name="textAreaBottom" fmla="*/ 15480 h 13680"/>
              </a:gdLst>
              <a:ahLst/>
              <a:rect l="textAreaLeft" t="textAreaTop" r="textAreaRight" b="textAreaBottom"/>
              <a:pathLst>
                <a:path w="334" h="489">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599" name="Google Shape;11266;p64"/>
            <p:cNvSpPr/>
            <p:nvPr/>
          </p:nvSpPr>
          <p:spPr>
            <a:xfrm>
              <a:off x="7248960" y="299016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8" h="334">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00" name="Google Shape;11267;p64"/>
            <p:cNvSpPr/>
            <p:nvPr/>
          </p:nvSpPr>
          <p:spPr>
            <a:xfrm>
              <a:off x="7314120" y="299016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80" h="334">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01" name="Google Shape;11268;p64"/>
          <p:cNvGrpSpPr/>
          <p:nvPr/>
        </p:nvGrpSpPr>
        <p:grpSpPr>
          <a:xfrm>
            <a:off x="6709680" y="2881800"/>
            <a:ext cx="259200" cy="345960"/>
            <a:chOff x="6709680" y="2881800"/>
            <a:chExt cx="259200" cy="345960"/>
          </a:xfrm>
        </p:grpSpPr>
        <p:sp>
          <p:nvSpPr>
            <p:cNvPr id="10602" name="Google Shape;11269;p64"/>
            <p:cNvSpPr/>
            <p:nvPr/>
          </p:nvSpPr>
          <p:spPr>
            <a:xfrm>
              <a:off x="6709680" y="2881800"/>
              <a:ext cx="259200" cy="345960"/>
            </a:xfrm>
            <a:custGeom>
              <a:avLst/>
              <a:gdLst>
                <a:gd name="textAreaLeft" fmla="*/ 0 w 259200"/>
                <a:gd name="textAreaRight" fmla="*/ 261000 w 259200"/>
                <a:gd name="textAreaTop" fmla="*/ 0 h 345960"/>
                <a:gd name="textAreaBottom" fmla="*/ 347760 h 345960"/>
              </a:gdLst>
              <a:ahLst/>
              <a:rect l="textAreaLeft" t="textAreaTop" r="textAreaRight" b="textAreaBottom"/>
              <a:pathLst>
                <a:path w="8241" h="10979">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03" name="Google Shape;11270;p64"/>
            <p:cNvSpPr/>
            <p:nvPr/>
          </p:nvSpPr>
          <p:spPr>
            <a:xfrm>
              <a:off x="6819480" y="3044520"/>
              <a:ext cx="41760" cy="13680"/>
            </a:xfrm>
            <a:custGeom>
              <a:avLst/>
              <a:gdLst>
                <a:gd name="textAreaLeft" fmla="*/ 0 w 41760"/>
                <a:gd name="textAreaRight" fmla="*/ 43560 w 41760"/>
                <a:gd name="textAreaTop" fmla="*/ 0 h 13680"/>
                <a:gd name="textAreaBottom" fmla="*/ 15480 h 13680"/>
              </a:gdLst>
              <a:ahLst/>
              <a:rect l="textAreaLeft" t="textAreaTop" r="textAreaRight" b="textAreaBottom"/>
              <a:pathLst>
                <a:path w="1370" h="486">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604" name="Google Shape;11271;p64"/>
            <p:cNvSpPr/>
            <p:nvPr/>
          </p:nvSpPr>
          <p:spPr>
            <a:xfrm>
              <a:off x="6803640" y="3006360"/>
              <a:ext cx="8280" cy="13680"/>
            </a:xfrm>
            <a:custGeom>
              <a:avLst/>
              <a:gdLst>
                <a:gd name="textAreaLeft" fmla="*/ 0 w 8280"/>
                <a:gd name="textAreaRight" fmla="*/ 10080 w 8280"/>
                <a:gd name="textAreaTop" fmla="*/ 0 h 13680"/>
                <a:gd name="textAreaBottom" fmla="*/ 15480 h 13680"/>
              </a:gdLst>
              <a:ahLst/>
              <a:rect l="textAreaLeft" t="textAreaTop" r="textAreaRight" b="textAreaBottom"/>
              <a:pathLst>
                <a:path w="323" h="489">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605" name="Google Shape;11272;p64"/>
            <p:cNvSpPr/>
            <p:nvPr/>
          </p:nvSpPr>
          <p:spPr>
            <a:xfrm>
              <a:off x="6868080" y="3006360"/>
              <a:ext cx="8280" cy="13680"/>
            </a:xfrm>
            <a:custGeom>
              <a:avLst/>
              <a:gdLst>
                <a:gd name="textAreaLeft" fmla="*/ 0 w 8280"/>
                <a:gd name="textAreaRight" fmla="*/ 10080 w 8280"/>
                <a:gd name="textAreaTop" fmla="*/ 0 h 13680"/>
                <a:gd name="textAreaBottom" fmla="*/ 15480 h 13680"/>
              </a:gdLst>
              <a:ahLst/>
              <a:rect l="textAreaLeft" t="textAreaTop" r="textAreaRight" b="textAreaBottom"/>
              <a:pathLst>
                <a:path w="322" h="489">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606" name="Google Shape;11273;p64"/>
            <p:cNvSpPr/>
            <p:nvPr/>
          </p:nvSpPr>
          <p:spPr>
            <a:xfrm>
              <a:off x="6797880" y="299016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8" h="334">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07" name="Google Shape;11274;p64"/>
            <p:cNvSpPr/>
            <p:nvPr/>
          </p:nvSpPr>
          <p:spPr>
            <a:xfrm>
              <a:off x="6863040" y="299016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8" h="334">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08" name="Google Shape;11275;p64"/>
          <p:cNvGrpSpPr/>
          <p:nvPr/>
        </p:nvGrpSpPr>
        <p:grpSpPr>
          <a:xfrm>
            <a:off x="5807160" y="2881080"/>
            <a:ext cx="259200" cy="346320"/>
            <a:chOff x="5807160" y="2881080"/>
            <a:chExt cx="259200" cy="346320"/>
          </a:xfrm>
        </p:grpSpPr>
        <p:sp>
          <p:nvSpPr>
            <p:cNvPr id="10609" name="Google Shape;11276;p64"/>
            <p:cNvSpPr/>
            <p:nvPr/>
          </p:nvSpPr>
          <p:spPr>
            <a:xfrm>
              <a:off x="5807160" y="2881080"/>
              <a:ext cx="259200" cy="346320"/>
            </a:xfrm>
            <a:custGeom>
              <a:avLst/>
              <a:gdLst>
                <a:gd name="textAreaLeft" fmla="*/ 0 w 259200"/>
                <a:gd name="textAreaRight" fmla="*/ 261000 w 259200"/>
                <a:gd name="textAreaTop" fmla="*/ 0 h 346320"/>
                <a:gd name="textAreaBottom" fmla="*/ 348120 h 346320"/>
              </a:gdLst>
              <a:ahLst/>
              <a:rect l="textAreaLeft" t="textAreaTop" r="textAreaRight" b="textAreaBottom"/>
              <a:pathLst>
                <a:path w="8240" h="1099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10" name="Google Shape;11277;p64"/>
            <p:cNvSpPr/>
            <p:nvPr/>
          </p:nvSpPr>
          <p:spPr>
            <a:xfrm>
              <a:off x="5916600" y="3055680"/>
              <a:ext cx="41760" cy="13680"/>
            </a:xfrm>
            <a:custGeom>
              <a:avLst/>
              <a:gdLst>
                <a:gd name="textAreaLeft" fmla="*/ 0 w 41760"/>
                <a:gd name="textAreaRight" fmla="*/ 43560 w 41760"/>
                <a:gd name="textAreaTop" fmla="*/ 0 h 13680"/>
                <a:gd name="textAreaBottom" fmla="*/ 15480 h 13680"/>
              </a:gdLst>
              <a:ahLst/>
              <a:rect l="textAreaLeft" t="textAreaTop" r="textAreaRight" b="textAreaBottom"/>
              <a:pathLst>
                <a:path w="1370" h="486">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611" name="Google Shape;11278;p64"/>
            <p:cNvSpPr/>
            <p:nvPr/>
          </p:nvSpPr>
          <p:spPr>
            <a:xfrm>
              <a:off x="5900760" y="3012480"/>
              <a:ext cx="8280" cy="13680"/>
            </a:xfrm>
            <a:custGeom>
              <a:avLst/>
              <a:gdLst>
                <a:gd name="textAreaLeft" fmla="*/ 0 w 8280"/>
                <a:gd name="textAreaRight" fmla="*/ 10080 w 8280"/>
                <a:gd name="textAreaTop" fmla="*/ 0 h 13680"/>
                <a:gd name="textAreaBottom" fmla="*/ 15480 h 13680"/>
              </a:gdLst>
              <a:ahLst/>
              <a:rect l="textAreaLeft" t="textAreaTop" r="textAreaRight" b="textAreaBottom"/>
              <a:pathLst>
                <a:path w="322" h="489">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612" name="Google Shape;11279;p64"/>
            <p:cNvSpPr/>
            <p:nvPr/>
          </p:nvSpPr>
          <p:spPr>
            <a:xfrm>
              <a:off x="5965560" y="3012480"/>
              <a:ext cx="8640" cy="13680"/>
            </a:xfrm>
            <a:custGeom>
              <a:avLst/>
              <a:gdLst>
                <a:gd name="textAreaLeft" fmla="*/ 0 w 8640"/>
                <a:gd name="textAreaRight" fmla="*/ 10440 w 8640"/>
                <a:gd name="textAreaTop" fmla="*/ 0 h 13680"/>
                <a:gd name="textAreaBottom" fmla="*/ 15480 h 13680"/>
              </a:gdLst>
              <a:ahLst/>
              <a:rect l="textAreaLeft" t="textAreaTop" r="textAreaRight" b="textAreaBottom"/>
              <a:pathLst>
                <a:path w="335" h="489">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613" name="Google Shape;11280;p64"/>
            <p:cNvSpPr/>
            <p:nvPr/>
          </p:nvSpPr>
          <p:spPr>
            <a:xfrm>
              <a:off x="5933160" y="3206520"/>
              <a:ext cx="8640" cy="8280"/>
            </a:xfrm>
            <a:custGeom>
              <a:avLst/>
              <a:gdLst>
                <a:gd name="textAreaLeft" fmla="*/ 0 w 8640"/>
                <a:gd name="textAreaRight" fmla="*/ 10440 w 8640"/>
                <a:gd name="textAreaTop" fmla="*/ 0 h 8280"/>
                <a:gd name="textAreaBottom" fmla="*/ 10080 h 8280"/>
              </a:gdLst>
              <a:ahLst/>
              <a:rect l="textAreaLeft" t="textAreaTop" r="textAreaRight" b="textAreaBottom"/>
              <a:pathLst>
                <a:path w="335" h="322">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14" name="Google Shape;11281;p64"/>
          <p:cNvGrpSpPr/>
          <p:nvPr/>
        </p:nvGrpSpPr>
        <p:grpSpPr>
          <a:xfrm>
            <a:off x="5355720" y="2881440"/>
            <a:ext cx="260280" cy="344880"/>
            <a:chOff x="5355720" y="2881440"/>
            <a:chExt cx="260280" cy="344880"/>
          </a:xfrm>
        </p:grpSpPr>
        <p:sp>
          <p:nvSpPr>
            <p:cNvPr id="10615" name="Google Shape;11282;p64"/>
            <p:cNvSpPr/>
            <p:nvPr/>
          </p:nvSpPr>
          <p:spPr>
            <a:xfrm>
              <a:off x="5465160" y="3060360"/>
              <a:ext cx="41760" cy="14040"/>
            </a:xfrm>
            <a:custGeom>
              <a:avLst/>
              <a:gdLst>
                <a:gd name="textAreaLeft" fmla="*/ 0 w 41760"/>
                <a:gd name="textAreaRight" fmla="*/ 43560 w 41760"/>
                <a:gd name="textAreaTop" fmla="*/ 0 h 14040"/>
                <a:gd name="textAreaBottom" fmla="*/ 15840 h 14040"/>
              </a:gdLst>
              <a:ahLst/>
              <a:rect l="textAreaLeft" t="textAreaTop" r="textAreaRight" b="textAreaBottom"/>
              <a:pathLst>
                <a:path w="1370" h="498">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16" name="Google Shape;11283;p64"/>
            <p:cNvSpPr/>
            <p:nvPr/>
          </p:nvSpPr>
          <p:spPr>
            <a:xfrm>
              <a:off x="5448960" y="302256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4" h="501">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17" name="Google Shape;11284;p64"/>
            <p:cNvSpPr/>
            <p:nvPr/>
          </p:nvSpPr>
          <p:spPr>
            <a:xfrm>
              <a:off x="5514120" y="302256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18" name="Google Shape;11285;p64"/>
            <p:cNvSpPr/>
            <p:nvPr/>
          </p:nvSpPr>
          <p:spPr>
            <a:xfrm>
              <a:off x="5355720" y="2881440"/>
              <a:ext cx="260280" cy="344880"/>
            </a:xfrm>
            <a:custGeom>
              <a:avLst/>
              <a:gdLst>
                <a:gd name="textAreaLeft" fmla="*/ 0 w 260280"/>
                <a:gd name="textAreaRight" fmla="*/ 262080 w 260280"/>
                <a:gd name="textAreaTop" fmla="*/ 0 h 344880"/>
                <a:gd name="textAreaBottom" fmla="*/ 346680 h 344880"/>
              </a:gdLst>
              <a:ahLst/>
              <a:rect l="textAreaLeft" t="textAreaTop" r="textAreaRight" b="textAreaBottom"/>
              <a:pathLst>
                <a:path w="8276" h="10942">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19" name="Google Shape;11286;p64"/>
            <p:cNvSpPr/>
            <p:nvPr/>
          </p:nvSpPr>
          <p:spPr>
            <a:xfrm>
              <a:off x="5529960" y="3201480"/>
              <a:ext cx="8640" cy="24480"/>
            </a:xfrm>
            <a:custGeom>
              <a:avLst/>
              <a:gdLst>
                <a:gd name="textAreaLeft" fmla="*/ 0 w 8640"/>
                <a:gd name="textAreaRight" fmla="*/ 10440 w 8640"/>
                <a:gd name="textAreaTop" fmla="*/ 0 h 24480"/>
                <a:gd name="textAreaBottom" fmla="*/ 26280 h 24480"/>
              </a:gdLst>
              <a:ahLst/>
              <a:rect l="textAreaLeft" t="textAreaTop" r="textAreaRight" b="textAreaBottom"/>
              <a:pathLst>
                <a:path w="334" h="8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20" name="Google Shape;11287;p64"/>
          <p:cNvGrpSpPr/>
          <p:nvPr/>
        </p:nvGrpSpPr>
        <p:grpSpPr>
          <a:xfrm>
            <a:off x="8056080" y="2881800"/>
            <a:ext cx="258480" cy="344160"/>
            <a:chOff x="8056080" y="2881800"/>
            <a:chExt cx="258480" cy="344160"/>
          </a:xfrm>
        </p:grpSpPr>
        <p:sp>
          <p:nvSpPr>
            <p:cNvPr id="10621" name="Google Shape;11288;p64"/>
            <p:cNvSpPr/>
            <p:nvPr/>
          </p:nvSpPr>
          <p:spPr>
            <a:xfrm>
              <a:off x="8056080" y="2881800"/>
              <a:ext cx="258480" cy="344160"/>
            </a:xfrm>
            <a:custGeom>
              <a:avLst/>
              <a:gdLst>
                <a:gd name="textAreaLeft" fmla="*/ 0 w 258480"/>
                <a:gd name="textAreaRight" fmla="*/ 260280 w 258480"/>
                <a:gd name="textAreaTop" fmla="*/ 0 h 344160"/>
                <a:gd name="textAreaBottom" fmla="*/ 345960 h 344160"/>
              </a:gdLst>
              <a:ahLst/>
              <a:rect l="textAreaLeft" t="textAreaTop" r="textAreaRight" b="textAreaBottom"/>
              <a:pathLst>
                <a:path w="8216" h="10919">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22" name="Google Shape;11289;p64"/>
            <p:cNvSpPr/>
            <p:nvPr/>
          </p:nvSpPr>
          <p:spPr>
            <a:xfrm>
              <a:off x="8164440" y="3033720"/>
              <a:ext cx="41760" cy="13680"/>
            </a:xfrm>
            <a:custGeom>
              <a:avLst/>
              <a:gdLst>
                <a:gd name="textAreaLeft" fmla="*/ 0 w 41760"/>
                <a:gd name="textAreaRight" fmla="*/ 43560 w 41760"/>
                <a:gd name="textAreaTop" fmla="*/ 0 h 13680"/>
                <a:gd name="textAreaBottom" fmla="*/ 15480 h 13680"/>
              </a:gdLst>
              <a:ahLst/>
              <a:rect l="textAreaLeft" t="textAreaTop" r="textAreaRight" b="textAreaBottom"/>
              <a:pathLst>
                <a:path w="1370" h="486">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623" name="Google Shape;11290;p64"/>
            <p:cNvSpPr/>
            <p:nvPr/>
          </p:nvSpPr>
          <p:spPr>
            <a:xfrm>
              <a:off x="8213760" y="2995560"/>
              <a:ext cx="8640" cy="13680"/>
            </a:xfrm>
            <a:custGeom>
              <a:avLst/>
              <a:gdLst>
                <a:gd name="textAreaLeft" fmla="*/ 0 w 8640"/>
                <a:gd name="textAreaRight" fmla="*/ 10440 w 8640"/>
                <a:gd name="textAreaTop" fmla="*/ 0 h 13680"/>
                <a:gd name="textAreaBottom" fmla="*/ 15480 h 13680"/>
              </a:gdLst>
              <a:ahLst/>
              <a:rect l="textAreaLeft" t="textAreaTop" r="textAreaRight" b="textAreaBottom"/>
              <a:pathLst>
                <a:path w="334" h="489">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624" name="Google Shape;11291;p64"/>
            <p:cNvSpPr/>
            <p:nvPr/>
          </p:nvSpPr>
          <p:spPr>
            <a:xfrm>
              <a:off x="8088480" y="3165840"/>
              <a:ext cx="19800" cy="60120"/>
            </a:xfrm>
            <a:custGeom>
              <a:avLst/>
              <a:gdLst>
                <a:gd name="textAreaLeft" fmla="*/ 0 w 19800"/>
                <a:gd name="textAreaRight" fmla="*/ 21600 w 19800"/>
                <a:gd name="textAreaTop" fmla="*/ 0 h 60120"/>
                <a:gd name="textAreaBottom" fmla="*/ 61920 h 60120"/>
              </a:gdLst>
              <a:ahLst/>
              <a:rect l="textAreaLeft" t="textAreaTop" r="textAreaRight" b="textAreaBottom"/>
              <a:pathLst>
                <a:path w="679" h="1957">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25" name="Google Shape;11292;p64"/>
          <p:cNvGrpSpPr/>
          <p:nvPr/>
        </p:nvGrpSpPr>
        <p:grpSpPr>
          <a:xfrm>
            <a:off x="7609320" y="2894040"/>
            <a:ext cx="263160" cy="351360"/>
            <a:chOff x="7609320" y="2894040"/>
            <a:chExt cx="263160" cy="351360"/>
          </a:xfrm>
        </p:grpSpPr>
        <p:sp>
          <p:nvSpPr>
            <p:cNvPr id="10626" name="Google Shape;11293;p64"/>
            <p:cNvSpPr/>
            <p:nvPr/>
          </p:nvSpPr>
          <p:spPr>
            <a:xfrm>
              <a:off x="7703280" y="301572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27" name="Google Shape;11294;p64"/>
            <p:cNvSpPr/>
            <p:nvPr/>
          </p:nvSpPr>
          <p:spPr>
            <a:xfrm>
              <a:off x="7769160" y="301572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28" name="Google Shape;11295;p64"/>
            <p:cNvSpPr/>
            <p:nvPr/>
          </p:nvSpPr>
          <p:spPr>
            <a:xfrm>
              <a:off x="7697520" y="2997720"/>
              <a:ext cx="19800" cy="10080"/>
            </a:xfrm>
            <a:custGeom>
              <a:avLst/>
              <a:gdLst>
                <a:gd name="textAreaLeft" fmla="*/ 0 w 19800"/>
                <a:gd name="textAreaRight" fmla="*/ 21600 w 19800"/>
                <a:gd name="textAreaTop" fmla="*/ 0 h 10080"/>
                <a:gd name="textAreaBottom" fmla="*/ 11880 h 10080"/>
              </a:gdLst>
              <a:ahLst/>
              <a:rect l="textAreaLeft" t="textAreaTop" r="textAreaRight" b="textAreaBottom"/>
              <a:pathLst>
                <a:path w="680" h="37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29" name="Google Shape;11296;p64"/>
            <p:cNvSpPr/>
            <p:nvPr/>
          </p:nvSpPr>
          <p:spPr>
            <a:xfrm>
              <a:off x="7763760" y="2997720"/>
              <a:ext cx="19800" cy="10080"/>
            </a:xfrm>
            <a:custGeom>
              <a:avLst/>
              <a:gdLst>
                <a:gd name="textAreaLeft" fmla="*/ 0 w 19800"/>
                <a:gd name="textAreaRight" fmla="*/ 21600 w 19800"/>
                <a:gd name="textAreaTop" fmla="*/ 0 h 10080"/>
                <a:gd name="textAreaBottom" fmla="*/ 11880 h 10080"/>
              </a:gdLst>
              <a:ahLst/>
              <a:rect l="textAreaLeft" t="textAreaTop" r="textAreaRight" b="textAreaBottom"/>
              <a:pathLst>
                <a:path w="680" h="372">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30" name="Google Shape;11297;p64"/>
            <p:cNvSpPr/>
            <p:nvPr/>
          </p:nvSpPr>
          <p:spPr>
            <a:xfrm>
              <a:off x="7609320" y="2894040"/>
              <a:ext cx="263160" cy="351360"/>
            </a:xfrm>
            <a:custGeom>
              <a:avLst/>
              <a:gdLst>
                <a:gd name="textAreaLeft" fmla="*/ 0 w 263160"/>
                <a:gd name="textAreaRight" fmla="*/ 264960 w 263160"/>
                <a:gd name="textAreaTop" fmla="*/ 0 h 351360"/>
                <a:gd name="textAreaBottom" fmla="*/ 353160 h 351360"/>
              </a:gdLst>
              <a:ahLst/>
              <a:rect l="textAreaLeft" t="textAreaTop" r="textAreaRight" b="textAreaBottom"/>
              <a:pathLst>
                <a:path w="8359" h="11146">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31" name="Google Shape;11298;p64"/>
            <p:cNvSpPr/>
            <p:nvPr/>
          </p:nvSpPr>
          <p:spPr>
            <a:xfrm>
              <a:off x="7711200" y="3046320"/>
              <a:ext cx="58680" cy="30600"/>
            </a:xfrm>
            <a:custGeom>
              <a:avLst/>
              <a:gdLst>
                <a:gd name="textAreaLeft" fmla="*/ 0 w 58680"/>
                <a:gd name="textAreaRight" fmla="*/ 60480 w 58680"/>
                <a:gd name="textAreaTop" fmla="*/ 0 h 30600"/>
                <a:gd name="textAreaBottom" fmla="*/ 32400 h 30600"/>
              </a:gdLst>
              <a:ahLst/>
              <a:rect l="textAreaLeft" t="textAreaTop" r="textAreaRight" b="textAreaBottom"/>
              <a:pathLst>
                <a:path w="1905" h="102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32" name="Google Shape;11299;p64"/>
          <p:cNvGrpSpPr/>
          <p:nvPr/>
        </p:nvGrpSpPr>
        <p:grpSpPr>
          <a:xfrm>
            <a:off x="6248520" y="2869920"/>
            <a:ext cx="268920" cy="358920"/>
            <a:chOff x="6248520" y="2869920"/>
            <a:chExt cx="268920" cy="358920"/>
          </a:xfrm>
        </p:grpSpPr>
        <p:sp>
          <p:nvSpPr>
            <p:cNvPr id="10633" name="Google Shape;11300;p64"/>
            <p:cNvSpPr/>
            <p:nvPr/>
          </p:nvSpPr>
          <p:spPr>
            <a:xfrm>
              <a:off x="6345360" y="299484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34" name="Google Shape;11301;p64"/>
            <p:cNvSpPr/>
            <p:nvPr/>
          </p:nvSpPr>
          <p:spPr>
            <a:xfrm>
              <a:off x="6412680" y="2994840"/>
              <a:ext cx="9360" cy="14040"/>
            </a:xfrm>
            <a:custGeom>
              <a:avLst/>
              <a:gdLst>
                <a:gd name="textAreaLeft" fmla="*/ 0 w 9360"/>
                <a:gd name="textAreaRight" fmla="*/ 11160 w 9360"/>
                <a:gd name="textAreaTop" fmla="*/ 0 h 14040"/>
                <a:gd name="textAreaBottom" fmla="*/ 15840 h 14040"/>
              </a:gdLst>
              <a:ahLst/>
              <a:rect l="textAreaLeft" t="textAreaTop" r="textAreaRight" b="textAreaBottom"/>
              <a:pathLst>
                <a:path w="347" h="501">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35" name="Google Shape;11302;p64"/>
            <p:cNvSpPr/>
            <p:nvPr/>
          </p:nvSpPr>
          <p:spPr>
            <a:xfrm>
              <a:off x="6248520" y="2869920"/>
              <a:ext cx="268920" cy="358920"/>
            </a:xfrm>
            <a:custGeom>
              <a:avLst/>
              <a:gdLst>
                <a:gd name="textAreaLeft" fmla="*/ 0 w 268920"/>
                <a:gd name="textAreaRight" fmla="*/ 270720 w 268920"/>
                <a:gd name="textAreaTop" fmla="*/ 0 h 358920"/>
                <a:gd name="textAreaBottom" fmla="*/ 360720 h 358920"/>
              </a:gdLst>
              <a:ahLst/>
              <a:rect l="textAreaLeft" t="textAreaTop" r="textAreaRight" b="textAreaBottom"/>
              <a:pathLst>
                <a:path w="8550" h="11384">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36" name="Google Shape;11303;p64"/>
            <p:cNvSpPr/>
            <p:nvPr/>
          </p:nvSpPr>
          <p:spPr>
            <a:xfrm>
              <a:off x="6339600" y="297720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80" h="334">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37" name="Google Shape;11304;p64"/>
            <p:cNvSpPr/>
            <p:nvPr/>
          </p:nvSpPr>
          <p:spPr>
            <a:xfrm>
              <a:off x="6353280" y="3025080"/>
              <a:ext cx="60120" cy="30960"/>
            </a:xfrm>
            <a:custGeom>
              <a:avLst/>
              <a:gdLst>
                <a:gd name="textAreaLeft" fmla="*/ 0 w 60120"/>
                <a:gd name="textAreaRight" fmla="*/ 61920 w 60120"/>
                <a:gd name="textAreaTop" fmla="*/ 0 h 30960"/>
                <a:gd name="textAreaBottom" fmla="*/ 32760 h 30960"/>
              </a:gdLst>
              <a:ahLst/>
              <a:rect l="textAreaLeft" t="textAreaTop" r="textAreaRight" b="textAreaBottom"/>
              <a:pathLst>
                <a:path w="1954" h="1037">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38" name="Google Shape;11305;p64"/>
          <p:cNvGrpSpPr/>
          <p:nvPr/>
        </p:nvGrpSpPr>
        <p:grpSpPr>
          <a:xfrm>
            <a:off x="3075840" y="2445840"/>
            <a:ext cx="361440" cy="298800"/>
            <a:chOff x="3075840" y="2445840"/>
            <a:chExt cx="361440" cy="298800"/>
          </a:xfrm>
        </p:grpSpPr>
        <p:sp>
          <p:nvSpPr>
            <p:cNvPr id="10639" name="Google Shape;11306;p64"/>
            <p:cNvSpPr/>
            <p:nvPr/>
          </p:nvSpPr>
          <p:spPr>
            <a:xfrm>
              <a:off x="3227040" y="2675520"/>
              <a:ext cx="35280" cy="8640"/>
            </a:xfrm>
            <a:custGeom>
              <a:avLst/>
              <a:gdLst>
                <a:gd name="textAreaLeft" fmla="*/ 0 w 35280"/>
                <a:gd name="textAreaRight" fmla="*/ 37080 w 35280"/>
                <a:gd name="textAreaTop" fmla="*/ 0 h 8640"/>
                <a:gd name="textAreaBottom" fmla="*/ 10440 h 8640"/>
              </a:gdLst>
              <a:ahLst/>
              <a:rect l="textAreaLeft" t="textAreaTop" r="textAreaRight" b="textAreaBottom"/>
              <a:pathLst>
                <a:path w="1168" h="334">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0" name="Google Shape;11307;p64"/>
            <p:cNvSpPr/>
            <p:nvPr/>
          </p:nvSpPr>
          <p:spPr>
            <a:xfrm>
              <a:off x="3075840" y="2445840"/>
              <a:ext cx="361440" cy="298800"/>
            </a:xfrm>
            <a:custGeom>
              <a:avLst/>
              <a:gdLst>
                <a:gd name="textAreaLeft" fmla="*/ 0 w 361440"/>
                <a:gd name="textAreaRight" fmla="*/ 363240 w 361440"/>
                <a:gd name="textAreaTop" fmla="*/ 0 h 298800"/>
                <a:gd name="textAreaBottom" fmla="*/ 300600 h 298800"/>
              </a:gdLst>
              <a:ahLst/>
              <a:rect l="textAreaLeft" t="textAreaTop" r="textAreaRight" b="textAreaBottom"/>
              <a:pathLst>
                <a:path w="11466" h="9491">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41" name="Google Shape;11308;p64"/>
            <p:cNvSpPr/>
            <p:nvPr/>
          </p:nvSpPr>
          <p:spPr>
            <a:xfrm>
              <a:off x="3141360" y="2565360"/>
              <a:ext cx="36000" cy="35640"/>
            </a:xfrm>
            <a:custGeom>
              <a:avLst/>
              <a:gdLst>
                <a:gd name="textAreaLeft" fmla="*/ 0 w 36000"/>
                <a:gd name="textAreaRight" fmla="*/ 37800 w 36000"/>
                <a:gd name="textAreaTop" fmla="*/ 0 h 35640"/>
                <a:gd name="textAreaBottom" fmla="*/ 37440 h 35640"/>
              </a:gdLst>
              <a:ahLst/>
              <a:rect l="textAreaLeft" t="textAreaTop" r="textAreaRight" b="textAreaBottom"/>
              <a:pathLst>
                <a:path w="1192" h="118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642" name="Google Shape;11309;p64"/>
            <p:cNvSpPr/>
            <p:nvPr/>
          </p:nvSpPr>
          <p:spPr>
            <a:xfrm>
              <a:off x="3185280" y="2565360"/>
              <a:ext cx="71640" cy="8280"/>
            </a:xfrm>
            <a:custGeom>
              <a:avLst/>
              <a:gdLst>
                <a:gd name="textAreaLeft" fmla="*/ 0 w 71640"/>
                <a:gd name="textAreaRight" fmla="*/ 73440 w 71640"/>
                <a:gd name="textAreaTop" fmla="*/ 0 h 8280"/>
                <a:gd name="textAreaBottom" fmla="*/ 10080 h 8280"/>
              </a:gdLst>
              <a:ahLst/>
              <a:rect l="textAreaLeft" t="textAreaTop" r="textAreaRight" b="textAreaBottom"/>
              <a:pathLst>
                <a:path w="2323" h="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3" name="Google Shape;11310;p64"/>
            <p:cNvSpPr/>
            <p:nvPr/>
          </p:nvSpPr>
          <p:spPr>
            <a:xfrm>
              <a:off x="3185280" y="2578680"/>
              <a:ext cx="71640" cy="8280"/>
            </a:xfrm>
            <a:custGeom>
              <a:avLst/>
              <a:gdLst>
                <a:gd name="textAreaLeft" fmla="*/ 0 w 71640"/>
                <a:gd name="textAreaRight" fmla="*/ 73440 w 71640"/>
                <a:gd name="textAreaTop" fmla="*/ 0 h 8280"/>
                <a:gd name="textAreaBottom" fmla="*/ 10080 h 8280"/>
              </a:gdLst>
              <a:ahLst/>
              <a:rect l="textAreaLeft" t="textAreaTop" r="textAreaRight" b="textAreaBottom"/>
              <a:pathLst>
                <a:path w="2323" h="322">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4" name="Google Shape;11311;p64"/>
            <p:cNvSpPr/>
            <p:nvPr/>
          </p:nvSpPr>
          <p:spPr>
            <a:xfrm>
              <a:off x="3185280" y="2591640"/>
              <a:ext cx="71280" cy="8280"/>
            </a:xfrm>
            <a:custGeom>
              <a:avLst/>
              <a:gdLst>
                <a:gd name="textAreaLeft" fmla="*/ 0 w 71280"/>
                <a:gd name="textAreaRight" fmla="*/ 73080 w 71280"/>
                <a:gd name="textAreaTop" fmla="*/ 0 h 8280"/>
                <a:gd name="textAreaBottom" fmla="*/ 10080 h 8280"/>
              </a:gdLst>
              <a:ahLst/>
              <a:rect l="textAreaLeft" t="textAreaTop" r="textAreaRight" b="textAreaBottom"/>
              <a:pathLst>
                <a:path w="2311" h="322">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5" name="Google Shape;11312;p64"/>
            <p:cNvSpPr/>
            <p:nvPr/>
          </p:nvSpPr>
          <p:spPr>
            <a:xfrm>
              <a:off x="3141360" y="2609640"/>
              <a:ext cx="36000" cy="35640"/>
            </a:xfrm>
            <a:custGeom>
              <a:avLst/>
              <a:gdLst>
                <a:gd name="textAreaLeft" fmla="*/ 0 w 36000"/>
                <a:gd name="textAreaRight" fmla="*/ 37800 w 36000"/>
                <a:gd name="textAreaTop" fmla="*/ 0 h 35640"/>
                <a:gd name="textAreaBottom" fmla="*/ 37440 h 35640"/>
              </a:gdLst>
              <a:ahLst/>
              <a:rect l="textAreaLeft" t="textAreaTop" r="textAreaRight" b="textAreaBottom"/>
              <a:pathLst>
                <a:path w="1192" h="118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0646" name="Google Shape;11313;p64"/>
            <p:cNvSpPr/>
            <p:nvPr/>
          </p:nvSpPr>
          <p:spPr>
            <a:xfrm>
              <a:off x="3185280" y="2609640"/>
              <a:ext cx="71280" cy="8640"/>
            </a:xfrm>
            <a:custGeom>
              <a:avLst/>
              <a:gdLst>
                <a:gd name="textAreaLeft" fmla="*/ 0 w 71280"/>
                <a:gd name="textAreaRight" fmla="*/ 73080 w 71280"/>
                <a:gd name="textAreaTop" fmla="*/ 0 h 8640"/>
                <a:gd name="textAreaBottom" fmla="*/ 10440 h 8640"/>
              </a:gdLst>
              <a:ahLst/>
              <a:rect l="textAreaLeft" t="textAreaTop" r="textAreaRight" b="textAreaBottom"/>
              <a:pathLst>
                <a:path w="2311" h="335">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7" name="Google Shape;11314;p64"/>
            <p:cNvSpPr/>
            <p:nvPr/>
          </p:nvSpPr>
          <p:spPr>
            <a:xfrm>
              <a:off x="3185280" y="2622600"/>
              <a:ext cx="71280" cy="8640"/>
            </a:xfrm>
            <a:custGeom>
              <a:avLst/>
              <a:gdLst>
                <a:gd name="textAreaLeft" fmla="*/ 0 w 71280"/>
                <a:gd name="textAreaRight" fmla="*/ 73080 w 71280"/>
                <a:gd name="textAreaTop" fmla="*/ 0 h 8640"/>
                <a:gd name="textAreaBottom" fmla="*/ 10440 h 8640"/>
              </a:gdLst>
              <a:ahLst/>
              <a:rect l="textAreaLeft" t="textAreaTop" r="textAreaRight" b="textAreaBottom"/>
              <a:pathLst>
                <a:path w="2311" h="334">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8" name="Google Shape;11315;p64"/>
            <p:cNvSpPr/>
            <p:nvPr/>
          </p:nvSpPr>
          <p:spPr>
            <a:xfrm>
              <a:off x="3185280" y="2636640"/>
              <a:ext cx="71280" cy="8280"/>
            </a:xfrm>
            <a:custGeom>
              <a:avLst/>
              <a:gdLst>
                <a:gd name="textAreaLeft" fmla="*/ 0 w 71280"/>
                <a:gd name="textAreaRight" fmla="*/ 73080 w 71280"/>
                <a:gd name="textAreaTop" fmla="*/ 0 h 8280"/>
                <a:gd name="textAreaBottom" fmla="*/ 10080 h 8280"/>
              </a:gdLst>
              <a:ahLst/>
              <a:rect l="textAreaLeft" t="textAreaTop" r="textAreaRight" b="textAreaBottom"/>
              <a:pathLst>
                <a:path w="2311" h="323">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49" name="Google Shape;11316;p64"/>
            <p:cNvSpPr/>
            <p:nvPr/>
          </p:nvSpPr>
          <p:spPr>
            <a:xfrm>
              <a:off x="3330360" y="2471760"/>
              <a:ext cx="81000" cy="81000"/>
            </a:xfrm>
            <a:custGeom>
              <a:avLst/>
              <a:gdLst>
                <a:gd name="textAreaLeft" fmla="*/ 0 w 81000"/>
                <a:gd name="textAreaRight" fmla="*/ 82800 w 81000"/>
                <a:gd name="textAreaTop" fmla="*/ 0 h 81000"/>
                <a:gd name="textAreaBottom" fmla="*/ 82800 h 81000"/>
              </a:gdLst>
              <a:ahLst/>
              <a:rect l="textAreaLeft" t="textAreaTop" r="textAreaRight" b="textAreaBottom"/>
              <a:pathLst>
                <a:path w="2609" h="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50" name="Google Shape;11317;p64"/>
          <p:cNvGrpSpPr/>
          <p:nvPr/>
        </p:nvGrpSpPr>
        <p:grpSpPr>
          <a:xfrm>
            <a:off x="2633040" y="2431800"/>
            <a:ext cx="361440" cy="326880"/>
            <a:chOff x="2633040" y="2431800"/>
            <a:chExt cx="361440" cy="326880"/>
          </a:xfrm>
        </p:grpSpPr>
        <p:sp>
          <p:nvSpPr>
            <p:cNvPr id="10651" name="Google Shape;11318;p64"/>
            <p:cNvSpPr/>
            <p:nvPr/>
          </p:nvSpPr>
          <p:spPr>
            <a:xfrm>
              <a:off x="2633040" y="2498400"/>
              <a:ext cx="248760" cy="260280"/>
            </a:xfrm>
            <a:custGeom>
              <a:avLst/>
              <a:gdLst>
                <a:gd name="textAreaLeft" fmla="*/ 0 w 248760"/>
                <a:gd name="textAreaRight" fmla="*/ 250560 w 248760"/>
                <a:gd name="textAreaTop" fmla="*/ 0 h 260280"/>
                <a:gd name="textAreaBottom" fmla="*/ 262080 h 260280"/>
              </a:gdLst>
              <a:ahLst/>
              <a:rect l="textAreaLeft" t="textAreaTop" r="textAreaRight" b="textAreaBottom"/>
              <a:pathLst>
                <a:path w="7906" h="827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52" name="Google Shape;11319;p64"/>
            <p:cNvSpPr/>
            <p:nvPr/>
          </p:nvSpPr>
          <p:spPr>
            <a:xfrm>
              <a:off x="2772720" y="2680920"/>
              <a:ext cx="36720" cy="8640"/>
            </a:xfrm>
            <a:custGeom>
              <a:avLst/>
              <a:gdLst>
                <a:gd name="textAreaLeft" fmla="*/ 0 w 36720"/>
                <a:gd name="textAreaRight" fmla="*/ 38520 w 36720"/>
                <a:gd name="textAreaTop" fmla="*/ 0 h 8640"/>
                <a:gd name="textAreaBottom" fmla="*/ 10440 h 8640"/>
              </a:gdLst>
              <a:ahLst/>
              <a:rect l="textAreaLeft" t="textAreaTop" r="textAreaRight" b="textAreaBottom"/>
              <a:pathLst>
                <a:path w="1215" h="33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53" name="Google Shape;11320;p64"/>
            <p:cNvSpPr/>
            <p:nvPr/>
          </p:nvSpPr>
          <p:spPr>
            <a:xfrm>
              <a:off x="2729160" y="2583000"/>
              <a:ext cx="34200" cy="34200"/>
            </a:xfrm>
            <a:custGeom>
              <a:avLst/>
              <a:gdLst>
                <a:gd name="textAreaLeft" fmla="*/ 0 w 34200"/>
                <a:gd name="textAreaRight" fmla="*/ 36000 w 34200"/>
                <a:gd name="textAreaTop" fmla="*/ 0 h 34200"/>
                <a:gd name="textAreaBottom" fmla="*/ 36000 h 34200"/>
              </a:gdLst>
              <a:ahLst/>
              <a:rect l="textAreaLeft" t="textAreaTop" r="textAreaRight" b="textAreaBottom"/>
              <a:pathLst>
                <a:path w="1132" h="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0654" name="Google Shape;11321;p64"/>
            <p:cNvSpPr/>
            <p:nvPr/>
          </p:nvSpPr>
          <p:spPr>
            <a:xfrm>
              <a:off x="2774160" y="2583000"/>
              <a:ext cx="33840" cy="34200"/>
            </a:xfrm>
            <a:custGeom>
              <a:avLst/>
              <a:gdLst>
                <a:gd name="textAreaLeft" fmla="*/ 0 w 33840"/>
                <a:gd name="textAreaRight" fmla="*/ 35640 w 33840"/>
                <a:gd name="textAreaTop" fmla="*/ 0 h 34200"/>
                <a:gd name="textAreaBottom" fmla="*/ 36000 h 34200"/>
              </a:gdLst>
              <a:ahLst/>
              <a:rect l="textAreaLeft" t="textAreaTop" r="textAreaRight" b="textAreaBottom"/>
              <a:pathLst>
                <a:path w="1120" h="1132">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0655" name="Google Shape;11322;p64"/>
            <p:cNvSpPr/>
            <p:nvPr/>
          </p:nvSpPr>
          <p:spPr>
            <a:xfrm>
              <a:off x="2818080" y="2583000"/>
              <a:ext cx="34200" cy="34200"/>
            </a:xfrm>
            <a:custGeom>
              <a:avLst/>
              <a:gdLst>
                <a:gd name="textAreaLeft" fmla="*/ 0 w 34200"/>
                <a:gd name="textAreaRight" fmla="*/ 36000 w 34200"/>
                <a:gd name="textAreaTop" fmla="*/ 0 h 34200"/>
                <a:gd name="textAreaBottom" fmla="*/ 36000 h 34200"/>
              </a:gdLst>
              <a:ahLst/>
              <a:rect l="textAreaLeft" t="textAreaTop" r="textAreaRight" b="textAreaBottom"/>
              <a:pathLst>
                <a:path w="1132" h="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0656" name="Google Shape;11323;p64"/>
            <p:cNvSpPr/>
            <p:nvPr/>
          </p:nvSpPr>
          <p:spPr>
            <a:xfrm>
              <a:off x="2653560" y="2431800"/>
              <a:ext cx="340920" cy="273600"/>
            </a:xfrm>
            <a:custGeom>
              <a:avLst/>
              <a:gdLst>
                <a:gd name="textAreaLeft" fmla="*/ 0 w 340920"/>
                <a:gd name="textAreaRight" fmla="*/ 342720 w 340920"/>
                <a:gd name="textAreaTop" fmla="*/ 0 h 273600"/>
                <a:gd name="textAreaBottom" fmla="*/ 275400 h 273600"/>
              </a:gdLst>
              <a:ahLst/>
              <a:rect l="textAreaLeft" t="textAreaTop" r="textAreaRight" b="textAreaBottom"/>
              <a:pathLst>
                <a:path w="10823" h="869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57" name="Google Shape;11324;p64"/>
            <p:cNvSpPr/>
            <p:nvPr/>
          </p:nvSpPr>
          <p:spPr>
            <a:xfrm>
              <a:off x="2881440" y="2460600"/>
              <a:ext cx="85680" cy="86040"/>
            </a:xfrm>
            <a:custGeom>
              <a:avLst/>
              <a:gdLst>
                <a:gd name="textAreaLeft" fmla="*/ 0 w 85680"/>
                <a:gd name="textAreaRight" fmla="*/ 87480 w 85680"/>
                <a:gd name="textAreaTop" fmla="*/ 0 h 86040"/>
                <a:gd name="textAreaBottom" fmla="*/ 87840 h 86040"/>
              </a:gdLst>
              <a:ahLst/>
              <a:rect l="textAreaLeft" t="textAreaTop" r="textAreaRight" b="textAreaBottom"/>
              <a:pathLst>
                <a:path w="2763" h="2775">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w="0">
              <a:noFill/>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10658" name="Google Shape;11325;p64"/>
            <p:cNvSpPr/>
            <p:nvPr/>
          </p:nvSpPr>
          <p:spPr>
            <a:xfrm>
              <a:off x="2908440" y="2487960"/>
              <a:ext cx="31680" cy="32040"/>
            </a:xfrm>
            <a:custGeom>
              <a:avLst/>
              <a:gdLst>
                <a:gd name="textAreaLeft" fmla="*/ 0 w 31680"/>
                <a:gd name="textAreaRight" fmla="*/ 33480 w 31680"/>
                <a:gd name="textAreaTop" fmla="*/ 0 h 32040"/>
                <a:gd name="textAreaBottom" fmla="*/ 33840 h 32040"/>
              </a:gdLst>
              <a:ahLst/>
              <a:rect l="textAreaLeft" t="textAreaTop" r="textAreaRight" b="textAreaBottom"/>
              <a:pathLst>
                <a:path w="1061" h="1073">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59" name="Google Shape;11326;p64"/>
          <p:cNvGrpSpPr/>
          <p:nvPr/>
        </p:nvGrpSpPr>
        <p:grpSpPr>
          <a:xfrm>
            <a:off x="2189160" y="2421360"/>
            <a:ext cx="364320" cy="348120"/>
            <a:chOff x="2189160" y="2421360"/>
            <a:chExt cx="364320" cy="348120"/>
          </a:xfrm>
        </p:grpSpPr>
        <p:sp>
          <p:nvSpPr>
            <p:cNvPr id="10660" name="Google Shape;11327;p64"/>
            <p:cNvSpPr/>
            <p:nvPr/>
          </p:nvSpPr>
          <p:spPr>
            <a:xfrm>
              <a:off x="2400480" y="2421360"/>
              <a:ext cx="153000" cy="160920"/>
            </a:xfrm>
            <a:custGeom>
              <a:avLst/>
              <a:gdLst>
                <a:gd name="textAreaLeft" fmla="*/ 0 w 153000"/>
                <a:gd name="textAreaRight" fmla="*/ 154800 w 153000"/>
                <a:gd name="textAreaTop" fmla="*/ 0 h 160920"/>
                <a:gd name="textAreaBottom" fmla="*/ 162720 h 160920"/>
              </a:gdLst>
              <a:ahLst/>
              <a:rect l="textAreaLeft" t="textAreaTop" r="textAreaRight" b="textAreaBottom"/>
              <a:pathLst>
                <a:path w="4882" h="5133">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0661" name="Google Shape;11328;p64"/>
            <p:cNvSpPr/>
            <p:nvPr/>
          </p:nvSpPr>
          <p:spPr>
            <a:xfrm>
              <a:off x="2292840" y="2724840"/>
              <a:ext cx="166320" cy="44640"/>
            </a:xfrm>
            <a:custGeom>
              <a:avLst/>
              <a:gdLst>
                <a:gd name="textAreaLeft" fmla="*/ 0 w 166320"/>
                <a:gd name="textAreaRight" fmla="*/ 168120 w 166320"/>
                <a:gd name="textAreaTop" fmla="*/ 0 h 44640"/>
                <a:gd name="textAreaBottom" fmla="*/ 46440 h 44640"/>
              </a:gdLst>
              <a:ahLst/>
              <a:rect l="textAreaLeft" t="textAreaTop" r="textAreaRight" b="textAreaBottom"/>
              <a:pathLst>
                <a:path w="5311" h="1467">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0662" name="Google Shape;11329;p64"/>
            <p:cNvSpPr/>
            <p:nvPr/>
          </p:nvSpPr>
          <p:spPr>
            <a:xfrm>
              <a:off x="2189160" y="2460240"/>
              <a:ext cx="264960" cy="308880"/>
            </a:xfrm>
            <a:custGeom>
              <a:avLst/>
              <a:gdLst>
                <a:gd name="textAreaLeft" fmla="*/ 0 w 264960"/>
                <a:gd name="textAreaRight" fmla="*/ 266760 w 264960"/>
                <a:gd name="textAreaTop" fmla="*/ 0 h 308880"/>
                <a:gd name="textAreaBottom" fmla="*/ 310680 h 308880"/>
              </a:gdLst>
              <a:ahLst/>
              <a:rect l="textAreaLeft" t="textAreaTop" r="textAreaRight" b="textAreaBottom"/>
              <a:pathLst>
                <a:path w="8419" h="9812">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63" name="Google Shape;11330;p64"/>
            <p:cNvSpPr/>
            <p:nvPr/>
          </p:nvSpPr>
          <p:spPr>
            <a:xfrm>
              <a:off x="2319840" y="2699640"/>
              <a:ext cx="9360" cy="9720"/>
            </a:xfrm>
            <a:custGeom>
              <a:avLst/>
              <a:gdLst>
                <a:gd name="textAreaLeft" fmla="*/ 0 w 9360"/>
                <a:gd name="textAreaRight" fmla="*/ 11160 w 9360"/>
                <a:gd name="textAreaTop" fmla="*/ 0 h 9720"/>
                <a:gd name="textAreaBottom" fmla="*/ 11520 h 9720"/>
              </a:gdLst>
              <a:ahLst/>
              <a:rect l="textAreaLeft" t="textAreaTop" r="textAreaRight" b="textAreaBottom"/>
              <a:pathLst>
                <a:path w="347" h="358">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64" name="Google Shape;11331;p64"/>
            <p:cNvSpPr/>
            <p:nvPr/>
          </p:nvSpPr>
          <p:spPr>
            <a:xfrm>
              <a:off x="2319840" y="2718000"/>
              <a:ext cx="9360" cy="9720"/>
            </a:xfrm>
            <a:custGeom>
              <a:avLst/>
              <a:gdLst>
                <a:gd name="textAreaLeft" fmla="*/ 0 w 9360"/>
                <a:gd name="textAreaRight" fmla="*/ 11160 w 9360"/>
                <a:gd name="textAreaTop" fmla="*/ 0 h 9720"/>
                <a:gd name="textAreaBottom" fmla="*/ 11520 h 9720"/>
              </a:gdLst>
              <a:ahLst/>
              <a:rect l="textAreaLeft" t="textAreaTop" r="textAreaRight" b="textAreaBottom"/>
              <a:pathLst>
                <a:path w="347" h="358">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65" name="Google Shape;11332;p64"/>
            <p:cNvSpPr/>
            <p:nvPr/>
          </p:nvSpPr>
          <p:spPr>
            <a:xfrm>
              <a:off x="2364480" y="2716560"/>
              <a:ext cx="61920" cy="28800"/>
            </a:xfrm>
            <a:custGeom>
              <a:avLst/>
              <a:gdLst>
                <a:gd name="textAreaLeft" fmla="*/ 0 w 61920"/>
                <a:gd name="textAreaRight" fmla="*/ 63720 w 61920"/>
                <a:gd name="textAreaTop" fmla="*/ 0 h 28800"/>
                <a:gd name="textAreaBottom" fmla="*/ 30600 h 28800"/>
              </a:gdLst>
              <a:ahLst/>
              <a:rect l="textAreaLeft" t="textAreaTop" r="textAreaRight" b="textAreaBottom"/>
              <a:pathLst>
                <a:path w="2014" h="965">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666" name="Google Shape;11333;p64"/>
            <p:cNvSpPr/>
            <p:nvPr/>
          </p:nvSpPr>
          <p:spPr>
            <a:xfrm>
              <a:off x="2437200" y="2454480"/>
              <a:ext cx="80640" cy="81360"/>
            </a:xfrm>
            <a:custGeom>
              <a:avLst/>
              <a:gdLst>
                <a:gd name="textAreaLeft" fmla="*/ 0 w 80640"/>
                <a:gd name="textAreaRight" fmla="*/ 82440 w 80640"/>
                <a:gd name="textAreaTop" fmla="*/ 0 h 81360"/>
                <a:gd name="textAreaBottom" fmla="*/ 83160 h 81360"/>
              </a:gdLst>
              <a:ahLst/>
              <a:rect l="textAreaLeft" t="textAreaTop" r="textAreaRight" b="textAreaBottom"/>
              <a:pathLst>
                <a:path w="2597" h="262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10667" name="Google Shape;11334;p64"/>
            <p:cNvSpPr/>
            <p:nvPr/>
          </p:nvSpPr>
          <p:spPr>
            <a:xfrm>
              <a:off x="2462760" y="2479680"/>
              <a:ext cx="30240" cy="30240"/>
            </a:xfrm>
            <a:custGeom>
              <a:avLst/>
              <a:gdLst>
                <a:gd name="textAreaLeft" fmla="*/ 0 w 30240"/>
                <a:gd name="textAreaRight" fmla="*/ 32040 w 30240"/>
                <a:gd name="textAreaTop" fmla="*/ 0 h 30240"/>
                <a:gd name="textAreaBottom" fmla="*/ 32040 h 30240"/>
              </a:gdLst>
              <a:ahLst/>
              <a:rect l="textAreaLeft" t="textAreaTop" r="textAreaRight" b="textAreaBottom"/>
              <a:pathLst>
                <a:path w="1013" h="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0668" name="Google Shape;11335;p64"/>
            <p:cNvSpPr/>
            <p:nvPr/>
          </p:nvSpPr>
          <p:spPr>
            <a:xfrm>
              <a:off x="2314440" y="2547000"/>
              <a:ext cx="20160" cy="34560"/>
            </a:xfrm>
            <a:custGeom>
              <a:avLst/>
              <a:gdLst>
                <a:gd name="textAreaLeft" fmla="*/ 0 w 20160"/>
                <a:gd name="textAreaRight" fmla="*/ 21960 w 20160"/>
                <a:gd name="textAreaTop" fmla="*/ 0 h 34560"/>
                <a:gd name="textAreaBottom" fmla="*/ 36360 h 34560"/>
              </a:gdLst>
              <a:ahLst/>
              <a:rect l="textAreaLeft" t="textAreaTop" r="textAreaRight" b="textAreaBottom"/>
              <a:pathLst>
                <a:path w="691" h="1144">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grpSp>
      <p:sp>
        <p:nvSpPr>
          <p:cNvPr id="10669" name="Google Shape;11336;p64"/>
          <p:cNvSpPr/>
          <p:nvPr/>
        </p:nvSpPr>
        <p:spPr>
          <a:xfrm>
            <a:off x="3518640" y="2415240"/>
            <a:ext cx="362160" cy="359640"/>
          </a:xfrm>
          <a:custGeom>
            <a:avLst/>
            <a:gdLst>
              <a:gd name="textAreaLeft" fmla="*/ 0 w 362160"/>
              <a:gd name="textAreaRight" fmla="*/ 363960 w 362160"/>
              <a:gd name="textAreaTop" fmla="*/ 0 h 359640"/>
              <a:gd name="textAreaBottom" fmla="*/ 361440 h 359640"/>
            </a:gdLst>
            <a:ahLst/>
            <a:rect l="textAreaLeft" t="textAreaTop" r="textAreaRight" b="textAreaBottom"/>
            <a:pathLst>
              <a:path w="11490" h="11408">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670" name="Google Shape;11337;p64"/>
          <p:cNvGrpSpPr/>
          <p:nvPr/>
        </p:nvGrpSpPr>
        <p:grpSpPr>
          <a:xfrm>
            <a:off x="3961800" y="2486160"/>
            <a:ext cx="362880" cy="219240"/>
            <a:chOff x="3961800" y="2486160"/>
            <a:chExt cx="362880" cy="219240"/>
          </a:xfrm>
        </p:grpSpPr>
        <p:sp>
          <p:nvSpPr>
            <p:cNvPr id="10671" name="Google Shape;11338;p64"/>
            <p:cNvSpPr/>
            <p:nvPr/>
          </p:nvSpPr>
          <p:spPr>
            <a:xfrm>
              <a:off x="4106880" y="2486520"/>
              <a:ext cx="217800" cy="218880"/>
            </a:xfrm>
            <a:custGeom>
              <a:avLst/>
              <a:gdLst>
                <a:gd name="textAreaLeft" fmla="*/ 0 w 217800"/>
                <a:gd name="textAreaRight" fmla="*/ 219600 w 217800"/>
                <a:gd name="textAreaTop" fmla="*/ 0 h 218880"/>
                <a:gd name="textAreaBottom" fmla="*/ 220680 h 218880"/>
              </a:gdLst>
              <a:ahLst/>
              <a:rect l="textAreaLeft" t="textAreaTop" r="textAreaRight" b="textAreaBottom"/>
              <a:pathLst>
                <a:path w="6931" h="6968">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72" name="Google Shape;11339;p64"/>
            <p:cNvSpPr/>
            <p:nvPr/>
          </p:nvSpPr>
          <p:spPr>
            <a:xfrm>
              <a:off x="3961800" y="2486160"/>
              <a:ext cx="258120" cy="219240"/>
            </a:xfrm>
            <a:custGeom>
              <a:avLst/>
              <a:gdLst>
                <a:gd name="textAreaLeft" fmla="*/ 0 w 258120"/>
                <a:gd name="textAreaRight" fmla="*/ 259920 w 258120"/>
                <a:gd name="textAreaTop" fmla="*/ 0 h 219240"/>
                <a:gd name="textAreaBottom" fmla="*/ 221040 h 219240"/>
              </a:gdLst>
              <a:ahLst/>
              <a:rect l="textAreaLeft" t="textAreaTop" r="textAreaRight" b="textAreaBottom"/>
              <a:pathLst>
                <a:path w="8202" h="6974">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73" name="Google Shape;11340;p64"/>
            <p:cNvSpPr/>
            <p:nvPr/>
          </p:nvSpPr>
          <p:spPr>
            <a:xfrm>
              <a:off x="4015080" y="2540880"/>
              <a:ext cx="94320" cy="93960"/>
            </a:xfrm>
            <a:custGeom>
              <a:avLst/>
              <a:gdLst>
                <a:gd name="textAreaLeft" fmla="*/ 0 w 94320"/>
                <a:gd name="textAreaRight" fmla="*/ 96120 w 94320"/>
                <a:gd name="textAreaTop" fmla="*/ 0 h 93960"/>
                <a:gd name="textAreaBottom" fmla="*/ 95760 h 93960"/>
              </a:gdLst>
              <a:ahLst/>
              <a:rect l="textAreaLeft" t="textAreaTop" r="textAreaRight" b="textAreaBottom"/>
              <a:pathLst>
                <a:path w="3037" h="3025">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10674" name="Google Shape;11341;p64"/>
            <p:cNvSpPr/>
            <p:nvPr/>
          </p:nvSpPr>
          <p:spPr>
            <a:xfrm>
              <a:off x="4186440" y="2539440"/>
              <a:ext cx="75600" cy="88920"/>
            </a:xfrm>
            <a:custGeom>
              <a:avLst/>
              <a:gdLst>
                <a:gd name="textAreaLeft" fmla="*/ 0 w 75600"/>
                <a:gd name="textAreaRight" fmla="*/ 77400 w 75600"/>
                <a:gd name="textAreaTop" fmla="*/ 0 h 88920"/>
                <a:gd name="textAreaBottom" fmla="*/ 90720 h 88920"/>
              </a:gdLst>
              <a:ahLst/>
              <a:rect l="textAreaLeft" t="textAreaTop" r="textAreaRight" b="textAreaBottom"/>
              <a:pathLst>
                <a:path w="2441" h="2858">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grpSp>
      <p:sp>
        <p:nvSpPr>
          <p:cNvPr id="10675" name="Google Shape;11342;p64"/>
          <p:cNvSpPr/>
          <p:nvPr/>
        </p:nvSpPr>
        <p:spPr>
          <a:xfrm>
            <a:off x="1747800" y="2414160"/>
            <a:ext cx="360000" cy="360720"/>
          </a:xfrm>
          <a:custGeom>
            <a:avLst/>
            <a:gdLst>
              <a:gd name="textAreaLeft" fmla="*/ 0 w 360000"/>
              <a:gd name="textAreaRight" fmla="*/ 361800 w 360000"/>
              <a:gd name="textAreaTop" fmla="*/ 0 h 360720"/>
              <a:gd name="textAreaBottom" fmla="*/ 362520 h 360720"/>
            </a:gdLst>
            <a:ahLst/>
            <a:rect l="textAreaLeft" t="textAreaTop" r="textAreaRight" b="textAreaBottom"/>
            <a:pathLst>
              <a:path w="11419" h="11443">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676" name="Google Shape;11343;p64"/>
          <p:cNvGrpSpPr/>
          <p:nvPr/>
        </p:nvGrpSpPr>
        <p:grpSpPr>
          <a:xfrm>
            <a:off x="1303920" y="2419200"/>
            <a:ext cx="361440" cy="353160"/>
            <a:chOff x="1303920" y="2419200"/>
            <a:chExt cx="361440" cy="353160"/>
          </a:xfrm>
        </p:grpSpPr>
        <p:sp>
          <p:nvSpPr>
            <p:cNvPr id="10677" name="Google Shape;11344;p64"/>
            <p:cNvSpPr/>
            <p:nvPr/>
          </p:nvSpPr>
          <p:spPr>
            <a:xfrm>
              <a:off x="1303920" y="2507760"/>
              <a:ext cx="361440" cy="264600"/>
            </a:xfrm>
            <a:custGeom>
              <a:avLst/>
              <a:gdLst>
                <a:gd name="textAreaLeft" fmla="*/ 0 w 361440"/>
                <a:gd name="textAreaRight" fmla="*/ 363240 w 361440"/>
                <a:gd name="textAreaTop" fmla="*/ 0 h 264600"/>
                <a:gd name="textAreaBottom" fmla="*/ 266400 h 264600"/>
              </a:gdLst>
              <a:ahLst/>
              <a:rect l="textAreaLeft" t="textAreaTop" r="textAreaRight" b="textAreaBottom"/>
              <a:pathLst>
                <a:path w="11467" h="8406">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78" name="Google Shape;11345;p64"/>
            <p:cNvSpPr/>
            <p:nvPr/>
          </p:nvSpPr>
          <p:spPr>
            <a:xfrm>
              <a:off x="1399320" y="2419200"/>
              <a:ext cx="170280" cy="102960"/>
            </a:xfrm>
            <a:custGeom>
              <a:avLst/>
              <a:gdLst>
                <a:gd name="textAreaLeft" fmla="*/ 0 w 170280"/>
                <a:gd name="textAreaRight" fmla="*/ 172080 w 170280"/>
                <a:gd name="textAreaTop" fmla="*/ 0 h 102960"/>
                <a:gd name="textAreaBottom" fmla="*/ 104760 h 102960"/>
              </a:gdLst>
              <a:ahLst/>
              <a:rect l="textAreaLeft" t="textAreaTop" r="textAreaRight" b="textAreaBottom"/>
              <a:pathLst>
                <a:path w="5431" h="3312">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sp>
          <p:nvSpPr>
            <p:cNvPr id="10679" name="Google Shape;11346;p64"/>
            <p:cNvSpPr/>
            <p:nvPr/>
          </p:nvSpPr>
          <p:spPr>
            <a:xfrm>
              <a:off x="1428480" y="2463120"/>
              <a:ext cx="8640" cy="9720"/>
            </a:xfrm>
            <a:custGeom>
              <a:avLst/>
              <a:gdLst>
                <a:gd name="textAreaLeft" fmla="*/ 0 w 8640"/>
                <a:gd name="textAreaRight" fmla="*/ 10440 w 8640"/>
                <a:gd name="textAreaTop" fmla="*/ 0 h 9720"/>
                <a:gd name="textAreaBottom" fmla="*/ 11520 h 9720"/>
              </a:gdLst>
              <a:ahLst/>
              <a:rect l="textAreaLeft" t="textAreaTop" r="textAreaRight" b="textAreaBottom"/>
              <a:pathLst>
                <a:path w="334" h="358">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80" name="Google Shape;11347;p64"/>
            <p:cNvSpPr/>
            <p:nvPr/>
          </p:nvSpPr>
          <p:spPr>
            <a:xfrm>
              <a:off x="1443600" y="2463120"/>
              <a:ext cx="8640" cy="9720"/>
            </a:xfrm>
            <a:custGeom>
              <a:avLst/>
              <a:gdLst>
                <a:gd name="textAreaLeft" fmla="*/ 0 w 8640"/>
                <a:gd name="textAreaRight" fmla="*/ 10440 w 8640"/>
                <a:gd name="textAreaTop" fmla="*/ 0 h 9720"/>
                <a:gd name="textAreaBottom" fmla="*/ 11520 h 9720"/>
              </a:gdLst>
              <a:ahLst/>
              <a:rect l="textAreaLeft" t="textAreaTop" r="textAreaRight" b="textAreaBottom"/>
              <a:pathLst>
                <a:path w="335" h="358">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81" name="Google Shape;11348;p64"/>
            <p:cNvSpPr/>
            <p:nvPr/>
          </p:nvSpPr>
          <p:spPr>
            <a:xfrm>
              <a:off x="1458360" y="2463120"/>
              <a:ext cx="8640" cy="9720"/>
            </a:xfrm>
            <a:custGeom>
              <a:avLst/>
              <a:gdLst>
                <a:gd name="textAreaLeft" fmla="*/ 0 w 8640"/>
                <a:gd name="textAreaRight" fmla="*/ 10440 w 8640"/>
                <a:gd name="textAreaTop" fmla="*/ 0 h 9720"/>
                <a:gd name="textAreaBottom" fmla="*/ 11520 h 9720"/>
              </a:gdLst>
              <a:ahLst/>
              <a:rect l="textAreaLeft" t="textAreaTop" r="textAreaRight" b="textAreaBottom"/>
              <a:pathLst>
                <a:path w="334" h="358">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82" name="Google Shape;11349;p64"/>
            <p:cNvSpPr/>
            <p:nvPr/>
          </p:nvSpPr>
          <p:spPr>
            <a:xfrm>
              <a:off x="1502280" y="2463120"/>
              <a:ext cx="8280" cy="9720"/>
            </a:xfrm>
            <a:custGeom>
              <a:avLst/>
              <a:gdLst>
                <a:gd name="textAreaLeft" fmla="*/ 0 w 8280"/>
                <a:gd name="textAreaRight" fmla="*/ 10080 w 8280"/>
                <a:gd name="textAreaTop" fmla="*/ 0 h 9720"/>
                <a:gd name="textAreaBottom" fmla="*/ 11520 h 9720"/>
              </a:gdLst>
              <a:ahLst/>
              <a:rect l="textAreaLeft" t="textAreaTop" r="textAreaRight" b="textAreaBottom"/>
              <a:pathLst>
                <a:path w="322" h="358">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83" name="Google Shape;11350;p64"/>
            <p:cNvSpPr/>
            <p:nvPr/>
          </p:nvSpPr>
          <p:spPr>
            <a:xfrm>
              <a:off x="1517400" y="2463120"/>
              <a:ext cx="8280" cy="9720"/>
            </a:xfrm>
            <a:custGeom>
              <a:avLst/>
              <a:gdLst>
                <a:gd name="textAreaLeft" fmla="*/ 0 w 8280"/>
                <a:gd name="textAreaRight" fmla="*/ 10080 w 8280"/>
                <a:gd name="textAreaTop" fmla="*/ 0 h 9720"/>
                <a:gd name="textAreaBottom" fmla="*/ 11520 h 9720"/>
              </a:gdLst>
              <a:ahLst/>
              <a:rect l="textAreaLeft" t="textAreaTop" r="textAreaRight" b="textAreaBottom"/>
              <a:pathLst>
                <a:path w="322" h="358">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684" name="Google Shape;11351;p64"/>
            <p:cNvSpPr/>
            <p:nvPr/>
          </p:nvSpPr>
          <p:spPr>
            <a:xfrm>
              <a:off x="1532160" y="2463120"/>
              <a:ext cx="8640" cy="9720"/>
            </a:xfrm>
            <a:custGeom>
              <a:avLst/>
              <a:gdLst>
                <a:gd name="textAreaLeft" fmla="*/ 0 w 8640"/>
                <a:gd name="textAreaRight" fmla="*/ 10440 w 8640"/>
                <a:gd name="textAreaTop" fmla="*/ 0 h 9720"/>
                <a:gd name="textAreaBottom" fmla="*/ 11520 h 9720"/>
              </a:gdLst>
              <a:ahLst/>
              <a:rect l="textAreaLeft" t="textAreaTop" r="textAreaRight" b="textAreaBottom"/>
              <a:pathLst>
                <a:path w="335" h="358">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85" name="Google Shape;11352;p64"/>
          <p:cNvGrpSpPr/>
          <p:nvPr/>
        </p:nvGrpSpPr>
        <p:grpSpPr>
          <a:xfrm>
            <a:off x="861120" y="2414880"/>
            <a:ext cx="360360" cy="361800"/>
            <a:chOff x="861120" y="2414880"/>
            <a:chExt cx="360360" cy="361800"/>
          </a:xfrm>
        </p:grpSpPr>
        <p:sp>
          <p:nvSpPr>
            <p:cNvPr id="10686" name="Google Shape;11353;p64"/>
            <p:cNvSpPr/>
            <p:nvPr/>
          </p:nvSpPr>
          <p:spPr>
            <a:xfrm>
              <a:off x="965160" y="2609280"/>
              <a:ext cx="63000" cy="61920"/>
            </a:xfrm>
            <a:custGeom>
              <a:avLst/>
              <a:gdLst>
                <a:gd name="textAreaLeft" fmla="*/ 0 w 63000"/>
                <a:gd name="textAreaRight" fmla="*/ 64800 w 63000"/>
                <a:gd name="textAreaTop" fmla="*/ 0 h 61920"/>
                <a:gd name="textAreaBottom" fmla="*/ 63720 h 61920"/>
              </a:gdLst>
              <a:ahLst/>
              <a:rect l="textAreaLeft" t="textAreaTop" r="textAreaRight" b="textAreaBottom"/>
              <a:pathLst>
                <a:path w="2049" h="201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0687" name="Google Shape;11354;p64"/>
            <p:cNvSpPr/>
            <p:nvPr/>
          </p:nvSpPr>
          <p:spPr>
            <a:xfrm>
              <a:off x="861120" y="2479680"/>
              <a:ext cx="296640" cy="297000"/>
            </a:xfrm>
            <a:custGeom>
              <a:avLst/>
              <a:gdLst>
                <a:gd name="textAreaLeft" fmla="*/ 0 w 296640"/>
                <a:gd name="textAreaRight" fmla="*/ 298440 w 296640"/>
                <a:gd name="textAreaTop" fmla="*/ 0 h 297000"/>
                <a:gd name="textAreaBottom" fmla="*/ 298800 h 297000"/>
              </a:gdLst>
              <a:ahLst/>
              <a:rect l="textAreaLeft" t="textAreaTop" r="textAreaRight" b="textAreaBottom"/>
              <a:pathLst>
                <a:path w="9419" h="9428">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88" name="Google Shape;11355;p64"/>
            <p:cNvSpPr/>
            <p:nvPr/>
          </p:nvSpPr>
          <p:spPr>
            <a:xfrm>
              <a:off x="1128960" y="2455200"/>
              <a:ext cx="52920" cy="52200"/>
            </a:xfrm>
            <a:custGeom>
              <a:avLst/>
              <a:gdLst>
                <a:gd name="textAreaLeft" fmla="*/ 0 w 52920"/>
                <a:gd name="textAreaRight" fmla="*/ 54720 w 52920"/>
                <a:gd name="textAreaTop" fmla="*/ 0 h 52200"/>
                <a:gd name="textAreaBottom" fmla="*/ 54000 h 52200"/>
              </a:gdLst>
              <a:ahLst/>
              <a:rect l="textAreaLeft" t="textAreaTop" r="textAreaRight" b="textAreaBottom"/>
              <a:pathLst>
                <a:path w="1727" h="170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689" name="Google Shape;11356;p64"/>
            <p:cNvSpPr/>
            <p:nvPr/>
          </p:nvSpPr>
          <p:spPr>
            <a:xfrm>
              <a:off x="1099440" y="2414880"/>
              <a:ext cx="8640" cy="69840"/>
            </a:xfrm>
            <a:custGeom>
              <a:avLst/>
              <a:gdLst>
                <a:gd name="textAreaLeft" fmla="*/ 0 w 8640"/>
                <a:gd name="textAreaRight" fmla="*/ 10440 w 8640"/>
                <a:gd name="textAreaTop" fmla="*/ 0 h 69840"/>
                <a:gd name="textAreaBottom" fmla="*/ 71640 h 69840"/>
              </a:gdLst>
              <a:ahLst/>
              <a:rect l="textAreaLeft" t="textAreaTop" r="textAreaRight" b="textAreaBottom"/>
              <a:pathLst>
                <a:path w="334" h="2263">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0690" name="Google Shape;11357;p64"/>
            <p:cNvSpPr/>
            <p:nvPr/>
          </p:nvSpPr>
          <p:spPr>
            <a:xfrm>
              <a:off x="1151640" y="2528280"/>
              <a:ext cx="69840" cy="8640"/>
            </a:xfrm>
            <a:custGeom>
              <a:avLst/>
              <a:gdLst>
                <a:gd name="textAreaLeft" fmla="*/ 0 w 69840"/>
                <a:gd name="textAreaRight" fmla="*/ 71640 w 69840"/>
                <a:gd name="textAreaTop" fmla="*/ 0 h 8640"/>
                <a:gd name="textAreaBottom" fmla="*/ 10440 h 8640"/>
              </a:gdLst>
              <a:ahLst/>
              <a:rect l="textAreaLeft" t="textAreaTop" r="textAreaRight" b="textAreaBottom"/>
              <a:pathLst>
                <a:path w="2263" h="335">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91" name="Google Shape;11358;p64"/>
          <p:cNvGrpSpPr/>
          <p:nvPr/>
        </p:nvGrpSpPr>
        <p:grpSpPr>
          <a:xfrm>
            <a:off x="7594200" y="2415240"/>
            <a:ext cx="277560" cy="353880"/>
            <a:chOff x="7594200" y="2415240"/>
            <a:chExt cx="277560" cy="353880"/>
          </a:xfrm>
        </p:grpSpPr>
        <p:sp>
          <p:nvSpPr>
            <p:cNvPr id="10692" name="Google Shape;11359;p64"/>
            <p:cNvSpPr/>
            <p:nvPr/>
          </p:nvSpPr>
          <p:spPr>
            <a:xfrm>
              <a:off x="7696080" y="253188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3" h="512">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93" name="Google Shape;11360;p64"/>
            <p:cNvSpPr/>
            <p:nvPr/>
          </p:nvSpPr>
          <p:spPr>
            <a:xfrm>
              <a:off x="7763040" y="253188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2">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94" name="Google Shape;11361;p64"/>
            <p:cNvSpPr/>
            <p:nvPr/>
          </p:nvSpPr>
          <p:spPr>
            <a:xfrm>
              <a:off x="7711920" y="2571120"/>
              <a:ext cx="43560" cy="14040"/>
            </a:xfrm>
            <a:custGeom>
              <a:avLst/>
              <a:gdLst>
                <a:gd name="textAreaLeft" fmla="*/ 0 w 43560"/>
                <a:gd name="textAreaRight" fmla="*/ 45360 w 43560"/>
                <a:gd name="textAreaTop" fmla="*/ 0 h 14040"/>
                <a:gd name="textAreaBottom" fmla="*/ 15840 h 14040"/>
              </a:gdLst>
              <a:ahLst/>
              <a:rect l="textAreaLeft" t="textAreaTop" r="textAreaRight" b="textAreaBottom"/>
              <a:pathLst>
                <a:path w="1430" h="498">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695" name="Google Shape;11362;p64"/>
            <p:cNvSpPr/>
            <p:nvPr/>
          </p:nvSpPr>
          <p:spPr>
            <a:xfrm>
              <a:off x="7594200" y="2415240"/>
              <a:ext cx="277560" cy="353880"/>
            </a:xfrm>
            <a:custGeom>
              <a:avLst/>
              <a:gdLst>
                <a:gd name="textAreaLeft" fmla="*/ 0 w 277560"/>
                <a:gd name="textAreaRight" fmla="*/ 279360 w 277560"/>
                <a:gd name="textAreaTop" fmla="*/ 0 h 353880"/>
                <a:gd name="textAreaBottom" fmla="*/ 355680 h 353880"/>
              </a:gdLst>
              <a:ahLst/>
              <a:rect l="textAreaLeft" t="textAreaTop" r="textAreaRight" b="textAreaBottom"/>
              <a:pathLst>
                <a:path w="8823" h="11229">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696" name="Google Shape;11363;p64"/>
            <p:cNvSpPr/>
            <p:nvPr/>
          </p:nvSpPr>
          <p:spPr>
            <a:xfrm>
              <a:off x="7690320" y="251532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79" h="334">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697" name="Google Shape;11364;p64"/>
            <p:cNvSpPr/>
            <p:nvPr/>
          </p:nvSpPr>
          <p:spPr>
            <a:xfrm>
              <a:off x="7757280" y="251532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2" h="334">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698" name="Google Shape;11365;p64"/>
          <p:cNvGrpSpPr/>
          <p:nvPr/>
        </p:nvGrpSpPr>
        <p:grpSpPr>
          <a:xfrm>
            <a:off x="7145640" y="2415600"/>
            <a:ext cx="276840" cy="353880"/>
            <a:chOff x="7145640" y="2415600"/>
            <a:chExt cx="276840" cy="353880"/>
          </a:xfrm>
        </p:grpSpPr>
        <p:sp>
          <p:nvSpPr>
            <p:cNvPr id="10699" name="Google Shape;11366;p64"/>
            <p:cNvSpPr/>
            <p:nvPr/>
          </p:nvSpPr>
          <p:spPr>
            <a:xfrm>
              <a:off x="7247160" y="252072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00" name="Google Shape;11367;p64"/>
            <p:cNvSpPr/>
            <p:nvPr/>
          </p:nvSpPr>
          <p:spPr>
            <a:xfrm>
              <a:off x="7313760" y="25207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5" h="513">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01" name="Google Shape;11368;p64"/>
            <p:cNvSpPr/>
            <p:nvPr/>
          </p:nvSpPr>
          <p:spPr>
            <a:xfrm>
              <a:off x="7145640" y="2415600"/>
              <a:ext cx="276840" cy="353880"/>
            </a:xfrm>
            <a:custGeom>
              <a:avLst/>
              <a:gdLst>
                <a:gd name="textAreaLeft" fmla="*/ 0 w 276840"/>
                <a:gd name="textAreaRight" fmla="*/ 278640 w 276840"/>
                <a:gd name="textAreaTop" fmla="*/ 0 h 353880"/>
                <a:gd name="textAreaBottom" fmla="*/ 355680 h 353880"/>
              </a:gdLst>
              <a:ahLst/>
              <a:rect l="textAreaLeft" t="textAreaTop" r="textAreaRight" b="textAreaBottom"/>
              <a:pathLst>
                <a:path w="8800" h="11229">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02" name="Google Shape;11369;p64"/>
            <p:cNvSpPr/>
            <p:nvPr/>
          </p:nvSpPr>
          <p:spPr>
            <a:xfrm>
              <a:off x="7254000" y="2718000"/>
              <a:ext cx="21240" cy="11160"/>
            </a:xfrm>
            <a:custGeom>
              <a:avLst/>
              <a:gdLst>
                <a:gd name="textAreaLeft" fmla="*/ 0 w 21240"/>
                <a:gd name="textAreaRight" fmla="*/ 23040 w 21240"/>
                <a:gd name="textAreaTop" fmla="*/ 0 h 11160"/>
                <a:gd name="textAreaBottom" fmla="*/ 12960 h 11160"/>
              </a:gdLst>
              <a:ahLst/>
              <a:rect l="textAreaLeft" t="textAreaTop" r="textAreaRight" b="textAreaBottom"/>
              <a:pathLst>
                <a:path w="727" h="404">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703" name="Google Shape;11370;p64"/>
            <p:cNvSpPr/>
            <p:nvPr/>
          </p:nvSpPr>
          <p:spPr>
            <a:xfrm>
              <a:off x="7287480" y="2719800"/>
              <a:ext cx="20520" cy="10440"/>
            </a:xfrm>
            <a:custGeom>
              <a:avLst/>
              <a:gdLst>
                <a:gd name="textAreaLeft" fmla="*/ 0 w 20520"/>
                <a:gd name="textAreaRight" fmla="*/ 22320 w 20520"/>
                <a:gd name="textAreaTop" fmla="*/ 0 h 10440"/>
                <a:gd name="textAreaBottom" fmla="*/ 12240 h 10440"/>
              </a:gdLst>
              <a:ahLst/>
              <a:rect l="textAreaLeft" t="textAreaTop" r="textAreaRight" b="textAreaBottom"/>
              <a:pathLst>
                <a:path w="703" h="381">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704" name="Google Shape;11371;p64"/>
            <p:cNvSpPr/>
            <p:nvPr/>
          </p:nvSpPr>
          <p:spPr>
            <a:xfrm>
              <a:off x="7224480" y="2703240"/>
              <a:ext cx="19440" cy="15480"/>
            </a:xfrm>
            <a:custGeom>
              <a:avLst/>
              <a:gdLst>
                <a:gd name="textAreaLeft" fmla="*/ 0 w 19440"/>
                <a:gd name="textAreaRight" fmla="*/ 21240 w 19440"/>
                <a:gd name="textAreaTop" fmla="*/ 0 h 15480"/>
                <a:gd name="textAreaBottom" fmla="*/ 17280 h 15480"/>
              </a:gdLst>
              <a:ahLst/>
              <a:rect l="textAreaLeft" t="textAreaTop" r="textAreaRight" b="textAreaBottom"/>
              <a:pathLst>
                <a:path w="668" h="54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0705" name="Google Shape;11372;p64"/>
            <p:cNvSpPr/>
            <p:nvPr/>
          </p:nvSpPr>
          <p:spPr>
            <a:xfrm>
              <a:off x="7319160" y="2706480"/>
              <a:ext cx="19440" cy="14040"/>
            </a:xfrm>
            <a:custGeom>
              <a:avLst/>
              <a:gdLst>
                <a:gd name="textAreaLeft" fmla="*/ 0 w 19440"/>
                <a:gd name="textAreaRight" fmla="*/ 21240 w 19440"/>
                <a:gd name="textAreaTop" fmla="*/ 0 h 14040"/>
                <a:gd name="textAreaBottom" fmla="*/ 15840 h 14040"/>
              </a:gdLst>
              <a:ahLst/>
              <a:rect l="textAreaLeft" t="textAreaTop" r="textAreaRight" b="textAreaBottom"/>
              <a:pathLst>
                <a:path w="668" h="505">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06" name="Google Shape;11373;p64"/>
            <p:cNvSpPr/>
            <p:nvPr/>
          </p:nvSpPr>
          <p:spPr>
            <a:xfrm>
              <a:off x="7202520" y="2678400"/>
              <a:ext cx="16560" cy="17640"/>
            </a:xfrm>
            <a:custGeom>
              <a:avLst/>
              <a:gdLst>
                <a:gd name="textAreaLeft" fmla="*/ 0 w 16560"/>
                <a:gd name="textAreaRight" fmla="*/ 18360 w 16560"/>
                <a:gd name="textAreaTop" fmla="*/ 0 h 17640"/>
                <a:gd name="textAreaBottom" fmla="*/ 19440 h 17640"/>
              </a:gdLst>
              <a:ahLst/>
              <a:rect l="textAreaLeft" t="textAreaTop" r="textAreaRight" b="textAreaBottom"/>
              <a:pathLst>
                <a:path w="584" h="618">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07" name="Google Shape;11374;p64"/>
            <p:cNvSpPr/>
            <p:nvPr/>
          </p:nvSpPr>
          <p:spPr>
            <a:xfrm>
              <a:off x="7345800" y="2683440"/>
              <a:ext cx="17280" cy="17640"/>
            </a:xfrm>
            <a:custGeom>
              <a:avLst/>
              <a:gdLst>
                <a:gd name="textAreaLeft" fmla="*/ 0 w 17280"/>
                <a:gd name="textAreaRight" fmla="*/ 19080 w 17280"/>
                <a:gd name="textAreaTop" fmla="*/ 0 h 17640"/>
                <a:gd name="textAreaBottom" fmla="*/ 19440 h 17640"/>
              </a:gdLst>
              <a:ahLst/>
              <a:rect l="textAreaLeft" t="textAreaTop" r="textAreaRight" b="textAreaBottom"/>
              <a:pathLst>
                <a:path w="597" h="612">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0708" name="Google Shape;11375;p64"/>
            <p:cNvSpPr/>
            <p:nvPr/>
          </p:nvSpPr>
          <p:spPr>
            <a:xfrm>
              <a:off x="7279920" y="2559600"/>
              <a:ext cx="20160" cy="8280"/>
            </a:xfrm>
            <a:custGeom>
              <a:avLst/>
              <a:gdLst>
                <a:gd name="textAreaLeft" fmla="*/ 0 w 20160"/>
                <a:gd name="textAreaRight" fmla="*/ 21960 w 20160"/>
                <a:gd name="textAreaTop" fmla="*/ 0 h 8280"/>
                <a:gd name="textAreaBottom" fmla="*/ 10080 h 8280"/>
              </a:gdLst>
              <a:ahLst/>
              <a:rect l="textAreaLeft" t="textAreaTop" r="textAreaRight" b="textAreaBottom"/>
              <a:pathLst>
                <a:path w="691" h="322">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09" name="Google Shape;11376;p64"/>
          <p:cNvGrpSpPr/>
          <p:nvPr/>
        </p:nvGrpSpPr>
        <p:grpSpPr>
          <a:xfrm>
            <a:off x="6698520" y="2414520"/>
            <a:ext cx="275760" cy="356040"/>
            <a:chOff x="6698520" y="2414520"/>
            <a:chExt cx="275760" cy="356040"/>
          </a:xfrm>
        </p:grpSpPr>
        <p:sp>
          <p:nvSpPr>
            <p:cNvPr id="10710" name="Google Shape;11377;p64"/>
            <p:cNvSpPr/>
            <p:nvPr/>
          </p:nvSpPr>
          <p:spPr>
            <a:xfrm>
              <a:off x="6764400" y="2710440"/>
              <a:ext cx="8280" cy="58680"/>
            </a:xfrm>
            <a:custGeom>
              <a:avLst/>
              <a:gdLst>
                <a:gd name="textAreaLeft" fmla="*/ 0 w 8280"/>
                <a:gd name="textAreaRight" fmla="*/ 10080 w 8280"/>
                <a:gd name="textAreaTop" fmla="*/ 0 h 58680"/>
                <a:gd name="textAreaBottom" fmla="*/ 60480 h 58680"/>
              </a:gdLst>
              <a:ahLst/>
              <a:rect l="textAreaLeft" t="textAreaTop" r="textAreaRight" b="textAreaBottom"/>
              <a:pathLst>
                <a:path w="322" h="1906">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0711" name="Google Shape;11378;p64"/>
            <p:cNvSpPr/>
            <p:nvPr/>
          </p:nvSpPr>
          <p:spPr>
            <a:xfrm>
              <a:off x="6898320" y="2710440"/>
              <a:ext cx="8280" cy="58680"/>
            </a:xfrm>
            <a:custGeom>
              <a:avLst/>
              <a:gdLst>
                <a:gd name="textAreaLeft" fmla="*/ 0 w 8280"/>
                <a:gd name="textAreaRight" fmla="*/ 10080 w 8280"/>
                <a:gd name="textAreaTop" fmla="*/ 0 h 58680"/>
                <a:gd name="textAreaBottom" fmla="*/ 60480 h 58680"/>
              </a:gdLst>
              <a:ahLst/>
              <a:rect l="textAreaLeft" t="textAreaTop" r="textAreaRight" b="textAreaBottom"/>
              <a:pathLst>
                <a:path w="322" h="1906">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0712" name="Google Shape;11379;p64"/>
            <p:cNvSpPr/>
            <p:nvPr/>
          </p:nvSpPr>
          <p:spPr>
            <a:xfrm>
              <a:off x="6698520" y="2414520"/>
              <a:ext cx="275760" cy="356040"/>
            </a:xfrm>
            <a:custGeom>
              <a:avLst/>
              <a:gdLst>
                <a:gd name="textAreaLeft" fmla="*/ 0 w 275760"/>
                <a:gd name="textAreaRight" fmla="*/ 277560 w 275760"/>
                <a:gd name="textAreaTop" fmla="*/ 0 h 356040"/>
                <a:gd name="textAreaBottom" fmla="*/ 357840 h 356040"/>
              </a:gdLst>
              <a:ahLst/>
              <a:rect l="textAreaLeft" t="textAreaTop" r="textAreaRight" b="textAreaBottom"/>
              <a:pathLst>
                <a:path w="8764" h="1130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13" name="Google Shape;11380;p64"/>
            <p:cNvSpPr/>
            <p:nvPr/>
          </p:nvSpPr>
          <p:spPr>
            <a:xfrm>
              <a:off x="6813360" y="2560320"/>
              <a:ext cx="43560" cy="14400"/>
            </a:xfrm>
            <a:custGeom>
              <a:avLst/>
              <a:gdLst>
                <a:gd name="textAreaLeft" fmla="*/ 0 w 43560"/>
                <a:gd name="textAreaRight" fmla="*/ 45360 w 43560"/>
                <a:gd name="textAreaTop" fmla="*/ 0 h 14400"/>
                <a:gd name="textAreaBottom" fmla="*/ 16200 h 14400"/>
              </a:gdLst>
              <a:ahLst/>
              <a:rect l="textAreaLeft" t="textAreaTop" r="textAreaRight" b="textAreaBottom"/>
              <a:pathLst>
                <a:path w="1429" h="51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14" name="Google Shape;11381;p64"/>
            <p:cNvSpPr/>
            <p:nvPr/>
          </p:nvSpPr>
          <p:spPr>
            <a:xfrm>
              <a:off x="6792480" y="2493360"/>
              <a:ext cx="24840" cy="8280"/>
            </a:xfrm>
            <a:custGeom>
              <a:avLst/>
              <a:gdLst>
                <a:gd name="textAreaLeft" fmla="*/ 0 w 24840"/>
                <a:gd name="textAreaRight" fmla="*/ 26640 w 24840"/>
                <a:gd name="textAreaTop" fmla="*/ 0 h 8280"/>
                <a:gd name="textAreaBottom" fmla="*/ 10080 h 8280"/>
              </a:gdLst>
              <a:ahLst/>
              <a:rect l="textAreaLeft" t="textAreaTop" r="textAreaRight" b="textAreaBottom"/>
              <a:pathLst>
                <a:path w="846" h="323">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15" name="Google Shape;11382;p64"/>
            <p:cNvSpPr/>
            <p:nvPr/>
          </p:nvSpPr>
          <p:spPr>
            <a:xfrm>
              <a:off x="6853320" y="2493360"/>
              <a:ext cx="24840" cy="8280"/>
            </a:xfrm>
            <a:custGeom>
              <a:avLst/>
              <a:gdLst>
                <a:gd name="textAreaLeft" fmla="*/ 0 w 24840"/>
                <a:gd name="textAreaRight" fmla="*/ 26640 w 24840"/>
                <a:gd name="textAreaTop" fmla="*/ 0 h 8280"/>
                <a:gd name="textAreaBottom" fmla="*/ 10080 h 8280"/>
              </a:gdLst>
              <a:ahLst/>
              <a:rect l="textAreaLeft" t="textAreaTop" r="textAreaRight" b="textAreaBottom"/>
              <a:pathLst>
                <a:path w="846" h="323">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16" name="Google Shape;11383;p64"/>
          <p:cNvGrpSpPr/>
          <p:nvPr/>
        </p:nvGrpSpPr>
        <p:grpSpPr>
          <a:xfrm>
            <a:off x="4897800" y="2415600"/>
            <a:ext cx="277560" cy="355320"/>
            <a:chOff x="4897800" y="2415600"/>
            <a:chExt cx="277560" cy="355320"/>
          </a:xfrm>
        </p:grpSpPr>
        <p:sp>
          <p:nvSpPr>
            <p:cNvPr id="10717" name="Google Shape;11384;p64"/>
            <p:cNvSpPr/>
            <p:nvPr/>
          </p:nvSpPr>
          <p:spPr>
            <a:xfrm>
              <a:off x="4964040" y="2715480"/>
              <a:ext cx="8640" cy="53640"/>
            </a:xfrm>
            <a:custGeom>
              <a:avLst/>
              <a:gdLst>
                <a:gd name="textAreaLeft" fmla="*/ 0 w 8640"/>
                <a:gd name="textAreaRight" fmla="*/ 10440 w 8640"/>
                <a:gd name="textAreaTop" fmla="*/ 0 h 53640"/>
                <a:gd name="textAreaBottom" fmla="*/ 55440 h 53640"/>
              </a:gdLst>
              <a:ahLst/>
              <a:rect l="textAreaLeft" t="textAreaTop" r="textAreaRight" b="textAreaBottom"/>
              <a:pathLst>
                <a:path w="335" h="1751">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0718" name="Google Shape;11385;p64"/>
            <p:cNvSpPr/>
            <p:nvPr/>
          </p:nvSpPr>
          <p:spPr>
            <a:xfrm>
              <a:off x="5097960" y="2715480"/>
              <a:ext cx="8640" cy="53640"/>
            </a:xfrm>
            <a:custGeom>
              <a:avLst/>
              <a:gdLst>
                <a:gd name="textAreaLeft" fmla="*/ 0 w 8640"/>
                <a:gd name="textAreaRight" fmla="*/ 10440 w 8640"/>
                <a:gd name="textAreaTop" fmla="*/ 0 h 53640"/>
                <a:gd name="textAreaBottom" fmla="*/ 55440 h 53640"/>
              </a:gdLst>
              <a:ahLst/>
              <a:rect l="textAreaLeft" t="textAreaTop" r="textAreaRight" b="textAreaBottom"/>
              <a:pathLst>
                <a:path w="334" h="1751">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0719" name="Google Shape;11386;p64"/>
            <p:cNvSpPr/>
            <p:nvPr/>
          </p:nvSpPr>
          <p:spPr>
            <a:xfrm>
              <a:off x="4897800" y="2415600"/>
              <a:ext cx="277560" cy="355320"/>
            </a:xfrm>
            <a:custGeom>
              <a:avLst/>
              <a:gdLst>
                <a:gd name="textAreaLeft" fmla="*/ 0 w 277560"/>
                <a:gd name="textAreaRight" fmla="*/ 279360 w 277560"/>
                <a:gd name="textAreaTop" fmla="*/ 0 h 355320"/>
                <a:gd name="textAreaBottom" fmla="*/ 357120 h 355320"/>
              </a:gdLst>
              <a:ahLst/>
              <a:rect l="textAreaLeft" t="textAreaTop" r="textAreaRight" b="textAreaBottom"/>
              <a:pathLst>
                <a:path w="8823" h="11277">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20" name="Google Shape;11387;p64"/>
            <p:cNvSpPr/>
            <p:nvPr/>
          </p:nvSpPr>
          <p:spPr>
            <a:xfrm>
              <a:off x="4997880" y="252648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21" name="Google Shape;11388;p64"/>
            <p:cNvSpPr/>
            <p:nvPr/>
          </p:nvSpPr>
          <p:spPr>
            <a:xfrm>
              <a:off x="5064840" y="252648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3" h="51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22" name="Google Shape;11389;p64"/>
            <p:cNvSpPr/>
            <p:nvPr/>
          </p:nvSpPr>
          <p:spPr>
            <a:xfrm>
              <a:off x="5013000" y="2565720"/>
              <a:ext cx="44280" cy="14400"/>
            </a:xfrm>
            <a:custGeom>
              <a:avLst/>
              <a:gdLst>
                <a:gd name="textAreaLeft" fmla="*/ 0 w 44280"/>
                <a:gd name="textAreaRight" fmla="*/ 46080 w 44280"/>
                <a:gd name="textAreaTop" fmla="*/ 0 h 14400"/>
                <a:gd name="textAreaBottom" fmla="*/ 16200 h 14400"/>
              </a:gdLst>
              <a:ahLst/>
              <a:rect l="textAreaLeft" t="textAreaTop" r="textAreaRight" b="textAreaBottom"/>
              <a:pathLst>
                <a:path w="1454" h="51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23" name="Google Shape;11390;p64"/>
            <p:cNvSpPr/>
            <p:nvPr/>
          </p:nvSpPr>
          <p:spPr>
            <a:xfrm>
              <a:off x="4992120" y="250956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2" h="334">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24" name="Google Shape;11391;p64"/>
            <p:cNvSpPr/>
            <p:nvPr/>
          </p:nvSpPr>
          <p:spPr>
            <a:xfrm>
              <a:off x="5059080" y="250956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79" h="334">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25" name="Google Shape;11392;p64"/>
          <p:cNvGrpSpPr/>
          <p:nvPr/>
        </p:nvGrpSpPr>
        <p:grpSpPr>
          <a:xfrm>
            <a:off x="5812200" y="2415960"/>
            <a:ext cx="263160" cy="351720"/>
            <a:chOff x="5812200" y="2415960"/>
            <a:chExt cx="263160" cy="351720"/>
          </a:xfrm>
        </p:grpSpPr>
        <p:sp>
          <p:nvSpPr>
            <p:cNvPr id="10726" name="Google Shape;11393;p64"/>
            <p:cNvSpPr/>
            <p:nvPr/>
          </p:nvSpPr>
          <p:spPr>
            <a:xfrm>
              <a:off x="5812200" y="2415960"/>
              <a:ext cx="263160" cy="351720"/>
            </a:xfrm>
            <a:custGeom>
              <a:avLst/>
              <a:gdLst>
                <a:gd name="textAreaLeft" fmla="*/ 0 w 263160"/>
                <a:gd name="textAreaRight" fmla="*/ 264960 w 263160"/>
                <a:gd name="textAreaTop" fmla="*/ 0 h 351720"/>
                <a:gd name="textAreaBottom" fmla="*/ 353520 h 351720"/>
              </a:gdLst>
              <a:ahLst/>
              <a:rect l="textAreaLeft" t="textAreaTop" r="textAreaRight" b="textAreaBottom"/>
              <a:pathLst>
                <a:path w="8359" h="11157">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27" name="Google Shape;11394;p64"/>
            <p:cNvSpPr/>
            <p:nvPr/>
          </p:nvSpPr>
          <p:spPr>
            <a:xfrm>
              <a:off x="5923800" y="2588040"/>
              <a:ext cx="41760" cy="13680"/>
            </a:xfrm>
            <a:custGeom>
              <a:avLst/>
              <a:gdLst>
                <a:gd name="textAreaLeft" fmla="*/ 0 w 41760"/>
                <a:gd name="textAreaRight" fmla="*/ 43560 w 41760"/>
                <a:gd name="textAreaTop" fmla="*/ 0 h 13680"/>
                <a:gd name="textAreaBottom" fmla="*/ 15480 h 13680"/>
              </a:gdLst>
              <a:ahLst/>
              <a:rect l="textAreaLeft" t="textAreaTop" r="textAreaRight" b="textAreaBottom"/>
              <a:pathLst>
                <a:path w="1370" h="486">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728" name="Google Shape;11395;p64"/>
            <p:cNvSpPr/>
            <p:nvPr/>
          </p:nvSpPr>
          <p:spPr>
            <a:xfrm>
              <a:off x="5983560" y="2742120"/>
              <a:ext cx="8280" cy="25200"/>
            </a:xfrm>
            <a:custGeom>
              <a:avLst/>
              <a:gdLst>
                <a:gd name="textAreaLeft" fmla="*/ 0 w 8280"/>
                <a:gd name="textAreaRight" fmla="*/ 10080 w 8280"/>
                <a:gd name="textAreaTop" fmla="*/ 0 h 25200"/>
                <a:gd name="textAreaBottom" fmla="*/ 27000 h 25200"/>
              </a:gdLst>
              <a:ahLst/>
              <a:rect l="textAreaLeft" t="textAreaTop" r="textAreaRight" b="textAreaBottom"/>
              <a:pathLst>
                <a:path w="322" h="847">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0729" name="Google Shape;11396;p64"/>
            <p:cNvSpPr/>
            <p:nvPr/>
          </p:nvSpPr>
          <p:spPr>
            <a:xfrm>
              <a:off x="5906880" y="254340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3">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30" name="Google Shape;11397;p64"/>
            <p:cNvSpPr/>
            <p:nvPr/>
          </p:nvSpPr>
          <p:spPr>
            <a:xfrm>
              <a:off x="5972760" y="254340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3">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31" name="Google Shape;11398;p64"/>
            <p:cNvSpPr/>
            <p:nvPr/>
          </p:nvSpPr>
          <p:spPr>
            <a:xfrm>
              <a:off x="5901120" y="2526840"/>
              <a:ext cx="14400" cy="8640"/>
            </a:xfrm>
            <a:custGeom>
              <a:avLst/>
              <a:gdLst>
                <a:gd name="textAreaLeft" fmla="*/ 0 w 14400"/>
                <a:gd name="textAreaRight" fmla="*/ 16200 w 14400"/>
                <a:gd name="textAreaTop" fmla="*/ 0 h 8640"/>
                <a:gd name="textAreaBottom" fmla="*/ 10440 h 8640"/>
              </a:gdLst>
              <a:ahLst/>
              <a:rect l="textAreaLeft" t="textAreaTop" r="textAreaRight" b="textAreaBottom"/>
              <a:pathLst>
                <a:path w="513" h="334">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32" name="Google Shape;11399;p64"/>
            <p:cNvSpPr/>
            <p:nvPr/>
          </p:nvSpPr>
          <p:spPr>
            <a:xfrm>
              <a:off x="5972400" y="2526840"/>
              <a:ext cx="14400" cy="8640"/>
            </a:xfrm>
            <a:custGeom>
              <a:avLst/>
              <a:gdLst>
                <a:gd name="textAreaLeft" fmla="*/ 0 w 14400"/>
                <a:gd name="textAreaRight" fmla="*/ 16200 w 14400"/>
                <a:gd name="textAreaTop" fmla="*/ 0 h 8640"/>
                <a:gd name="textAreaBottom" fmla="*/ 10440 h 8640"/>
              </a:gdLst>
              <a:ahLst/>
              <a:rect l="textAreaLeft" t="textAreaTop" r="textAreaRight" b="textAreaBottom"/>
              <a:pathLst>
                <a:path w="512" h="335">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33" name="Google Shape;11400;p64"/>
          <p:cNvGrpSpPr/>
          <p:nvPr/>
        </p:nvGrpSpPr>
        <p:grpSpPr>
          <a:xfrm>
            <a:off x="8055000" y="2416320"/>
            <a:ext cx="262800" cy="351720"/>
            <a:chOff x="8055000" y="2416320"/>
            <a:chExt cx="262800" cy="351720"/>
          </a:xfrm>
        </p:grpSpPr>
        <p:sp>
          <p:nvSpPr>
            <p:cNvPr id="10734" name="Google Shape;11401;p64"/>
            <p:cNvSpPr/>
            <p:nvPr/>
          </p:nvSpPr>
          <p:spPr>
            <a:xfrm>
              <a:off x="8148240" y="253872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35" name="Google Shape;11402;p64"/>
            <p:cNvSpPr/>
            <p:nvPr/>
          </p:nvSpPr>
          <p:spPr>
            <a:xfrm>
              <a:off x="8214480" y="253872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36" name="Google Shape;11403;p64"/>
            <p:cNvSpPr/>
            <p:nvPr/>
          </p:nvSpPr>
          <p:spPr>
            <a:xfrm>
              <a:off x="8055000" y="2416320"/>
              <a:ext cx="262800" cy="351720"/>
            </a:xfrm>
            <a:custGeom>
              <a:avLst/>
              <a:gdLst>
                <a:gd name="textAreaLeft" fmla="*/ 0 w 262800"/>
                <a:gd name="textAreaRight" fmla="*/ 264600 w 262800"/>
                <a:gd name="textAreaTop" fmla="*/ 0 h 351720"/>
                <a:gd name="textAreaBottom" fmla="*/ 353520 h 351720"/>
              </a:gdLst>
              <a:ahLst/>
              <a:rect l="textAreaLeft" t="textAreaTop" r="textAreaRight" b="textAreaBottom"/>
              <a:pathLst>
                <a:path w="8347" h="1115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37" name="Google Shape;11404;p64"/>
            <p:cNvSpPr/>
            <p:nvPr/>
          </p:nvSpPr>
          <p:spPr>
            <a:xfrm>
              <a:off x="8164800" y="2582280"/>
              <a:ext cx="42120" cy="13680"/>
            </a:xfrm>
            <a:custGeom>
              <a:avLst/>
              <a:gdLst>
                <a:gd name="textAreaLeft" fmla="*/ 0 w 42120"/>
                <a:gd name="textAreaRight" fmla="*/ 43920 w 42120"/>
                <a:gd name="textAreaTop" fmla="*/ 0 h 13680"/>
                <a:gd name="textAreaBottom" fmla="*/ 15480 h 13680"/>
              </a:gdLst>
              <a:ahLst/>
              <a:rect l="textAreaLeft" t="textAreaTop" r="textAreaRight" b="textAreaBottom"/>
              <a:pathLst>
                <a:path w="1382" h="489">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0738" name="Google Shape;11405;p64"/>
            <p:cNvSpPr/>
            <p:nvPr/>
          </p:nvSpPr>
          <p:spPr>
            <a:xfrm>
              <a:off x="8141760" y="2519280"/>
              <a:ext cx="16560" cy="11880"/>
            </a:xfrm>
            <a:custGeom>
              <a:avLst/>
              <a:gdLst>
                <a:gd name="textAreaLeft" fmla="*/ 0 w 16560"/>
                <a:gd name="textAreaRight" fmla="*/ 18360 w 16560"/>
                <a:gd name="textAreaTop" fmla="*/ 0 h 11880"/>
                <a:gd name="textAreaBottom" fmla="*/ 13680 h 11880"/>
              </a:gdLst>
              <a:ahLst/>
              <a:rect l="textAreaLeft" t="textAreaTop" r="textAreaRight" b="textAreaBottom"/>
              <a:pathLst>
                <a:path w="584" h="437">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0739" name="Google Shape;11406;p64"/>
            <p:cNvSpPr/>
            <p:nvPr/>
          </p:nvSpPr>
          <p:spPr>
            <a:xfrm>
              <a:off x="8211600" y="2518560"/>
              <a:ext cx="16920" cy="11880"/>
            </a:xfrm>
            <a:custGeom>
              <a:avLst/>
              <a:gdLst>
                <a:gd name="textAreaLeft" fmla="*/ 0 w 16920"/>
                <a:gd name="textAreaRight" fmla="*/ 18720 w 16920"/>
                <a:gd name="textAreaTop" fmla="*/ 0 h 11880"/>
                <a:gd name="textAreaBottom" fmla="*/ 13680 h 11880"/>
              </a:gdLst>
              <a:ahLst/>
              <a:rect l="textAreaLeft" t="textAreaTop" r="textAreaRight" b="textAreaBottom"/>
              <a:pathLst>
                <a:path w="596" h="43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40" name="Google Shape;11407;p64"/>
          <p:cNvGrpSpPr/>
          <p:nvPr/>
        </p:nvGrpSpPr>
        <p:grpSpPr>
          <a:xfrm>
            <a:off x="5356440" y="2413440"/>
            <a:ext cx="269280" cy="359640"/>
            <a:chOff x="5356440" y="2413440"/>
            <a:chExt cx="269280" cy="359640"/>
          </a:xfrm>
        </p:grpSpPr>
        <p:sp>
          <p:nvSpPr>
            <p:cNvPr id="10741" name="Google Shape;11408;p64"/>
            <p:cNvSpPr/>
            <p:nvPr/>
          </p:nvSpPr>
          <p:spPr>
            <a:xfrm>
              <a:off x="5453640" y="252576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42" name="Google Shape;11409;p64"/>
            <p:cNvSpPr/>
            <p:nvPr/>
          </p:nvSpPr>
          <p:spPr>
            <a:xfrm>
              <a:off x="5521680" y="252576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43" name="Google Shape;11410;p64"/>
            <p:cNvSpPr/>
            <p:nvPr/>
          </p:nvSpPr>
          <p:spPr>
            <a:xfrm>
              <a:off x="5356440" y="2413440"/>
              <a:ext cx="269280" cy="359640"/>
            </a:xfrm>
            <a:custGeom>
              <a:avLst/>
              <a:gdLst>
                <a:gd name="textAreaLeft" fmla="*/ 0 w 269280"/>
                <a:gd name="textAreaRight" fmla="*/ 271080 w 269280"/>
                <a:gd name="textAreaTop" fmla="*/ 0 h 359640"/>
                <a:gd name="textAreaBottom" fmla="*/ 361440 h 359640"/>
              </a:gdLst>
              <a:ahLst/>
              <a:rect l="textAreaLeft" t="textAreaTop" r="textAreaRight" b="textAreaBottom"/>
              <a:pathLst>
                <a:path w="8561" h="11407">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44" name="Google Shape;11411;p64"/>
            <p:cNvSpPr/>
            <p:nvPr/>
          </p:nvSpPr>
          <p:spPr>
            <a:xfrm>
              <a:off x="5459400" y="2530800"/>
              <a:ext cx="65160" cy="70920"/>
            </a:xfrm>
            <a:custGeom>
              <a:avLst/>
              <a:gdLst>
                <a:gd name="textAreaLeft" fmla="*/ 0 w 65160"/>
                <a:gd name="textAreaRight" fmla="*/ 66960 w 65160"/>
                <a:gd name="textAreaTop" fmla="*/ 0 h 70920"/>
                <a:gd name="textAreaBottom" fmla="*/ 72720 h 70920"/>
              </a:gdLst>
              <a:ahLst/>
              <a:rect l="textAreaLeft" t="textAreaTop" r="textAreaRight" b="textAreaBottom"/>
              <a:pathLst>
                <a:path w="2109" h="229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0745" name="Google Shape;11412;p64"/>
            <p:cNvSpPr/>
            <p:nvPr/>
          </p:nvSpPr>
          <p:spPr>
            <a:xfrm>
              <a:off x="5446800" y="2502720"/>
              <a:ext cx="21960" cy="14400"/>
            </a:xfrm>
            <a:custGeom>
              <a:avLst/>
              <a:gdLst>
                <a:gd name="textAreaLeft" fmla="*/ 0 w 21960"/>
                <a:gd name="textAreaRight" fmla="*/ 23760 w 21960"/>
                <a:gd name="textAreaTop" fmla="*/ 0 h 14400"/>
                <a:gd name="textAreaBottom" fmla="*/ 16200 h 14400"/>
              </a:gdLst>
              <a:ahLst/>
              <a:rect l="textAreaLeft" t="textAreaTop" r="textAreaRight" b="textAreaBottom"/>
              <a:pathLst>
                <a:path w="751" h="51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46" name="Google Shape;11413;p64"/>
          <p:cNvGrpSpPr/>
          <p:nvPr/>
        </p:nvGrpSpPr>
        <p:grpSpPr>
          <a:xfrm>
            <a:off x="6255360" y="2412360"/>
            <a:ext cx="269280" cy="359280"/>
            <a:chOff x="6255360" y="2412360"/>
            <a:chExt cx="269280" cy="359280"/>
          </a:xfrm>
        </p:grpSpPr>
        <p:sp>
          <p:nvSpPr>
            <p:cNvPr id="10747" name="Google Shape;11414;p64"/>
            <p:cNvSpPr/>
            <p:nvPr/>
          </p:nvSpPr>
          <p:spPr>
            <a:xfrm>
              <a:off x="6351840" y="255420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5" h="501">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48" name="Google Shape;11415;p64"/>
            <p:cNvSpPr/>
            <p:nvPr/>
          </p:nvSpPr>
          <p:spPr>
            <a:xfrm>
              <a:off x="6419880" y="255420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4" h="501">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49" name="Google Shape;11416;p64"/>
            <p:cNvSpPr/>
            <p:nvPr/>
          </p:nvSpPr>
          <p:spPr>
            <a:xfrm>
              <a:off x="6368400" y="2593800"/>
              <a:ext cx="43560" cy="14040"/>
            </a:xfrm>
            <a:custGeom>
              <a:avLst/>
              <a:gdLst>
                <a:gd name="textAreaLeft" fmla="*/ 0 w 43560"/>
                <a:gd name="textAreaRight" fmla="*/ 45360 w 43560"/>
                <a:gd name="textAreaTop" fmla="*/ 0 h 14040"/>
                <a:gd name="textAreaBottom" fmla="*/ 15840 h 14040"/>
              </a:gdLst>
              <a:ahLst/>
              <a:rect l="textAreaLeft" t="textAreaTop" r="textAreaRight" b="textAreaBottom"/>
              <a:pathLst>
                <a:path w="1430" h="498">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750" name="Google Shape;11417;p64"/>
            <p:cNvSpPr/>
            <p:nvPr/>
          </p:nvSpPr>
          <p:spPr>
            <a:xfrm>
              <a:off x="6255360" y="2412360"/>
              <a:ext cx="269280" cy="359280"/>
            </a:xfrm>
            <a:custGeom>
              <a:avLst/>
              <a:gdLst>
                <a:gd name="textAreaLeft" fmla="*/ 0 w 269280"/>
                <a:gd name="textAreaRight" fmla="*/ 271080 w 269280"/>
                <a:gd name="textAreaTop" fmla="*/ 0 h 359280"/>
                <a:gd name="textAreaBottom" fmla="*/ 361080 h 359280"/>
              </a:gdLst>
              <a:ahLst/>
              <a:rect l="textAreaLeft" t="textAreaTop" r="textAreaRight" b="textAreaBottom"/>
              <a:pathLst>
                <a:path w="8562" h="11395">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51" name="Google Shape;11418;p64"/>
            <p:cNvSpPr/>
            <p:nvPr/>
          </p:nvSpPr>
          <p:spPr>
            <a:xfrm>
              <a:off x="6345720" y="2535120"/>
              <a:ext cx="20880" cy="10800"/>
            </a:xfrm>
            <a:custGeom>
              <a:avLst/>
              <a:gdLst>
                <a:gd name="textAreaLeft" fmla="*/ 0 w 20880"/>
                <a:gd name="textAreaRight" fmla="*/ 22680 w 20880"/>
                <a:gd name="textAreaTop" fmla="*/ 0 h 10800"/>
                <a:gd name="textAreaBottom" fmla="*/ 12600 h 10800"/>
              </a:gdLst>
              <a:ahLst/>
              <a:rect l="textAreaLeft" t="textAreaTop" r="textAreaRight" b="textAreaBottom"/>
              <a:pathLst>
                <a:path w="715" h="396">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752" name="Google Shape;11419;p64"/>
            <p:cNvSpPr/>
            <p:nvPr/>
          </p:nvSpPr>
          <p:spPr>
            <a:xfrm>
              <a:off x="6413760" y="2535120"/>
              <a:ext cx="20880" cy="10800"/>
            </a:xfrm>
            <a:custGeom>
              <a:avLst/>
              <a:gdLst>
                <a:gd name="textAreaLeft" fmla="*/ 0 w 20880"/>
                <a:gd name="textAreaRight" fmla="*/ 22680 w 20880"/>
                <a:gd name="textAreaTop" fmla="*/ 0 h 10800"/>
                <a:gd name="textAreaBottom" fmla="*/ 12600 h 10800"/>
              </a:gdLst>
              <a:ahLst/>
              <a:rect l="textAreaLeft" t="textAreaTop" r="textAreaRight" b="textAreaBottom"/>
              <a:pathLst>
                <a:path w="715" h="396">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53" name="Google Shape;11420;p64"/>
          <p:cNvGrpSpPr/>
          <p:nvPr/>
        </p:nvGrpSpPr>
        <p:grpSpPr>
          <a:xfrm>
            <a:off x="2185200" y="1957680"/>
            <a:ext cx="365040" cy="365400"/>
            <a:chOff x="2185200" y="1957680"/>
            <a:chExt cx="365040" cy="365400"/>
          </a:xfrm>
        </p:grpSpPr>
        <p:sp>
          <p:nvSpPr>
            <p:cNvPr id="10754" name="Google Shape;11421;p64"/>
            <p:cNvSpPr/>
            <p:nvPr/>
          </p:nvSpPr>
          <p:spPr>
            <a:xfrm>
              <a:off x="2228760" y="2000880"/>
              <a:ext cx="73440" cy="72360"/>
            </a:xfrm>
            <a:custGeom>
              <a:avLst/>
              <a:gdLst>
                <a:gd name="textAreaLeft" fmla="*/ 0 w 73440"/>
                <a:gd name="textAreaRight" fmla="*/ 75240 w 73440"/>
                <a:gd name="textAreaTop" fmla="*/ 0 h 72360"/>
                <a:gd name="textAreaBottom" fmla="*/ 74160 h 72360"/>
              </a:gdLst>
              <a:ahLst/>
              <a:rect l="textAreaLeft" t="textAreaTop" r="textAreaRight" b="textAreaBottom"/>
              <a:pathLst>
                <a:path w="2370" h="2343">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0755" name="Google Shape;11422;p64"/>
            <p:cNvSpPr/>
            <p:nvPr/>
          </p:nvSpPr>
          <p:spPr>
            <a:xfrm>
              <a:off x="2188080" y="2067120"/>
              <a:ext cx="97200" cy="33120"/>
            </a:xfrm>
            <a:custGeom>
              <a:avLst/>
              <a:gdLst>
                <a:gd name="textAreaLeft" fmla="*/ 0 w 97200"/>
                <a:gd name="textAreaRight" fmla="*/ 99000 w 97200"/>
                <a:gd name="textAreaTop" fmla="*/ 0 h 33120"/>
                <a:gd name="textAreaBottom" fmla="*/ 34920 h 33120"/>
              </a:gdLst>
              <a:ahLst/>
              <a:rect l="textAreaLeft" t="textAreaTop" r="textAreaRight" b="textAreaBottom"/>
              <a:pathLst>
                <a:path w="3121" h="1107">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0756" name="Google Shape;11423;p64"/>
            <p:cNvSpPr/>
            <p:nvPr/>
          </p:nvSpPr>
          <p:spPr>
            <a:xfrm>
              <a:off x="2185200" y="2118960"/>
              <a:ext cx="95760" cy="35280"/>
            </a:xfrm>
            <a:custGeom>
              <a:avLst/>
              <a:gdLst>
                <a:gd name="textAreaLeft" fmla="*/ 0 w 95760"/>
                <a:gd name="textAreaRight" fmla="*/ 97560 w 95760"/>
                <a:gd name="textAreaTop" fmla="*/ 0 h 35280"/>
                <a:gd name="textAreaBottom" fmla="*/ 37080 h 35280"/>
              </a:gdLst>
              <a:ahLst/>
              <a:rect l="textAreaLeft" t="textAreaTop" r="textAreaRight" b="textAreaBottom"/>
              <a:pathLst>
                <a:path w="3085" h="117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0757" name="Google Shape;11424;p64"/>
            <p:cNvSpPr/>
            <p:nvPr/>
          </p:nvSpPr>
          <p:spPr>
            <a:xfrm>
              <a:off x="2294640" y="1960560"/>
              <a:ext cx="34560" cy="95400"/>
            </a:xfrm>
            <a:custGeom>
              <a:avLst/>
              <a:gdLst>
                <a:gd name="textAreaLeft" fmla="*/ 0 w 34560"/>
                <a:gd name="textAreaRight" fmla="*/ 36360 w 34560"/>
                <a:gd name="textAreaTop" fmla="*/ 0 h 95400"/>
                <a:gd name="textAreaBottom" fmla="*/ 97200 h 95400"/>
              </a:gdLst>
              <a:ahLst/>
              <a:rect l="textAreaLeft" t="textAreaTop" r="textAreaRight" b="textAreaBottom"/>
              <a:pathLst>
                <a:path w="1144" h="3066">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10758" name="Google Shape;11425;p64"/>
            <p:cNvSpPr/>
            <p:nvPr/>
          </p:nvSpPr>
          <p:spPr>
            <a:xfrm>
              <a:off x="2346480" y="1957680"/>
              <a:ext cx="36720" cy="95040"/>
            </a:xfrm>
            <a:custGeom>
              <a:avLst/>
              <a:gdLst>
                <a:gd name="textAreaLeft" fmla="*/ 0 w 36720"/>
                <a:gd name="textAreaRight" fmla="*/ 38520 w 36720"/>
                <a:gd name="textAreaTop" fmla="*/ 0 h 95040"/>
                <a:gd name="textAreaBottom" fmla="*/ 96840 h 95040"/>
              </a:gdLst>
              <a:ahLst/>
              <a:rect l="textAreaLeft" t="textAreaTop" r="textAreaRight" b="textAreaBottom"/>
              <a:pathLst>
                <a:path w="1215" h="3059">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w="0">
              <a:noFill/>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sp>
          <p:nvSpPr>
            <p:cNvPr id="10759" name="Google Shape;11426;p64"/>
            <p:cNvSpPr/>
            <p:nvPr/>
          </p:nvSpPr>
          <p:spPr>
            <a:xfrm>
              <a:off x="2291040" y="2100240"/>
              <a:ext cx="36000" cy="119880"/>
            </a:xfrm>
            <a:custGeom>
              <a:avLst/>
              <a:gdLst>
                <a:gd name="textAreaLeft" fmla="*/ 0 w 36000"/>
                <a:gd name="textAreaRight" fmla="*/ 37800 w 36000"/>
                <a:gd name="textAreaTop" fmla="*/ 0 h 119880"/>
                <a:gd name="textAreaBottom" fmla="*/ 121680 h 119880"/>
              </a:gdLst>
              <a:ahLst/>
              <a:rect l="textAreaLeft" t="textAreaTop" r="textAreaRight" b="textAreaBottom"/>
              <a:pathLst>
                <a:path w="1191" h="3844">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w="0">
              <a:noFill/>
            </a:ln>
          </p:spPr>
          <p:style>
            <a:lnRef idx="0"/>
            <a:fillRef idx="0"/>
            <a:effectRef idx="0"/>
            <a:fontRef idx="minor"/>
          </p:style>
          <p:txBody>
            <a:bodyPr lIns="90000" rIns="90000" tIns="60840" bIns="60840" anchor="ctr">
              <a:noAutofit/>
            </a:bodyPr>
            <a:p>
              <a:pPr>
                <a:lnSpc>
                  <a:spcPct val="100000"/>
                </a:lnSpc>
                <a:tabLst>
                  <a:tab algn="l" pos="0"/>
                </a:tabLst>
              </a:pPr>
              <a:endParaRPr b="0" lang="en-US" sz="1400" spc="-1" strike="noStrike">
                <a:solidFill>
                  <a:srgbClr val="ffffff"/>
                </a:solidFill>
                <a:latin typeface="Arial"/>
              </a:endParaRPr>
            </a:p>
          </p:txBody>
        </p:sp>
        <p:sp>
          <p:nvSpPr>
            <p:cNvPr id="10760" name="Google Shape;11427;p64"/>
            <p:cNvSpPr/>
            <p:nvPr/>
          </p:nvSpPr>
          <p:spPr>
            <a:xfrm>
              <a:off x="2353680" y="2091240"/>
              <a:ext cx="66600" cy="18360"/>
            </a:xfrm>
            <a:custGeom>
              <a:avLst/>
              <a:gdLst>
                <a:gd name="textAreaLeft" fmla="*/ 0 w 66600"/>
                <a:gd name="textAreaRight" fmla="*/ 68400 w 66600"/>
                <a:gd name="textAreaTop" fmla="*/ 0 h 18360"/>
                <a:gd name="textAreaBottom" fmla="*/ 20160 h 18360"/>
              </a:gdLst>
              <a:ahLst/>
              <a:rect l="textAreaLeft" t="textAreaTop" r="textAreaRight" b="textAreaBottom"/>
              <a:pathLst>
                <a:path w="2156" h="641">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0761" name="Google Shape;11428;p64"/>
            <p:cNvSpPr/>
            <p:nvPr/>
          </p:nvSpPr>
          <p:spPr>
            <a:xfrm>
              <a:off x="2321640" y="2064600"/>
              <a:ext cx="228600" cy="258480"/>
            </a:xfrm>
            <a:custGeom>
              <a:avLst/>
              <a:gdLst>
                <a:gd name="textAreaLeft" fmla="*/ 0 w 228600"/>
                <a:gd name="textAreaRight" fmla="*/ 230400 w 228600"/>
                <a:gd name="textAreaTop" fmla="*/ 0 h 258480"/>
                <a:gd name="textAreaBottom" fmla="*/ 260280 h 258480"/>
              </a:gdLst>
              <a:ahLst/>
              <a:rect l="textAreaLeft" t="textAreaTop" r="textAreaRight" b="textAreaBottom"/>
              <a:pathLst>
                <a:path w="7276" h="8218">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62" name="Google Shape;11429;p64"/>
          <p:cNvGrpSpPr/>
          <p:nvPr/>
        </p:nvGrpSpPr>
        <p:grpSpPr>
          <a:xfrm>
            <a:off x="1737360" y="1988280"/>
            <a:ext cx="368640" cy="305640"/>
            <a:chOff x="1737360" y="1988280"/>
            <a:chExt cx="368640" cy="305640"/>
          </a:xfrm>
        </p:grpSpPr>
        <p:sp>
          <p:nvSpPr>
            <p:cNvPr id="10763" name="Google Shape;11430;p64"/>
            <p:cNvSpPr/>
            <p:nvPr/>
          </p:nvSpPr>
          <p:spPr>
            <a:xfrm>
              <a:off x="1963080" y="1996560"/>
              <a:ext cx="142920" cy="142560"/>
            </a:xfrm>
            <a:custGeom>
              <a:avLst/>
              <a:gdLst>
                <a:gd name="textAreaLeft" fmla="*/ 0 w 142920"/>
                <a:gd name="textAreaRight" fmla="*/ 144720 w 142920"/>
                <a:gd name="textAreaTop" fmla="*/ 0 h 142560"/>
                <a:gd name="textAreaBottom" fmla="*/ 144360 h 142560"/>
              </a:gdLst>
              <a:ahLst/>
              <a:rect l="textAreaLeft" t="textAreaTop" r="textAreaRight" b="textAreaBottom"/>
              <a:pathLst>
                <a:path w="4573" h="4561">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0764" name="Google Shape;11431;p64"/>
            <p:cNvSpPr/>
            <p:nvPr/>
          </p:nvSpPr>
          <p:spPr>
            <a:xfrm>
              <a:off x="1737360" y="1988280"/>
              <a:ext cx="348120" cy="305640"/>
            </a:xfrm>
            <a:custGeom>
              <a:avLst/>
              <a:gdLst>
                <a:gd name="textAreaLeft" fmla="*/ 0 w 348120"/>
                <a:gd name="textAreaRight" fmla="*/ 349920 w 348120"/>
                <a:gd name="textAreaTop" fmla="*/ 0 h 305640"/>
                <a:gd name="textAreaBottom" fmla="*/ 307440 h 305640"/>
              </a:gdLst>
              <a:ahLst/>
              <a:rect l="textAreaLeft" t="textAreaTop" r="textAreaRight" b="textAreaBottom"/>
              <a:pathLst>
                <a:path w="11050" h="9702">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65" name="Google Shape;11432;p64"/>
            <p:cNvSpPr/>
            <p:nvPr/>
          </p:nvSpPr>
          <p:spPr>
            <a:xfrm>
              <a:off x="1799280" y="2040840"/>
              <a:ext cx="26640" cy="51840"/>
            </a:xfrm>
            <a:custGeom>
              <a:avLst/>
              <a:gdLst>
                <a:gd name="textAreaLeft" fmla="*/ 0 w 26640"/>
                <a:gd name="textAreaRight" fmla="*/ 28440 w 26640"/>
                <a:gd name="textAreaTop" fmla="*/ 0 h 51840"/>
                <a:gd name="textAreaBottom" fmla="*/ 53640 h 51840"/>
              </a:gdLst>
              <a:ahLst/>
              <a:rect l="textAreaLeft" t="textAreaTop" r="textAreaRight" b="textAreaBottom"/>
              <a:pathLst>
                <a:path w="894" h="1691">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w="0">
              <a:noFill/>
            </a:ln>
          </p:spPr>
          <p:style>
            <a:lnRef idx="0"/>
            <a:fillRef idx="0"/>
            <a:effectRef idx="0"/>
            <a:fontRef idx="minor"/>
          </p:style>
          <p:txBody>
            <a:bodyPr lIns="90000" rIns="90000" tIns="26640" bIns="26640" anchor="ctr">
              <a:noAutofit/>
            </a:bodyPr>
            <a:p>
              <a:pPr>
                <a:lnSpc>
                  <a:spcPct val="100000"/>
                </a:lnSpc>
                <a:tabLst>
                  <a:tab algn="l" pos="0"/>
                </a:tabLst>
              </a:pPr>
              <a:endParaRPr b="0" lang="en-US" sz="1400" spc="-1" strike="noStrike">
                <a:solidFill>
                  <a:srgbClr val="ffffff"/>
                </a:solidFill>
                <a:latin typeface="Arial"/>
              </a:endParaRPr>
            </a:p>
          </p:txBody>
        </p:sp>
        <p:sp>
          <p:nvSpPr>
            <p:cNvPr id="10766" name="Google Shape;11433;p64"/>
            <p:cNvSpPr/>
            <p:nvPr/>
          </p:nvSpPr>
          <p:spPr>
            <a:xfrm>
              <a:off x="1802880" y="2024280"/>
              <a:ext cx="14400" cy="14040"/>
            </a:xfrm>
            <a:custGeom>
              <a:avLst/>
              <a:gdLst>
                <a:gd name="textAreaLeft" fmla="*/ 0 w 14400"/>
                <a:gd name="textAreaRight" fmla="*/ 16200 w 14400"/>
                <a:gd name="textAreaTop" fmla="*/ 0 h 14040"/>
                <a:gd name="textAreaBottom" fmla="*/ 15840 h 14040"/>
              </a:gdLst>
              <a:ahLst/>
              <a:rect l="textAreaLeft" t="textAreaTop" r="textAreaRight" b="textAreaBottom"/>
              <a:pathLst>
                <a:path w="513" h="501">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67" name="Google Shape;11434;p64"/>
          <p:cNvGrpSpPr/>
          <p:nvPr/>
        </p:nvGrpSpPr>
        <p:grpSpPr>
          <a:xfrm>
            <a:off x="848880" y="1989360"/>
            <a:ext cx="367560" cy="302400"/>
            <a:chOff x="848880" y="1989360"/>
            <a:chExt cx="367560" cy="302400"/>
          </a:xfrm>
        </p:grpSpPr>
        <p:sp>
          <p:nvSpPr>
            <p:cNvPr id="10768" name="Google Shape;11435;p64"/>
            <p:cNvSpPr/>
            <p:nvPr/>
          </p:nvSpPr>
          <p:spPr>
            <a:xfrm>
              <a:off x="890640" y="1989360"/>
              <a:ext cx="284760" cy="302400"/>
            </a:xfrm>
            <a:custGeom>
              <a:avLst/>
              <a:gdLst>
                <a:gd name="textAreaLeft" fmla="*/ 0 w 284760"/>
                <a:gd name="textAreaRight" fmla="*/ 286560 w 284760"/>
                <a:gd name="textAreaTop" fmla="*/ 0 h 302400"/>
                <a:gd name="textAreaBottom" fmla="*/ 304200 h 302400"/>
              </a:gdLst>
              <a:ahLst/>
              <a:rect l="textAreaLeft" t="textAreaTop" r="textAreaRight" b="textAreaBottom"/>
              <a:pathLst>
                <a:path w="9050" h="9607">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69" name="Google Shape;11436;p64"/>
            <p:cNvSpPr/>
            <p:nvPr/>
          </p:nvSpPr>
          <p:spPr>
            <a:xfrm>
              <a:off x="883080" y="2031120"/>
              <a:ext cx="40680" cy="55080"/>
            </a:xfrm>
            <a:custGeom>
              <a:avLst/>
              <a:gdLst>
                <a:gd name="textAreaLeft" fmla="*/ 0 w 40680"/>
                <a:gd name="textAreaRight" fmla="*/ 42480 w 40680"/>
                <a:gd name="textAreaTop" fmla="*/ 0 h 55080"/>
                <a:gd name="textAreaBottom" fmla="*/ 56880 h 55080"/>
              </a:gdLst>
              <a:ahLst/>
              <a:rect l="textAreaLeft" t="textAreaTop" r="textAreaRight" b="textAreaBottom"/>
              <a:pathLst>
                <a:path w="1346" h="1793">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0770" name="Google Shape;11437;p64"/>
            <p:cNvSpPr/>
            <p:nvPr/>
          </p:nvSpPr>
          <p:spPr>
            <a:xfrm>
              <a:off x="848880" y="2072520"/>
              <a:ext cx="57960" cy="28800"/>
            </a:xfrm>
            <a:custGeom>
              <a:avLst/>
              <a:gdLst>
                <a:gd name="textAreaLeft" fmla="*/ 0 w 57960"/>
                <a:gd name="textAreaRight" fmla="*/ 59760 w 57960"/>
                <a:gd name="textAreaTop" fmla="*/ 0 h 28800"/>
                <a:gd name="textAreaBottom" fmla="*/ 30600 h 28800"/>
              </a:gdLst>
              <a:ahLst/>
              <a:rect l="textAreaLeft" t="textAreaTop" r="textAreaRight" b="textAreaBottom"/>
              <a:pathLst>
                <a:path w="1882" h="967">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771" name="Google Shape;11438;p64"/>
            <p:cNvSpPr/>
            <p:nvPr/>
          </p:nvSpPr>
          <p:spPr>
            <a:xfrm>
              <a:off x="1141920" y="2031120"/>
              <a:ext cx="39960" cy="54720"/>
            </a:xfrm>
            <a:custGeom>
              <a:avLst/>
              <a:gdLst>
                <a:gd name="textAreaLeft" fmla="*/ 0 w 39960"/>
                <a:gd name="textAreaRight" fmla="*/ 41760 w 39960"/>
                <a:gd name="textAreaTop" fmla="*/ 0 h 54720"/>
                <a:gd name="textAreaBottom" fmla="*/ 56520 h 54720"/>
              </a:gdLst>
              <a:ahLst/>
              <a:rect l="textAreaLeft" t="textAreaTop" r="textAreaRight" b="textAreaBottom"/>
              <a:pathLst>
                <a:path w="1323" h="1788">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0772" name="Google Shape;11439;p64"/>
            <p:cNvSpPr/>
            <p:nvPr/>
          </p:nvSpPr>
          <p:spPr>
            <a:xfrm>
              <a:off x="1158120" y="2072160"/>
              <a:ext cx="58320" cy="28440"/>
            </a:xfrm>
            <a:custGeom>
              <a:avLst/>
              <a:gdLst>
                <a:gd name="textAreaLeft" fmla="*/ 0 w 58320"/>
                <a:gd name="textAreaRight" fmla="*/ 60120 w 58320"/>
                <a:gd name="textAreaTop" fmla="*/ 0 h 28440"/>
                <a:gd name="textAreaBottom" fmla="*/ 30240 h 28440"/>
              </a:gdLst>
              <a:ahLst/>
              <a:rect l="textAreaLeft" t="textAreaTop" r="textAreaRight" b="textAreaBottom"/>
              <a:pathLst>
                <a:path w="1894" h="96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73" name="Google Shape;11440;p64"/>
          <p:cNvGrpSpPr/>
          <p:nvPr/>
        </p:nvGrpSpPr>
        <p:grpSpPr>
          <a:xfrm>
            <a:off x="3074040" y="1983600"/>
            <a:ext cx="378720" cy="312480"/>
            <a:chOff x="3074040" y="1983600"/>
            <a:chExt cx="378720" cy="312480"/>
          </a:xfrm>
        </p:grpSpPr>
        <p:sp>
          <p:nvSpPr>
            <p:cNvPr id="10774" name="Google Shape;11441;p64"/>
            <p:cNvSpPr/>
            <p:nvPr/>
          </p:nvSpPr>
          <p:spPr>
            <a:xfrm>
              <a:off x="3130560" y="1985040"/>
              <a:ext cx="322200" cy="311040"/>
            </a:xfrm>
            <a:custGeom>
              <a:avLst/>
              <a:gdLst>
                <a:gd name="textAreaLeft" fmla="*/ 0 w 322200"/>
                <a:gd name="textAreaRight" fmla="*/ 324000 w 322200"/>
                <a:gd name="textAreaTop" fmla="*/ 0 h 311040"/>
                <a:gd name="textAreaBottom" fmla="*/ 312840 h 311040"/>
              </a:gdLst>
              <a:ahLst/>
              <a:rect l="textAreaLeft" t="textAreaTop" r="textAreaRight" b="textAreaBottom"/>
              <a:pathLst>
                <a:path w="10228" h="9872">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75" name="Google Shape;11442;p64"/>
            <p:cNvSpPr/>
            <p:nvPr/>
          </p:nvSpPr>
          <p:spPr>
            <a:xfrm>
              <a:off x="3242880" y="2008800"/>
              <a:ext cx="183960" cy="168120"/>
            </a:xfrm>
            <a:custGeom>
              <a:avLst/>
              <a:gdLst>
                <a:gd name="textAreaLeft" fmla="*/ 0 w 183960"/>
                <a:gd name="textAreaRight" fmla="*/ 185760 w 183960"/>
                <a:gd name="textAreaTop" fmla="*/ 0 h 168120"/>
                <a:gd name="textAreaBottom" fmla="*/ 169920 h 168120"/>
              </a:gdLst>
              <a:ahLst/>
              <a:rect l="textAreaLeft" t="textAreaTop" r="textAreaRight" b="textAreaBottom"/>
              <a:pathLst>
                <a:path w="5859" h="5358">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w="0">
              <a:noFill/>
            </a:ln>
          </p:spPr>
          <p:style>
            <a:lnRef idx="0"/>
            <a:fillRef idx="0"/>
            <a:effectRef idx="0"/>
            <a:fontRef idx="minor"/>
          </p:style>
          <p:txBody>
            <a:bodyPr lIns="90000" rIns="90000" tIns="84960" bIns="84960" anchor="ctr">
              <a:noAutofit/>
            </a:bodyPr>
            <a:p>
              <a:pPr>
                <a:lnSpc>
                  <a:spcPct val="100000"/>
                </a:lnSpc>
                <a:tabLst>
                  <a:tab algn="l" pos="0"/>
                </a:tabLst>
              </a:pPr>
              <a:endParaRPr b="0" lang="en-US" sz="1400" spc="-1" strike="noStrike">
                <a:solidFill>
                  <a:srgbClr val="ffffff"/>
                </a:solidFill>
                <a:latin typeface="Arial"/>
              </a:endParaRPr>
            </a:p>
          </p:txBody>
        </p:sp>
        <p:sp>
          <p:nvSpPr>
            <p:cNvPr id="10776" name="Google Shape;11443;p64"/>
            <p:cNvSpPr/>
            <p:nvPr/>
          </p:nvSpPr>
          <p:spPr>
            <a:xfrm>
              <a:off x="3074040" y="1983600"/>
              <a:ext cx="154080" cy="161640"/>
            </a:xfrm>
            <a:custGeom>
              <a:avLst/>
              <a:gdLst>
                <a:gd name="textAreaLeft" fmla="*/ 0 w 154080"/>
                <a:gd name="textAreaRight" fmla="*/ 155880 w 154080"/>
                <a:gd name="textAreaTop" fmla="*/ 0 h 161640"/>
                <a:gd name="textAreaBottom" fmla="*/ 163440 h 161640"/>
              </a:gdLst>
              <a:ahLst/>
              <a:rect l="textAreaLeft" t="textAreaTop" r="textAreaRight" b="textAreaBottom"/>
              <a:pathLst>
                <a:path w="4918" h="5156">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w="0">
              <a:noFill/>
            </a:ln>
          </p:spPr>
          <p:style>
            <a:lnRef idx="0"/>
            <a:fillRef idx="0"/>
            <a:effectRef idx="0"/>
            <a:fontRef idx="minor"/>
          </p:style>
          <p:txBody>
            <a:bodyPr lIns="90000" rIns="90000"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10777" name="Google Shape;11444;p64"/>
            <p:cNvSpPr/>
            <p:nvPr/>
          </p:nvSpPr>
          <p:spPr>
            <a:xfrm>
              <a:off x="3135600" y="2037960"/>
              <a:ext cx="26640" cy="52560"/>
            </a:xfrm>
            <a:custGeom>
              <a:avLst/>
              <a:gdLst>
                <a:gd name="textAreaLeft" fmla="*/ 0 w 26640"/>
                <a:gd name="textAreaRight" fmla="*/ 28440 w 26640"/>
                <a:gd name="textAreaTop" fmla="*/ 0 h 52560"/>
                <a:gd name="textAreaBottom" fmla="*/ 54360 h 52560"/>
              </a:gdLst>
              <a:ahLst/>
              <a:rect l="textAreaLeft" t="textAreaTop" r="textAreaRight" b="textAreaBottom"/>
              <a:pathLst>
                <a:path w="894" h="1716">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778" name="Google Shape;11445;p64"/>
            <p:cNvSpPr/>
            <p:nvPr/>
          </p:nvSpPr>
          <p:spPr>
            <a:xfrm>
              <a:off x="3138840" y="2021040"/>
              <a:ext cx="14400" cy="14400"/>
            </a:xfrm>
            <a:custGeom>
              <a:avLst/>
              <a:gdLst>
                <a:gd name="textAreaLeft" fmla="*/ 0 w 14400"/>
                <a:gd name="textAreaRight" fmla="*/ 16200 w 14400"/>
                <a:gd name="textAreaTop" fmla="*/ 0 h 14400"/>
                <a:gd name="textAreaBottom" fmla="*/ 16200 h 14400"/>
              </a:gdLst>
              <a:ahLst/>
              <a:rect l="textAreaLeft" t="textAreaTop" r="textAreaRight" b="textAreaBottom"/>
              <a:pathLst>
                <a:path w="513" h="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79" name="Google Shape;11446;p64"/>
          <p:cNvGrpSpPr/>
          <p:nvPr/>
        </p:nvGrpSpPr>
        <p:grpSpPr>
          <a:xfrm>
            <a:off x="3522600" y="1975680"/>
            <a:ext cx="365400" cy="329760"/>
            <a:chOff x="3522600" y="1975680"/>
            <a:chExt cx="365400" cy="329760"/>
          </a:xfrm>
        </p:grpSpPr>
        <p:sp>
          <p:nvSpPr>
            <p:cNvPr id="10780" name="Google Shape;11447;p64"/>
            <p:cNvSpPr/>
            <p:nvPr/>
          </p:nvSpPr>
          <p:spPr>
            <a:xfrm>
              <a:off x="3665880" y="1975680"/>
              <a:ext cx="89640" cy="90000"/>
            </a:xfrm>
            <a:custGeom>
              <a:avLst/>
              <a:gdLst>
                <a:gd name="textAreaLeft" fmla="*/ 0 w 89640"/>
                <a:gd name="textAreaRight" fmla="*/ 91440 w 89640"/>
                <a:gd name="textAreaTop" fmla="*/ 0 h 90000"/>
                <a:gd name="textAreaBottom" fmla="*/ 91800 h 90000"/>
              </a:gdLst>
              <a:ahLst/>
              <a:rect l="textAreaLeft" t="textAreaTop" r="textAreaRight" b="textAreaBottom"/>
              <a:pathLst>
                <a:path w="2882" h="2894">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781" name="Google Shape;11448;p64"/>
            <p:cNvSpPr/>
            <p:nvPr/>
          </p:nvSpPr>
          <p:spPr>
            <a:xfrm>
              <a:off x="3693600" y="2004120"/>
              <a:ext cx="32760" cy="33480"/>
            </a:xfrm>
            <a:custGeom>
              <a:avLst/>
              <a:gdLst>
                <a:gd name="textAreaLeft" fmla="*/ 0 w 32760"/>
                <a:gd name="textAreaRight" fmla="*/ 34560 w 32760"/>
                <a:gd name="textAreaTop" fmla="*/ 0 h 33480"/>
                <a:gd name="textAreaBottom" fmla="*/ 35280 h 33480"/>
              </a:gdLst>
              <a:ahLst/>
              <a:rect l="textAreaLeft" t="textAreaTop" r="textAreaRight" b="textAreaBottom"/>
              <a:pathLst>
                <a:path w="1096" h="1108">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0782" name="Google Shape;11449;p64"/>
            <p:cNvSpPr/>
            <p:nvPr/>
          </p:nvSpPr>
          <p:spPr>
            <a:xfrm>
              <a:off x="3679200" y="2008440"/>
              <a:ext cx="208800" cy="227160"/>
            </a:xfrm>
            <a:custGeom>
              <a:avLst/>
              <a:gdLst>
                <a:gd name="textAreaLeft" fmla="*/ 0 w 208800"/>
                <a:gd name="textAreaRight" fmla="*/ 210600 w 208800"/>
                <a:gd name="textAreaTop" fmla="*/ 0 h 227160"/>
                <a:gd name="textAreaBottom" fmla="*/ 228960 h 227160"/>
              </a:gdLst>
              <a:ahLst/>
              <a:rect l="textAreaLeft" t="textAreaTop" r="textAreaRight" b="textAreaBottom"/>
              <a:pathLst>
                <a:path w="6644" h="7228">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83" name="Google Shape;11450;p64"/>
            <p:cNvSpPr/>
            <p:nvPr/>
          </p:nvSpPr>
          <p:spPr>
            <a:xfrm>
              <a:off x="3772800" y="2050920"/>
              <a:ext cx="72000" cy="71640"/>
            </a:xfrm>
            <a:custGeom>
              <a:avLst/>
              <a:gdLst>
                <a:gd name="textAreaLeft" fmla="*/ 0 w 72000"/>
                <a:gd name="textAreaRight" fmla="*/ 73800 w 72000"/>
                <a:gd name="textAreaTop" fmla="*/ 0 h 71640"/>
                <a:gd name="textAreaBottom" fmla="*/ 73440 h 71640"/>
              </a:gdLst>
              <a:ahLst/>
              <a:rect l="textAreaLeft" t="textAreaTop" r="textAreaRight" b="textAreaBottom"/>
              <a:pathLst>
                <a:path w="2335" h="2323">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0784" name="Google Shape;11451;p64"/>
            <p:cNvSpPr/>
            <p:nvPr/>
          </p:nvSpPr>
          <p:spPr>
            <a:xfrm>
              <a:off x="3790440" y="2068920"/>
              <a:ext cx="36720" cy="36720"/>
            </a:xfrm>
            <a:custGeom>
              <a:avLst/>
              <a:gdLst>
                <a:gd name="textAreaLeft" fmla="*/ 0 w 36720"/>
                <a:gd name="textAreaRight" fmla="*/ 38520 w 36720"/>
                <a:gd name="textAreaTop" fmla="*/ 0 h 36720"/>
                <a:gd name="textAreaBottom" fmla="*/ 38520 h 36720"/>
              </a:gdLst>
              <a:ahLst/>
              <a:rect l="textAreaLeft" t="textAreaTop" r="textAreaRight" b="textAreaBottom"/>
              <a:pathLst>
                <a:path w="1215" h="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0785" name="Google Shape;11452;p64"/>
            <p:cNvSpPr/>
            <p:nvPr/>
          </p:nvSpPr>
          <p:spPr>
            <a:xfrm>
              <a:off x="3522600" y="2081520"/>
              <a:ext cx="292320" cy="223920"/>
            </a:xfrm>
            <a:custGeom>
              <a:avLst/>
              <a:gdLst>
                <a:gd name="textAreaLeft" fmla="*/ 0 w 292320"/>
                <a:gd name="textAreaRight" fmla="*/ 294120 w 292320"/>
                <a:gd name="textAreaTop" fmla="*/ 0 h 223920"/>
                <a:gd name="textAreaBottom" fmla="*/ 225720 h 223920"/>
              </a:gdLst>
              <a:ahLst/>
              <a:rect l="textAreaLeft" t="textAreaTop" r="textAreaRight" b="textAreaBottom"/>
              <a:pathLst>
                <a:path w="9287" h="7124">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86" name="Google Shape;11453;p64"/>
            <p:cNvSpPr/>
            <p:nvPr/>
          </p:nvSpPr>
          <p:spPr>
            <a:xfrm>
              <a:off x="3810600" y="2248920"/>
              <a:ext cx="360" cy="360"/>
            </a:xfrm>
            <a:custGeom>
              <a:avLst/>
              <a:gdLst>
                <a:gd name="textAreaLeft" fmla="*/ 0 w 360"/>
                <a:gd name="textAreaRight" fmla="*/ 3600 w 360"/>
                <a:gd name="textAreaTop" fmla="*/ 0 h 360"/>
                <a:gd name="textAreaBottom" fmla="*/ 11520 h 360"/>
              </a:gdLst>
              <a:ahLst/>
              <a:rect l="textAreaLeft" t="textAreaTop" r="textAreaRight" b="textAreaBottom"/>
              <a:pathLst>
                <a:path w="56" h="8">
                  <a:moveTo>
                    <a:pt x="1" y="1"/>
                  </a:moveTo>
                  <a:cubicBezTo>
                    <a:pt x="1" y="1"/>
                    <a:pt x="7" y="2"/>
                    <a:pt x="24" y="4"/>
                  </a:cubicBezTo>
                  <a:cubicBezTo>
                    <a:pt x="44" y="7"/>
                    <a:pt x="52" y="8"/>
                    <a:pt x="53" y="8"/>
                  </a:cubicBezTo>
                  <a:cubicBezTo>
                    <a:pt x="55" y="8"/>
                    <a:pt x="3" y="1"/>
                    <a:pt x="1"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87" name="Google Shape;11454;p64"/>
          <p:cNvGrpSpPr/>
          <p:nvPr/>
        </p:nvGrpSpPr>
        <p:grpSpPr>
          <a:xfrm>
            <a:off x="2630880" y="1977120"/>
            <a:ext cx="366120" cy="328680"/>
            <a:chOff x="2630880" y="1977120"/>
            <a:chExt cx="366120" cy="328680"/>
          </a:xfrm>
        </p:grpSpPr>
        <p:sp>
          <p:nvSpPr>
            <p:cNvPr id="10788" name="Google Shape;11455;p64"/>
            <p:cNvSpPr/>
            <p:nvPr/>
          </p:nvSpPr>
          <p:spPr>
            <a:xfrm>
              <a:off x="2630880" y="2059920"/>
              <a:ext cx="227880" cy="245160"/>
            </a:xfrm>
            <a:custGeom>
              <a:avLst/>
              <a:gdLst>
                <a:gd name="textAreaLeft" fmla="*/ 0 w 227880"/>
                <a:gd name="textAreaRight" fmla="*/ 229680 w 227880"/>
                <a:gd name="textAreaTop" fmla="*/ 0 h 245160"/>
                <a:gd name="textAreaBottom" fmla="*/ 246960 h 245160"/>
              </a:gdLst>
              <a:ahLst/>
              <a:rect l="textAreaLeft" t="textAreaTop" r="textAreaRight" b="textAreaBottom"/>
              <a:pathLst>
                <a:path w="7252" h="7799">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89" name="Google Shape;11456;p64"/>
            <p:cNvSpPr/>
            <p:nvPr/>
          </p:nvSpPr>
          <p:spPr>
            <a:xfrm>
              <a:off x="2792520" y="1977120"/>
              <a:ext cx="204480" cy="328680"/>
            </a:xfrm>
            <a:custGeom>
              <a:avLst/>
              <a:gdLst>
                <a:gd name="textAreaLeft" fmla="*/ 0 w 204480"/>
                <a:gd name="textAreaRight" fmla="*/ 206280 w 204480"/>
                <a:gd name="textAreaTop" fmla="*/ 0 h 328680"/>
                <a:gd name="textAreaBottom" fmla="*/ 330480 h 328680"/>
              </a:gdLst>
              <a:ahLst/>
              <a:rect l="textAreaLeft" t="textAreaTop" r="textAreaRight" b="textAreaBottom"/>
              <a:pathLst>
                <a:path w="6514" h="10431">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790" name="Google Shape;11457;p64"/>
            <p:cNvSpPr/>
            <p:nvPr/>
          </p:nvSpPr>
          <p:spPr>
            <a:xfrm>
              <a:off x="2876400" y="2005200"/>
              <a:ext cx="76320" cy="89640"/>
            </a:xfrm>
            <a:custGeom>
              <a:avLst/>
              <a:gdLst>
                <a:gd name="textAreaLeft" fmla="*/ 0 w 76320"/>
                <a:gd name="textAreaRight" fmla="*/ 78120 w 76320"/>
                <a:gd name="textAreaTop" fmla="*/ 0 h 89640"/>
                <a:gd name="textAreaBottom" fmla="*/ 91440 h 89640"/>
              </a:gdLst>
              <a:ahLst/>
              <a:rect l="textAreaLeft" t="textAreaTop" r="textAreaRight" b="textAreaBottom"/>
              <a:pathLst>
                <a:path w="2466" h="2883">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0791" name="Google Shape;11458;p64"/>
            <p:cNvSpPr/>
            <p:nvPr/>
          </p:nvSpPr>
          <p:spPr>
            <a:xfrm>
              <a:off x="2715840" y="2177640"/>
              <a:ext cx="42120" cy="41760"/>
            </a:xfrm>
            <a:custGeom>
              <a:avLst/>
              <a:gdLst>
                <a:gd name="textAreaLeft" fmla="*/ 0 w 42120"/>
                <a:gd name="textAreaRight" fmla="*/ 43920 w 42120"/>
                <a:gd name="textAreaTop" fmla="*/ 0 h 41760"/>
                <a:gd name="textAreaBottom" fmla="*/ 43560 h 41760"/>
              </a:gdLst>
              <a:ahLst/>
              <a:rect l="textAreaLeft" t="textAreaTop" r="textAreaRight" b="textAreaBottom"/>
              <a:pathLst>
                <a:path w="1382" h="137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0792" name="Google Shape;11459;p64"/>
            <p:cNvSpPr/>
            <p:nvPr/>
          </p:nvSpPr>
          <p:spPr>
            <a:xfrm>
              <a:off x="2770200" y="2177640"/>
              <a:ext cx="86400" cy="8640"/>
            </a:xfrm>
            <a:custGeom>
              <a:avLst/>
              <a:gdLst>
                <a:gd name="textAreaLeft" fmla="*/ 0 w 86400"/>
                <a:gd name="textAreaRight" fmla="*/ 88200 w 86400"/>
                <a:gd name="textAreaTop" fmla="*/ 0 h 8640"/>
                <a:gd name="textAreaBottom" fmla="*/ 10440 h 8640"/>
              </a:gdLst>
              <a:ahLst/>
              <a:rect l="textAreaLeft" t="textAreaTop" r="textAreaRight" b="textAreaBottom"/>
              <a:pathLst>
                <a:path w="2787" h="334">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93" name="Google Shape;11460;p64"/>
            <p:cNvSpPr/>
            <p:nvPr/>
          </p:nvSpPr>
          <p:spPr>
            <a:xfrm>
              <a:off x="2770200" y="2194200"/>
              <a:ext cx="86400" cy="8640"/>
            </a:xfrm>
            <a:custGeom>
              <a:avLst/>
              <a:gdLst>
                <a:gd name="textAreaLeft" fmla="*/ 0 w 86400"/>
                <a:gd name="textAreaRight" fmla="*/ 88200 w 86400"/>
                <a:gd name="textAreaTop" fmla="*/ 0 h 8640"/>
                <a:gd name="textAreaBottom" fmla="*/ 10440 h 8640"/>
              </a:gdLst>
              <a:ahLst/>
              <a:rect l="textAreaLeft" t="textAreaTop" r="textAreaRight" b="textAreaBottom"/>
              <a:pathLst>
                <a:path w="2787" h="335">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94" name="Google Shape;11461;p64"/>
            <p:cNvSpPr/>
            <p:nvPr/>
          </p:nvSpPr>
          <p:spPr>
            <a:xfrm>
              <a:off x="2770200" y="2210760"/>
              <a:ext cx="86400" cy="8280"/>
            </a:xfrm>
            <a:custGeom>
              <a:avLst/>
              <a:gdLst>
                <a:gd name="textAreaLeft" fmla="*/ 0 w 86400"/>
                <a:gd name="textAreaRight" fmla="*/ 88200 w 86400"/>
                <a:gd name="textAreaTop" fmla="*/ 0 h 8280"/>
                <a:gd name="textAreaBottom" fmla="*/ 10080 h 8280"/>
              </a:gdLst>
              <a:ahLst/>
              <a:rect l="textAreaLeft" t="textAreaTop" r="textAreaRight" b="textAreaBottom"/>
              <a:pathLst>
                <a:path w="2787" h="323">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795" name="Google Shape;11462;p64"/>
            <p:cNvSpPr/>
            <p:nvPr/>
          </p:nvSpPr>
          <p:spPr>
            <a:xfrm>
              <a:off x="2908440" y="2058480"/>
              <a:ext cx="14400" cy="17280"/>
            </a:xfrm>
            <a:custGeom>
              <a:avLst/>
              <a:gdLst>
                <a:gd name="textAreaLeft" fmla="*/ 0 w 14400"/>
                <a:gd name="textAreaRight" fmla="*/ 16200 w 14400"/>
                <a:gd name="textAreaTop" fmla="*/ 0 h 17280"/>
                <a:gd name="textAreaBottom" fmla="*/ 19080 h 17280"/>
              </a:gdLst>
              <a:ahLst/>
              <a:rect l="textAreaLeft" t="textAreaTop" r="textAreaRight" b="textAreaBottom"/>
              <a:pathLst>
                <a:path w="513" h="597">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796" name="Google Shape;11463;p64"/>
          <p:cNvGrpSpPr/>
          <p:nvPr/>
        </p:nvGrpSpPr>
        <p:grpSpPr>
          <a:xfrm>
            <a:off x="1293840" y="1966320"/>
            <a:ext cx="367560" cy="348840"/>
            <a:chOff x="1293840" y="1966320"/>
            <a:chExt cx="367560" cy="348840"/>
          </a:xfrm>
        </p:grpSpPr>
        <p:sp>
          <p:nvSpPr>
            <p:cNvPr id="10797" name="Google Shape;11464;p64"/>
            <p:cNvSpPr/>
            <p:nvPr/>
          </p:nvSpPr>
          <p:spPr>
            <a:xfrm>
              <a:off x="1509120" y="1966320"/>
              <a:ext cx="152280" cy="161280"/>
            </a:xfrm>
            <a:custGeom>
              <a:avLst/>
              <a:gdLst>
                <a:gd name="textAreaLeft" fmla="*/ 0 w 152280"/>
                <a:gd name="textAreaRight" fmla="*/ 154080 w 152280"/>
                <a:gd name="textAreaTop" fmla="*/ 0 h 161280"/>
                <a:gd name="textAreaBottom" fmla="*/ 163080 h 161280"/>
              </a:gdLst>
              <a:ahLst/>
              <a:rect l="textAreaLeft" t="textAreaTop" r="textAreaRight" b="textAreaBottom"/>
              <a:pathLst>
                <a:path w="4859" h="5145">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0798" name="Google Shape;11465;p64"/>
            <p:cNvSpPr/>
            <p:nvPr/>
          </p:nvSpPr>
          <p:spPr>
            <a:xfrm>
              <a:off x="1574280" y="2021040"/>
              <a:ext cx="27000" cy="52560"/>
            </a:xfrm>
            <a:custGeom>
              <a:avLst/>
              <a:gdLst>
                <a:gd name="textAreaLeft" fmla="*/ 0 w 27000"/>
                <a:gd name="textAreaRight" fmla="*/ 28800 w 27000"/>
                <a:gd name="textAreaTop" fmla="*/ 0 h 52560"/>
                <a:gd name="textAreaBottom" fmla="*/ 54360 h 52560"/>
              </a:gdLst>
              <a:ahLst/>
              <a:rect l="textAreaLeft" t="textAreaTop" r="textAreaRight" b="textAreaBottom"/>
              <a:pathLst>
                <a:path w="906" h="171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0799" name="Google Shape;11466;p64"/>
            <p:cNvSpPr/>
            <p:nvPr/>
          </p:nvSpPr>
          <p:spPr>
            <a:xfrm>
              <a:off x="1578240" y="2004120"/>
              <a:ext cx="14040" cy="14400"/>
            </a:xfrm>
            <a:custGeom>
              <a:avLst/>
              <a:gdLst>
                <a:gd name="textAreaLeft" fmla="*/ 0 w 14040"/>
                <a:gd name="textAreaRight" fmla="*/ 15840 w 14040"/>
                <a:gd name="textAreaTop" fmla="*/ 0 h 14400"/>
                <a:gd name="textAreaBottom" fmla="*/ 16200 h 14400"/>
              </a:gdLst>
              <a:ahLst/>
              <a:rect l="textAreaLeft" t="textAreaTop" r="textAreaRight" b="textAreaBottom"/>
              <a:pathLst>
                <a:path w="501" h="513">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00" name="Google Shape;11467;p64"/>
            <p:cNvSpPr/>
            <p:nvPr/>
          </p:nvSpPr>
          <p:spPr>
            <a:xfrm>
              <a:off x="1293840" y="2000160"/>
              <a:ext cx="273240" cy="315000"/>
            </a:xfrm>
            <a:custGeom>
              <a:avLst/>
              <a:gdLst>
                <a:gd name="textAreaLeft" fmla="*/ 0 w 273240"/>
                <a:gd name="textAreaRight" fmla="*/ 275040 w 273240"/>
                <a:gd name="textAreaTop" fmla="*/ 0 h 315000"/>
                <a:gd name="textAreaBottom" fmla="*/ 316800 h 315000"/>
              </a:gdLst>
              <a:ahLst/>
              <a:rect l="textAreaLeft" t="textAreaTop" r="textAreaRight" b="textAreaBottom"/>
              <a:pathLst>
                <a:path w="8680" h="10002">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01" name="Google Shape;11468;p64"/>
            <p:cNvSpPr/>
            <p:nvPr/>
          </p:nvSpPr>
          <p:spPr>
            <a:xfrm>
              <a:off x="1426680" y="2243520"/>
              <a:ext cx="8280" cy="9720"/>
            </a:xfrm>
            <a:custGeom>
              <a:avLst/>
              <a:gdLst>
                <a:gd name="textAreaLeft" fmla="*/ 0 w 8280"/>
                <a:gd name="textAreaRight" fmla="*/ 10080 w 8280"/>
                <a:gd name="textAreaTop" fmla="*/ 0 h 9720"/>
                <a:gd name="textAreaBottom" fmla="*/ 11520 h 9720"/>
              </a:gdLst>
              <a:ahLst/>
              <a:rect l="textAreaLeft" t="textAreaTop" r="textAreaRight" b="textAreaBottom"/>
              <a:pathLst>
                <a:path w="323" h="358">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802" name="Google Shape;11469;p64"/>
            <p:cNvSpPr/>
            <p:nvPr/>
          </p:nvSpPr>
          <p:spPr>
            <a:xfrm>
              <a:off x="1426680" y="2262240"/>
              <a:ext cx="8280" cy="9720"/>
            </a:xfrm>
            <a:custGeom>
              <a:avLst/>
              <a:gdLst>
                <a:gd name="textAreaLeft" fmla="*/ 0 w 8280"/>
                <a:gd name="textAreaRight" fmla="*/ 10080 w 8280"/>
                <a:gd name="textAreaTop" fmla="*/ 0 h 9720"/>
                <a:gd name="textAreaBottom" fmla="*/ 11520 h 9720"/>
              </a:gdLst>
              <a:ahLst/>
              <a:rect l="textAreaLeft" t="textAreaTop" r="textAreaRight" b="textAreaBottom"/>
              <a:pathLst>
                <a:path w="323" h="358">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803" name="Google Shape;11470;p64"/>
            <p:cNvSpPr/>
            <p:nvPr/>
          </p:nvSpPr>
          <p:spPr>
            <a:xfrm>
              <a:off x="1471320" y="2261520"/>
              <a:ext cx="61920" cy="28800"/>
            </a:xfrm>
            <a:custGeom>
              <a:avLst/>
              <a:gdLst>
                <a:gd name="textAreaLeft" fmla="*/ 0 w 61920"/>
                <a:gd name="textAreaRight" fmla="*/ 63720 w 61920"/>
                <a:gd name="textAreaTop" fmla="*/ 0 h 28800"/>
                <a:gd name="textAreaBottom" fmla="*/ 30600 h 28800"/>
              </a:gdLst>
              <a:ahLst/>
              <a:rect l="textAreaLeft" t="textAreaTop" r="textAreaRight" b="textAreaBottom"/>
              <a:pathLst>
                <a:path w="2014" h="965">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0804" name="Google Shape;11471;p64"/>
            <p:cNvSpPr/>
            <p:nvPr/>
          </p:nvSpPr>
          <p:spPr>
            <a:xfrm>
              <a:off x="1420920" y="2092680"/>
              <a:ext cx="20520" cy="35280"/>
            </a:xfrm>
            <a:custGeom>
              <a:avLst/>
              <a:gdLst>
                <a:gd name="textAreaLeft" fmla="*/ 0 w 20520"/>
                <a:gd name="textAreaRight" fmla="*/ 22320 w 20520"/>
                <a:gd name="textAreaTop" fmla="*/ 0 h 35280"/>
                <a:gd name="textAreaBottom" fmla="*/ 37080 h 35280"/>
              </a:gdLst>
              <a:ahLst/>
              <a:rect l="textAreaLeft" t="textAreaTop" r="textAreaRight" b="textAreaBottom"/>
              <a:pathLst>
                <a:path w="703" h="1167">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05" name="Google Shape;11472;p64"/>
          <p:cNvGrpSpPr/>
          <p:nvPr/>
        </p:nvGrpSpPr>
        <p:grpSpPr>
          <a:xfrm>
            <a:off x="3967200" y="1975320"/>
            <a:ext cx="366480" cy="330120"/>
            <a:chOff x="3967200" y="1975320"/>
            <a:chExt cx="366480" cy="330120"/>
          </a:xfrm>
        </p:grpSpPr>
        <p:sp>
          <p:nvSpPr>
            <p:cNvPr id="10806" name="Google Shape;11473;p64"/>
            <p:cNvSpPr/>
            <p:nvPr/>
          </p:nvSpPr>
          <p:spPr>
            <a:xfrm>
              <a:off x="3967200" y="1975320"/>
              <a:ext cx="366480" cy="330120"/>
            </a:xfrm>
            <a:custGeom>
              <a:avLst/>
              <a:gdLst>
                <a:gd name="textAreaLeft" fmla="*/ 0 w 366480"/>
                <a:gd name="textAreaRight" fmla="*/ 368280 w 366480"/>
                <a:gd name="textAreaTop" fmla="*/ 0 h 330120"/>
                <a:gd name="textAreaBottom" fmla="*/ 331920 h 330120"/>
              </a:gdLst>
              <a:ahLst/>
              <a:rect l="textAreaLeft" t="textAreaTop" r="textAreaRight" b="textAreaBottom"/>
              <a:pathLst>
                <a:path w="11622" h="10474">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07" name="Google Shape;11474;p64"/>
            <p:cNvSpPr/>
            <p:nvPr/>
          </p:nvSpPr>
          <p:spPr>
            <a:xfrm>
              <a:off x="4237560" y="2034360"/>
              <a:ext cx="30240" cy="61920"/>
            </a:xfrm>
            <a:custGeom>
              <a:avLst/>
              <a:gdLst>
                <a:gd name="textAreaLeft" fmla="*/ 0 w 30240"/>
                <a:gd name="textAreaRight" fmla="*/ 32040 w 30240"/>
                <a:gd name="textAreaTop" fmla="*/ 0 h 61920"/>
                <a:gd name="textAreaBottom" fmla="*/ 63720 h 61920"/>
              </a:gdLst>
              <a:ahLst/>
              <a:rect l="textAreaLeft" t="textAreaTop" r="textAreaRight" b="textAreaBottom"/>
              <a:pathLst>
                <a:path w="1013" h="2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0808" name="Google Shape;11475;p64"/>
            <p:cNvSpPr/>
            <p:nvPr/>
          </p:nvSpPr>
          <p:spPr>
            <a:xfrm>
              <a:off x="4241880" y="2014200"/>
              <a:ext cx="15120" cy="15120"/>
            </a:xfrm>
            <a:custGeom>
              <a:avLst/>
              <a:gdLst>
                <a:gd name="textAreaLeft" fmla="*/ 0 w 15120"/>
                <a:gd name="textAreaRight" fmla="*/ 16920 w 15120"/>
                <a:gd name="textAreaTop" fmla="*/ 0 h 15120"/>
                <a:gd name="textAreaBottom" fmla="*/ 16920 h 15120"/>
              </a:gdLst>
              <a:ahLst/>
              <a:rect l="textAreaLeft" t="textAreaTop" r="textAreaRight" b="textAreaBottom"/>
              <a:pathLst>
                <a:path w="537" h="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09" name="Google Shape;11476;p64"/>
          <p:cNvGrpSpPr/>
          <p:nvPr/>
        </p:nvGrpSpPr>
        <p:grpSpPr>
          <a:xfrm>
            <a:off x="8047800" y="1969200"/>
            <a:ext cx="277200" cy="354960"/>
            <a:chOff x="8047800" y="1969200"/>
            <a:chExt cx="277200" cy="354960"/>
          </a:xfrm>
        </p:grpSpPr>
        <p:sp>
          <p:nvSpPr>
            <p:cNvPr id="10810" name="Google Shape;11477;p64"/>
            <p:cNvSpPr/>
            <p:nvPr/>
          </p:nvSpPr>
          <p:spPr>
            <a:xfrm>
              <a:off x="8169480" y="2126160"/>
              <a:ext cx="32040" cy="14040"/>
            </a:xfrm>
            <a:custGeom>
              <a:avLst/>
              <a:gdLst>
                <a:gd name="textAreaLeft" fmla="*/ 0 w 32040"/>
                <a:gd name="textAreaRight" fmla="*/ 33840 w 32040"/>
                <a:gd name="textAreaTop" fmla="*/ 0 h 14040"/>
                <a:gd name="textAreaBottom" fmla="*/ 15840 h 14040"/>
              </a:gdLst>
              <a:ahLst/>
              <a:rect l="textAreaLeft" t="textAreaTop" r="textAreaRight" b="textAreaBottom"/>
              <a:pathLst>
                <a:path w="1072" h="496">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1" name="Google Shape;11478;p64"/>
            <p:cNvSpPr/>
            <p:nvPr/>
          </p:nvSpPr>
          <p:spPr>
            <a:xfrm>
              <a:off x="8141760" y="2047680"/>
              <a:ext cx="25920" cy="8640"/>
            </a:xfrm>
            <a:custGeom>
              <a:avLst/>
              <a:gdLst>
                <a:gd name="textAreaLeft" fmla="*/ 0 w 25920"/>
                <a:gd name="textAreaRight" fmla="*/ 27720 w 25920"/>
                <a:gd name="textAreaTop" fmla="*/ 0 h 8640"/>
                <a:gd name="textAreaBottom" fmla="*/ 10440 h 8640"/>
              </a:gdLst>
              <a:ahLst/>
              <a:rect l="textAreaLeft" t="textAreaTop" r="textAreaRight" b="textAreaBottom"/>
              <a:pathLst>
                <a:path w="870" h="334">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12" name="Google Shape;11479;p64"/>
            <p:cNvSpPr/>
            <p:nvPr/>
          </p:nvSpPr>
          <p:spPr>
            <a:xfrm>
              <a:off x="8203320" y="2047680"/>
              <a:ext cx="25560" cy="8640"/>
            </a:xfrm>
            <a:custGeom>
              <a:avLst/>
              <a:gdLst>
                <a:gd name="textAreaLeft" fmla="*/ 0 w 25560"/>
                <a:gd name="textAreaRight" fmla="*/ 27360 w 25560"/>
                <a:gd name="textAreaTop" fmla="*/ 0 h 8640"/>
                <a:gd name="textAreaBottom" fmla="*/ 10440 h 8640"/>
              </a:gdLst>
              <a:ahLst/>
              <a:rect l="textAreaLeft" t="textAreaTop" r="textAreaRight" b="textAreaBottom"/>
              <a:pathLst>
                <a:path w="858" h="334">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13" name="Google Shape;11480;p64"/>
            <p:cNvSpPr/>
            <p:nvPr/>
          </p:nvSpPr>
          <p:spPr>
            <a:xfrm>
              <a:off x="8047800" y="1969200"/>
              <a:ext cx="277200" cy="354960"/>
            </a:xfrm>
            <a:custGeom>
              <a:avLst/>
              <a:gdLst>
                <a:gd name="textAreaLeft" fmla="*/ 0 w 277200"/>
                <a:gd name="textAreaRight" fmla="*/ 279000 w 277200"/>
                <a:gd name="textAreaTop" fmla="*/ 0 h 354960"/>
                <a:gd name="textAreaBottom" fmla="*/ 356760 h 354960"/>
              </a:gdLst>
              <a:ahLst/>
              <a:rect l="textAreaLeft" t="textAreaTop" r="textAreaRight" b="textAreaBottom"/>
              <a:pathLst>
                <a:path w="8811" h="11265">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14" name="Google Shape;11481;p64"/>
          <p:cNvGrpSpPr/>
          <p:nvPr/>
        </p:nvGrpSpPr>
        <p:grpSpPr>
          <a:xfrm>
            <a:off x="7596000" y="1968120"/>
            <a:ext cx="277920" cy="356400"/>
            <a:chOff x="7596000" y="1968120"/>
            <a:chExt cx="277920" cy="356400"/>
          </a:xfrm>
        </p:grpSpPr>
        <p:sp>
          <p:nvSpPr>
            <p:cNvPr id="10815" name="Google Shape;11482;p64"/>
            <p:cNvSpPr/>
            <p:nvPr/>
          </p:nvSpPr>
          <p:spPr>
            <a:xfrm>
              <a:off x="7696800" y="20923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3">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6" name="Google Shape;11483;p64"/>
            <p:cNvSpPr/>
            <p:nvPr/>
          </p:nvSpPr>
          <p:spPr>
            <a:xfrm>
              <a:off x="7764480" y="20923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5" h="513">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7" name="Google Shape;11484;p64"/>
            <p:cNvSpPr/>
            <p:nvPr/>
          </p:nvSpPr>
          <p:spPr>
            <a:xfrm>
              <a:off x="7713000" y="2143080"/>
              <a:ext cx="43560" cy="14040"/>
            </a:xfrm>
            <a:custGeom>
              <a:avLst/>
              <a:gdLst>
                <a:gd name="textAreaLeft" fmla="*/ 0 w 43560"/>
                <a:gd name="textAreaRight" fmla="*/ 45360 w 43560"/>
                <a:gd name="textAreaTop" fmla="*/ 0 h 14040"/>
                <a:gd name="textAreaBottom" fmla="*/ 15840 h 14040"/>
              </a:gdLst>
              <a:ahLst/>
              <a:rect l="textAreaLeft" t="textAreaTop" r="textAreaRight" b="textAreaBottom"/>
              <a:pathLst>
                <a:path w="1430" h="498">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18" name="Google Shape;11485;p64"/>
            <p:cNvSpPr/>
            <p:nvPr/>
          </p:nvSpPr>
          <p:spPr>
            <a:xfrm>
              <a:off x="7691040" y="207540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2" h="334">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19" name="Google Shape;11486;p64"/>
            <p:cNvSpPr/>
            <p:nvPr/>
          </p:nvSpPr>
          <p:spPr>
            <a:xfrm>
              <a:off x="7758720" y="207540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1" h="334">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20" name="Google Shape;11487;p64"/>
            <p:cNvSpPr/>
            <p:nvPr/>
          </p:nvSpPr>
          <p:spPr>
            <a:xfrm>
              <a:off x="7596000" y="1968120"/>
              <a:ext cx="277920" cy="356400"/>
            </a:xfrm>
            <a:custGeom>
              <a:avLst/>
              <a:gdLst>
                <a:gd name="textAreaLeft" fmla="*/ 0 w 277920"/>
                <a:gd name="textAreaRight" fmla="*/ 279720 w 277920"/>
                <a:gd name="textAreaTop" fmla="*/ 0 h 356400"/>
                <a:gd name="textAreaBottom" fmla="*/ 358200 h 356400"/>
              </a:gdLst>
              <a:ahLst/>
              <a:rect l="textAreaLeft" t="textAreaTop" r="textAreaRight" b="textAreaBottom"/>
              <a:pathLst>
                <a:path w="8824" h="11305">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21" name="Google Shape;11488;p64"/>
          <p:cNvGrpSpPr/>
          <p:nvPr/>
        </p:nvGrpSpPr>
        <p:grpSpPr>
          <a:xfrm>
            <a:off x="7147440" y="1969200"/>
            <a:ext cx="277560" cy="355680"/>
            <a:chOff x="7147440" y="1969200"/>
            <a:chExt cx="277560" cy="355680"/>
          </a:xfrm>
        </p:grpSpPr>
        <p:sp>
          <p:nvSpPr>
            <p:cNvPr id="10822" name="Google Shape;11489;p64"/>
            <p:cNvSpPr/>
            <p:nvPr/>
          </p:nvSpPr>
          <p:spPr>
            <a:xfrm>
              <a:off x="7247880" y="208116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3">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23" name="Google Shape;11490;p64"/>
            <p:cNvSpPr/>
            <p:nvPr/>
          </p:nvSpPr>
          <p:spPr>
            <a:xfrm>
              <a:off x="7315560" y="208116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3">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24" name="Google Shape;11491;p64"/>
            <p:cNvSpPr/>
            <p:nvPr/>
          </p:nvSpPr>
          <p:spPr>
            <a:xfrm>
              <a:off x="7241760" y="2064240"/>
              <a:ext cx="27000" cy="14760"/>
            </a:xfrm>
            <a:custGeom>
              <a:avLst/>
              <a:gdLst>
                <a:gd name="textAreaLeft" fmla="*/ 0 w 27000"/>
                <a:gd name="textAreaRight" fmla="*/ 28800 w 27000"/>
                <a:gd name="textAreaTop" fmla="*/ 0 h 14760"/>
                <a:gd name="textAreaBottom" fmla="*/ 16560 h 14760"/>
              </a:gdLst>
              <a:ahLst/>
              <a:rect l="textAreaLeft" t="textAreaTop" r="textAreaRight" b="textAreaBottom"/>
              <a:pathLst>
                <a:path w="906" h="519">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0825" name="Google Shape;11492;p64"/>
            <p:cNvSpPr/>
            <p:nvPr/>
          </p:nvSpPr>
          <p:spPr>
            <a:xfrm>
              <a:off x="7303320" y="2064240"/>
              <a:ext cx="27000" cy="14760"/>
            </a:xfrm>
            <a:custGeom>
              <a:avLst/>
              <a:gdLst>
                <a:gd name="textAreaLeft" fmla="*/ 0 w 27000"/>
                <a:gd name="textAreaRight" fmla="*/ 28800 w 27000"/>
                <a:gd name="textAreaTop" fmla="*/ 0 h 14760"/>
                <a:gd name="textAreaBottom" fmla="*/ 16560 h 14760"/>
              </a:gdLst>
              <a:ahLst/>
              <a:rect l="textAreaLeft" t="textAreaTop" r="textAreaRight" b="textAreaBottom"/>
              <a:pathLst>
                <a:path w="906" h="52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0826" name="Google Shape;11493;p64"/>
            <p:cNvSpPr/>
            <p:nvPr/>
          </p:nvSpPr>
          <p:spPr>
            <a:xfrm>
              <a:off x="7281720" y="2277360"/>
              <a:ext cx="9360" cy="47520"/>
            </a:xfrm>
            <a:custGeom>
              <a:avLst/>
              <a:gdLst>
                <a:gd name="textAreaLeft" fmla="*/ 0 w 9360"/>
                <a:gd name="textAreaRight" fmla="*/ 11160 w 9360"/>
                <a:gd name="textAreaTop" fmla="*/ 0 h 47520"/>
                <a:gd name="textAreaBottom" fmla="*/ 49320 h 47520"/>
              </a:gdLst>
              <a:ahLst/>
              <a:rect l="textAreaLeft" t="textAreaTop" r="textAreaRight" b="textAreaBottom"/>
              <a:pathLst>
                <a:path w="347" h="1561">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827" name="Google Shape;11494;p64"/>
            <p:cNvSpPr/>
            <p:nvPr/>
          </p:nvSpPr>
          <p:spPr>
            <a:xfrm>
              <a:off x="7147440" y="1969200"/>
              <a:ext cx="277560" cy="355320"/>
            </a:xfrm>
            <a:custGeom>
              <a:avLst/>
              <a:gdLst>
                <a:gd name="textAreaLeft" fmla="*/ 0 w 277560"/>
                <a:gd name="textAreaRight" fmla="*/ 279360 w 277560"/>
                <a:gd name="textAreaTop" fmla="*/ 0 h 355320"/>
                <a:gd name="textAreaBottom" fmla="*/ 357120 h 355320"/>
              </a:gdLst>
              <a:ahLst/>
              <a:rect l="textAreaLeft" t="textAreaTop" r="textAreaRight" b="textAreaBottom"/>
              <a:pathLst>
                <a:path w="8823" h="11277">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28" name="Google Shape;11495;p64"/>
            <p:cNvSpPr/>
            <p:nvPr/>
          </p:nvSpPr>
          <p:spPr>
            <a:xfrm>
              <a:off x="7247880" y="2111040"/>
              <a:ext cx="76680" cy="34200"/>
            </a:xfrm>
            <a:custGeom>
              <a:avLst/>
              <a:gdLst>
                <a:gd name="textAreaLeft" fmla="*/ 0 w 76680"/>
                <a:gd name="textAreaRight" fmla="*/ 78480 w 76680"/>
                <a:gd name="textAreaTop" fmla="*/ 0 h 34200"/>
                <a:gd name="textAreaBottom" fmla="*/ 36000 h 34200"/>
              </a:gdLst>
              <a:ahLst/>
              <a:rect l="textAreaLeft" t="textAreaTop" r="textAreaRight" b="textAreaBottom"/>
              <a:pathLst>
                <a:path w="2477" h="1138">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29" name="Google Shape;11496;p64"/>
          <p:cNvGrpSpPr/>
          <p:nvPr/>
        </p:nvGrpSpPr>
        <p:grpSpPr>
          <a:xfrm>
            <a:off x="6697800" y="1968480"/>
            <a:ext cx="278640" cy="357120"/>
            <a:chOff x="6697800" y="1968480"/>
            <a:chExt cx="278640" cy="357120"/>
          </a:xfrm>
        </p:grpSpPr>
        <p:sp>
          <p:nvSpPr>
            <p:cNvPr id="10830" name="Google Shape;11497;p64"/>
            <p:cNvSpPr/>
            <p:nvPr/>
          </p:nvSpPr>
          <p:spPr>
            <a:xfrm>
              <a:off x="6799320" y="20923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5" h="513">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31" name="Google Shape;11498;p64"/>
            <p:cNvSpPr/>
            <p:nvPr/>
          </p:nvSpPr>
          <p:spPr>
            <a:xfrm>
              <a:off x="6866640" y="20923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5" h="513">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32" name="Google Shape;11499;p64"/>
            <p:cNvSpPr/>
            <p:nvPr/>
          </p:nvSpPr>
          <p:spPr>
            <a:xfrm>
              <a:off x="6815520" y="2143080"/>
              <a:ext cx="43560" cy="14040"/>
            </a:xfrm>
            <a:custGeom>
              <a:avLst/>
              <a:gdLst>
                <a:gd name="textAreaLeft" fmla="*/ 0 w 43560"/>
                <a:gd name="textAreaRight" fmla="*/ 45360 w 43560"/>
                <a:gd name="textAreaTop" fmla="*/ 0 h 14040"/>
                <a:gd name="textAreaBottom" fmla="*/ 15840 h 14040"/>
              </a:gdLst>
              <a:ahLst/>
              <a:rect l="textAreaLeft" t="textAreaTop" r="textAreaRight" b="textAreaBottom"/>
              <a:pathLst>
                <a:path w="1430" h="498">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33" name="Google Shape;11500;p64"/>
            <p:cNvSpPr/>
            <p:nvPr/>
          </p:nvSpPr>
          <p:spPr>
            <a:xfrm>
              <a:off x="6697800" y="1968480"/>
              <a:ext cx="278640" cy="356760"/>
            </a:xfrm>
            <a:custGeom>
              <a:avLst/>
              <a:gdLst>
                <a:gd name="textAreaLeft" fmla="*/ 0 w 278640"/>
                <a:gd name="textAreaRight" fmla="*/ 280440 w 278640"/>
                <a:gd name="textAreaTop" fmla="*/ 0 h 356760"/>
                <a:gd name="textAreaBottom" fmla="*/ 358560 h 356760"/>
              </a:gdLst>
              <a:ahLst/>
              <a:rect l="textAreaLeft" t="textAreaTop" r="textAreaRight" b="textAreaBottom"/>
              <a:pathLst>
                <a:path w="8848" h="11323">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34" name="Google Shape;11501;p64"/>
            <p:cNvSpPr/>
            <p:nvPr/>
          </p:nvSpPr>
          <p:spPr>
            <a:xfrm>
              <a:off x="6888960" y="2249280"/>
              <a:ext cx="8280" cy="76320"/>
            </a:xfrm>
            <a:custGeom>
              <a:avLst/>
              <a:gdLst>
                <a:gd name="textAreaLeft" fmla="*/ 0 w 8280"/>
                <a:gd name="textAreaRight" fmla="*/ 10080 w 8280"/>
                <a:gd name="textAreaTop" fmla="*/ 0 h 76320"/>
                <a:gd name="textAreaBottom" fmla="*/ 78120 h 76320"/>
              </a:gdLst>
              <a:ahLst/>
              <a:rect l="textAreaLeft" t="textAreaTop" r="textAreaRight" b="textAreaBottom"/>
              <a:pathLst>
                <a:path w="322" h="2465">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10835" name="Google Shape;11502;p64"/>
            <p:cNvSpPr/>
            <p:nvPr/>
          </p:nvSpPr>
          <p:spPr>
            <a:xfrm>
              <a:off x="6793200" y="2075400"/>
              <a:ext cx="20880" cy="11520"/>
            </a:xfrm>
            <a:custGeom>
              <a:avLst/>
              <a:gdLst>
                <a:gd name="textAreaLeft" fmla="*/ 0 w 20880"/>
                <a:gd name="textAreaRight" fmla="*/ 22680 w 20880"/>
                <a:gd name="textAreaTop" fmla="*/ 0 h 11520"/>
                <a:gd name="textAreaBottom" fmla="*/ 13320 h 11520"/>
              </a:gdLst>
              <a:ahLst/>
              <a:rect l="textAreaLeft" t="textAreaTop" r="textAreaRight" b="textAreaBottom"/>
              <a:pathLst>
                <a:path w="715" h="42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836" name="Google Shape;11503;p64"/>
            <p:cNvSpPr/>
            <p:nvPr/>
          </p:nvSpPr>
          <p:spPr>
            <a:xfrm>
              <a:off x="6859440" y="2075760"/>
              <a:ext cx="21960" cy="11520"/>
            </a:xfrm>
            <a:custGeom>
              <a:avLst/>
              <a:gdLst>
                <a:gd name="textAreaLeft" fmla="*/ 0 w 21960"/>
                <a:gd name="textAreaRight" fmla="*/ 23760 w 21960"/>
                <a:gd name="textAreaTop" fmla="*/ 0 h 11520"/>
                <a:gd name="textAreaBottom" fmla="*/ 13320 h 11520"/>
              </a:gdLst>
              <a:ahLst/>
              <a:rect l="textAreaLeft" t="textAreaTop" r="textAreaRight" b="textAreaBottom"/>
              <a:pathLst>
                <a:path w="751" h="423">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37" name="Google Shape;11504;p64"/>
          <p:cNvGrpSpPr/>
          <p:nvPr/>
        </p:nvGrpSpPr>
        <p:grpSpPr>
          <a:xfrm>
            <a:off x="6248880" y="1967760"/>
            <a:ext cx="278640" cy="357120"/>
            <a:chOff x="6248880" y="1967760"/>
            <a:chExt cx="278640" cy="357120"/>
          </a:xfrm>
        </p:grpSpPr>
        <p:sp>
          <p:nvSpPr>
            <p:cNvPr id="10838" name="Google Shape;11505;p64"/>
            <p:cNvSpPr/>
            <p:nvPr/>
          </p:nvSpPr>
          <p:spPr>
            <a:xfrm>
              <a:off x="6383880" y="2316600"/>
              <a:ext cx="8640" cy="8280"/>
            </a:xfrm>
            <a:custGeom>
              <a:avLst/>
              <a:gdLst>
                <a:gd name="textAreaLeft" fmla="*/ 0 w 8640"/>
                <a:gd name="textAreaRight" fmla="*/ 10440 w 8640"/>
                <a:gd name="textAreaTop" fmla="*/ 0 h 8280"/>
                <a:gd name="textAreaBottom" fmla="*/ 10080 h 8280"/>
              </a:gdLst>
              <a:ahLst/>
              <a:rect l="textAreaLeft" t="textAreaTop" r="textAreaRight" b="textAreaBottom"/>
              <a:pathLst>
                <a:path w="335" h="323">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39" name="Google Shape;11506;p64"/>
            <p:cNvSpPr/>
            <p:nvPr/>
          </p:nvSpPr>
          <p:spPr>
            <a:xfrm>
              <a:off x="6248880" y="1967760"/>
              <a:ext cx="278640" cy="356400"/>
            </a:xfrm>
            <a:custGeom>
              <a:avLst/>
              <a:gdLst>
                <a:gd name="textAreaLeft" fmla="*/ 0 w 278640"/>
                <a:gd name="textAreaRight" fmla="*/ 280440 w 278640"/>
                <a:gd name="textAreaTop" fmla="*/ 0 h 356400"/>
                <a:gd name="textAreaBottom" fmla="*/ 358200 h 356400"/>
              </a:gdLst>
              <a:ahLst/>
              <a:rect l="textAreaLeft" t="textAreaTop" r="textAreaRight" b="textAreaBottom"/>
              <a:pathLst>
                <a:path w="8847" h="11312">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40" name="Google Shape;11507;p64"/>
            <p:cNvSpPr/>
            <p:nvPr/>
          </p:nvSpPr>
          <p:spPr>
            <a:xfrm>
              <a:off x="6445800" y="2238120"/>
              <a:ext cx="8280" cy="86760"/>
            </a:xfrm>
            <a:custGeom>
              <a:avLst/>
              <a:gdLst>
                <a:gd name="textAreaLeft" fmla="*/ 0 w 8280"/>
                <a:gd name="textAreaRight" fmla="*/ 10080 w 8280"/>
                <a:gd name="textAreaTop" fmla="*/ 0 h 86760"/>
                <a:gd name="textAreaBottom" fmla="*/ 88560 h 86760"/>
              </a:gdLst>
              <a:ahLst/>
              <a:rect l="textAreaLeft" t="textAreaTop" r="textAreaRight" b="textAreaBottom"/>
              <a:pathLst>
                <a:path w="322" h="2799">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0841" name="Google Shape;11508;p64"/>
            <p:cNvSpPr/>
            <p:nvPr/>
          </p:nvSpPr>
          <p:spPr>
            <a:xfrm>
              <a:off x="6383880" y="2249280"/>
              <a:ext cx="8640" cy="8640"/>
            </a:xfrm>
            <a:custGeom>
              <a:avLst/>
              <a:gdLst>
                <a:gd name="textAreaLeft" fmla="*/ 0 w 8640"/>
                <a:gd name="textAreaRight" fmla="*/ 10440 w 8640"/>
                <a:gd name="textAreaTop" fmla="*/ 0 h 8640"/>
                <a:gd name="textAreaBottom" fmla="*/ 10440 h 8640"/>
              </a:gdLst>
              <a:ahLst/>
              <a:rect l="textAreaLeft" t="textAreaTop" r="textAreaRight" b="textAreaBottom"/>
              <a:pathLst>
                <a:path w="335" h="334">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42" name="Google Shape;11509;p64"/>
            <p:cNvSpPr/>
            <p:nvPr/>
          </p:nvSpPr>
          <p:spPr>
            <a:xfrm>
              <a:off x="6383880" y="2282760"/>
              <a:ext cx="8640" cy="8640"/>
            </a:xfrm>
            <a:custGeom>
              <a:avLst/>
              <a:gdLst>
                <a:gd name="textAreaLeft" fmla="*/ 0 w 8640"/>
                <a:gd name="textAreaRight" fmla="*/ 10440 w 8640"/>
                <a:gd name="textAreaTop" fmla="*/ 0 h 8640"/>
                <a:gd name="textAreaBottom" fmla="*/ 10440 h 8640"/>
              </a:gdLst>
              <a:ahLst/>
              <a:rect l="textAreaLeft" t="textAreaTop" r="textAreaRight" b="textAreaBottom"/>
              <a:pathLst>
                <a:path w="335" h="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43" name="Google Shape;11510;p64"/>
            <p:cNvSpPr/>
            <p:nvPr/>
          </p:nvSpPr>
          <p:spPr>
            <a:xfrm>
              <a:off x="6378120" y="2154240"/>
              <a:ext cx="20160" cy="8280"/>
            </a:xfrm>
            <a:custGeom>
              <a:avLst/>
              <a:gdLst>
                <a:gd name="textAreaLeft" fmla="*/ 0 w 20160"/>
                <a:gd name="textAreaRight" fmla="*/ 21960 w 20160"/>
                <a:gd name="textAreaTop" fmla="*/ 0 h 8280"/>
                <a:gd name="textAreaBottom" fmla="*/ 10080 h 8280"/>
              </a:gdLst>
              <a:ahLst/>
              <a:rect l="textAreaLeft" t="textAreaTop" r="textAreaRight" b="textAreaBottom"/>
              <a:pathLst>
                <a:path w="691" h="323">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44" name="Google Shape;11511;p64"/>
          <p:cNvGrpSpPr/>
          <p:nvPr/>
        </p:nvGrpSpPr>
        <p:grpSpPr>
          <a:xfrm>
            <a:off x="5801400" y="1969200"/>
            <a:ext cx="277200" cy="355680"/>
            <a:chOff x="5801400" y="1969200"/>
            <a:chExt cx="277200" cy="355680"/>
          </a:xfrm>
        </p:grpSpPr>
        <p:sp>
          <p:nvSpPr>
            <p:cNvPr id="10845" name="Google Shape;11512;p64"/>
            <p:cNvSpPr/>
            <p:nvPr/>
          </p:nvSpPr>
          <p:spPr>
            <a:xfrm>
              <a:off x="5901480" y="20923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5" h="513">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46" name="Google Shape;11513;p64"/>
            <p:cNvSpPr/>
            <p:nvPr/>
          </p:nvSpPr>
          <p:spPr>
            <a:xfrm>
              <a:off x="5968440" y="20923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3">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47" name="Google Shape;11514;p64"/>
            <p:cNvSpPr/>
            <p:nvPr/>
          </p:nvSpPr>
          <p:spPr>
            <a:xfrm>
              <a:off x="5801400" y="1969200"/>
              <a:ext cx="277200" cy="355680"/>
            </a:xfrm>
            <a:custGeom>
              <a:avLst/>
              <a:gdLst>
                <a:gd name="textAreaLeft" fmla="*/ 0 w 277200"/>
                <a:gd name="textAreaRight" fmla="*/ 279000 w 277200"/>
                <a:gd name="textAreaTop" fmla="*/ 0 h 355680"/>
                <a:gd name="textAreaBottom" fmla="*/ 357480 h 355680"/>
              </a:gdLst>
              <a:ahLst/>
              <a:rect l="textAreaLeft" t="textAreaTop" r="textAreaRight" b="textAreaBottom"/>
              <a:pathLst>
                <a:path w="8812" h="11289">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48" name="Google Shape;11515;p64"/>
            <p:cNvSpPr/>
            <p:nvPr/>
          </p:nvSpPr>
          <p:spPr>
            <a:xfrm>
              <a:off x="5895720" y="207540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1" h="334">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49" name="Google Shape;11516;p64"/>
            <p:cNvSpPr/>
            <p:nvPr/>
          </p:nvSpPr>
          <p:spPr>
            <a:xfrm>
              <a:off x="5963040" y="207540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80" h="334">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50" name="Google Shape;11517;p64"/>
            <p:cNvSpPr/>
            <p:nvPr/>
          </p:nvSpPr>
          <p:spPr>
            <a:xfrm>
              <a:off x="5845680" y="2282760"/>
              <a:ext cx="8280" cy="42120"/>
            </a:xfrm>
            <a:custGeom>
              <a:avLst/>
              <a:gdLst>
                <a:gd name="textAreaLeft" fmla="*/ 0 w 8280"/>
                <a:gd name="textAreaRight" fmla="*/ 10080 w 8280"/>
                <a:gd name="textAreaTop" fmla="*/ 0 h 42120"/>
                <a:gd name="textAreaBottom" fmla="*/ 43920 h 42120"/>
              </a:gdLst>
              <a:ahLst/>
              <a:rect l="textAreaLeft" t="textAreaTop" r="textAreaRight" b="textAreaBottom"/>
              <a:pathLst>
                <a:path w="323" h="138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851" name="Google Shape;11518;p64"/>
            <p:cNvSpPr/>
            <p:nvPr/>
          </p:nvSpPr>
          <p:spPr>
            <a:xfrm>
              <a:off x="6024960" y="2282760"/>
              <a:ext cx="8280" cy="42120"/>
            </a:xfrm>
            <a:custGeom>
              <a:avLst/>
              <a:gdLst>
                <a:gd name="textAreaLeft" fmla="*/ 0 w 8280"/>
                <a:gd name="textAreaRight" fmla="*/ 10080 w 8280"/>
                <a:gd name="textAreaTop" fmla="*/ 0 h 42120"/>
                <a:gd name="textAreaBottom" fmla="*/ 43920 h 42120"/>
              </a:gdLst>
              <a:ahLst/>
              <a:rect l="textAreaLeft" t="textAreaTop" r="textAreaRight" b="textAreaBottom"/>
              <a:pathLst>
                <a:path w="322" h="1383">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0852" name="Google Shape;11519;p64"/>
            <p:cNvSpPr/>
            <p:nvPr/>
          </p:nvSpPr>
          <p:spPr>
            <a:xfrm>
              <a:off x="5868360" y="2260080"/>
              <a:ext cx="142200" cy="64800"/>
            </a:xfrm>
            <a:custGeom>
              <a:avLst/>
              <a:gdLst>
                <a:gd name="textAreaLeft" fmla="*/ 0 w 142200"/>
                <a:gd name="textAreaRight" fmla="*/ 144000 w 142200"/>
                <a:gd name="textAreaTop" fmla="*/ 0 h 64800"/>
                <a:gd name="textAreaBottom" fmla="*/ 66600 h 64800"/>
              </a:gdLst>
              <a:ahLst/>
              <a:rect l="textAreaLeft" t="textAreaTop" r="textAreaRight" b="textAreaBottom"/>
              <a:pathLst>
                <a:path w="4549" h="2102">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w="0">
              <a:noFill/>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10853" name="Google Shape;11520;p64"/>
            <p:cNvSpPr/>
            <p:nvPr/>
          </p:nvSpPr>
          <p:spPr>
            <a:xfrm>
              <a:off x="5889960" y="2013480"/>
              <a:ext cx="8640" cy="8640"/>
            </a:xfrm>
            <a:custGeom>
              <a:avLst/>
              <a:gdLst>
                <a:gd name="textAreaLeft" fmla="*/ 0 w 8640"/>
                <a:gd name="textAreaRight" fmla="*/ 10440 w 8640"/>
                <a:gd name="textAreaTop" fmla="*/ 0 h 8640"/>
                <a:gd name="textAreaBottom" fmla="*/ 10440 h 8640"/>
              </a:gdLst>
              <a:ahLst/>
              <a:rect l="textAreaLeft" t="textAreaTop" r="textAreaRight" b="textAreaBottom"/>
              <a:pathLst>
                <a:path w="334" h="335">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54" name="Google Shape;11521;p64"/>
            <p:cNvSpPr/>
            <p:nvPr/>
          </p:nvSpPr>
          <p:spPr>
            <a:xfrm>
              <a:off x="5979960" y="2013480"/>
              <a:ext cx="8280" cy="8640"/>
            </a:xfrm>
            <a:custGeom>
              <a:avLst/>
              <a:gdLst>
                <a:gd name="textAreaLeft" fmla="*/ 0 w 8280"/>
                <a:gd name="textAreaRight" fmla="*/ 10080 w 8280"/>
                <a:gd name="textAreaTop" fmla="*/ 0 h 8640"/>
                <a:gd name="textAreaBottom" fmla="*/ 10440 h 8640"/>
              </a:gdLst>
              <a:ahLst/>
              <a:rect l="textAreaLeft" t="textAreaTop" r="textAreaRight" b="textAreaBottom"/>
              <a:pathLst>
                <a:path w="322" h="335">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55" name="Google Shape;11522;p64"/>
            <p:cNvSpPr/>
            <p:nvPr/>
          </p:nvSpPr>
          <p:spPr>
            <a:xfrm>
              <a:off x="5861520" y="2002320"/>
              <a:ext cx="126000" cy="153720"/>
            </a:xfrm>
            <a:custGeom>
              <a:avLst/>
              <a:gdLst>
                <a:gd name="textAreaLeft" fmla="*/ 0 w 126000"/>
                <a:gd name="textAreaRight" fmla="*/ 127800 w 126000"/>
                <a:gd name="textAreaTop" fmla="*/ 0 h 153720"/>
                <a:gd name="textAreaBottom" fmla="*/ 155520 h 153720"/>
              </a:gdLst>
              <a:ahLst/>
              <a:rect l="textAreaLeft" t="textAreaTop" r="textAreaRight" b="textAreaBottom"/>
              <a:pathLst>
                <a:path w="4037" h="490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w="0">
              <a:noFill/>
            </a:ln>
          </p:spPr>
          <p:style>
            <a:lnRef idx="0"/>
            <a:fillRef idx="0"/>
            <a:effectRef idx="0"/>
            <a:fontRef idx="minor"/>
          </p:style>
          <p:txBody>
            <a:bodyPr lIns="90000" rIns="90000" tIns="77760" bIns="77760" anchor="ctr">
              <a:noAutofit/>
            </a:bodyPr>
            <a:p>
              <a:pPr>
                <a:lnSpc>
                  <a:spcPct val="100000"/>
                </a:lnSpc>
                <a:tabLst>
                  <a:tab algn="l" pos="0"/>
                </a:tabLst>
              </a:pPr>
              <a:endParaRPr b="0" lang="en-US" sz="1400" spc="-1" strike="noStrike">
                <a:solidFill>
                  <a:srgbClr val="ffffff"/>
                </a:solidFill>
                <a:latin typeface="Arial"/>
              </a:endParaRPr>
            </a:p>
          </p:txBody>
        </p:sp>
        <p:sp>
          <p:nvSpPr>
            <p:cNvPr id="10856" name="Google Shape;11523;p64"/>
            <p:cNvSpPr/>
            <p:nvPr/>
          </p:nvSpPr>
          <p:spPr>
            <a:xfrm>
              <a:off x="5891040" y="2060640"/>
              <a:ext cx="126720" cy="125280"/>
            </a:xfrm>
            <a:custGeom>
              <a:avLst/>
              <a:gdLst>
                <a:gd name="textAreaLeft" fmla="*/ 0 w 126720"/>
                <a:gd name="textAreaRight" fmla="*/ 128520 w 126720"/>
                <a:gd name="textAreaTop" fmla="*/ 0 h 125280"/>
                <a:gd name="textAreaBottom" fmla="*/ 127080 h 125280"/>
              </a:gdLst>
              <a:ahLst/>
              <a:rect l="textAreaLeft" t="textAreaTop" r="textAreaRight" b="textAreaBottom"/>
              <a:pathLst>
                <a:path w="4061" h="4016">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w="0">
              <a:noFill/>
            </a:ln>
          </p:spPr>
          <p:style>
            <a:lnRef idx="0"/>
            <a:fillRef idx="0"/>
            <a:effectRef idx="0"/>
            <a:fontRef idx="minor"/>
          </p:style>
          <p:txBody>
            <a:bodyPr lIns="90000" rIns="90000"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10857" name="Google Shape;11524;p64"/>
            <p:cNvSpPr/>
            <p:nvPr/>
          </p:nvSpPr>
          <p:spPr>
            <a:xfrm>
              <a:off x="5910120" y="2122920"/>
              <a:ext cx="59400" cy="31320"/>
            </a:xfrm>
            <a:custGeom>
              <a:avLst/>
              <a:gdLst>
                <a:gd name="textAreaLeft" fmla="*/ 0 w 59400"/>
                <a:gd name="textAreaRight" fmla="*/ 61200 w 59400"/>
                <a:gd name="textAreaTop" fmla="*/ 0 h 31320"/>
                <a:gd name="textAreaBottom" fmla="*/ 33120 h 31320"/>
              </a:gdLst>
              <a:ahLst/>
              <a:rect l="textAreaLeft" t="textAreaTop" r="textAreaRight" b="textAreaBottom"/>
              <a:pathLst>
                <a:path w="1930" h="1049">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58" name="Google Shape;11525;p64"/>
          <p:cNvGrpSpPr/>
          <p:nvPr/>
        </p:nvGrpSpPr>
        <p:grpSpPr>
          <a:xfrm>
            <a:off x="5352480" y="1969200"/>
            <a:ext cx="276480" cy="356400"/>
            <a:chOff x="5352480" y="1969200"/>
            <a:chExt cx="276480" cy="356400"/>
          </a:xfrm>
        </p:grpSpPr>
        <p:sp>
          <p:nvSpPr>
            <p:cNvPr id="10859" name="Google Shape;11526;p64"/>
            <p:cNvSpPr/>
            <p:nvPr/>
          </p:nvSpPr>
          <p:spPr>
            <a:xfrm>
              <a:off x="5352480" y="1969200"/>
              <a:ext cx="276480" cy="356400"/>
            </a:xfrm>
            <a:custGeom>
              <a:avLst/>
              <a:gdLst>
                <a:gd name="textAreaLeft" fmla="*/ 0 w 276480"/>
                <a:gd name="textAreaRight" fmla="*/ 278280 w 276480"/>
                <a:gd name="textAreaTop" fmla="*/ 0 h 356400"/>
                <a:gd name="textAreaBottom" fmla="*/ 358200 h 356400"/>
              </a:gdLst>
              <a:ahLst/>
              <a:rect l="textAreaLeft" t="textAreaTop" r="textAreaRight" b="textAreaBottom"/>
              <a:pathLst>
                <a:path w="8788" h="11312">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60" name="Google Shape;11527;p64"/>
            <p:cNvSpPr/>
            <p:nvPr/>
          </p:nvSpPr>
          <p:spPr>
            <a:xfrm>
              <a:off x="5452560" y="20923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3">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61" name="Google Shape;11528;p64"/>
            <p:cNvSpPr/>
            <p:nvPr/>
          </p:nvSpPr>
          <p:spPr>
            <a:xfrm>
              <a:off x="5519880" y="209232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3" h="51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62" name="Google Shape;11529;p64"/>
            <p:cNvSpPr/>
            <p:nvPr/>
          </p:nvSpPr>
          <p:spPr>
            <a:xfrm>
              <a:off x="5474880" y="2137320"/>
              <a:ext cx="30960" cy="8280"/>
            </a:xfrm>
            <a:custGeom>
              <a:avLst/>
              <a:gdLst>
                <a:gd name="textAreaLeft" fmla="*/ 0 w 30960"/>
                <a:gd name="textAreaRight" fmla="*/ 32760 w 30960"/>
                <a:gd name="textAreaTop" fmla="*/ 0 h 8280"/>
                <a:gd name="textAreaBottom" fmla="*/ 10080 h 8280"/>
              </a:gdLst>
              <a:ahLst/>
              <a:rect l="textAreaLeft" t="textAreaTop" r="textAreaRight" b="textAreaBottom"/>
              <a:pathLst>
                <a:path w="1037" h="322">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63" name="Google Shape;11530;p64"/>
          <p:cNvGrpSpPr/>
          <p:nvPr/>
        </p:nvGrpSpPr>
        <p:grpSpPr>
          <a:xfrm>
            <a:off x="4897800" y="1968480"/>
            <a:ext cx="277200" cy="356400"/>
            <a:chOff x="4897800" y="1968480"/>
            <a:chExt cx="277200" cy="356400"/>
          </a:xfrm>
        </p:grpSpPr>
        <p:sp>
          <p:nvSpPr>
            <p:cNvPr id="10864" name="Google Shape;11531;p64"/>
            <p:cNvSpPr/>
            <p:nvPr/>
          </p:nvSpPr>
          <p:spPr>
            <a:xfrm>
              <a:off x="4997880" y="207540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65" name="Google Shape;11532;p64"/>
            <p:cNvSpPr/>
            <p:nvPr/>
          </p:nvSpPr>
          <p:spPr>
            <a:xfrm>
              <a:off x="5064840" y="207540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3" h="51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66" name="Google Shape;11533;p64"/>
            <p:cNvSpPr/>
            <p:nvPr/>
          </p:nvSpPr>
          <p:spPr>
            <a:xfrm>
              <a:off x="5014080" y="2115000"/>
              <a:ext cx="43560" cy="14400"/>
            </a:xfrm>
            <a:custGeom>
              <a:avLst/>
              <a:gdLst>
                <a:gd name="textAreaLeft" fmla="*/ 0 w 43560"/>
                <a:gd name="textAreaRight" fmla="*/ 45360 w 43560"/>
                <a:gd name="textAreaTop" fmla="*/ 0 h 14400"/>
                <a:gd name="textAreaBottom" fmla="*/ 16200 h 14400"/>
              </a:gdLst>
              <a:ahLst/>
              <a:rect l="textAreaLeft" t="textAreaTop" r="textAreaRight" b="textAreaBottom"/>
              <a:pathLst>
                <a:path w="1430" h="51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867" name="Google Shape;11534;p64"/>
            <p:cNvSpPr/>
            <p:nvPr/>
          </p:nvSpPr>
          <p:spPr>
            <a:xfrm>
              <a:off x="4897800" y="1968480"/>
              <a:ext cx="277200" cy="356400"/>
            </a:xfrm>
            <a:custGeom>
              <a:avLst/>
              <a:gdLst>
                <a:gd name="textAreaLeft" fmla="*/ 0 w 277200"/>
                <a:gd name="textAreaRight" fmla="*/ 279000 w 277200"/>
                <a:gd name="textAreaTop" fmla="*/ 0 h 356400"/>
                <a:gd name="textAreaBottom" fmla="*/ 358200 h 356400"/>
              </a:gdLst>
              <a:ahLst/>
              <a:rect l="textAreaLeft" t="textAreaTop" r="textAreaRight" b="textAreaBottom"/>
              <a:pathLst>
                <a:path w="8811" h="11312">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68" name="Google Shape;11535;p64"/>
            <p:cNvSpPr/>
            <p:nvPr/>
          </p:nvSpPr>
          <p:spPr>
            <a:xfrm>
              <a:off x="4992120" y="205884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2" h="334">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69" name="Google Shape;11536;p64"/>
            <p:cNvSpPr/>
            <p:nvPr/>
          </p:nvSpPr>
          <p:spPr>
            <a:xfrm>
              <a:off x="5059080" y="205884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79" h="334">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70" name="Google Shape;11537;p64"/>
            <p:cNvSpPr/>
            <p:nvPr/>
          </p:nvSpPr>
          <p:spPr>
            <a:xfrm>
              <a:off x="4941360" y="2271600"/>
              <a:ext cx="8640" cy="53280"/>
            </a:xfrm>
            <a:custGeom>
              <a:avLst/>
              <a:gdLst>
                <a:gd name="textAreaLeft" fmla="*/ 0 w 8640"/>
                <a:gd name="textAreaRight" fmla="*/ 10440 w 8640"/>
                <a:gd name="textAreaTop" fmla="*/ 0 h 53280"/>
                <a:gd name="textAreaBottom" fmla="*/ 55080 h 53280"/>
              </a:gdLst>
              <a:ahLst/>
              <a:rect l="textAreaLeft" t="textAreaTop" r="textAreaRight" b="textAreaBottom"/>
              <a:pathLst>
                <a:path w="334" h="174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0871" name="Google Shape;11538;p64"/>
            <p:cNvSpPr/>
            <p:nvPr/>
          </p:nvSpPr>
          <p:spPr>
            <a:xfrm>
              <a:off x="4963680" y="2254680"/>
              <a:ext cx="9360" cy="8640"/>
            </a:xfrm>
            <a:custGeom>
              <a:avLst/>
              <a:gdLst>
                <a:gd name="textAreaLeft" fmla="*/ 0 w 9360"/>
                <a:gd name="textAreaRight" fmla="*/ 11160 w 9360"/>
                <a:gd name="textAreaTop" fmla="*/ 0 h 8640"/>
                <a:gd name="textAreaBottom" fmla="*/ 10440 h 8640"/>
              </a:gdLst>
              <a:ahLst/>
              <a:rect l="textAreaLeft" t="textAreaTop" r="textAreaRight" b="textAreaBottom"/>
              <a:pathLst>
                <a:path w="347" h="335">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72" name="Google Shape;11539;p64"/>
            <p:cNvSpPr/>
            <p:nvPr/>
          </p:nvSpPr>
          <p:spPr>
            <a:xfrm>
              <a:off x="5098680" y="2254680"/>
              <a:ext cx="8280" cy="8640"/>
            </a:xfrm>
            <a:custGeom>
              <a:avLst/>
              <a:gdLst>
                <a:gd name="textAreaLeft" fmla="*/ 0 w 8280"/>
                <a:gd name="textAreaRight" fmla="*/ 10080 w 8280"/>
                <a:gd name="textAreaTop" fmla="*/ 0 h 8640"/>
                <a:gd name="textAreaBottom" fmla="*/ 10440 h 8640"/>
              </a:gdLst>
              <a:ahLst/>
              <a:rect l="textAreaLeft" t="textAreaTop" r="textAreaRight" b="textAreaBottom"/>
              <a:pathLst>
                <a:path w="322" h="335">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73" name="Google Shape;11540;p64"/>
            <p:cNvSpPr/>
            <p:nvPr/>
          </p:nvSpPr>
          <p:spPr>
            <a:xfrm>
              <a:off x="5098680" y="2282760"/>
              <a:ext cx="8280" cy="8640"/>
            </a:xfrm>
            <a:custGeom>
              <a:avLst/>
              <a:gdLst>
                <a:gd name="textAreaLeft" fmla="*/ 0 w 8280"/>
                <a:gd name="textAreaRight" fmla="*/ 10080 w 8280"/>
                <a:gd name="textAreaTop" fmla="*/ 0 h 8640"/>
                <a:gd name="textAreaBottom" fmla="*/ 10440 h 8640"/>
              </a:gdLst>
              <a:ahLst/>
              <a:rect l="textAreaLeft" t="textAreaTop" r="textAreaRight" b="textAreaBottom"/>
              <a:pathLst>
                <a:path w="322" h="335">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74" name="Google Shape;11541;p64"/>
            <p:cNvSpPr/>
            <p:nvPr/>
          </p:nvSpPr>
          <p:spPr>
            <a:xfrm>
              <a:off x="4963680" y="2282760"/>
              <a:ext cx="9360" cy="8640"/>
            </a:xfrm>
            <a:custGeom>
              <a:avLst/>
              <a:gdLst>
                <a:gd name="textAreaLeft" fmla="*/ 0 w 9360"/>
                <a:gd name="textAreaRight" fmla="*/ 11160 w 9360"/>
                <a:gd name="textAreaTop" fmla="*/ 0 h 8640"/>
                <a:gd name="textAreaBottom" fmla="*/ 10440 h 8640"/>
              </a:gdLst>
              <a:ahLst/>
              <a:rect l="textAreaLeft" t="textAreaTop" r="textAreaRight" b="textAreaBottom"/>
              <a:pathLst>
                <a:path w="347" h="335">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75" name="Google Shape;11542;p64"/>
            <p:cNvSpPr/>
            <p:nvPr/>
          </p:nvSpPr>
          <p:spPr>
            <a:xfrm>
              <a:off x="5098680" y="2310840"/>
              <a:ext cx="8280" cy="8280"/>
            </a:xfrm>
            <a:custGeom>
              <a:avLst/>
              <a:gdLst>
                <a:gd name="textAreaLeft" fmla="*/ 0 w 8280"/>
                <a:gd name="textAreaRight" fmla="*/ 10080 w 8280"/>
                <a:gd name="textAreaTop" fmla="*/ 0 h 8280"/>
                <a:gd name="textAreaBottom" fmla="*/ 10080 h 8280"/>
              </a:gdLst>
              <a:ahLst/>
              <a:rect l="textAreaLeft" t="textAreaTop" r="textAreaRight" b="textAreaBottom"/>
              <a:pathLst>
                <a:path w="322" h="323">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76" name="Google Shape;11543;p64"/>
            <p:cNvSpPr/>
            <p:nvPr/>
          </p:nvSpPr>
          <p:spPr>
            <a:xfrm>
              <a:off x="4963680" y="2310840"/>
              <a:ext cx="8280" cy="8280"/>
            </a:xfrm>
            <a:custGeom>
              <a:avLst/>
              <a:gdLst>
                <a:gd name="textAreaLeft" fmla="*/ 0 w 8280"/>
                <a:gd name="textAreaRight" fmla="*/ 10080 w 8280"/>
                <a:gd name="textAreaTop" fmla="*/ 0 h 8280"/>
                <a:gd name="textAreaBottom" fmla="*/ 10080 h 8280"/>
              </a:gdLst>
              <a:ahLst/>
              <a:rect l="textAreaLeft" t="textAreaTop" r="textAreaRight" b="textAreaBottom"/>
              <a:pathLst>
                <a:path w="323" h="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0877" name="Google Shape;11544;p64"/>
          <p:cNvSpPr/>
          <p:nvPr/>
        </p:nvSpPr>
        <p:spPr>
          <a:xfrm>
            <a:off x="872280" y="1513080"/>
            <a:ext cx="323280" cy="345960"/>
          </a:xfrm>
          <a:custGeom>
            <a:avLst/>
            <a:gdLst>
              <a:gd name="textAreaLeft" fmla="*/ 0 w 323280"/>
              <a:gd name="textAreaRight" fmla="*/ 325080 w 323280"/>
              <a:gd name="textAreaTop" fmla="*/ 0 h 345960"/>
              <a:gd name="textAreaBottom" fmla="*/ 347760 h 345960"/>
            </a:gdLst>
            <a:ahLst/>
            <a:rect l="textAreaLeft" t="textAreaTop" r="textAreaRight" b="textAreaBottom"/>
            <a:pathLst>
              <a:path w="10264" h="10978">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0878" name="Google Shape;11545;p64"/>
          <p:cNvGrpSpPr/>
          <p:nvPr/>
        </p:nvGrpSpPr>
        <p:grpSpPr>
          <a:xfrm>
            <a:off x="1767600" y="1513080"/>
            <a:ext cx="322560" cy="345960"/>
            <a:chOff x="1767600" y="1513080"/>
            <a:chExt cx="322560" cy="345960"/>
          </a:xfrm>
        </p:grpSpPr>
        <p:sp>
          <p:nvSpPr>
            <p:cNvPr id="10879" name="Google Shape;11546;p64"/>
            <p:cNvSpPr/>
            <p:nvPr/>
          </p:nvSpPr>
          <p:spPr>
            <a:xfrm>
              <a:off x="1850040" y="1513080"/>
              <a:ext cx="157680" cy="345960"/>
            </a:xfrm>
            <a:custGeom>
              <a:avLst/>
              <a:gdLst>
                <a:gd name="textAreaLeft" fmla="*/ 0 w 157680"/>
                <a:gd name="textAreaRight" fmla="*/ 159480 w 157680"/>
                <a:gd name="textAreaTop" fmla="*/ 0 h 345960"/>
                <a:gd name="textAreaBottom" fmla="*/ 347760 h 345960"/>
              </a:gdLst>
              <a:ahLst/>
              <a:rect l="textAreaLeft" t="textAreaTop" r="textAreaRight" b="textAreaBottom"/>
              <a:pathLst>
                <a:path w="5038" h="1097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80" name="Google Shape;11547;p64"/>
            <p:cNvSpPr/>
            <p:nvPr/>
          </p:nvSpPr>
          <p:spPr>
            <a:xfrm>
              <a:off x="1887120" y="1702440"/>
              <a:ext cx="51480" cy="46440"/>
            </a:xfrm>
            <a:custGeom>
              <a:avLst/>
              <a:gdLst>
                <a:gd name="textAreaLeft" fmla="*/ 0 w 51480"/>
                <a:gd name="textAreaRight" fmla="*/ 53280 w 51480"/>
                <a:gd name="textAreaTop" fmla="*/ 0 h 46440"/>
                <a:gd name="textAreaBottom" fmla="*/ 48240 h 46440"/>
              </a:gdLst>
              <a:ahLst/>
              <a:rect l="textAreaLeft" t="textAreaTop" r="textAreaRight" b="textAreaBottom"/>
              <a:pathLst>
                <a:path w="1680" h="1527">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0881" name="Google Shape;11548;p64"/>
            <p:cNvSpPr/>
            <p:nvPr/>
          </p:nvSpPr>
          <p:spPr>
            <a:xfrm>
              <a:off x="1944000" y="1686600"/>
              <a:ext cx="27000" cy="62280"/>
            </a:xfrm>
            <a:custGeom>
              <a:avLst/>
              <a:gdLst>
                <a:gd name="textAreaLeft" fmla="*/ 0 w 27000"/>
                <a:gd name="textAreaRight" fmla="*/ 28800 w 27000"/>
                <a:gd name="textAreaTop" fmla="*/ 0 h 62280"/>
                <a:gd name="textAreaBottom" fmla="*/ 64080 h 62280"/>
              </a:gdLst>
              <a:ahLst/>
              <a:rect l="textAreaLeft" t="textAreaTop" r="textAreaRight" b="textAreaBottom"/>
              <a:pathLst>
                <a:path w="906" h="2019">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0882" name="Google Shape;11549;p64"/>
            <p:cNvSpPr/>
            <p:nvPr/>
          </p:nvSpPr>
          <p:spPr>
            <a:xfrm>
              <a:off x="2029320" y="1707480"/>
              <a:ext cx="60840" cy="8280"/>
            </a:xfrm>
            <a:custGeom>
              <a:avLst/>
              <a:gdLst>
                <a:gd name="textAreaLeft" fmla="*/ 0 w 60840"/>
                <a:gd name="textAreaRight" fmla="*/ 62640 w 60840"/>
                <a:gd name="textAreaTop" fmla="*/ 0 h 8280"/>
                <a:gd name="textAreaBottom" fmla="*/ 10080 h 8280"/>
              </a:gdLst>
              <a:ahLst/>
              <a:rect l="textAreaLeft" t="textAreaTop" r="textAreaRight" b="textAreaBottom"/>
              <a:pathLst>
                <a:path w="1977" h="322">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83" name="Google Shape;11550;p64"/>
            <p:cNvSpPr/>
            <p:nvPr/>
          </p:nvSpPr>
          <p:spPr>
            <a:xfrm>
              <a:off x="2029320" y="1758240"/>
              <a:ext cx="45720" cy="45000"/>
            </a:xfrm>
            <a:custGeom>
              <a:avLst/>
              <a:gdLst>
                <a:gd name="textAreaLeft" fmla="*/ 0 w 45720"/>
                <a:gd name="textAreaRight" fmla="*/ 47520 w 45720"/>
                <a:gd name="textAreaTop" fmla="*/ 0 h 45000"/>
                <a:gd name="textAreaBottom" fmla="*/ 46800 h 45000"/>
              </a:gdLst>
              <a:ahLst/>
              <a:rect l="textAreaLeft" t="textAreaTop" r="textAreaRight" b="textAreaBottom"/>
              <a:pathLst>
                <a:path w="1501" h="1474">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884" name="Google Shape;11551;p64"/>
            <p:cNvSpPr/>
            <p:nvPr/>
          </p:nvSpPr>
          <p:spPr>
            <a:xfrm>
              <a:off x="2029320" y="1615320"/>
              <a:ext cx="45720" cy="45000"/>
            </a:xfrm>
            <a:custGeom>
              <a:avLst/>
              <a:gdLst>
                <a:gd name="textAreaLeft" fmla="*/ 0 w 45720"/>
                <a:gd name="textAreaRight" fmla="*/ 47520 w 45720"/>
                <a:gd name="textAreaTop" fmla="*/ 0 h 45000"/>
                <a:gd name="textAreaBottom" fmla="*/ 46800 h 45000"/>
              </a:gdLst>
              <a:ahLst/>
              <a:rect l="textAreaLeft" t="textAreaTop" r="textAreaRight" b="textAreaBottom"/>
              <a:pathLst>
                <a:path w="1501" h="1475">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885" name="Google Shape;11552;p64"/>
            <p:cNvSpPr/>
            <p:nvPr/>
          </p:nvSpPr>
          <p:spPr>
            <a:xfrm>
              <a:off x="1767600" y="1703520"/>
              <a:ext cx="61200" cy="8280"/>
            </a:xfrm>
            <a:custGeom>
              <a:avLst/>
              <a:gdLst>
                <a:gd name="textAreaLeft" fmla="*/ 0 w 61200"/>
                <a:gd name="textAreaRight" fmla="*/ 63000 w 61200"/>
                <a:gd name="textAreaTop" fmla="*/ 0 h 8280"/>
                <a:gd name="textAreaBottom" fmla="*/ 10080 h 8280"/>
              </a:gdLst>
              <a:ahLst/>
              <a:rect l="textAreaLeft" t="textAreaTop" r="textAreaRight" b="textAreaBottom"/>
              <a:pathLst>
                <a:path w="1989" h="323">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886" name="Google Shape;11553;p64"/>
            <p:cNvSpPr/>
            <p:nvPr/>
          </p:nvSpPr>
          <p:spPr>
            <a:xfrm>
              <a:off x="1783440" y="1615680"/>
              <a:ext cx="45720" cy="45000"/>
            </a:xfrm>
            <a:custGeom>
              <a:avLst/>
              <a:gdLst>
                <a:gd name="textAreaLeft" fmla="*/ 0 w 45720"/>
                <a:gd name="textAreaRight" fmla="*/ 47520 w 45720"/>
                <a:gd name="textAreaTop" fmla="*/ 0 h 45000"/>
                <a:gd name="textAreaBottom" fmla="*/ 46800 h 45000"/>
              </a:gdLst>
              <a:ahLst/>
              <a:rect l="textAreaLeft" t="textAreaTop" r="textAreaRight" b="textAreaBottom"/>
              <a:pathLst>
                <a:path w="1501" h="1475">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0887" name="Google Shape;11554;p64"/>
            <p:cNvSpPr/>
            <p:nvPr/>
          </p:nvSpPr>
          <p:spPr>
            <a:xfrm>
              <a:off x="1783440" y="1758240"/>
              <a:ext cx="45720" cy="45000"/>
            </a:xfrm>
            <a:custGeom>
              <a:avLst/>
              <a:gdLst>
                <a:gd name="textAreaLeft" fmla="*/ 0 w 45720"/>
                <a:gd name="textAreaRight" fmla="*/ 47520 w 45720"/>
                <a:gd name="textAreaTop" fmla="*/ 0 h 45000"/>
                <a:gd name="textAreaBottom" fmla="*/ 46800 h 45000"/>
              </a:gdLst>
              <a:ahLst/>
              <a:rect l="textAreaLeft" t="textAreaTop" r="textAreaRight" b="textAreaBottom"/>
              <a:pathLst>
                <a:path w="1501" h="1474">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88" name="Google Shape;11555;p64"/>
          <p:cNvGrpSpPr/>
          <p:nvPr/>
        </p:nvGrpSpPr>
        <p:grpSpPr>
          <a:xfrm>
            <a:off x="4007160" y="1512720"/>
            <a:ext cx="318960" cy="345960"/>
            <a:chOff x="4007160" y="1512720"/>
            <a:chExt cx="318960" cy="345960"/>
          </a:xfrm>
        </p:grpSpPr>
        <p:sp>
          <p:nvSpPr>
            <p:cNvPr id="10889" name="Google Shape;11556;p64"/>
            <p:cNvSpPr/>
            <p:nvPr/>
          </p:nvSpPr>
          <p:spPr>
            <a:xfrm>
              <a:off x="4177800" y="1512720"/>
              <a:ext cx="141840" cy="151200"/>
            </a:xfrm>
            <a:custGeom>
              <a:avLst/>
              <a:gdLst>
                <a:gd name="textAreaLeft" fmla="*/ 0 w 141840"/>
                <a:gd name="textAreaRight" fmla="*/ 143640 w 141840"/>
                <a:gd name="textAreaTop" fmla="*/ 0 h 151200"/>
                <a:gd name="textAreaBottom" fmla="*/ 153000 h 151200"/>
              </a:gdLst>
              <a:ahLst/>
              <a:rect l="textAreaLeft" t="textAreaTop" r="textAreaRight" b="textAreaBottom"/>
              <a:pathLst>
                <a:path w="4537" h="4833">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w="0">
              <a:noFill/>
            </a:ln>
          </p:spPr>
          <p:style>
            <a:lnRef idx="0"/>
            <a:fillRef idx="0"/>
            <a:effectRef idx="0"/>
            <a:fontRef idx="minor"/>
          </p:style>
          <p:txBody>
            <a:bodyPr lIns="90000" rIns="90000" tIns="76320" bIns="76320" anchor="ctr">
              <a:noAutofit/>
            </a:bodyPr>
            <a:p>
              <a:pPr>
                <a:lnSpc>
                  <a:spcPct val="100000"/>
                </a:lnSpc>
                <a:tabLst>
                  <a:tab algn="l" pos="0"/>
                </a:tabLst>
              </a:pPr>
              <a:endParaRPr b="0" lang="en-US" sz="1400" spc="-1" strike="noStrike">
                <a:solidFill>
                  <a:srgbClr val="ffffff"/>
                </a:solidFill>
                <a:latin typeface="Arial"/>
              </a:endParaRPr>
            </a:p>
          </p:txBody>
        </p:sp>
        <p:sp>
          <p:nvSpPr>
            <p:cNvPr id="10890" name="Google Shape;11557;p64"/>
            <p:cNvSpPr/>
            <p:nvPr/>
          </p:nvSpPr>
          <p:spPr>
            <a:xfrm>
              <a:off x="4214520" y="1543680"/>
              <a:ext cx="75960" cy="75600"/>
            </a:xfrm>
            <a:custGeom>
              <a:avLst/>
              <a:gdLst>
                <a:gd name="textAreaLeft" fmla="*/ 0 w 75960"/>
                <a:gd name="textAreaRight" fmla="*/ 77760 w 75960"/>
                <a:gd name="textAreaTop" fmla="*/ 0 h 75600"/>
                <a:gd name="textAreaBottom" fmla="*/ 77400 h 75600"/>
              </a:gdLst>
              <a:ahLst/>
              <a:rect l="textAreaLeft" t="textAreaTop" r="textAreaRight" b="textAreaBottom"/>
              <a:pathLst>
                <a:path w="2453" h="2442">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0891" name="Google Shape;11558;p64"/>
            <p:cNvSpPr/>
            <p:nvPr/>
          </p:nvSpPr>
          <p:spPr>
            <a:xfrm>
              <a:off x="4007160" y="1541160"/>
              <a:ext cx="318960" cy="317520"/>
            </a:xfrm>
            <a:custGeom>
              <a:avLst/>
              <a:gdLst>
                <a:gd name="textAreaLeft" fmla="*/ 0 w 318960"/>
                <a:gd name="textAreaRight" fmla="*/ 320760 w 318960"/>
                <a:gd name="textAreaTop" fmla="*/ 0 h 317520"/>
                <a:gd name="textAreaBottom" fmla="*/ 319320 h 317520"/>
              </a:gdLst>
              <a:ahLst/>
              <a:rect l="textAreaLeft" t="textAreaTop" r="textAreaRight" b="textAreaBottom"/>
              <a:pathLst>
                <a:path w="10121" h="10085">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92" name="Google Shape;11559;p64"/>
            <p:cNvSpPr/>
            <p:nvPr/>
          </p:nvSpPr>
          <p:spPr>
            <a:xfrm>
              <a:off x="4064760" y="1665720"/>
              <a:ext cx="99360" cy="38160"/>
            </a:xfrm>
            <a:custGeom>
              <a:avLst/>
              <a:gdLst>
                <a:gd name="textAreaLeft" fmla="*/ 0 w 99360"/>
                <a:gd name="textAreaRight" fmla="*/ 101160 w 99360"/>
                <a:gd name="textAreaTop" fmla="*/ 0 h 38160"/>
                <a:gd name="textAreaBottom" fmla="*/ 39960 h 38160"/>
              </a:gdLst>
              <a:ahLst/>
              <a:rect l="textAreaLeft" t="textAreaTop" r="textAreaRight" b="textAreaBottom"/>
              <a:pathLst>
                <a:path w="3192" h="1263">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0893" name="Google Shape;11560;p64"/>
            <p:cNvSpPr/>
            <p:nvPr/>
          </p:nvSpPr>
          <p:spPr>
            <a:xfrm>
              <a:off x="4162320" y="1749240"/>
              <a:ext cx="100080" cy="58680"/>
            </a:xfrm>
            <a:custGeom>
              <a:avLst/>
              <a:gdLst>
                <a:gd name="textAreaLeft" fmla="*/ 0 w 100080"/>
                <a:gd name="textAreaRight" fmla="*/ 101880 w 100080"/>
                <a:gd name="textAreaTop" fmla="*/ 0 h 58680"/>
                <a:gd name="textAreaBottom" fmla="*/ 60480 h 58680"/>
              </a:gdLst>
              <a:ahLst/>
              <a:rect l="textAreaLeft" t="textAreaTop" r="textAreaRight" b="textAreaBottom"/>
              <a:pathLst>
                <a:path w="3215" h="1906">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94" name="Google Shape;11561;p64"/>
          <p:cNvGrpSpPr/>
          <p:nvPr/>
        </p:nvGrpSpPr>
        <p:grpSpPr>
          <a:xfrm>
            <a:off x="3530520" y="1508760"/>
            <a:ext cx="366480" cy="342720"/>
            <a:chOff x="3530520" y="1508760"/>
            <a:chExt cx="366480" cy="342720"/>
          </a:xfrm>
        </p:grpSpPr>
        <p:sp>
          <p:nvSpPr>
            <p:cNvPr id="10895" name="Google Shape;11562;p64"/>
            <p:cNvSpPr/>
            <p:nvPr/>
          </p:nvSpPr>
          <p:spPr>
            <a:xfrm>
              <a:off x="3530520" y="1508760"/>
              <a:ext cx="315000" cy="342720"/>
            </a:xfrm>
            <a:custGeom>
              <a:avLst/>
              <a:gdLst>
                <a:gd name="textAreaLeft" fmla="*/ 0 w 315000"/>
                <a:gd name="textAreaRight" fmla="*/ 316800 w 315000"/>
                <a:gd name="textAreaTop" fmla="*/ 0 h 342720"/>
                <a:gd name="textAreaBottom" fmla="*/ 344520 h 342720"/>
              </a:gdLst>
              <a:ahLst/>
              <a:rect l="textAreaLeft" t="textAreaTop" r="textAreaRight" b="textAreaBottom"/>
              <a:pathLst>
                <a:path w="7848" h="853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896" name="Google Shape;11563;p64"/>
            <p:cNvSpPr/>
            <p:nvPr/>
          </p:nvSpPr>
          <p:spPr>
            <a:xfrm>
              <a:off x="3870360" y="1675440"/>
              <a:ext cx="26640" cy="9360"/>
            </a:xfrm>
            <a:custGeom>
              <a:avLst/>
              <a:gdLst>
                <a:gd name="textAreaLeft" fmla="*/ 0 w 26640"/>
                <a:gd name="textAreaRight" fmla="*/ 28440 w 26640"/>
                <a:gd name="textAreaTop" fmla="*/ 0 h 9360"/>
                <a:gd name="textAreaBottom" fmla="*/ 11160 h 9360"/>
              </a:gdLst>
              <a:ahLst/>
              <a:rect l="textAreaLeft" t="textAreaTop" r="textAreaRight" b="textAreaBottom"/>
              <a:pathLst>
                <a:path w="704" h="275">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0897" name="Google Shape;11564;p64"/>
            <p:cNvSpPr/>
            <p:nvPr/>
          </p:nvSpPr>
          <p:spPr>
            <a:xfrm>
              <a:off x="3846240" y="1610280"/>
              <a:ext cx="24120" cy="21240"/>
            </a:xfrm>
            <a:custGeom>
              <a:avLst/>
              <a:gdLst>
                <a:gd name="textAreaLeft" fmla="*/ 0 w 24120"/>
                <a:gd name="textAreaRight" fmla="*/ 25920 w 24120"/>
                <a:gd name="textAreaTop" fmla="*/ 0 h 21240"/>
                <a:gd name="textAreaBottom" fmla="*/ 23040 h 21240"/>
              </a:gdLst>
              <a:ahLst/>
              <a:rect l="textAreaLeft" t="textAreaTop" r="textAreaRight" b="textAreaBottom"/>
              <a:pathLst>
                <a:path w="644" h="569">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0898" name="Google Shape;11565;p64"/>
            <p:cNvSpPr/>
            <p:nvPr/>
          </p:nvSpPr>
          <p:spPr>
            <a:xfrm>
              <a:off x="3847680" y="1728360"/>
              <a:ext cx="22680" cy="21240"/>
            </a:xfrm>
            <a:custGeom>
              <a:avLst/>
              <a:gdLst>
                <a:gd name="textAreaLeft" fmla="*/ 0 w 22680"/>
                <a:gd name="textAreaRight" fmla="*/ 24480 w 22680"/>
                <a:gd name="textAreaTop" fmla="*/ 0 h 21240"/>
                <a:gd name="textAreaBottom" fmla="*/ 23040 h 21240"/>
              </a:gdLst>
              <a:ahLst/>
              <a:rect l="textAreaLeft" t="textAreaTop" r="textAreaRight" b="textAreaBottom"/>
              <a:pathLst>
                <a:path w="608" h="572">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899" name="Google Shape;11566;p64"/>
          <p:cNvGrpSpPr/>
          <p:nvPr/>
        </p:nvGrpSpPr>
        <p:grpSpPr>
          <a:xfrm>
            <a:off x="3127680" y="1513080"/>
            <a:ext cx="288000" cy="345960"/>
            <a:chOff x="3127680" y="1513080"/>
            <a:chExt cx="288000" cy="345960"/>
          </a:xfrm>
        </p:grpSpPr>
        <p:sp>
          <p:nvSpPr>
            <p:cNvPr id="10900" name="Google Shape;11567;p64"/>
            <p:cNvSpPr/>
            <p:nvPr/>
          </p:nvSpPr>
          <p:spPr>
            <a:xfrm>
              <a:off x="3127680" y="1513080"/>
              <a:ext cx="288000" cy="345960"/>
            </a:xfrm>
            <a:custGeom>
              <a:avLst/>
              <a:gdLst>
                <a:gd name="textAreaLeft" fmla="*/ 0 w 288000"/>
                <a:gd name="textAreaRight" fmla="*/ 289800 w 288000"/>
                <a:gd name="textAreaTop" fmla="*/ 0 h 345960"/>
                <a:gd name="textAreaBottom" fmla="*/ 347760 h 345960"/>
              </a:gdLst>
              <a:ahLst/>
              <a:rect l="textAreaLeft" t="textAreaTop" r="textAreaRight" b="textAreaBottom"/>
              <a:pathLst>
                <a:path w="9145" h="10972">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01" name="Google Shape;11568;p64"/>
            <p:cNvSpPr/>
            <p:nvPr/>
          </p:nvSpPr>
          <p:spPr>
            <a:xfrm>
              <a:off x="3254760" y="1788480"/>
              <a:ext cx="119520" cy="8280"/>
            </a:xfrm>
            <a:custGeom>
              <a:avLst/>
              <a:gdLst>
                <a:gd name="textAreaLeft" fmla="*/ 0 w 119520"/>
                <a:gd name="textAreaRight" fmla="*/ 121320 w 119520"/>
                <a:gd name="textAreaTop" fmla="*/ 0 h 8280"/>
                <a:gd name="textAreaBottom" fmla="*/ 10080 h 8280"/>
              </a:gdLst>
              <a:ahLst/>
              <a:rect l="textAreaLeft" t="textAreaTop" r="textAreaRight" b="textAreaBottom"/>
              <a:pathLst>
                <a:path w="3835" h="323">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02" name="Google Shape;11569;p64"/>
            <p:cNvSpPr/>
            <p:nvPr/>
          </p:nvSpPr>
          <p:spPr>
            <a:xfrm>
              <a:off x="3185640" y="1638360"/>
              <a:ext cx="171000" cy="27360"/>
            </a:xfrm>
            <a:custGeom>
              <a:avLst/>
              <a:gdLst>
                <a:gd name="textAreaLeft" fmla="*/ 0 w 171000"/>
                <a:gd name="textAreaRight" fmla="*/ 172800 w 171000"/>
                <a:gd name="textAreaTop" fmla="*/ 0 h 27360"/>
                <a:gd name="textAreaBottom" fmla="*/ 29160 h 27360"/>
              </a:gdLst>
              <a:ahLst/>
              <a:rect l="textAreaLeft" t="textAreaTop" r="textAreaRight" b="textAreaBottom"/>
              <a:pathLst>
                <a:path w="5454" h="917">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0903" name="Google Shape;11570;p64"/>
            <p:cNvSpPr/>
            <p:nvPr/>
          </p:nvSpPr>
          <p:spPr>
            <a:xfrm>
              <a:off x="3186360" y="1681560"/>
              <a:ext cx="170280" cy="8640"/>
            </a:xfrm>
            <a:custGeom>
              <a:avLst/>
              <a:gdLst>
                <a:gd name="textAreaLeft" fmla="*/ 0 w 170280"/>
                <a:gd name="textAreaRight" fmla="*/ 172080 w 170280"/>
                <a:gd name="textAreaTop" fmla="*/ 0 h 8640"/>
                <a:gd name="textAreaBottom" fmla="*/ 10440 h 8640"/>
              </a:gdLst>
              <a:ahLst/>
              <a:rect l="textAreaLeft" t="textAreaTop" r="textAreaRight" b="textAreaBottom"/>
              <a:pathLst>
                <a:path w="5430" h="334">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04" name="Google Shape;11571;p64"/>
            <p:cNvSpPr/>
            <p:nvPr/>
          </p:nvSpPr>
          <p:spPr>
            <a:xfrm>
              <a:off x="3186360" y="1707480"/>
              <a:ext cx="170280" cy="8280"/>
            </a:xfrm>
            <a:custGeom>
              <a:avLst/>
              <a:gdLst>
                <a:gd name="textAreaLeft" fmla="*/ 0 w 170280"/>
                <a:gd name="textAreaRight" fmla="*/ 172080 w 170280"/>
                <a:gd name="textAreaTop" fmla="*/ 0 h 8280"/>
                <a:gd name="textAreaBottom" fmla="*/ 10080 h 8280"/>
              </a:gdLst>
              <a:ahLst/>
              <a:rect l="textAreaLeft" t="textAreaTop" r="textAreaRight" b="textAreaBottom"/>
              <a:pathLst>
                <a:path w="5430" h="322">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05" name="Google Shape;11572;p64"/>
          <p:cNvGrpSpPr/>
          <p:nvPr/>
        </p:nvGrpSpPr>
        <p:grpSpPr>
          <a:xfrm>
            <a:off x="2662920" y="1513080"/>
            <a:ext cx="320760" cy="346680"/>
            <a:chOff x="2662920" y="1513080"/>
            <a:chExt cx="320760" cy="346680"/>
          </a:xfrm>
        </p:grpSpPr>
        <p:sp>
          <p:nvSpPr>
            <p:cNvPr id="10906" name="Google Shape;11573;p64"/>
            <p:cNvSpPr/>
            <p:nvPr/>
          </p:nvSpPr>
          <p:spPr>
            <a:xfrm>
              <a:off x="2662920" y="1513080"/>
              <a:ext cx="258840" cy="346680"/>
            </a:xfrm>
            <a:custGeom>
              <a:avLst/>
              <a:gdLst>
                <a:gd name="textAreaLeft" fmla="*/ 0 w 258840"/>
                <a:gd name="textAreaRight" fmla="*/ 260640 w 258840"/>
                <a:gd name="textAreaTop" fmla="*/ 0 h 346680"/>
                <a:gd name="textAreaBottom" fmla="*/ 348480 h 346680"/>
              </a:gdLst>
              <a:ahLst/>
              <a:rect l="textAreaLeft" t="textAreaTop" r="textAreaRight" b="textAreaBottom"/>
              <a:pathLst>
                <a:path w="8228" h="11002">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07" name="Google Shape;11574;p64"/>
            <p:cNvSpPr/>
            <p:nvPr/>
          </p:nvSpPr>
          <p:spPr>
            <a:xfrm>
              <a:off x="2663280" y="1513080"/>
              <a:ext cx="163440" cy="280800"/>
            </a:xfrm>
            <a:custGeom>
              <a:avLst/>
              <a:gdLst>
                <a:gd name="textAreaLeft" fmla="*/ 0 w 163440"/>
                <a:gd name="textAreaRight" fmla="*/ 165240 w 163440"/>
                <a:gd name="textAreaTop" fmla="*/ 0 h 280800"/>
                <a:gd name="textAreaBottom" fmla="*/ 282600 h 280800"/>
              </a:gdLst>
              <a:ahLst/>
              <a:rect l="textAreaLeft" t="textAreaTop" r="textAreaRight" b="textAreaBottom"/>
              <a:pathLst>
                <a:path w="5216" h="8919">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08" name="Google Shape;11575;p64"/>
            <p:cNvSpPr/>
            <p:nvPr/>
          </p:nvSpPr>
          <p:spPr>
            <a:xfrm>
              <a:off x="2717640" y="1747800"/>
              <a:ext cx="150480" cy="8640"/>
            </a:xfrm>
            <a:custGeom>
              <a:avLst/>
              <a:gdLst>
                <a:gd name="textAreaLeft" fmla="*/ 0 w 150480"/>
                <a:gd name="textAreaRight" fmla="*/ 152280 w 150480"/>
                <a:gd name="textAreaTop" fmla="*/ 0 h 8640"/>
                <a:gd name="textAreaBottom" fmla="*/ 10440 h 8640"/>
              </a:gdLst>
              <a:ahLst/>
              <a:rect l="textAreaLeft" t="textAreaTop" r="textAreaRight" b="textAreaBottom"/>
              <a:pathLst>
                <a:path w="4811" h="335">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09" name="Google Shape;11576;p64"/>
            <p:cNvSpPr/>
            <p:nvPr/>
          </p:nvSpPr>
          <p:spPr>
            <a:xfrm>
              <a:off x="2788920" y="1809720"/>
              <a:ext cx="79200" cy="8640"/>
            </a:xfrm>
            <a:custGeom>
              <a:avLst/>
              <a:gdLst>
                <a:gd name="textAreaLeft" fmla="*/ 0 w 79200"/>
                <a:gd name="textAreaRight" fmla="*/ 81000 w 79200"/>
                <a:gd name="textAreaTop" fmla="*/ 0 h 8640"/>
                <a:gd name="textAreaBottom" fmla="*/ 10440 h 8640"/>
              </a:gdLst>
              <a:ahLst/>
              <a:rect l="textAreaLeft" t="textAreaTop" r="textAreaRight" b="textAreaBottom"/>
              <a:pathLst>
                <a:path w="2561" h="334">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10" name="Google Shape;11577;p64"/>
            <p:cNvSpPr/>
            <p:nvPr/>
          </p:nvSpPr>
          <p:spPr>
            <a:xfrm>
              <a:off x="2717640" y="1722240"/>
              <a:ext cx="150480" cy="8280"/>
            </a:xfrm>
            <a:custGeom>
              <a:avLst/>
              <a:gdLst>
                <a:gd name="textAreaLeft" fmla="*/ 0 w 150480"/>
                <a:gd name="textAreaRight" fmla="*/ 152280 w 150480"/>
                <a:gd name="textAreaTop" fmla="*/ 0 h 8280"/>
                <a:gd name="textAreaBottom" fmla="*/ 10080 h 8280"/>
              </a:gdLst>
              <a:ahLst/>
              <a:rect l="textAreaLeft" t="textAreaTop" r="textAreaRight" b="textAreaBottom"/>
              <a:pathLst>
                <a:path w="4811" h="322">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11" name="Google Shape;11578;p64"/>
            <p:cNvSpPr/>
            <p:nvPr/>
          </p:nvSpPr>
          <p:spPr>
            <a:xfrm>
              <a:off x="2717640" y="1696320"/>
              <a:ext cx="150480" cy="8640"/>
            </a:xfrm>
            <a:custGeom>
              <a:avLst/>
              <a:gdLst>
                <a:gd name="textAreaLeft" fmla="*/ 0 w 150480"/>
                <a:gd name="textAreaRight" fmla="*/ 152280 w 150480"/>
                <a:gd name="textAreaTop" fmla="*/ 0 h 8640"/>
                <a:gd name="textAreaBottom" fmla="*/ 10440 h 8640"/>
              </a:gdLst>
              <a:ahLst/>
              <a:rect l="textAreaLeft" t="textAreaTop" r="textAreaRight" b="textAreaBottom"/>
              <a:pathLst>
                <a:path w="4811" h="335">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12" name="Google Shape;11579;p64"/>
            <p:cNvSpPr/>
            <p:nvPr/>
          </p:nvSpPr>
          <p:spPr>
            <a:xfrm>
              <a:off x="2717640" y="1670400"/>
              <a:ext cx="150480" cy="8640"/>
            </a:xfrm>
            <a:custGeom>
              <a:avLst/>
              <a:gdLst>
                <a:gd name="textAreaLeft" fmla="*/ 0 w 150480"/>
                <a:gd name="textAreaRight" fmla="*/ 152280 w 150480"/>
                <a:gd name="textAreaTop" fmla="*/ 0 h 8640"/>
                <a:gd name="textAreaBottom" fmla="*/ 10440 h 8640"/>
              </a:gdLst>
              <a:ahLst/>
              <a:rect l="textAreaLeft" t="textAreaTop" r="textAreaRight" b="textAreaBottom"/>
              <a:pathLst>
                <a:path w="4811" h="334">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13" name="Google Shape;11580;p64"/>
            <p:cNvSpPr/>
            <p:nvPr/>
          </p:nvSpPr>
          <p:spPr>
            <a:xfrm>
              <a:off x="2778480" y="1594080"/>
              <a:ext cx="29520" cy="59400"/>
            </a:xfrm>
            <a:custGeom>
              <a:avLst/>
              <a:gdLst>
                <a:gd name="textAreaLeft" fmla="*/ 0 w 29520"/>
                <a:gd name="textAreaRight" fmla="*/ 31320 w 29520"/>
                <a:gd name="textAreaTop" fmla="*/ 0 h 59400"/>
                <a:gd name="textAreaBottom" fmla="*/ 61200 h 59400"/>
              </a:gdLst>
              <a:ahLst/>
              <a:rect l="textAreaLeft" t="textAreaTop" r="textAreaRight" b="textAreaBottom"/>
              <a:pathLst>
                <a:path w="989" h="192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w="0">
              <a:noFill/>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10914" name="Google Shape;11581;p64"/>
            <p:cNvSpPr/>
            <p:nvPr/>
          </p:nvSpPr>
          <p:spPr>
            <a:xfrm>
              <a:off x="2782440" y="1575360"/>
              <a:ext cx="14400" cy="14040"/>
            </a:xfrm>
            <a:custGeom>
              <a:avLst/>
              <a:gdLst>
                <a:gd name="textAreaLeft" fmla="*/ 0 w 14400"/>
                <a:gd name="textAreaRight" fmla="*/ 16200 w 14400"/>
                <a:gd name="textAreaTop" fmla="*/ 0 h 14040"/>
                <a:gd name="textAreaBottom" fmla="*/ 15840 h 14040"/>
              </a:gdLst>
              <a:ahLst/>
              <a:rect l="textAreaLeft" t="textAreaTop" r="textAreaRight" b="textAreaBottom"/>
              <a:pathLst>
                <a:path w="512" h="501">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15" name="Google Shape;11582;p64"/>
            <p:cNvSpPr/>
            <p:nvPr/>
          </p:nvSpPr>
          <p:spPr>
            <a:xfrm>
              <a:off x="2943360" y="1513080"/>
              <a:ext cx="40320" cy="345960"/>
            </a:xfrm>
            <a:custGeom>
              <a:avLst/>
              <a:gdLst>
                <a:gd name="textAreaLeft" fmla="*/ 0 w 40320"/>
                <a:gd name="textAreaRight" fmla="*/ 42120 w 40320"/>
                <a:gd name="textAreaTop" fmla="*/ 0 h 345960"/>
                <a:gd name="textAreaBottom" fmla="*/ 347760 h 345960"/>
              </a:gdLst>
              <a:ahLst/>
              <a:rect l="textAreaLeft" t="textAreaTop" r="textAreaRight" b="textAreaBottom"/>
              <a:pathLst>
                <a:path w="1334" h="10978">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16" name="Google Shape;11583;p64"/>
          <p:cNvGrpSpPr/>
          <p:nvPr/>
        </p:nvGrpSpPr>
        <p:grpSpPr>
          <a:xfrm>
            <a:off x="2232360" y="1512720"/>
            <a:ext cx="297720" cy="346320"/>
            <a:chOff x="2232360" y="1512720"/>
            <a:chExt cx="297720" cy="346320"/>
          </a:xfrm>
        </p:grpSpPr>
        <p:sp>
          <p:nvSpPr>
            <p:cNvPr id="10917" name="Google Shape;11584;p64"/>
            <p:cNvSpPr/>
            <p:nvPr/>
          </p:nvSpPr>
          <p:spPr>
            <a:xfrm>
              <a:off x="2278080" y="1715400"/>
              <a:ext cx="93600" cy="8640"/>
            </a:xfrm>
            <a:custGeom>
              <a:avLst/>
              <a:gdLst>
                <a:gd name="textAreaLeft" fmla="*/ 0 w 93600"/>
                <a:gd name="textAreaRight" fmla="*/ 95400 w 93600"/>
                <a:gd name="textAreaTop" fmla="*/ 0 h 8640"/>
                <a:gd name="textAreaBottom" fmla="*/ 10440 h 8640"/>
              </a:gdLst>
              <a:ahLst/>
              <a:rect l="textAreaLeft" t="textAreaTop" r="textAreaRight" b="textAreaBottom"/>
              <a:pathLst>
                <a:path w="3013" h="334">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18" name="Google Shape;11585;p64"/>
            <p:cNvSpPr/>
            <p:nvPr/>
          </p:nvSpPr>
          <p:spPr>
            <a:xfrm>
              <a:off x="2278080" y="1734480"/>
              <a:ext cx="93600" cy="8640"/>
            </a:xfrm>
            <a:custGeom>
              <a:avLst/>
              <a:gdLst>
                <a:gd name="textAreaLeft" fmla="*/ 0 w 93600"/>
                <a:gd name="textAreaRight" fmla="*/ 95400 w 93600"/>
                <a:gd name="textAreaTop" fmla="*/ 0 h 8640"/>
                <a:gd name="textAreaBottom" fmla="*/ 10440 h 8640"/>
              </a:gdLst>
              <a:ahLst/>
              <a:rect l="textAreaLeft" t="textAreaTop" r="textAreaRight" b="textAreaBottom"/>
              <a:pathLst>
                <a:path w="3013" h="334">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19" name="Google Shape;11586;p64"/>
            <p:cNvSpPr/>
            <p:nvPr/>
          </p:nvSpPr>
          <p:spPr>
            <a:xfrm>
              <a:off x="2278080" y="1754280"/>
              <a:ext cx="93600" cy="8280"/>
            </a:xfrm>
            <a:custGeom>
              <a:avLst/>
              <a:gdLst>
                <a:gd name="textAreaLeft" fmla="*/ 0 w 93600"/>
                <a:gd name="textAreaRight" fmla="*/ 95400 w 93600"/>
                <a:gd name="textAreaTop" fmla="*/ 0 h 8280"/>
                <a:gd name="textAreaBottom" fmla="*/ 10080 h 8280"/>
              </a:gdLst>
              <a:ahLst/>
              <a:rect l="textAreaLeft" t="textAreaTop" r="textAreaRight" b="textAreaBottom"/>
              <a:pathLst>
                <a:path w="3013" h="322">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20" name="Google Shape;11587;p64"/>
            <p:cNvSpPr/>
            <p:nvPr/>
          </p:nvSpPr>
          <p:spPr>
            <a:xfrm>
              <a:off x="2278080" y="1773720"/>
              <a:ext cx="93600" cy="8640"/>
            </a:xfrm>
            <a:custGeom>
              <a:avLst/>
              <a:gdLst>
                <a:gd name="textAreaLeft" fmla="*/ 0 w 93600"/>
                <a:gd name="textAreaRight" fmla="*/ 95400 w 93600"/>
                <a:gd name="textAreaTop" fmla="*/ 0 h 8640"/>
                <a:gd name="textAreaBottom" fmla="*/ 10440 h 8640"/>
              </a:gdLst>
              <a:ahLst/>
              <a:rect l="textAreaLeft" t="textAreaTop" r="textAreaRight" b="textAreaBottom"/>
              <a:pathLst>
                <a:path w="3013" h="334">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21" name="Google Shape;11588;p64"/>
            <p:cNvSpPr/>
            <p:nvPr/>
          </p:nvSpPr>
          <p:spPr>
            <a:xfrm>
              <a:off x="2232360" y="1512720"/>
              <a:ext cx="297720" cy="346320"/>
            </a:xfrm>
            <a:custGeom>
              <a:avLst/>
              <a:gdLst>
                <a:gd name="textAreaLeft" fmla="*/ 0 w 297720"/>
                <a:gd name="textAreaRight" fmla="*/ 299520 w 297720"/>
                <a:gd name="textAreaTop" fmla="*/ 0 h 346320"/>
                <a:gd name="textAreaBottom" fmla="*/ 348120 h 346320"/>
              </a:gdLst>
              <a:ahLst/>
              <a:rect l="textAreaLeft" t="textAreaTop" r="textAreaRight" b="textAreaBottom"/>
              <a:pathLst>
                <a:path w="9455" h="10987">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22" name="Google Shape;11589;p64"/>
            <p:cNvSpPr/>
            <p:nvPr/>
          </p:nvSpPr>
          <p:spPr>
            <a:xfrm>
              <a:off x="2422800" y="1575000"/>
              <a:ext cx="8280" cy="9720"/>
            </a:xfrm>
            <a:custGeom>
              <a:avLst/>
              <a:gdLst>
                <a:gd name="textAreaLeft" fmla="*/ 0 w 8280"/>
                <a:gd name="textAreaRight" fmla="*/ 10080 w 8280"/>
                <a:gd name="textAreaTop" fmla="*/ 0 h 9720"/>
                <a:gd name="textAreaBottom" fmla="*/ 11520 h 9720"/>
              </a:gdLst>
              <a:ahLst/>
              <a:rect l="textAreaLeft" t="textAreaTop" r="textAreaRight" b="textAreaBottom"/>
              <a:pathLst>
                <a:path w="322" h="359">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923" name="Google Shape;11590;p64"/>
            <p:cNvSpPr/>
            <p:nvPr/>
          </p:nvSpPr>
          <p:spPr>
            <a:xfrm>
              <a:off x="2442600" y="1575000"/>
              <a:ext cx="8640" cy="9720"/>
            </a:xfrm>
            <a:custGeom>
              <a:avLst/>
              <a:gdLst>
                <a:gd name="textAreaLeft" fmla="*/ 0 w 8640"/>
                <a:gd name="textAreaRight" fmla="*/ 10440 w 8640"/>
                <a:gd name="textAreaTop" fmla="*/ 0 h 9720"/>
                <a:gd name="textAreaBottom" fmla="*/ 11520 h 9720"/>
              </a:gdLst>
              <a:ahLst/>
              <a:rect l="textAreaLeft" t="textAreaTop" r="textAreaRight" b="textAreaBottom"/>
              <a:pathLst>
                <a:path w="334" h="359">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924" name="Google Shape;11591;p64"/>
            <p:cNvSpPr/>
            <p:nvPr/>
          </p:nvSpPr>
          <p:spPr>
            <a:xfrm>
              <a:off x="2463120" y="1575000"/>
              <a:ext cx="8640" cy="9720"/>
            </a:xfrm>
            <a:custGeom>
              <a:avLst/>
              <a:gdLst>
                <a:gd name="textAreaLeft" fmla="*/ 0 w 8640"/>
                <a:gd name="textAreaRight" fmla="*/ 10440 w 8640"/>
                <a:gd name="textAreaTop" fmla="*/ 0 h 9720"/>
                <a:gd name="textAreaBottom" fmla="*/ 11520 h 9720"/>
              </a:gdLst>
              <a:ahLst/>
              <a:rect l="textAreaLeft" t="textAreaTop" r="textAreaRight" b="textAreaBottom"/>
              <a:pathLst>
                <a:path w="334" h="359">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925" name="Google Shape;11592;p64"/>
            <p:cNvSpPr/>
            <p:nvPr/>
          </p:nvSpPr>
          <p:spPr>
            <a:xfrm>
              <a:off x="2482920" y="1575000"/>
              <a:ext cx="8280" cy="9720"/>
            </a:xfrm>
            <a:custGeom>
              <a:avLst/>
              <a:gdLst>
                <a:gd name="textAreaLeft" fmla="*/ 0 w 8280"/>
                <a:gd name="textAreaRight" fmla="*/ 10080 w 8280"/>
                <a:gd name="textAreaTop" fmla="*/ 0 h 9720"/>
                <a:gd name="textAreaBottom" fmla="*/ 11520 h 9720"/>
              </a:gdLst>
              <a:ahLst/>
              <a:rect l="textAreaLeft" t="textAreaTop" r="textAreaRight" b="textAreaBottom"/>
              <a:pathLst>
                <a:path w="322" h="359">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926" name="Google Shape;11593;p64"/>
            <p:cNvSpPr/>
            <p:nvPr/>
          </p:nvSpPr>
          <p:spPr>
            <a:xfrm>
              <a:off x="2313000" y="1654560"/>
              <a:ext cx="24120" cy="47160"/>
            </a:xfrm>
            <a:custGeom>
              <a:avLst/>
              <a:gdLst>
                <a:gd name="textAreaLeft" fmla="*/ 0 w 24120"/>
                <a:gd name="textAreaRight" fmla="*/ 25920 w 24120"/>
                <a:gd name="textAreaTop" fmla="*/ 0 h 47160"/>
                <a:gd name="textAreaBottom" fmla="*/ 48960 h 47160"/>
              </a:gdLst>
              <a:ahLst/>
              <a:rect l="textAreaLeft" t="textAreaTop" r="textAreaRight" b="textAreaBottom"/>
              <a:pathLst>
                <a:path w="823" h="1548">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0927" name="Google Shape;11594;p64"/>
            <p:cNvSpPr/>
            <p:nvPr/>
          </p:nvSpPr>
          <p:spPr>
            <a:xfrm>
              <a:off x="2316240" y="1637280"/>
              <a:ext cx="12600" cy="12240"/>
            </a:xfrm>
            <a:custGeom>
              <a:avLst/>
              <a:gdLst>
                <a:gd name="textAreaLeft" fmla="*/ 0 w 12600"/>
                <a:gd name="textAreaRight" fmla="*/ 14400 w 12600"/>
                <a:gd name="textAreaTop" fmla="*/ 0 h 12240"/>
                <a:gd name="textAreaBottom" fmla="*/ 14040 h 12240"/>
              </a:gdLst>
              <a:ahLst/>
              <a:rect l="textAreaLeft" t="textAreaTop" r="textAreaRight" b="textAreaBottom"/>
              <a:pathLst>
                <a:path w="454" h="441">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28" name="Google Shape;11595;p64"/>
          <p:cNvGrpSpPr/>
          <p:nvPr/>
        </p:nvGrpSpPr>
        <p:grpSpPr>
          <a:xfrm>
            <a:off x="1331280" y="1513440"/>
            <a:ext cx="299880" cy="346680"/>
            <a:chOff x="1331280" y="1513440"/>
            <a:chExt cx="299880" cy="346680"/>
          </a:xfrm>
        </p:grpSpPr>
        <p:sp>
          <p:nvSpPr>
            <p:cNvPr id="10929" name="Google Shape;11596;p64"/>
            <p:cNvSpPr/>
            <p:nvPr/>
          </p:nvSpPr>
          <p:spPr>
            <a:xfrm>
              <a:off x="1473120" y="1513440"/>
              <a:ext cx="158040" cy="167400"/>
            </a:xfrm>
            <a:custGeom>
              <a:avLst/>
              <a:gdLst>
                <a:gd name="textAreaLeft" fmla="*/ 0 w 158040"/>
                <a:gd name="textAreaRight" fmla="*/ 159840 w 158040"/>
                <a:gd name="textAreaTop" fmla="*/ 0 h 167400"/>
                <a:gd name="textAreaBottom" fmla="*/ 169200 h 167400"/>
              </a:gdLst>
              <a:ahLst/>
              <a:rect l="textAreaLeft" t="textAreaTop" r="textAreaRight" b="textAreaBottom"/>
              <a:pathLst>
                <a:path w="5049" h="5337">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0930" name="Google Shape;11597;p64"/>
            <p:cNvSpPr/>
            <p:nvPr/>
          </p:nvSpPr>
          <p:spPr>
            <a:xfrm>
              <a:off x="1331280" y="1578960"/>
              <a:ext cx="150480" cy="281160"/>
            </a:xfrm>
            <a:custGeom>
              <a:avLst/>
              <a:gdLst>
                <a:gd name="textAreaLeft" fmla="*/ 0 w 150480"/>
                <a:gd name="textAreaRight" fmla="*/ 152280 w 150480"/>
                <a:gd name="textAreaTop" fmla="*/ 0 h 281160"/>
                <a:gd name="textAreaBottom" fmla="*/ 282960 h 281160"/>
              </a:gdLst>
              <a:ahLst/>
              <a:rect l="textAreaLeft" t="textAreaTop" r="textAreaRight" b="textAreaBottom"/>
              <a:pathLst>
                <a:path w="4811" h="893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31" name="Google Shape;11598;p64"/>
            <p:cNvSpPr/>
            <p:nvPr/>
          </p:nvSpPr>
          <p:spPr>
            <a:xfrm>
              <a:off x="1373760" y="1686960"/>
              <a:ext cx="64440" cy="8640"/>
            </a:xfrm>
            <a:custGeom>
              <a:avLst/>
              <a:gdLst>
                <a:gd name="textAreaLeft" fmla="*/ 0 w 64440"/>
                <a:gd name="textAreaRight" fmla="*/ 66240 w 64440"/>
                <a:gd name="textAreaTop" fmla="*/ 0 h 8640"/>
                <a:gd name="textAreaBottom" fmla="*/ 10440 h 8640"/>
              </a:gdLst>
              <a:ahLst/>
              <a:rect l="textAreaLeft" t="textAreaTop" r="textAreaRight" b="textAreaBottom"/>
              <a:pathLst>
                <a:path w="2096" h="334">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32" name="Google Shape;11599;p64"/>
            <p:cNvSpPr/>
            <p:nvPr/>
          </p:nvSpPr>
          <p:spPr>
            <a:xfrm>
              <a:off x="1518480" y="1536120"/>
              <a:ext cx="70560" cy="110880"/>
            </a:xfrm>
            <a:custGeom>
              <a:avLst/>
              <a:gdLst>
                <a:gd name="textAreaLeft" fmla="*/ 0 w 70560"/>
                <a:gd name="textAreaRight" fmla="*/ 72360 w 70560"/>
                <a:gd name="textAreaTop" fmla="*/ 0 h 110880"/>
                <a:gd name="textAreaBottom" fmla="*/ 112680 h 110880"/>
              </a:gdLst>
              <a:ahLst/>
              <a:rect l="textAreaLeft" t="textAreaTop" r="textAreaRight" b="textAreaBottom"/>
              <a:pathLst>
                <a:path w="2287" h="3561">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w="0">
              <a:noFill/>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33" name="Google Shape;11600;p64"/>
          <p:cNvGrpSpPr/>
          <p:nvPr/>
        </p:nvGrpSpPr>
        <p:grpSpPr>
          <a:xfrm>
            <a:off x="7144200" y="1500120"/>
            <a:ext cx="280440" cy="353880"/>
            <a:chOff x="7144200" y="1500120"/>
            <a:chExt cx="280440" cy="353880"/>
          </a:xfrm>
        </p:grpSpPr>
        <p:sp>
          <p:nvSpPr>
            <p:cNvPr id="10934" name="Google Shape;11601;p64"/>
            <p:cNvSpPr/>
            <p:nvPr/>
          </p:nvSpPr>
          <p:spPr>
            <a:xfrm>
              <a:off x="7245720" y="16135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5" h="513">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35" name="Google Shape;11602;p64"/>
            <p:cNvSpPr/>
            <p:nvPr/>
          </p:nvSpPr>
          <p:spPr>
            <a:xfrm>
              <a:off x="7313760" y="161352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5" h="513">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36" name="Google Shape;11603;p64"/>
            <p:cNvSpPr/>
            <p:nvPr/>
          </p:nvSpPr>
          <p:spPr>
            <a:xfrm>
              <a:off x="7262280" y="1653120"/>
              <a:ext cx="43560" cy="14400"/>
            </a:xfrm>
            <a:custGeom>
              <a:avLst/>
              <a:gdLst>
                <a:gd name="textAreaLeft" fmla="*/ 0 w 43560"/>
                <a:gd name="textAreaRight" fmla="*/ 45360 w 43560"/>
                <a:gd name="textAreaTop" fmla="*/ 0 h 14400"/>
                <a:gd name="textAreaBottom" fmla="*/ 16200 h 14400"/>
              </a:gdLst>
              <a:ahLst/>
              <a:rect l="textAreaLeft" t="textAreaTop" r="textAreaRight" b="textAreaBottom"/>
              <a:pathLst>
                <a:path w="1430" h="51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37" name="Google Shape;11604;p64"/>
            <p:cNvSpPr/>
            <p:nvPr/>
          </p:nvSpPr>
          <p:spPr>
            <a:xfrm>
              <a:off x="7144200" y="1500120"/>
              <a:ext cx="280440" cy="353880"/>
            </a:xfrm>
            <a:custGeom>
              <a:avLst/>
              <a:gdLst>
                <a:gd name="textAreaLeft" fmla="*/ 0 w 280440"/>
                <a:gd name="textAreaRight" fmla="*/ 282240 w 280440"/>
                <a:gd name="textAreaTop" fmla="*/ 0 h 353880"/>
                <a:gd name="textAreaBottom" fmla="*/ 355680 h 353880"/>
              </a:gdLst>
              <a:ahLst/>
              <a:rect l="textAreaLeft" t="textAreaTop" r="textAreaRight" b="textAreaBottom"/>
              <a:pathLst>
                <a:path w="8907" h="11229">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38" name="Google Shape;11605;p64"/>
            <p:cNvSpPr/>
            <p:nvPr/>
          </p:nvSpPr>
          <p:spPr>
            <a:xfrm>
              <a:off x="7239600" y="1594080"/>
              <a:ext cx="20880" cy="10440"/>
            </a:xfrm>
            <a:custGeom>
              <a:avLst/>
              <a:gdLst>
                <a:gd name="textAreaLeft" fmla="*/ 0 w 20880"/>
                <a:gd name="textAreaRight" fmla="*/ 22680 w 20880"/>
                <a:gd name="textAreaTop" fmla="*/ 0 h 10440"/>
                <a:gd name="textAreaBottom" fmla="*/ 12240 h 10440"/>
              </a:gdLst>
              <a:ahLst/>
              <a:rect l="textAreaLeft" t="textAreaTop" r="textAreaRight" b="textAreaBottom"/>
              <a:pathLst>
                <a:path w="715" h="384">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0939" name="Google Shape;11606;p64"/>
            <p:cNvSpPr/>
            <p:nvPr/>
          </p:nvSpPr>
          <p:spPr>
            <a:xfrm>
              <a:off x="7307640" y="1594440"/>
              <a:ext cx="20880" cy="10800"/>
            </a:xfrm>
            <a:custGeom>
              <a:avLst/>
              <a:gdLst>
                <a:gd name="textAreaLeft" fmla="*/ 0 w 20880"/>
                <a:gd name="textAreaRight" fmla="*/ 22680 w 20880"/>
                <a:gd name="textAreaTop" fmla="*/ 0 h 10800"/>
                <a:gd name="textAreaBottom" fmla="*/ 12600 h 10800"/>
              </a:gdLst>
              <a:ahLst/>
              <a:rect l="textAreaLeft" t="textAreaTop" r="textAreaRight" b="textAreaBottom"/>
              <a:pathLst>
                <a:path w="715" h="39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40" name="Google Shape;11607;p64"/>
          <p:cNvGrpSpPr/>
          <p:nvPr/>
        </p:nvGrpSpPr>
        <p:grpSpPr>
          <a:xfrm>
            <a:off x="6685200" y="1500120"/>
            <a:ext cx="288000" cy="352800"/>
            <a:chOff x="6685200" y="1500120"/>
            <a:chExt cx="288000" cy="352800"/>
          </a:xfrm>
        </p:grpSpPr>
        <p:sp>
          <p:nvSpPr>
            <p:cNvPr id="10941" name="Google Shape;11608;p64"/>
            <p:cNvSpPr/>
            <p:nvPr/>
          </p:nvSpPr>
          <p:spPr>
            <a:xfrm>
              <a:off x="6685200" y="1500120"/>
              <a:ext cx="288000" cy="352800"/>
            </a:xfrm>
            <a:custGeom>
              <a:avLst/>
              <a:gdLst>
                <a:gd name="textAreaLeft" fmla="*/ 0 w 288000"/>
                <a:gd name="textAreaRight" fmla="*/ 289800 w 288000"/>
                <a:gd name="textAreaTop" fmla="*/ 0 h 352800"/>
                <a:gd name="textAreaBottom" fmla="*/ 354600 h 352800"/>
              </a:gdLst>
              <a:ahLst/>
              <a:rect l="textAreaLeft" t="textAreaTop" r="textAreaRight" b="textAreaBottom"/>
              <a:pathLst>
                <a:path w="9144" h="11193">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42" name="Google Shape;11609;p64"/>
            <p:cNvSpPr/>
            <p:nvPr/>
          </p:nvSpPr>
          <p:spPr>
            <a:xfrm>
              <a:off x="6792480" y="1656000"/>
              <a:ext cx="74520" cy="36360"/>
            </a:xfrm>
            <a:custGeom>
              <a:avLst/>
              <a:gdLst>
                <a:gd name="textAreaLeft" fmla="*/ 0 w 74520"/>
                <a:gd name="textAreaRight" fmla="*/ 76320 w 74520"/>
                <a:gd name="textAreaTop" fmla="*/ 0 h 36360"/>
                <a:gd name="textAreaBottom" fmla="*/ 38160 h 36360"/>
              </a:gdLst>
              <a:ahLst/>
              <a:rect l="textAreaLeft" t="textAreaTop" r="textAreaRight" b="textAreaBottom"/>
              <a:pathLst>
                <a:path w="2406" h="1204">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0943" name="Google Shape;11610;p64"/>
            <p:cNvSpPr/>
            <p:nvPr/>
          </p:nvSpPr>
          <p:spPr>
            <a:xfrm>
              <a:off x="6785640" y="162288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1" h="334">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44" name="Google Shape;11611;p64"/>
            <p:cNvSpPr/>
            <p:nvPr/>
          </p:nvSpPr>
          <p:spPr>
            <a:xfrm>
              <a:off x="6852600" y="162288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80" h="334">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45" name="Google Shape;11612;p64"/>
          <p:cNvGrpSpPr/>
          <p:nvPr/>
        </p:nvGrpSpPr>
        <p:grpSpPr>
          <a:xfrm>
            <a:off x="6201000" y="1500480"/>
            <a:ext cx="320400" cy="353520"/>
            <a:chOff x="6201000" y="1500480"/>
            <a:chExt cx="320400" cy="353520"/>
          </a:xfrm>
        </p:grpSpPr>
        <p:sp>
          <p:nvSpPr>
            <p:cNvPr id="10946" name="Google Shape;11613;p64"/>
            <p:cNvSpPr/>
            <p:nvPr/>
          </p:nvSpPr>
          <p:spPr>
            <a:xfrm>
              <a:off x="6325920" y="160596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3">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47" name="Google Shape;11614;p64"/>
            <p:cNvSpPr/>
            <p:nvPr/>
          </p:nvSpPr>
          <p:spPr>
            <a:xfrm>
              <a:off x="6387120" y="160596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48" name="Google Shape;11615;p64"/>
            <p:cNvSpPr/>
            <p:nvPr/>
          </p:nvSpPr>
          <p:spPr>
            <a:xfrm>
              <a:off x="6345720" y="1650600"/>
              <a:ext cx="30600" cy="8280"/>
            </a:xfrm>
            <a:custGeom>
              <a:avLst/>
              <a:gdLst>
                <a:gd name="textAreaLeft" fmla="*/ 0 w 30600"/>
                <a:gd name="textAreaRight" fmla="*/ 32400 w 30600"/>
                <a:gd name="textAreaTop" fmla="*/ 0 h 8280"/>
                <a:gd name="textAreaBottom" fmla="*/ 10080 h 8280"/>
              </a:gdLst>
              <a:ahLst/>
              <a:rect l="textAreaLeft" t="textAreaTop" r="textAreaRight" b="textAreaBottom"/>
              <a:pathLst>
                <a:path w="1025" h="322">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49" name="Google Shape;11616;p64"/>
            <p:cNvSpPr/>
            <p:nvPr/>
          </p:nvSpPr>
          <p:spPr>
            <a:xfrm>
              <a:off x="6201000" y="1500480"/>
              <a:ext cx="320400" cy="353520"/>
            </a:xfrm>
            <a:custGeom>
              <a:avLst/>
              <a:gdLst>
                <a:gd name="textAreaLeft" fmla="*/ 0 w 320400"/>
                <a:gd name="textAreaRight" fmla="*/ 322200 w 320400"/>
                <a:gd name="textAreaTop" fmla="*/ 0 h 353520"/>
                <a:gd name="textAreaBottom" fmla="*/ 355320 h 353520"/>
              </a:gdLst>
              <a:ahLst/>
              <a:rect l="textAreaLeft" t="textAreaTop" r="textAreaRight" b="textAreaBottom"/>
              <a:pathLst>
                <a:path w="10169" h="11217">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50" name="Google Shape;11617;p64"/>
            <p:cNvSpPr/>
            <p:nvPr/>
          </p:nvSpPr>
          <p:spPr>
            <a:xfrm>
              <a:off x="6312240" y="1800360"/>
              <a:ext cx="97560" cy="52920"/>
            </a:xfrm>
            <a:custGeom>
              <a:avLst/>
              <a:gdLst>
                <a:gd name="textAreaLeft" fmla="*/ 0 w 97560"/>
                <a:gd name="textAreaRight" fmla="*/ 99360 w 97560"/>
                <a:gd name="textAreaTop" fmla="*/ 0 h 52920"/>
                <a:gd name="textAreaBottom" fmla="*/ 54720 h 52920"/>
              </a:gdLst>
              <a:ahLst/>
              <a:rect l="textAreaLeft" t="textAreaTop" r="textAreaRight" b="textAreaBottom"/>
              <a:pathLst>
                <a:path w="3133" h="1728">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51" name="Google Shape;11618;p64"/>
          <p:cNvGrpSpPr/>
          <p:nvPr/>
        </p:nvGrpSpPr>
        <p:grpSpPr>
          <a:xfrm>
            <a:off x="5289480" y="1500120"/>
            <a:ext cx="330480" cy="353160"/>
            <a:chOff x="5289480" y="1500120"/>
            <a:chExt cx="330480" cy="353160"/>
          </a:xfrm>
        </p:grpSpPr>
        <p:sp>
          <p:nvSpPr>
            <p:cNvPr id="10952" name="Google Shape;11619;p64"/>
            <p:cNvSpPr/>
            <p:nvPr/>
          </p:nvSpPr>
          <p:spPr>
            <a:xfrm>
              <a:off x="5432760" y="1667160"/>
              <a:ext cx="43920" cy="14400"/>
            </a:xfrm>
            <a:custGeom>
              <a:avLst/>
              <a:gdLst>
                <a:gd name="textAreaLeft" fmla="*/ 0 w 43920"/>
                <a:gd name="textAreaRight" fmla="*/ 45720 w 43920"/>
                <a:gd name="textAreaTop" fmla="*/ 0 h 14400"/>
                <a:gd name="textAreaBottom" fmla="*/ 16200 h 14400"/>
              </a:gdLst>
              <a:ahLst/>
              <a:rect l="textAreaLeft" t="textAreaTop" r="textAreaRight" b="textAreaBottom"/>
              <a:pathLst>
                <a:path w="1441" h="51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53" name="Google Shape;11620;p64"/>
            <p:cNvSpPr/>
            <p:nvPr/>
          </p:nvSpPr>
          <p:spPr>
            <a:xfrm>
              <a:off x="5416920" y="1627920"/>
              <a:ext cx="8640" cy="14040"/>
            </a:xfrm>
            <a:custGeom>
              <a:avLst/>
              <a:gdLst>
                <a:gd name="textAreaLeft" fmla="*/ 0 w 8640"/>
                <a:gd name="textAreaRight" fmla="*/ 10440 w 8640"/>
                <a:gd name="textAreaTop" fmla="*/ 0 h 14040"/>
                <a:gd name="textAreaBottom" fmla="*/ 15840 h 14040"/>
              </a:gdLst>
              <a:ahLst/>
              <a:rect l="textAreaLeft" t="textAreaTop" r="textAreaRight" b="textAreaBottom"/>
              <a:pathLst>
                <a:path w="334" h="501">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54" name="Google Shape;11621;p64"/>
            <p:cNvSpPr/>
            <p:nvPr/>
          </p:nvSpPr>
          <p:spPr>
            <a:xfrm>
              <a:off x="5483880" y="162792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3" h="501">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55" name="Google Shape;11622;p64"/>
            <p:cNvSpPr/>
            <p:nvPr/>
          </p:nvSpPr>
          <p:spPr>
            <a:xfrm>
              <a:off x="5411160" y="1611360"/>
              <a:ext cx="20160" cy="8640"/>
            </a:xfrm>
            <a:custGeom>
              <a:avLst/>
              <a:gdLst>
                <a:gd name="textAreaLeft" fmla="*/ 0 w 20160"/>
                <a:gd name="textAreaRight" fmla="*/ 21960 w 20160"/>
                <a:gd name="textAreaTop" fmla="*/ 0 h 8640"/>
                <a:gd name="textAreaBottom" fmla="*/ 10440 h 8640"/>
              </a:gdLst>
              <a:ahLst/>
              <a:rect l="textAreaLeft" t="textAreaTop" r="textAreaRight" b="textAreaBottom"/>
              <a:pathLst>
                <a:path w="692" h="335">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56" name="Google Shape;11623;p64"/>
            <p:cNvSpPr/>
            <p:nvPr/>
          </p:nvSpPr>
          <p:spPr>
            <a:xfrm>
              <a:off x="5478120" y="1611360"/>
              <a:ext cx="19800" cy="8640"/>
            </a:xfrm>
            <a:custGeom>
              <a:avLst/>
              <a:gdLst>
                <a:gd name="textAreaLeft" fmla="*/ 0 w 19800"/>
                <a:gd name="textAreaRight" fmla="*/ 21600 w 19800"/>
                <a:gd name="textAreaTop" fmla="*/ 0 h 8640"/>
                <a:gd name="textAreaBottom" fmla="*/ 10440 h 8640"/>
              </a:gdLst>
              <a:ahLst/>
              <a:rect l="textAreaLeft" t="textAreaTop" r="textAreaRight" b="textAreaBottom"/>
              <a:pathLst>
                <a:path w="679" h="335">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57" name="Google Shape;11624;p64"/>
            <p:cNvSpPr/>
            <p:nvPr/>
          </p:nvSpPr>
          <p:spPr>
            <a:xfrm>
              <a:off x="5289480" y="1500120"/>
              <a:ext cx="330480" cy="353160"/>
            </a:xfrm>
            <a:custGeom>
              <a:avLst/>
              <a:gdLst>
                <a:gd name="textAreaLeft" fmla="*/ 0 w 330480"/>
                <a:gd name="textAreaRight" fmla="*/ 332280 w 330480"/>
                <a:gd name="textAreaTop" fmla="*/ 0 h 353160"/>
                <a:gd name="textAreaBottom" fmla="*/ 354960 h 353160"/>
              </a:gdLst>
              <a:ahLst/>
              <a:rect l="textAreaLeft" t="textAreaTop" r="textAreaRight" b="textAreaBottom"/>
              <a:pathLst>
                <a:path w="10491" h="11205">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58" name="Google Shape;11625;p64"/>
          <p:cNvGrpSpPr/>
          <p:nvPr/>
        </p:nvGrpSpPr>
        <p:grpSpPr>
          <a:xfrm>
            <a:off x="5748120" y="1499760"/>
            <a:ext cx="321480" cy="354600"/>
            <a:chOff x="5748120" y="1499760"/>
            <a:chExt cx="321480" cy="354600"/>
          </a:xfrm>
        </p:grpSpPr>
        <p:sp>
          <p:nvSpPr>
            <p:cNvPr id="10959" name="Google Shape;11626;p64"/>
            <p:cNvSpPr/>
            <p:nvPr/>
          </p:nvSpPr>
          <p:spPr>
            <a:xfrm>
              <a:off x="5871240" y="161136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3">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60" name="Google Shape;11627;p64"/>
            <p:cNvSpPr/>
            <p:nvPr/>
          </p:nvSpPr>
          <p:spPr>
            <a:xfrm>
              <a:off x="5938560" y="161136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3" h="51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61" name="Google Shape;11628;p64"/>
            <p:cNvSpPr/>
            <p:nvPr/>
          </p:nvSpPr>
          <p:spPr>
            <a:xfrm>
              <a:off x="5887080" y="1650960"/>
              <a:ext cx="43920" cy="14040"/>
            </a:xfrm>
            <a:custGeom>
              <a:avLst/>
              <a:gdLst>
                <a:gd name="textAreaLeft" fmla="*/ 0 w 43920"/>
                <a:gd name="textAreaRight" fmla="*/ 45720 w 43920"/>
                <a:gd name="textAreaTop" fmla="*/ 0 h 14040"/>
                <a:gd name="textAreaBottom" fmla="*/ 15840 h 14040"/>
              </a:gdLst>
              <a:ahLst/>
              <a:rect l="textAreaLeft" t="textAreaTop" r="textAreaRight" b="textAreaBottom"/>
              <a:pathLst>
                <a:path w="1442" h="498">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62" name="Google Shape;11629;p64"/>
            <p:cNvSpPr/>
            <p:nvPr/>
          </p:nvSpPr>
          <p:spPr>
            <a:xfrm>
              <a:off x="5748120" y="1499760"/>
              <a:ext cx="321480" cy="353520"/>
            </a:xfrm>
            <a:custGeom>
              <a:avLst/>
              <a:gdLst>
                <a:gd name="textAreaLeft" fmla="*/ 0 w 321480"/>
                <a:gd name="textAreaRight" fmla="*/ 323280 w 321480"/>
                <a:gd name="textAreaTop" fmla="*/ 0 h 353520"/>
                <a:gd name="textAreaBottom" fmla="*/ 355320 h 353520"/>
              </a:gdLst>
              <a:ahLst/>
              <a:rect l="textAreaLeft" t="textAreaTop" r="textAreaRight" b="textAreaBottom"/>
              <a:pathLst>
                <a:path w="10205" h="11217">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63" name="Google Shape;11630;p64"/>
            <p:cNvSpPr/>
            <p:nvPr/>
          </p:nvSpPr>
          <p:spPr>
            <a:xfrm>
              <a:off x="5865120" y="1594800"/>
              <a:ext cx="20880" cy="11160"/>
            </a:xfrm>
            <a:custGeom>
              <a:avLst/>
              <a:gdLst>
                <a:gd name="textAreaLeft" fmla="*/ 0 w 20880"/>
                <a:gd name="textAreaRight" fmla="*/ 22680 w 20880"/>
                <a:gd name="textAreaTop" fmla="*/ 0 h 11160"/>
                <a:gd name="textAreaBottom" fmla="*/ 12960 h 11160"/>
              </a:gdLst>
              <a:ahLst/>
              <a:rect l="textAreaLeft" t="textAreaTop" r="textAreaRight" b="textAreaBottom"/>
              <a:pathLst>
                <a:path w="716" h="407">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964" name="Google Shape;11631;p64"/>
            <p:cNvSpPr/>
            <p:nvPr/>
          </p:nvSpPr>
          <p:spPr>
            <a:xfrm>
              <a:off x="5931720" y="1594440"/>
              <a:ext cx="21600" cy="11160"/>
            </a:xfrm>
            <a:custGeom>
              <a:avLst/>
              <a:gdLst>
                <a:gd name="textAreaLeft" fmla="*/ 0 w 21600"/>
                <a:gd name="textAreaRight" fmla="*/ 23400 w 21600"/>
                <a:gd name="textAreaTop" fmla="*/ 0 h 11160"/>
                <a:gd name="textAreaBottom" fmla="*/ 12960 h 11160"/>
              </a:gdLst>
              <a:ahLst/>
              <a:rect l="textAreaLeft" t="textAreaTop" r="textAreaRight" b="textAreaBottom"/>
              <a:pathLst>
                <a:path w="739" h="407">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0965" name="Google Shape;11632;p64"/>
            <p:cNvSpPr/>
            <p:nvPr/>
          </p:nvSpPr>
          <p:spPr>
            <a:xfrm>
              <a:off x="5994000" y="1778760"/>
              <a:ext cx="8640" cy="75600"/>
            </a:xfrm>
            <a:custGeom>
              <a:avLst/>
              <a:gdLst>
                <a:gd name="textAreaLeft" fmla="*/ 0 w 8640"/>
                <a:gd name="textAreaRight" fmla="*/ 10440 w 8640"/>
                <a:gd name="textAreaTop" fmla="*/ 0 h 75600"/>
                <a:gd name="textAreaBottom" fmla="*/ 77400 h 75600"/>
              </a:gdLst>
              <a:ahLst/>
              <a:rect l="textAreaLeft" t="textAreaTop" r="textAreaRight" b="textAreaBottom"/>
              <a:pathLst>
                <a:path w="335" h="2442">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66" name="Google Shape;11633;p64"/>
          <p:cNvGrpSpPr/>
          <p:nvPr/>
        </p:nvGrpSpPr>
        <p:grpSpPr>
          <a:xfrm>
            <a:off x="8047800" y="1501200"/>
            <a:ext cx="276480" cy="353520"/>
            <a:chOff x="8047800" y="1501200"/>
            <a:chExt cx="276480" cy="353520"/>
          </a:xfrm>
        </p:grpSpPr>
        <p:sp>
          <p:nvSpPr>
            <p:cNvPr id="10967" name="Google Shape;11634;p64"/>
            <p:cNvSpPr/>
            <p:nvPr/>
          </p:nvSpPr>
          <p:spPr>
            <a:xfrm>
              <a:off x="8147520" y="1622880"/>
              <a:ext cx="8640" cy="14400"/>
            </a:xfrm>
            <a:custGeom>
              <a:avLst/>
              <a:gdLst>
                <a:gd name="textAreaLeft" fmla="*/ 0 w 8640"/>
                <a:gd name="textAreaRight" fmla="*/ 10440 w 8640"/>
                <a:gd name="textAreaTop" fmla="*/ 0 h 14400"/>
                <a:gd name="textAreaBottom" fmla="*/ 16200 h 14400"/>
              </a:gdLst>
              <a:ahLst/>
              <a:rect l="textAreaLeft" t="textAreaTop" r="textAreaRight" b="textAreaBottom"/>
              <a:pathLst>
                <a:path w="334" h="512">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68" name="Google Shape;11635;p64"/>
            <p:cNvSpPr/>
            <p:nvPr/>
          </p:nvSpPr>
          <p:spPr>
            <a:xfrm>
              <a:off x="8214840" y="162288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3" h="512">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69" name="Google Shape;11636;p64"/>
            <p:cNvSpPr/>
            <p:nvPr/>
          </p:nvSpPr>
          <p:spPr>
            <a:xfrm>
              <a:off x="8163360" y="1661400"/>
              <a:ext cx="43560" cy="14400"/>
            </a:xfrm>
            <a:custGeom>
              <a:avLst/>
              <a:gdLst>
                <a:gd name="textAreaLeft" fmla="*/ 0 w 43560"/>
                <a:gd name="textAreaRight" fmla="*/ 45360 w 43560"/>
                <a:gd name="textAreaTop" fmla="*/ 0 h 14400"/>
                <a:gd name="textAreaBottom" fmla="*/ 16200 h 14400"/>
              </a:gdLst>
              <a:ahLst/>
              <a:rect l="textAreaLeft" t="textAreaTop" r="textAreaRight" b="textAreaBottom"/>
              <a:pathLst>
                <a:path w="1430" h="51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70" name="Google Shape;11637;p64"/>
            <p:cNvSpPr/>
            <p:nvPr/>
          </p:nvSpPr>
          <p:spPr>
            <a:xfrm>
              <a:off x="8047800" y="1501200"/>
              <a:ext cx="276480" cy="353520"/>
            </a:xfrm>
            <a:custGeom>
              <a:avLst/>
              <a:gdLst>
                <a:gd name="textAreaLeft" fmla="*/ 0 w 276480"/>
                <a:gd name="textAreaRight" fmla="*/ 278280 w 276480"/>
                <a:gd name="textAreaTop" fmla="*/ 0 h 353520"/>
                <a:gd name="textAreaBottom" fmla="*/ 355320 h 353520"/>
              </a:gdLst>
              <a:ahLst/>
              <a:rect l="textAreaLeft" t="textAreaTop" r="textAreaRight" b="textAreaBottom"/>
              <a:pathLst>
                <a:path w="8788" h="11214">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71" name="Google Shape;11638;p64"/>
          <p:cNvGrpSpPr/>
          <p:nvPr/>
        </p:nvGrpSpPr>
        <p:grpSpPr>
          <a:xfrm>
            <a:off x="4903560" y="1500120"/>
            <a:ext cx="266040" cy="353880"/>
            <a:chOff x="4903560" y="1500120"/>
            <a:chExt cx="266040" cy="353880"/>
          </a:xfrm>
        </p:grpSpPr>
        <p:sp>
          <p:nvSpPr>
            <p:cNvPr id="10972" name="Google Shape;11639;p64"/>
            <p:cNvSpPr/>
            <p:nvPr/>
          </p:nvSpPr>
          <p:spPr>
            <a:xfrm>
              <a:off x="4997880" y="161172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73" name="Google Shape;11640;p64"/>
            <p:cNvSpPr/>
            <p:nvPr/>
          </p:nvSpPr>
          <p:spPr>
            <a:xfrm>
              <a:off x="5064840" y="161172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3" h="51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74" name="Google Shape;11641;p64"/>
            <p:cNvSpPr/>
            <p:nvPr/>
          </p:nvSpPr>
          <p:spPr>
            <a:xfrm>
              <a:off x="5013000" y="1650960"/>
              <a:ext cx="43560" cy="14040"/>
            </a:xfrm>
            <a:custGeom>
              <a:avLst/>
              <a:gdLst>
                <a:gd name="textAreaLeft" fmla="*/ 0 w 43560"/>
                <a:gd name="textAreaRight" fmla="*/ 45360 w 43560"/>
                <a:gd name="textAreaTop" fmla="*/ 0 h 14040"/>
                <a:gd name="textAreaBottom" fmla="*/ 15840 h 14040"/>
              </a:gdLst>
              <a:ahLst/>
              <a:rect l="textAreaLeft" t="textAreaTop" r="textAreaRight" b="textAreaBottom"/>
              <a:pathLst>
                <a:path w="1430" h="498">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75" name="Google Shape;11642;p64"/>
            <p:cNvSpPr/>
            <p:nvPr/>
          </p:nvSpPr>
          <p:spPr>
            <a:xfrm>
              <a:off x="4903560" y="1500120"/>
              <a:ext cx="266040" cy="353880"/>
            </a:xfrm>
            <a:custGeom>
              <a:avLst/>
              <a:gdLst>
                <a:gd name="textAreaLeft" fmla="*/ 0 w 266040"/>
                <a:gd name="textAreaRight" fmla="*/ 267840 w 266040"/>
                <a:gd name="textAreaTop" fmla="*/ 0 h 353880"/>
                <a:gd name="textAreaBottom" fmla="*/ 355680 h 353880"/>
              </a:gdLst>
              <a:ahLst/>
              <a:rect l="textAreaLeft" t="textAreaTop" r="textAreaRight" b="textAreaBottom"/>
              <a:pathLst>
                <a:path w="8455" h="11229">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76" name="Google Shape;11643;p64"/>
            <p:cNvSpPr/>
            <p:nvPr/>
          </p:nvSpPr>
          <p:spPr>
            <a:xfrm>
              <a:off x="5031360" y="1828080"/>
              <a:ext cx="8280" cy="14040"/>
            </a:xfrm>
            <a:custGeom>
              <a:avLst/>
              <a:gdLst>
                <a:gd name="textAreaLeft" fmla="*/ 0 w 8280"/>
                <a:gd name="textAreaRight" fmla="*/ 10080 w 8280"/>
                <a:gd name="textAreaTop" fmla="*/ 0 h 14040"/>
                <a:gd name="textAreaBottom" fmla="*/ 15840 h 14040"/>
              </a:gdLst>
              <a:ahLst/>
              <a:rect l="textAreaLeft" t="textAreaTop" r="textAreaRight" b="textAreaBottom"/>
              <a:pathLst>
                <a:path w="322" h="501">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0977" name="Google Shape;11644;p64"/>
          <p:cNvGrpSpPr/>
          <p:nvPr/>
        </p:nvGrpSpPr>
        <p:grpSpPr>
          <a:xfrm>
            <a:off x="7613640" y="1501200"/>
            <a:ext cx="262800" cy="351360"/>
            <a:chOff x="7613640" y="1501200"/>
            <a:chExt cx="262800" cy="351360"/>
          </a:xfrm>
        </p:grpSpPr>
        <p:sp>
          <p:nvSpPr>
            <p:cNvPr id="10978" name="Google Shape;11645;p64"/>
            <p:cNvSpPr/>
            <p:nvPr/>
          </p:nvSpPr>
          <p:spPr>
            <a:xfrm>
              <a:off x="7707240" y="162828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79" name="Google Shape;11646;p64"/>
            <p:cNvSpPr/>
            <p:nvPr/>
          </p:nvSpPr>
          <p:spPr>
            <a:xfrm>
              <a:off x="7773480" y="1628280"/>
              <a:ext cx="8280" cy="14400"/>
            </a:xfrm>
            <a:custGeom>
              <a:avLst/>
              <a:gdLst>
                <a:gd name="textAreaLeft" fmla="*/ 0 w 8280"/>
                <a:gd name="textAreaRight" fmla="*/ 10080 w 8280"/>
                <a:gd name="textAreaTop" fmla="*/ 0 h 14400"/>
                <a:gd name="textAreaBottom" fmla="*/ 16200 h 14400"/>
              </a:gdLst>
              <a:ahLst/>
              <a:rect l="textAreaLeft" t="textAreaTop" r="textAreaRight" b="textAreaBottom"/>
              <a:pathLst>
                <a:path w="322" h="513">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0980" name="Google Shape;11647;p64"/>
            <p:cNvSpPr/>
            <p:nvPr/>
          </p:nvSpPr>
          <p:spPr>
            <a:xfrm>
              <a:off x="7613640" y="1501200"/>
              <a:ext cx="262800" cy="351360"/>
            </a:xfrm>
            <a:custGeom>
              <a:avLst/>
              <a:gdLst>
                <a:gd name="textAreaLeft" fmla="*/ 0 w 262800"/>
                <a:gd name="textAreaRight" fmla="*/ 264600 w 262800"/>
                <a:gd name="textAreaTop" fmla="*/ 0 h 351360"/>
                <a:gd name="textAreaBottom" fmla="*/ 353160 h 351360"/>
              </a:gdLst>
              <a:ahLst/>
              <a:rect l="textAreaLeft" t="textAreaTop" r="textAreaRight" b="textAreaBottom"/>
              <a:pathLst>
                <a:path w="8347" h="11145">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81" name="Google Shape;11648;p64"/>
            <p:cNvSpPr/>
            <p:nvPr/>
          </p:nvSpPr>
          <p:spPr>
            <a:xfrm>
              <a:off x="7701840" y="161136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8" h="335">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82" name="Google Shape;11649;p64"/>
            <p:cNvSpPr/>
            <p:nvPr/>
          </p:nvSpPr>
          <p:spPr>
            <a:xfrm>
              <a:off x="7768080" y="1611360"/>
              <a:ext cx="19440" cy="8640"/>
            </a:xfrm>
            <a:custGeom>
              <a:avLst/>
              <a:gdLst>
                <a:gd name="textAreaLeft" fmla="*/ 0 w 19440"/>
                <a:gd name="textAreaRight" fmla="*/ 21240 w 19440"/>
                <a:gd name="textAreaTop" fmla="*/ 0 h 8640"/>
                <a:gd name="textAreaBottom" fmla="*/ 10440 h 8640"/>
              </a:gdLst>
              <a:ahLst/>
              <a:rect l="textAreaLeft" t="textAreaTop" r="textAreaRight" b="textAreaBottom"/>
              <a:pathLst>
                <a:path w="668" h="335">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0983" name="Google Shape;11650;p64"/>
            <p:cNvSpPr/>
            <p:nvPr/>
          </p:nvSpPr>
          <p:spPr>
            <a:xfrm>
              <a:off x="7715160" y="1658880"/>
              <a:ext cx="58680" cy="30960"/>
            </a:xfrm>
            <a:custGeom>
              <a:avLst/>
              <a:gdLst>
                <a:gd name="textAreaLeft" fmla="*/ 0 w 58680"/>
                <a:gd name="textAreaRight" fmla="*/ 60480 w 58680"/>
                <a:gd name="textAreaTop" fmla="*/ 0 h 30960"/>
                <a:gd name="textAreaBottom" fmla="*/ 32760 h 30960"/>
              </a:gdLst>
              <a:ahLst/>
              <a:rect l="textAreaLeft" t="textAreaTop" r="textAreaRight" b="textAreaBottom"/>
              <a:pathLst>
                <a:path w="1906" h="103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10984" name="PlaceHolder 1"/>
          <p:cNvSpPr>
            <a:spLocks noGrp="1"/>
          </p:cNvSpPr>
          <p:nvPr>
            <p:ph type="title"/>
          </p:nvPr>
        </p:nvSpPr>
        <p:spPr>
          <a:xfrm>
            <a:off x="849600" y="943920"/>
            <a:ext cx="348048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Creative Process Icons</a:t>
            </a:r>
            <a:endParaRPr b="0" lang="en-US" sz="2400" spc="-1" strike="noStrike">
              <a:solidFill>
                <a:srgbClr val="ffffff"/>
              </a:solidFill>
              <a:latin typeface="Arial"/>
            </a:endParaRPr>
          </a:p>
        </p:txBody>
      </p:sp>
      <p:sp>
        <p:nvSpPr>
          <p:cNvPr id="10985" name="PlaceHolder 2"/>
          <p:cNvSpPr>
            <a:spLocks noGrp="1"/>
          </p:cNvSpPr>
          <p:nvPr>
            <p:ph type="title"/>
          </p:nvPr>
        </p:nvSpPr>
        <p:spPr>
          <a:xfrm>
            <a:off x="4858560" y="943920"/>
            <a:ext cx="348048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Performing Arts Icons</a:t>
            </a:r>
            <a:endParaRPr b="0" lang="en-US" sz="2400" spc="-1" strike="noStrike">
              <a:solidFill>
                <a:srgbClr val="ffffff"/>
              </a:solidFill>
              <a:latin typeface="Arial"/>
            </a:endParaRPr>
          </a:p>
        </p:txBody>
      </p:sp>
      <p:grpSp>
        <p:nvGrpSpPr>
          <p:cNvPr id="10986" name="Google Shape;11657;p65"/>
          <p:cNvGrpSpPr/>
          <p:nvPr/>
        </p:nvGrpSpPr>
        <p:grpSpPr>
          <a:xfrm>
            <a:off x="1757160" y="1500840"/>
            <a:ext cx="369360" cy="357480"/>
            <a:chOff x="1757160" y="1500840"/>
            <a:chExt cx="369360" cy="357480"/>
          </a:xfrm>
        </p:grpSpPr>
        <p:sp>
          <p:nvSpPr>
            <p:cNvPr id="10987" name="Google Shape;11658;p65"/>
            <p:cNvSpPr/>
            <p:nvPr/>
          </p:nvSpPr>
          <p:spPr>
            <a:xfrm>
              <a:off x="2032560" y="1667160"/>
              <a:ext cx="64440" cy="59040"/>
            </a:xfrm>
            <a:custGeom>
              <a:avLst/>
              <a:gdLst>
                <a:gd name="textAreaLeft" fmla="*/ 0 w 64440"/>
                <a:gd name="textAreaRight" fmla="*/ 66240 w 64440"/>
                <a:gd name="textAreaTop" fmla="*/ 0 h 59040"/>
                <a:gd name="textAreaBottom" fmla="*/ 60840 h 59040"/>
              </a:gdLst>
              <a:ahLst/>
              <a:rect l="textAreaLeft" t="textAreaTop" r="textAreaRight" b="textAreaBottom"/>
              <a:pathLst>
                <a:path w="2085" h="1908">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0988" name="Google Shape;11659;p65"/>
            <p:cNvSpPr/>
            <p:nvPr/>
          </p:nvSpPr>
          <p:spPr>
            <a:xfrm>
              <a:off x="1971360" y="1747440"/>
              <a:ext cx="10800" cy="9720"/>
            </a:xfrm>
            <a:custGeom>
              <a:avLst/>
              <a:gdLst>
                <a:gd name="textAreaLeft" fmla="*/ 0 w 10800"/>
                <a:gd name="textAreaRight" fmla="*/ 12600 w 10800"/>
                <a:gd name="textAreaTop" fmla="*/ 0 h 9720"/>
                <a:gd name="textAreaBottom" fmla="*/ 11520 h 9720"/>
              </a:gdLst>
              <a:ahLst/>
              <a:rect l="textAreaLeft" t="textAreaTop" r="textAreaRight" b="textAreaBottom"/>
              <a:pathLst>
                <a:path w="394" h="362">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0989" name="Google Shape;11660;p65"/>
            <p:cNvSpPr/>
            <p:nvPr/>
          </p:nvSpPr>
          <p:spPr>
            <a:xfrm>
              <a:off x="2031840" y="1776240"/>
              <a:ext cx="61200" cy="59760"/>
            </a:xfrm>
            <a:custGeom>
              <a:avLst/>
              <a:gdLst>
                <a:gd name="textAreaLeft" fmla="*/ 0 w 61200"/>
                <a:gd name="textAreaRight" fmla="*/ 63000 w 61200"/>
                <a:gd name="textAreaTop" fmla="*/ 0 h 59760"/>
                <a:gd name="textAreaBottom" fmla="*/ 61560 h 59760"/>
              </a:gdLst>
              <a:ahLst/>
              <a:rect l="textAreaLeft" t="textAreaTop" r="textAreaRight" b="textAreaBottom"/>
              <a:pathLst>
                <a:path w="1978" h="194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w="0">
              <a:noFill/>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10990" name="Google Shape;11661;p65"/>
            <p:cNvSpPr/>
            <p:nvPr/>
          </p:nvSpPr>
          <p:spPr>
            <a:xfrm>
              <a:off x="197640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91" name="Google Shape;11662;p65"/>
            <p:cNvSpPr/>
            <p:nvPr/>
          </p:nvSpPr>
          <p:spPr>
            <a:xfrm>
              <a:off x="201636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92" name="Google Shape;11663;p65"/>
            <p:cNvSpPr/>
            <p:nvPr/>
          </p:nvSpPr>
          <p:spPr>
            <a:xfrm>
              <a:off x="1914480" y="172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93" name="Google Shape;11664;p65"/>
            <p:cNvSpPr/>
            <p:nvPr/>
          </p:nvSpPr>
          <p:spPr>
            <a:xfrm>
              <a:off x="1976400" y="173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94" name="Google Shape;11665;p65"/>
            <p:cNvSpPr/>
            <p:nvPr/>
          </p:nvSpPr>
          <p:spPr>
            <a:xfrm>
              <a:off x="1976400" y="173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3" h="1">
                  <a:moveTo>
                    <a:pt x="0" y="0"/>
                  </a:moveTo>
                  <a:lnTo>
                    <a:pt x="0" y="0"/>
                  </a:lnTo>
                  <a:cubicBezTo>
                    <a:pt x="12" y="0"/>
                    <a:pt x="12" y="0"/>
                    <a:pt x="0" y="0"/>
                  </a:cubicBezTo>
                  <a:cubicBezTo>
                    <a:pt x="12" y="0"/>
                    <a:pt x="12" y="0"/>
                    <a:pt x="0" y="0"/>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95" name="Google Shape;11666;p65"/>
            <p:cNvSpPr/>
            <p:nvPr/>
          </p:nvSpPr>
          <p:spPr>
            <a:xfrm>
              <a:off x="1976400" y="17305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96" name="Google Shape;11667;p65"/>
            <p:cNvSpPr/>
            <p:nvPr/>
          </p:nvSpPr>
          <p:spPr>
            <a:xfrm>
              <a:off x="1757160" y="1500840"/>
              <a:ext cx="369360" cy="357480"/>
            </a:xfrm>
            <a:custGeom>
              <a:avLst/>
              <a:gdLst>
                <a:gd name="textAreaLeft" fmla="*/ 0 w 369360"/>
                <a:gd name="textAreaRight" fmla="*/ 371160 w 369360"/>
                <a:gd name="textAreaTop" fmla="*/ 0 h 357480"/>
                <a:gd name="textAreaBottom" fmla="*/ 359280 h 357480"/>
              </a:gdLst>
              <a:ahLst/>
              <a:rect l="textAreaLeft" t="textAreaTop" r="textAreaRight" b="textAreaBottom"/>
              <a:pathLst>
                <a:path w="11667" h="1130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0997" name="Google Shape;11668;p65"/>
            <p:cNvSpPr/>
            <p:nvPr/>
          </p:nvSpPr>
          <p:spPr>
            <a:xfrm>
              <a:off x="197640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3" h="1">
                  <a:moveTo>
                    <a:pt x="0" y="0"/>
                  </a:moveTo>
                  <a:cubicBezTo>
                    <a:pt x="0" y="0"/>
                    <a:pt x="12" y="0"/>
                    <a:pt x="0" y="0"/>
                  </a:cubicBezTo>
                  <a:cubicBezTo>
                    <a:pt x="12" y="0"/>
                    <a:pt x="12" y="0"/>
                    <a:pt x="0" y="0"/>
                  </a:cubicBezTo>
                  <a:cubicBezTo>
                    <a:pt x="12" y="0"/>
                    <a:pt x="0" y="0"/>
                    <a:pt x="0" y="0"/>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98" name="Google Shape;11669;p65"/>
            <p:cNvSpPr/>
            <p:nvPr/>
          </p:nvSpPr>
          <p:spPr>
            <a:xfrm>
              <a:off x="1955880" y="176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0999" name="Google Shape;11670;p65"/>
            <p:cNvSpPr/>
            <p:nvPr/>
          </p:nvSpPr>
          <p:spPr>
            <a:xfrm>
              <a:off x="1914480" y="172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0" name="Google Shape;11671;p65"/>
            <p:cNvSpPr/>
            <p:nvPr/>
          </p:nvSpPr>
          <p:spPr>
            <a:xfrm>
              <a:off x="201672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1" name="Google Shape;11672;p65"/>
            <p:cNvSpPr/>
            <p:nvPr/>
          </p:nvSpPr>
          <p:spPr>
            <a:xfrm>
              <a:off x="1914480" y="172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2" name="Google Shape;11673;p65"/>
            <p:cNvSpPr/>
            <p:nvPr/>
          </p:nvSpPr>
          <p:spPr>
            <a:xfrm>
              <a:off x="1914480" y="172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3" name="Google Shape;11674;p65"/>
            <p:cNvSpPr/>
            <p:nvPr/>
          </p:nvSpPr>
          <p:spPr>
            <a:xfrm>
              <a:off x="1955880" y="176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4" name="Google Shape;11675;p65"/>
            <p:cNvSpPr/>
            <p:nvPr/>
          </p:nvSpPr>
          <p:spPr>
            <a:xfrm>
              <a:off x="1955880" y="176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5" name="Google Shape;11676;p65"/>
            <p:cNvSpPr/>
            <p:nvPr/>
          </p:nvSpPr>
          <p:spPr>
            <a:xfrm>
              <a:off x="1914480" y="172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6" name="Google Shape;11677;p65"/>
            <p:cNvSpPr/>
            <p:nvPr/>
          </p:nvSpPr>
          <p:spPr>
            <a:xfrm>
              <a:off x="1955880" y="176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7" name="Google Shape;11678;p65"/>
            <p:cNvSpPr/>
            <p:nvPr/>
          </p:nvSpPr>
          <p:spPr>
            <a:xfrm>
              <a:off x="201636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8" name="Google Shape;11679;p65"/>
            <p:cNvSpPr/>
            <p:nvPr/>
          </p:nvSpPr>
          <p:spPr>
            <a:xfrm>
              <a:off x="201636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09" name="Google Shape;11680;p65"/>
            <p:cNvSpPr/>
            <p:nvPr/>
          </p:nvSpPr>
          <p:spPr>
            <a:xfrm>
              <a:off x="2016720" y="17751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10" name="Google Shape;11681;p65"/>
            <p:cNvSpPr/>
            <p:nvPr/>
          </p:nvSpPr>
          <p:spPr>
            <a:xfrm>
              <a:off x="1955880" y="176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11" name="Google Shape;11682;p65"/>
            <p:cNvSpPr/>
            <p:nvPr/>
          </p:nvSpPr>
          <p:spPr>
            <a:xfrm>
              <a:off x="1955880" y="1769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12" name="Google Shape;11683;p65"/>
            <p:cNvSpPr/>
            <p:nvPr/>
          </p:nvSpPr>
          <p:spPr>
            <a:xfrm>
              <a:off x="1812600" y="1556280"/>
              <a:ext cx="75960" cy="71280"/>
            </a:xfrm>
            <a:custGeom>
              <a:avLst/>
              <a:gdLst>
                <a:gd name="textAreaLeft" fmla="*/ 0 w 75960"/>
                <a:gd name="textAreaRight" fmla="*/ 77760 w 75960"/>
                <a:gd name="textAreaTop" fmla="*/ 0 h 71280"/>
                <a:gd name="textAreaBottom" fmla="*/ 73080 h 71280"/>
              </a:gdLst>
              <a:ahLst/>
              <a:rect l="textAreaLeft" t="textAreaTop" r="textAreaRight" b="textAreaBottom"/>
              <a:pathLst>
                <a:path w="2442" h="2293">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1013" name="Google Shape;11684;p65"/>
            <p:cNvSpPr/>
            <p:nvPr/>
          </p:nvSpPr>
          <p:spPr>
            <a:xfrm>
              <a:off x="1759320" y="1695600"/>
              <a:ext cx="97920" cy="156960"/>
            </a:xfrm>
            <a:custGeom>
              <a:avLst/>
              <a:gdLst>
                <a:gd name="textAreaLeft" fmla="*/ 0 w 97920"/>
                <a:gd name="textAreaRight" fmla="*/ 99720 w 97920"/>
                <a:gd name="textAreaTop" fmla="*/ 0 h 156960"/>
                <a:gd name="textAreaBottom" fmla="*/ 158760 h 156960"/>
              </a:gdLst>
              <a:ahLst/>
              <a:rect l="textAreaLeft" t="textAreaTop" r="textAreaRight" b="textAreaBottom"/>
              <a:pathLst>
                <a:path w="3132" h="499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sp>
          <p:nvSpPr>
            <p:cNvPr id="11014" name="Google Shape;11685;p65"/>
            <p:cNvSpPr/>
            <p:nvPr/>
          </p:nvSpPr>
          <p:spPr>
            <a:xfrm>
              <a:off x="1794960" y="1747080"/>
              <a:ext cx="36360" cy="9000"/>
            </a:xfrm>
            <a:custGeom>
              <a:avLst/>
              <a:gdLst>
                <a:gd name="textAreaLeft" fmla="*/ 0 w 36360"/>
                <a:gd name="textAreaRight" fmla="*/ 38160 w 36360"/>
                <a:gd name="textAreaTop" fmla="*/ 0 h 9000"/>
                <a:gd name="textAreaBottom" fmla="*/ 10800 h 9000"/>
              </a:gdLst>
              <a:ahLst/>
              <a:rect l="textAreaLeft" t="textAreaTop" r="textAreaRight" b="textAreaBottom"/>
              <a:pathLst>
                <a:path w="1203" h="334">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015" name="Google Shape;11686;p65"/>
            <p:cNvSpPr/>
            <p:nvPr/>
          </p:nvSpPr>
          <p:spPr>
            <a:xfrm>
              <a:off x="1839240" y="1747080"/>
              <a:ext cx="36000" cy="9000"/>
            </a:xfrm>
            <a:custGeom>
              <a:avLst/>
              <a:gdLst>
                <a:gd name="textAreaLeft" fmla="*/ 0 w 36000"/>
                <a:gd name="textAreaRight" fmla="*/ 37800 w 36000"/>
                <a:gd name="textAreaTop" fmla="*/ 0 h 9000"/>
                <a:gd name="textAreaBottom" fmla="*/ 10800 h 9000"/>
              </a:gdLst>
              <a:ahLst/>
              <a:rect l="textAreaLeft" t="textAreaTop" r="textAreaRight" b="textAreaBottom"/>
              <a:pathLst>
                <a:path w="1192" h="334">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16" name="Google Shape;11687;p65"/>
          <p:cNvGrpSpPr/>
          <p:nvPr/>
        </p:nvGrpSpPr>
        <p:grpSpPr>
          <a:xfrm>
            <a:off x="2774160" y="1954800"/>
            <a:ext cx="114840" cy="372240"/>
            <a:chOff x="2774160" y="1954800"/>
            <a:chExt cx="114840" cy="372240"/>
          </a:xfrm>
        </p:grpSpPr>
        <p:sp>
          <p:nvSpPr>
            <p:cNvPr id="11017" name="Google Shape;11688;p65"/>
            <p:cNvSpPr/>
            <p:nvPr/>
          </p:nvSpPr>
          <p:spPr>
            <a:xfrm>
              <a:off x="2774160" y="2181600"/>
              <a:ext cx="113400" cy="145440"/>
            </a:xfrm>
            <a:custGeom>
              <a:avLst/>
              <a:gdLst>
                <a:gd name="textAreaLeft" fmla="*/ 0 w 113400"/>
                <a:gd name="textAreaRight" fmla="*/ 115200 w 113400"/>
                <a:gd name="textAreaTop" fmla="*/ 0 h 145440"/>
                <a:gd name="textAreaBottom" fmla="*/ 147240 h 145440"/>
              </a:gdLst>
              <a:ahLst/>
              <a:rect l="textAreaLeft" t="textAreaTop" r="textAreaRight" b="textAreaBottom"/>
              <a:pathLst>
                <a:path w="3621" h="4633">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w="0">
              <a:noFill/>
            </a:ln>
          </p:spPr>
          <p:style>
            <a:lnRef idx="0"/>
            <a:fillRef idx="0"/>
            <a:effectRef idx="0"/>
            <a:fontRef idx="minor"/>
          </p:style>
          <p:txBody>
            <a:bodyPr lIns="90000" rIns="90000" tIns="73440" bIns="73440" anchor="ctr">
              <a:noAutofit/>
            </a:bodyPr>
            <a:p>
              <a:pPr>
                <a:lnSpc>
                  <a:spcPct val="100000"/>
                </a:lnSpc>
                <a:tabLst>
                  <a:tab algn="l" pos="0"/>
                </a:tabLst>
              </a:pPr>
              <a:endParaRPr b="0" lang="en-US" sz="1400" spc="-1" strike="noStrike">
                <a:solidFill>
                  <a:srgbClr val="ffffff"/>
                </a:solidFill>
                <a:latin typeface="Arial"/>
              </a:endParaRPr>
            </a:p>
          </p:txBody>
        </p:sp>
        <p:sp>
          <p:nvSpPr>
            <p:cNvPr id="11018" name="Google Shape;11689;p65"/>
            <p:cNvSpPr/>
            <p:nvPr/>
          </p:nvSpPr>
          <p:spPr>
            <a:xfrm>
              <a:off x="2774520" y="1954800"/>
              <a:ext cx="114480" cy="253800"/>
            </a:xfrm>
            <a:custGeom>
              <a:avLst/>
              <a:gdLst>
                <a:gd name="textAreaLeft" fmla="*/ 0 w 114480"/>
                <a:gd name="textAreaRight" fmla="*/ 116280 w 114480"/>
                <a:gd name="textAreaTop" fmla="*/ 0 h 253800"/>
                <a:gd name="textAreaBottom" fmla="*/ 255600 h 253800"/>
              </a:gdLst>
              <a:ahLst/>
              <a:rect l="textAreaLeft" t="textAreaTop" r="textAreaRight" b="textAreaBottom"/>
              <a:pathLst>
                <a:path w="3657" h="8038">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19" name="Google Shape;11690;p65"/>
          <p:cNvGrpSpPr/>
          <p:nvPr/>
        </p:nvGrpSpPr>
        <p:grpSpPr>
          <a:xfrm>
            <a:off x="4017600" y="1499760"/>
            <a:ext cx="313200" cy="357480"/>
            <a:chOff x="4017600" y="1499760"/>
            <a:chExt cx="313200" cy="357480"/>
          </a:xfrm>
        </p:grpSpPr>
        <p:sp>
          <p:nvSpPr>
            <p:cNvPr id="11020" name="Google Shape;11691;p65"/>
            <p:cNvSpPr/>
            <p:nvPr/>
          </p:nvSpPr>
          <p:spPr>
            <a:xfrm>
              <a:off x="4017960" y="1499760"/>
              <a:ext cx="312840" cy="357480"/>
            </a:xfrm>
            <a:custGeom>
              <a:avLst/>
              <a:gdLst>
                <a:gd name="textAreaLeft" fmla="*/ 0 w 312840"/>
                <a:gd name="textAreaRight" fmla="*/ 314640 w 312840"/>
                <a:gd name="textAreaTop" fmla="*/ 0 h 357480"/>
                <a:gd name="textAreaBottom" fmla="*/ 359280 h 357480"/>
              </a:gdLst>
              <a:ahLst/>
              <a:rect l="textAreaLeft" t="textAreaTop" r="textAreaRight" b="textAreaBottom"/>
              <a:pathLst>
                <a:path w="9895" h="1130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21" name="Google Shape;11692;p65"/>
            <p:cNvSpPr/>
            <p:nvPr/>
          </p:nvSpPr>
          <p:spPr>
            <a:xfrm>
              <a:off x="4017600" y="1522440"/>
              <a:ext cx="119880" cy="205200"/>
            </a:xfrm>
            <a:custGeom>
              <a:avLst/>
              <a:gdLst>
                <a:gd name="textAreaLeft" fmla="*/ 0 w 119880"/>
                <a:gd name="textAreaRight" fmla="*/ 121680 w 119880"/>
                <a:gd name="textAreaTop" fmla="*/ 0 h 205200"/>
                <a:gd name="textAreaBottom" fmla="*/ 207000 h 205200"/>
              </a:gdLst>
              <a:ahLst/>
              <a:rect l="textAreaLeft" t="textAreaTop" r="textAreaRight" b="textAreaBottom"/>
              <a:pathLst>
                <a:path w="3823" h="6512">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22" name="Google Shape;11693;p65"/>
          <p:cNvGrpSpPr/>
          <p:nvPr/>
        </p:nvGrpSpPr>
        <p:grpSpPr>
          <a:xfrm>
            <a:off x="3963600" y="1999800"/>
            <a:ext cx="372240" cy="282240"/>
            <a:chOff x="3963600" y="1999800"/>
            <a:chExt cx="372240" cy="282240"/>
          </a:xfrm>
        </p:grpSpPr>
        <p:sp>
          <p:nvSpPr>
            <p:cNvPr id="11023" name="Google Shape;11694;p65"/>
            <p:cNvSpPr/>
            <p:nvPr/>
          </p:nvSpPr>
          <p:spPr>
            <a:xfrm>
              <a:off x="4123440" y="2104560"/>
              <a:ext cx="212400" cy="177480"/>
            </a:xfrm>
            <a:custGeom>
              <a:avLst/>
              <a:gdLst>
                <a:gd name="textAreaLeft" fmla="*/ 0 w 212400"/>
                <a:gd name="textAreaRight" fmla="*/ 214200 w 212400"/>
                <a:gd name="textAreaTop" fmla="*/ 0 h 177480"/>
                <a:gd name="textAreaBottom" fmla="*/ 179280 h 177480"/>
              </a:gdLst>
              <a:ahLst/>
              <a:rect l="textAreaLeft" t="textAreaTop" r="textAreaRight" b="textAreaBottom"/>
              <a:pathLst>
                <a:path w="6740" h="5633">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11024" name="Google Shape;11695;p65"/>
            <p:cNvSpPr/>
            <p:nvPr/>
          </p:nvSpPr>
          <p:spPr>
            <a:xfrm>
              <a:off x="3963600" y="1999800"/>
              <a:ext cx="372240" cy="281880"/>
            </a:xfrm>
            <a:custGeom>
              <a:avLst/>
              <a:gdLst>
                <a:gd name="textAreaLeft" fmla="*/ 0 w 372240"/>
                <a:gd name="textAreaRight" fmla="*/ 374040 w 372240"/>
                <a:gd name="textAreaTop" fmla="*/ 0 h 281880"/>
                <a:gd name="textAreaBottom" fmla="*/ 283680 h 281880"/>
              </a:gdLst>
              <a:ahLst/>
              <a:rect l="textAreaLeft" t="textAreaTop" r="textAreaRight" b="textAreaBottom"/>
              <a:pathLst>
                <a:path w="11764" h="8919">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25" name="Google Shape;11696;p65"/>
            <p:cNvSpPr/>
            <p:nvPr/>
          </p:nvSpPr>
          <p:spPr>
            <a:xfrm>
              <a:off x="4069440" y="2061720"/>
              <a:ext cx="232560" cy="181080"/>
            </a:xfrm>
            <a:custGeom>
              <a:avLst/>
              <a:gdLst>
                <a:gd name="textAreaLeft" fmla="*/ 0 w 232560"/>
                <a:gd name="textAreaRight" fmla="*/ 234360 w 232560"/>
                <a:gd name="textAreaTop" fmla="*/ 0 h 181080"/>
                <a:gd name="textAreaBottom" fmla="*/ 182880 h 181080"/>
              </a:gdLst>
              <a:ahLst/>
              <a:rect l="textAreaLeft" t="textAreaTop" r="textAreaRight" b="textAreaBottom"/>
              <a:pathLst>
                <a:path w="7371" h="575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26" name="Google Shape;11697;p65"/>
          <p:cNvGrpSpPr/>
          <p:nvPr/>
        </p:nvGrpSpPr>
        <p:grpSpPr>
          <a:xfrm>
            <a:off x="1777680" y="2014920"/>
            <a:ext cx="374760" cy="251640"/>
            <a:chOff x="1777680" y="2014920"/>
            <a:chExt cx="374760" cy="251640"/>
          </a:xfrm>
        </p:grpSpPr>
        <p:sp>
          <p:nvSpPr>
            <p:cNvPr id="11027" name="Google Shape;11698;p65"/>
            <p:cNvSpPr/>
            <p:nvPr/>
          </p:nvSpPr>
          <p:spPr>
            <a:xfrm>
              <a:off x="1777680" y="2178360"/>
              <a:ext cx="374760" cy="88200"/>
            </a:xfrm>
            <a:custGeom>
              <a:avLst/>
              <a:gdLst>
                <a:gd name="textAreaLeft" fmla="*/ 0 w 374760"/>
                <a:gd name="textAreaRight" fmla="*/ 376560 w 374760"/>
                <a:gd name="textAreaTop" fmla="*/ 0 h 88200"/>
                <a:gd name="textAreaBottom" fmla="*/ 90000 h 88200"/>
              </a:gdLst>
              <a:ahLst/>
              <a:rect l="textAreaLeft" t="textAreaTop" r="textAreaRight" b="textAreaBottom"/>
              <a:pathLst>
                <a:path w="11836" h="2834">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w="0">
              <a:noFill/>
            </a:ln>
          </p:spPr>
          <p:style>
            <a:lnRef idx="0"/>
            <a:fillRef idx="0"/>
            <a:effectRef idx="0"/>
            <a:fontRef idx="minor"/>
          </p:style>
          <p:txBody>
            <a:bodyPr lIns="90000" rIns="90000" tIns="45000" bIns="45000" anchor="ctr">
              <a:noAutofit/>
            </a:bodyPr>
            <a:p>
              <a:pPr>
                <a:lnSpc>
                  <a:spcPct val="100000"/>
                </a:lnSpc>
                <a:tabLst>
                  <a:tab algn="l" pos="0"/>
                </a:tabLst>
              </a:pPr>
              <a:endParaRPr b="0" lang="en-US" sz="1400" spc="-1" strike="noStrike">
                <a:solidFill>
                  <a:srgbClr val="ffffff"/>
                </a:solidFill>
                <a:latin typeface="Arial"/>
              </a:endParaRPr>
            </a:p>
          </p:txBody>
        </p:sp>
        <p:sp>
          <p:nvSpPr>
            <p:cNvPr id="11028" name="Google Shape;11699;p65"/>
            <p:cNvSpPr/>
            <p:nvPr/>
          </p:nvSpPr>
          <p:spPr>
            <a:xfrm>
              <a:off x="1859400" y="2014920"/>
              <a:ext cx="105840" cy="165240"/>
            </a:xfrm>
            <a:custGeom>
              <a:avLst/>
              <a:gdLst>
                <a:gd name="textAreaLeft" fmla="*/ 0 w 105840"/>
                <a:gd name="textAreaRight" fmla="*/ 107640 w 105840"/>
                <a:gd name="textAreaTop" fmla="*/ 0 h 165240"/>
                <a:gd name="textAreaBottom" fmla="*/ 167040 h 165240"/>
              </a:gdLst>
              <a:ahLst/>
              <a:rect l="textAreaLeft" t="textAreaTop" r="textAreaRight" b="textAreaBottom"/>
              <a:pathLst>
                <a:path w="3382" h="5253">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11029" name="Google Shape;11700;p65"/>
            <p:cNvSpPr/>
            <p:nvPr/>
          </p:nvSpPr>
          <p:spPr>
            <a:xfrm>
              <a:off x="1777680" y="2036160"/>
              <a:ext cx="69480" cy="167760"/>
            </a:xfrm>
            <a:custGeom>
              <a:avLst/>
              <a:gdLst>
                <a:gd name="textAreaLeft" fmla="*/ 0 w 69480"/>
                <a:gd name="textAreaRight" fmla="*/ 71280 w 69480"/>
                <a:gd name="textAreaTop" fmla="*/ 0 h 167760"/>
                <a:gd name="textAreaBottom" fmla="*/ 169560 h 167760"/>
              </a:gdLst>
              <a:ahLst/>
              <a:rect l="textAreaLeft" t="textAreaTop" r="textAreaRight" b="textAreaBottom"/>
              <a:pathLst>
                <a:path w="2240" h="5328">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1030" name="Google Shape;11701;p65"/>
            <p:cNvSpPr/>
            <p:nvPr/>
          </p:nvSpPr>
          <p:spPr>
            <a:xfrm>
              <a:off x="1817280" y="2078640"/>
              <a:ext cx="83880" cy="52560"/>
            </a:xfrm>
            <a:custGeom>
              <a:avLst/>
              <a:gdLst>
                <a:gd name="textAreaLeft" fmla="*/ 0 w 83880"/>
                <a:gd name="textAreaRight" fmla="*/ 85680 w 83880"/>
                <a:gd name="textAreaTop" fmla="*/ 0 h 52560"/>
                <a:gd name="textAreaBottom" fmla="*/ 54360 h 52560"/>
              </a:gdLst>
              <a:ahLst/>
              <a:rect l="textAreaLeft" t="textAreaTop" r="textAreaRight" b="textAreaBottom"/>
              <a:pathLst>
                <a:path w="2695" h="1707">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031" name="Google Shape;11702;p65"/>
            <p:cNvSpPr/>
            <p:nvPr/>
          </p:nvSpPr>
          <p:spPr>
            <a:xfrm>
              <a:off x="1825920" y="2113560"/>
              <a:ext cx="86760" cy="55080"/>
            </a:xfrm>
            <a:custGeom>
              <a:avLst/>
              <a:gdLst>
                <a:gd name="textAreaLeft" fmla="*/ 0 w 86760"/>
                <a:gd name="textAreaRight" fmla="*/ 88560 w 86760"/>
                <a:gd name="textAreaTop" fmla="*/ 0 h 55080"/>
                <a:gd name="textAreaBottom" fmla="*/ 56880 h 55080"/>
              </a:gdLst>
              <a:ahLst/>
              <a:rect l="textAreaLeft" t="textAreaTop" r="textAreaRight" b="textAreaBottom"/>
              <a:pathLst>
                <a:path w="2787" h="1788">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32" name="Google Shape;11703;p65"/>
          <p:cNvGrpSpPr/>
          <p:nvPr/>
        </p:nvGrpSpPr>
        <p:grpSpPr>
          <a:xfrm>
            <a:off x="1310040" y="2057400"/>
            <a:ext cx="372240" cy="167760"/>
            <a:chOff x="1310040" y="2057400"/>
            <a:chExt cx="372240" cy="167760"/>
          </a:xfrm>
        </p:grpSpPr>
        <p:sp>
          <p:nvSpPr>
            <p:cNvPr id="11033" name="Google Shape;11704;p65"/>
            <p:cNvSpPr/>
            <p:nvPr/>
          </p:nvSpPr>
          <p:spPr>
            <a:xfrm>
              <a:off x="1480680" y="221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34" name="Google Shape;11705;p65"/>
            <p:cNvSpPr/>
            <p:nvPr/>
          </p:nvSpPr>
          <p:spPr>
            <a:xfrm>
              <a:off x="1480680" y="221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35" name="Google Shape;11706;p65"/>
            <p:cNvSpPr/>
            <p:nvPr/>
          </p:nvSpPr>
          <p:spPr>
            <a:xfrm>
              <a:off x="1480680" y="221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36" name="Google Shape;11707;p65"/>
            <p:cNvSpPr/>
            <p:nvPr/>
          </p:nvSpPr>
          <p:spPr>
            <a:xfrm>
              <a:off x="1480320" y="221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3" h="1">
                  <a:moveTo>
                    <a:pt x="12" y="1"/>
                  </a:moveTo>
                  <a:cubicBezTo>
                    <a:pt x="0" y="1"/>
                    <a:pt x="0" y="1"/>
                    <a:pt x="12" y="1"/>
                  </a:cubicBezTo>
                  <a:lnTo>
                    <a:pt x="12" y="1"/>
                  </a:lnTo>
                  <a:cubicBezTo>
                    <a:pt x="0" y="1"/>
                    <a:pt x="0" y="1"/>
                    <a:pt x="12"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37" name="Google Shape;11708;p65"/>
            <p:cNvSpPr/>
            <p:nvPr/>
          </p:nvSpPr>
          <p:spPr>
            <a:xfrm>
              <a:off x="1480680" y="221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38" name="Google Shape;11709;p65"/>
            <p:cNvSpPr/>
            <p:nvPr/>
          </p:nvSpPr>
          <p:spPr>
            <a:xfrm>
              <a:off x="1460520" y="2082960"/>
              <a:ext cx="221760" cy="140400"/>
            </a:xfrm>
            <a:custGeom>
              <a:avLst/>
              <a:gdLst>
                <a:gd name="textAreaLeft" fmla="*/ 0 w 221760"/>
                <a:gd name="textAreaRight" fmla="*/ 223560 w 221760"/>
                <a:gd name="textAreaTop" fmla="*/ 0 h 140400"/>
                <a:gd name="textAreaBottom" fmla="*/ 142200 h 140400"/>
              </a:gdLst>
              <a:ahLst/>
              <a:rect l="textAreaLeft" t="textAreaTop" r="textAreaRight" b="textAreaBottom"/>
              <a:pathLst>
                <a:path w="7025" h="4472">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w="0">
              <a:noFill/>
            </a:ln>
          </p:spPr>
          <p:style>
            <a:lnRef idx="0"/>
            <a:fillRef idx="0"/>
            <a:effectRef idx="0"/>
            <a:fontRef idx="minor"/>
          </p:style>
          <p:txBody>
            <a:bodyPr lIns="90000" rIns="90000" tIns="70920" bIns="70920" anchor="ctr">
              <a:noAutofit/>
            </a:bodyPr>
            <a:p>
              <a:pPr>
                <a:lnSpc>
                  <a:spcPct val="100000"/>
                </a:lnSpc>
                <a:tabLst>
                  <a:tab algn="l" pos="0"/>
                </a:tabLst>
              </a:pPr>
              <a:endParaRPr b="0" lang="en-US" sz="1400" spc="-1" strike="noStrike">
                <a:solidFill>
                  <a:srgbClr val="ffffff"/>
                </a:solidFill>
                <a:latin typeface="Arial"/>
              </a:endParaRPr>
            </a:p>
          </p:txBody>
        </p:sp>
        <p:sp>
          <p:nvSpPr>
            <p:cNvPr id="11039" name="Google Shape;11710;p65"/>
            <p:cNvSpPr/>
            <p:nvPr/>
          </p:nvSpPr>
          <p:spPr>
            <a:xfrm>
              <a:off x="1480680" y="221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40" name="Google Shape;11711;p65"/>
            <p:cNvSpPr/>
            <p:nvPr/>
          </p:nvSpPr>
          <p:spPr>
            <a:xfrm>
              <a:off x="1480680" y="2212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41" name="Google Shape;11712;p65"/>
            <p:cNvSpPr/>
            <p:nvPr/>
          </p:nvSpPr>
          <p:spPr>
            <a:xfrm>
              <a:off x="1397160" y="21834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42" name="Google Shape;11713;p65"/>
            <p:cNvSpPr/>
            <p:nvPr/>
          </p:nvSpPr>
          <p:spPr>
            <a:xfrm>
              <a:off x="1310040" y="2057400"/>
              <a:ext cx="131040" cy="167760"/>
            </a:xfrm>
            <a:custGeom>
              <a:avLst/>
              <a:gdLst>
                <a:gd name="textAreaLeft" fmla="*/ 0 w 131040"/>
                <a:gd name="textAreaRight" fmla="*/ 132840 w 131040"/>
                <a:gd name="textAreaTop" fmla="*/ 0 h 167760"/>
                <a:gd name="textAreaBottom" fmla="*/ 169560 h 167760"/>
              </a:gdLst>
              <a:ahLst/>
              <a:rect l="textAreaLeft" t="textAreaTop" r="textAreaRight" b="textAreaBottom"/>
              <a:pathLst>
                <a:path w="4180" h="5335">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w="0">
              <a:noFill/>
            </a:ln>
          </p:spPr>
          <p:style>
            <a:lnRef idx="0"/>
            <a:fillRef idx="0"/>
            <a:effectRef idx="0"/>
            <a:fontRef idx="minor"/>
          </p:style>
          <p:txBody>
            <a:bodyPr lIns="90000" rIns="90000" tIns="84600" bIns="84600" anchor="ctr">
              <a:noAutofit/>
            </a:bodyPr>
            <a:p>
              <a:pPr>
                <a:lnSpc>
                  <a:spcPct val="100000"/>
                </a:lnSpc>
                <a:tabLst>
                  <a:tab algn="l" pos="0"/>
                </a:tabLst>
              </a:pPr>
              <a:endParaRPr b="0" lang="en-US" sz="1400" spc="-1" strike="noStrike">
                <a:solidFill>
                  <a:srgbClr val="ffffff"/>
                </a:solidFill>
                <a:latin typeface="Arial"/>
              </a:endParaRPr>
            </a:p>
          </p:txBody>
        </p:sp>
        <p:sp>
          <p:nvSpPr>
            <p:cNvPr id="11043" name="Google Shape;11714;p65"/>
            <p:cNvSpPr/>
            <p:nvPr/>
          </p:nvSpPr>
          <p:spPr>
            <a:xfrm>
              <a:off x="1460520" y="2057400"/>
              <a:ext cx="23760" cy="99360"/>
            </a:xfrm>
            <a:custGeom>
              <a:avLst/>
              <a:gdLst>
                <a:gd name="textAreaLeft" fmla="*/ 0 w 23760"/>
                <a:gd name="textAreaRight" fmla="*/ 25560 w 23760"/>
                <a:gd name="textAreaTop" fmla="*/ 0 h 99360"/>
                <a:gd name="textAreaBottom" fmla="*/ 101160 h 99360"/>
              </a:gdLst>
              <a:ahLst/>
              <a:rect l="textAreaLeft" t="textAreaTop" r="textAreaRight" b="textAreaBottom"/>
              <a:pathLst>
                <a:path w="798" h="318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grpSp>
      <p:sp>
        <p:nvSpPr>
          <p:cNvPr id="11044" name="Google Shape;11715;p65"/>
          <p:cNvSpPr/>
          <p:nvPr/>
        </p:nvSpPr>
        <p:spPr>
          <a:xfrm>
            <a:off x="862200" y="2076120"/>
            <a:ext cx="372600" cy="128520"/>
          </a:xfrm>
          <a:custGeom>
            <a:avLst/>
            <a:gdLst>
              <a:gd name="textAreaLeft" fmla="*/ 0 w 372600"/>
              <a:gd name="textAreaRight" fmla="*/ 374400 w 372600"/>
              <a:gd name="textAreaTop" fmla="*/ 0 h 128520"/>
              <a:gd name="textAreaBottom" fmla="*/ 130320 h 128520"/>
            </a:gdLst>
            <a:ahLst/>
            <a:rect l="textAreaLeft" t="textAreaTop" r="textAreaRight" b="textAreaBottom"/>
            <a:pathLst>
              <a:path w="11776" h="4097">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w="0">
            <a:noFill/>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grpSp>
        <p:nvGrpSpPr>
          <p:cNvPr id="11045" name="Google Shape;11716;p65"/>
          <p:cNvGrpSpPr/>
          <p:nvPr/>
        </p:nvGrpSpPr>
        <p:grpSpPr>
          <a:xfrm>
            <a:off x="2347560" y="1954440"/>
            <a:ext cx="111960" cy="371520"/>
            <a:chOff x="2347560" y="1954440"/>
            <a:chExt cx="111960" cy="371520"/>
          </a:xfrm>
        </p:grpSpPr>
        <p:sp>
          <p:nvSpPr>
            <p:cNvPr id="11046" name="Google Shape;11717;p65"/>
            <p:cNvSpPr/>
            <p:nvPr/>
          </p:nvSpPr>
          <p:spPr>
            <a:xfrm>
              <a:off x="2347560" y="1954440"/>
              <a:ext cx="87120" cy="259920"/>
            </a:xfrm>
            <a:custGeom>
              <a:avLst/>
              <a:gdLst>
                <a:gd name="textAreaLeft" fmla="*/ 0 w 87120"/>
                <a:gd name="textAreaRight" fmla="*/ 88920 w 87120"/>
                <a:gd name="textAreaTop" fmla="*/ 0 h 259920"/>
                <a:gd name="textAreaBottom" fmla="*/ 261720 h 259920"/>
              </a:gdLst>
              <a:ahLst/>
              <a:rect l="textAreaLeft" t="textAreaTop" r="textAreaRight" b="textAreaBottom"/>
              <a:pathLst>
                <a:path w="2799" h="8232">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47" name="Google Shape;11718;p65"/>
            <p:cNvSpPr/>
            <p:nvPr/>
          </p:nvSpPr>
          <p:spPr>
            <a:xfrm>
              <a:off x="2363040" y="1994400"/>
              <a:ext cx="96480" cy="331560"/>
            </a:xfrm>
            <a:custGeom>
              <a:avLst/>
              <a:gdLst>
                <a:gd name="textAreaLeft" fmla="*/ 0 w 96480"/>
                <a:gd name="textAreaRight" fmla="*/ 98280 w 96480"/>
                <a:gd name="textAreaTop" fmla="*/ 0 h 331560"/>
                <a:gd name="textAreaBottom" fmla="*/ 333360 h 331560"/>
              </a:gdLst>
              <a:ahLst/>
              <a:rect l="textAreaLeft" t="textAreaTop" r="textAreaRight" b="textAreaBottom"/>
              <a:pathLst>
                <a:path w="3085" h="10482">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048" name="Google Shape;11719;p65"/>
          <p:cNvSpPr/>
          <p:nvPr/>
        </p:nvSpPr>
        <p:spPr>
          <a:xfrm>
            <a:off x="861480" y="1586880"/>
            <a:ext cx="358200" cy="182880"/>
          </a:xfrm>
          <a:custGeom>
            <a:avLst/>
            <a:gdLst>
              <a:gd name="textAreaLeft" fmla="*/ 0 w 358200"/>
              <a:gd name="textAreaRight" fmla="*/ 360000 w 358200"/>
              <a:gd name="textAreaTop" fmla="*/ 0 h 182880"/>
              <a:gd name="textAreaBottom" fmla="*/ 184680 h 182880"/>
            </a:gdLst>
            <a:ahLst/>
            <a:rect l="textAreaLeft" t="textAreaTop" r="textAreaRight" b="textAreaBottom"/>
            <a:pathLst>
              <a:path w="11324" h="5805">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049" name="Google Shape;11720;p65"/>
          <p:cNvGrpSpPr/>
          <p:nvPr/>
        </p:nvGrpSpPr>
        <p:grpSpPr>
          <a:xfrm>
            <a:off x="3110040" y="1499760"/>
            <a:ext cx="328680" cy="356760"/>
            <a:chOff x="3110040" y="1499760"/>
            <a:chExt cx="328680" cy="356760"/>
          </a:xfrm>
        </p:grpSpPr>
        <p:sp>
          <p:nvSpPr>
            <p:cNvPr id="11050" name="Google Shape;11721;p65"/>
            <p:cNvSpPr/>
            <p:nvPr/>
          </p:nvSpPr>
          <p:spPr>
            <a:xfrm>
              <a:off x="3385080" y="1775880"/>
              <a:ext cx="53640" cy="69480"/>
            </a:xfrm>
            <a:custGeom>
              <a:avLst/>
              <a:gdLst>
                <a:gd name="textAreaLeft" fmla="*/ 0 w 53640"/>
                <a:gd name="textAreaRight" fmla="*/ 55440 w 53640"/>
                <a:gd name="textAreaTop" fmla="*/ 0 h 69480"/>
                <a:gd name="textAreaBottom" fmla="*/ 71280 h 69480"/>
              </a:gdLst>
              <a:ahLst/>
              <a:rect l="textAreaLeft" t="textAreaTop" r="textAreaRight" b="textAreaBottom"/>
              <a:pathLst>
                <a:path w="1740" h="2239">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1051" name="Google Shape;11722;p65"/>
            <p:cNvSpPr/>
            <p:nvPr/>
          </p:nvSpPr>
          <p:spPr>
            <a:xfrm>
              <a:off x="3347280" y="1535400"/>
              <a:ext cx="91440" cy="60120"/>
            </a:xfrm>
            <a:custGeom>
              <a:avLst/>
              <a:gdLst>
                <a:gd name="textAreaLeft" fmla="*/ 0 w 91440"/>
                <a:gd name="textAreaRight" fmla="*/ 93240 w 91440"/>
                <a:gd name="textAreaTop" fmla="*/ 0 h 60120"/>
                <a:gd name="textAreaBottom" fmla="*/ 61920 h 60120"/>
              </a:gdLst>
              <a:ahLst/>
              <a:rect l="textAreaLeft" t="textAreaTop" r="textAreaRight" b="textAreaBottom"/>
              <a:pathLst>
                <a:path w="2930" h="1942">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11052" name="Google Shape;11723;p65"/>
            <p:cNvSpPr/>
            <p:nvPr/>
          </p:nvSpPr>
          <p:spPr>
            <a:xfrm>
              <a:off x="3110040" y="1580760"/>
              <a:ext cx="328680" cy="275760"/>
            </a:xfrm>
            <a:custGeom>
              <a:avLst/>
              <a:gdLst>
                <a:gd name="textAreaLeft" fmla="*/ 0 w 328680"/>
                <a:gd name="textAreaRight" fmla="*/ 330480 w 328680"/>
                <a:gd name="textAreaTop" fmla="*/ 0 h 275760"/>
                <a:gd name="textAreaBottom" fmla="*/ 277560 h 275760"/>
              </a:gdLst>
              <a:ahLst/>
              <a:rect l="textAreaLeft" t="textAreaTop" r="textAreaRight" b="textAreaBottom"/>
              <a:pathLst>
                <a:path w="10395" h="8726">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53" name="Google Shape;11724;p65"/>
            <p:cNvSpPr/>
            <p:nvPr/>
          </p:nvSpPr>
          <p:spPr>
            <a:xfrm>
              <a:off x="3139200" y="1504440"/>
              <a:ext cx="75960" cy="76320"/>
            </a:xfrm>
            <a:custGeom>
              <a:avLst/>
              <a:gdLst>
                <a:gd name="textAreaLeft" fmla="*/ 0 w 75960"/>
                <a:gd name="textAreaRight" fmla="*/ 77760 w 75960"/>
                <a:gd name="textAreaTop" fmla="*/ 0 h 76320"/>
                <a:gd name="textAreaBottom" fmla="*/ 78120 h 76320"/>
              </a:gdLst>
              <a:ahLst/>
              <a:rect l="textAreaLeft" t="textAreaTop" r="textAreaRight" b="textAreaBottom"/>
              <a:pathLst>
                <a:path w="2442" h="2456">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w="0">
              <a:noFill/>
            </a:ln>
          </p:spPr>
          <p:style>
            <a:lnRef idx="0"/>
            <a:fillRef idx="0"/>
            <a:effectRef idx="0"/>
            <a:fontRef idx="minor"/>
          </p:style>
          <p:txBody>
            <a:bodyPr lIns="90000" rIns="90000" tIns="38880" bIns="38880" anchor="ctr">
              <a:noAutofit/>
            </a:bodyPr>
            <a:p>
              <a:pPr>
                <a:lnSpc>
                  <a:spcPct val="100000"/>
                </a:lnSpc>
                <a:tabLst>
                  <a:tab algn="l" pos="0"/>
                </a:tabLst>
              </a:pPr>
              <a:endParaRPr b="0" lang="en-US" sz="1400" spc="-1" strike="noStrike">
                <a:solidFill>
                  <a:srgbClr val="ffffff"/>
                </a:solidFill>
                <a:latin typeface="Arial"/>
              </a:endParaRPr>
            </a:p>
          </p:txBody>
        </p:sp>
        <p:sp>
          <p:nvSpPr>
            <p:cNvPr id="11054" name="Google Shape;11725;p65"/>
            <p:cNvSpPr/>
            <p:nvPr/>
          </p:nvSpPr>
          <p:spPr>
            <a:xfrm>
              <a:off x="3226320" y="1499760"/>
              <a:ext cx="114480" cy="81000"/>
            </a:xfrm>
            <a:custGeom>
              <a:avLst/>
              <a:gdLst>
                <a:gd name="textAreaLeft" fmla="*/ 0 w 114480"/>
                <a:gd name="textAreaRight" fmla="*/ 116280 w 114480"/>
                <a:gd name="textAreaTop" fmla="*/ 0 h 81000"/>
                <a:gd name="textAreaBottom" fmla="*/ 82800 h 81000"/>
              </a:gdLst>
              <a:ahLst/>
              <a:rect l="textAreaLeft" t="textAreaTop" r="textAreaRight" b="textAreaBottom"/>
              <a:pathLst>
                <a:path w="3656" h="2599">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11055" name="Google Shape;11726;p65"/>
            <p:cNvSpPr/>
            <p:nvPr/>
          </p:nvSpPr>
          <p:spPr>
            <a:xfrm>
              <a:off x="3179880" y="1775160"/>
              <a:ext cx="84960" cy="44640"/>
            </a:xfrm>
            <a:custGeom>
              <a:avLst/>
              <a:gdLst>
                <a:gd name="textAreaLeft" fmla="*/ 0 w 84960"/>
                <a:gd name="textAreaRight" fmla="*/ 86760 w 84960"/>
                <a:gd name="textAreaTop" fmla="*/ 0 h 44640"/>
                <a:gd name="textAreaBottom" fmla="*/ 46440 h 44640"/>
              </a:gdLst>
              <a:ahLst/>
              <a:rect l="textAreaLeft" t="textAreaTop" r="textAreaRight" b="textAreaBottom"/>
              <a:pathLst>
                <a:path w="2728" h="1465">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1056" name="Google Shape;11727;p65"/>
            <p:cNvSpPr/>
            <p:nvPr/>
          </p:nvSpPr>
          <p:spPr>
            <a:xfrm>
              <a:off x="3153960" y="1712160"/>
              <a:ext cx="13320" cy="107640"/>
            </a:xfrm>
            <a:custGeom>
              <a:avLst/>
              <a:gdLst>
                <a:gd name="textAreaLeft" fmla="*/ 0 w 13320"/>
                <a:gd name="textAreaRight" fmla="*/ 15120 w 13320"/>
                <a:gd name="textAreaTop" fmla="*/ 0 h 107640"/>
                <a:gd name="textAreaBottom" fmla="*/ 109440 h 107640"/>
              </a:gdLst>
              <a:ahLst/>
              <a:rect l="textAreaLeft" t="textAreaTop" r="textAreaRight" b="textAreaBottom"/>
              <a:pathLst>
                <a:path w="478" h="3442">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54720" bIns="54720" anchor="ctr">
              <a:noAutofit/>
            </a:bodyPr>
            <a:p>
              <a:pPr>
                <a:lnSpc>
                  <a:spcPct val="100000"/>
                </a:lnSpc>
                <a:tabLst>
                  <a:tab algn="l" pos="0"/>
                </a:tabLst>
              </a:pPr>
              <a:endParaRPr b="0" lang="en-US" sz="1400" spc="-1" strike="noStrike">
                <a:solidFill>
                  <a:srgbClr val="ffffff"/>
                </a:solidFill>
                <a:latin typeface="Arial"/>
              </a:endParaRPr>
            </a:p>
          </p:txBody>
        </p:sp>
      </p:grpSp>
      <p:sp>
        <p:nvSpPr>
          <p:cNvPr id="11057" name="Google Shape;11728;p65"/>
          <p:cNvSpPr/>
          <p:nvPr/>
        </p:nvSpPr>
        <p:spPr>
          <a:xfrm>
            <a:off x="3196800" y="1954080"/>
            <a:ext cx="116640" cy="371880"/>
          </a:xfrm>
          <a:custGeom>
            <a:avLst/>
            <a:gdLst>
              <a:gd name="textAreaLeft" fmla="*/ 0 w 116640"/>
              <a:gd name="textAreaRight" fmla="*/ 118440 w 116640"/>
              <a:gd name="textAreaTop" fmla="*/ 0 h 371880"/>
              <a:gd name="textAreaBottom" fmla="*/ 373680 h 371880"/>
            </a:gdLst>
            <a:ahLst/>
            <a:rect l="textAreaLeft" t="textAreaTop" r="textAreaRight" b="textAreaBottom"/>
            <a:pathLst>
              <a:path w="3727" h="11744">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058" name="Google Shape;11729;p65"/>
          <p:cNvGrpSpPr/>
          <p:nvPr/>
        </p:nvGrpSpPr>
        <p:grpSpPr>
          <a:xfrm>
            <a:off x="3485520" y="1999800"/>
            <a:ext cx="371880" cy="282240"/>
            <a:chOff x="3485520" y="1999800"/>
            <a:chExt cx="371880" cy="282240"/>
          </a:xfrm>
        </p:grpSpPr>
        <p:sp>
          <p:nvSpPr>
            <p:cNvPr id="11059" name="Google Shape;11730;p65"/>
            <p:cNvSpPr/>
            <p:nvPr/>
          </p:nvSpPr>
          <p:spPr>
            <a:xfrm>
              <a:off x="3485520" y="1999800"/>
              <a:ext cx="371880" cy="281880"/>
            </a:xfrm>
            <a:custGeom>
              <a:avLst/>
              <a:gdLst>
                <a:gd name="textAreaLeft" fmla="*/ 0 w 371880"/>
                <a:gd name="textAreaRight" fmla="*/ 373680 w 371880"/>
                <a:gd name="textAreaTop" fmla="*/ 0 h 281880"/>
                <a:gd name="textAreaBottom" fmla="*/ 283680 h 281880"/>
              </a:gdLst>
              <a:ahLst/>
              <a:rect l="textAreaLeft" t="textAreaTop" r="textAreaRight" b="textAreaBottom"/>
              <a:pathLst>
                <a:path w="11752" h="8919">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60" name="Google Shape;11731;p65"/>
            <p:cNvSpPr/>
            <p:nvPr/>
          </p:nvSpPr>
          <p:spPr>
            <a:xfrm>
              <a:off x="3645000" y="2104560"/>
              <a:ext cx="212400" cy="177480"/>
            </a:xfrm>
            <a:custGeom>
              <a:avLst/>
              <a:gdLst>
                <a:gd name="textAreaLeft" fmla="*/ 0 w 212400"/>
                <a:gd name="textAreaRight" fmla="*/ 214200 w 212400"/>
                <a:gd name="textAreaTop" fmla="*/ 0 h 177480"/>
                <a:gd name="textAreaBottom" fmla="*/ 179280 h 177480"/>
              </a:gdLst>
              <a:ahLst/>
              <a:rect l="textAreaLeft" t="textAreaTop" r="textAreaRight" b="textAreaBottom"/>
              <a:pathLst>
                <a:path w="6739" h="5633">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w="0">
              <a:noFill/>
            </a:ln>
          </p:spPr>
          <p:style>
            <a:lnRef idx="0"/>
            <a:fillRef idx="0"/>
            <a:effectRef idx="0"/>
            <a:fontRef idx="minor"/>
          </p:style>
          <p:txBody>
            <a:bodyPr lIns="90000" rIns="90000" tIns="89640" bIns="89640" anchor="ctr">
              <a:noAutofit/>
            </a:bodyPr>
            <a:p>
              <a:pPr>
                <a:lnSpc>
                  <a:spcPct val="100000"/>
                </a:lnSpc>
                <a:tabLst>
                  <a:tab algn="l" pos="0"/>
                </a:tabLst>
              </a:pPr>
              <a:endParaRPr b="0" lang="en-US" sz="1400" spc="-1" strike="noStrike">
                <a:solidFill>
                  <a:srgbClr val="ffffff"/>
                </a:solidFill>
                <a:latin typeface="Arial"/>
              </a:endParaRPr>
            </a:p>
          </p:txBody>
        </p:sp>
        <p:sp>
          <p:nvSpPr>
            <p:cNvPr id="11061" name="Google Shape;11732;p65"/>
            <p:cNvSpPr/>
            <p:nvPr/>
          </p:nvSpPr>
          <p:spPr>
            <a:xfrm>
              <a:off x="3585600" y="2148120"/>
              <a:ext cx="257760" cy="83160"/>
            </a:xfrm>
            <a:custGeom>
              <a:avLst/>
              <a:gdLst>
                <a:gd name="textAreaLeft" fmla="*/ 0 w 257760"/>
                <a:gd name="textAreaRight" fmla="*/ 259560 w 257760"/>
                <a:gd name="textAreaTop" fmla="*/ 0 h 83160"/>
                <a:gd name="textAreaBottom" fmla="*/ 84960 h 83160"/>
              </a:gdLst>
              <a:ahLst/>
              <a:rect l="textAreaLeft" t="textAreaTop" r="textAreaRight" b="textAreaBottom"/>
              <a:pathLst>
                <a:path w="8157" h="2668">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w="0">
              <a:noFill/>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11062" name="Google Shape;11733;p65"/>
            <p:cNvSpPr/>
            <p:nvPr/>
          </p:nvSpPr>
          <p:spPr>
            <a:xfrm>
              <a:off x="3593880" y="2058120"/>
              <a:ext cx="204480" cy="71280"/>
            </a:xfrm>
            <a:custGeom>
              <a:avLst/>
              <a:gdLst>
                <a:gd name="textAreaLeft" fmla="*/ 0 w 204480"/>
                <a:gd name="textAreaRight" fmla="*/ 206280 w 204480"/>
                <a:gd name="textAreaTop" fmla="*/ 0 h 71280"/>
                <a:gd name="textAreaBottom" fmla="*/ 73080 h 71280"/>
              </a:gdLst>
              <a:ahLst/>
              <a:rect l="textAreaLeft" t="textAreaTop" r="textAreaRight" b="textAreaBottom"/>
              <a:pathLst>
                <a:path w="6490" h="2299">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63" name="Google Shape;11734;p65"/>
          <p:cNvGrpSpPr/>
          <p:nvPr/>
        </p:nvGrpSpPr>
        <p:grpSpPr>
          <a:xfrm>
            <a:off x="2666880" y="1500120"/>
            <a:ext cx="328320" cy="357120"/>
            <a:chOff x="2666880" y="1500120"/>
            <a:chExt cx="328320" cy="357120"/>
          </a:xfrm>
        </p:grpSpPr>
        <p:sp>
          <p:nvSpPr>
            <p:cNvPr id="11064" name="Google Shape;11735;p65"/>
            <p:cNvSpPr/>
            <p:nvPr/>
          </p:nvSpPr>
          <p:spPr>
            <a:xfrm>
              <a:off x="2944080" y="1581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65" name="Google Shape;11736;p65"/>
            <p:cNvSpPr/>
            <p:nvPr/>
          </p:nvSpPr>
          <p:spPr>
            <a:xfrm>
              <a:off x="2666880" y="1500120"/>
              <a:ext cx="328320" cy="357120"/>
            </a:xfrm>
            <a:custGeom>
              <a:avLst/>
              <a:gdLst>
                <a:gd name="textAreaLeft" fmla="*/ 0 w 328320"/>
                <a:gd name="textAreaRight" fmla="*/ 330120 w 328320"/>
                <a:gd name="textAreaTop" fmla="*/ 0 h 357120"/>
                <a:gd name="textAreaBottom" fmla="*/ 358920 h 357120"/>
              </a:gdLst>
              <a:ahLst/>
              <a:rect l="textAreaLeft" t="textAreaTop" r="textAreaRight" b="textAreaBottom"/>
              <a:pathLst>
                <a:path w="10383" h="11288">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66" name="Google Shape;11737;p65"/>
            <p:cNvSpPr/>
            <p:nvPr/>
          </p:nvSpPr>
          <p:spPr>
            <a:xfrm>
              <a:off x="292572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67" name="Google Shape;11738;p65"/>
            <p:cNvSpPr/>
            <p:nvPr/>
          </p:nvSpPr>
          <p:spPr>
            <a:xfrm>
              <a:off x="2953800" y="1594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68" name="Google Shape;11739;p65"/>
            <p:cNvSpPr/>
            <p:nvPr/>
          </p:nvSpPr>
          <p:spPr>
            <a:xfrm>
              <a:off x="2953800" y="159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3">
                  <a:moveTo>
                    <a:pt x="1" y="1"/>
                  </a:moveTo>
                  <a:cubicBezTo>
                    <a:pt x="1" y="1"/>
                    <a:pt x="1" y="13"/>
                    <a:pt x="1"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69" name="Google Shape;11740;p65"/>
            <p:cNvSpPr/>
            <p:nvPr/>
          </p:nvSpPr>
          <p:spPr>
            <a:xfrm>
              <a:off x="292572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70" name="Google Shape;11741;p65"/>
            <p:cNvSpPr/>
            <p:nvPr/>
          </p:nvSpPr>
          <p:spPr>
            <a:xfrm>
              <a:off x="2925720" y="15631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71" name="Google Shape;11742;p65"/>
            <p:cNvSpPr/>
            <p:nvPr/>
          </p:nvSpPr>
          <p:spPr>
            <a:xfrm>
              <a:off x="2953800" y="159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72" name="Google Shape;11743;p65"/>
            <p:cNvSpPr/>
            <p:nvPr/>
          </p:nvSpPr>
          <p:spPr>
            <a:xfrm>
              <a:off x="2953800" y="159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73" name="Google Shape;11744;p65"/>
            <p:cNvSpPr/>
            <p:nvPr/>
          </p:nvSpPr>
          <p:spPr>
            <a:xfrm>
              <a:off x="2923920" y="15764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74" name="Google Shape;11745;p65"/>
            <p:cNvSpPr/>
            <p:nvPr/>
          </p:nvSpPr>
          <p:spPr>
            <a:xfrm>
              <a:off x="2953800" y="159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75" name="Google Shape;11746;p65"/>
            <p:cNvSpPr/>
            <p:nvPr/>
          </p:nvSpPr>
          <p:spPr>
            <a:xfrm>
              <a:off x="2953800" y="159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76" name="Google Shape;11747;p65"/>
            <p:cNvSpPr/>
            <p:nvPr/>
          </p:nvSpPr>
          <p:spPr>
            <a:xfrm>
              <a:off x="2953800" y="1594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77" name="Google Shape;11748;p65"/>
            <p:cNvSpPr/>
            <p:nvPr/>
          </p:nvSpPr>
          <p:spPr>
            <a:xfrm>
              <a:off x="2923560" y="157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0"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78" name="Google Shape;11749;p65"/>
            <p:cNvSpPr/>
            <p:nvPr/>
          </p:nvSpPr>
          <p:spPr>
            <a:xfrm>
              <a:off x="2792880" y="1631160"/>
              <a:ext cx="86040" cy="99360"/>
            </a:xfrm>
            <a:custGeom>
              <a:avLst/>
              <a:gdLst>
                <a:gd name="textAreaLeft" fmla="*/ 0 w 86040"/>
                <a:gd name="textAreaRight" fmla="*/ 87840 w 86040"/>
                <a:gd name="textAreaTop" fmla="*/ 0 h 99360"/>
                <a:gd name="textAreaBottom" fmla="*/ 101160 h 99360"/>
              </a:gdLst>
              <a:ahLst/>
              <a:rect l="textAreaLeft" t="textAreaTop" r="textAreaRight" b="textAreaBottom"/>
              <a:pathLst>
                <a:path w="2763" h="318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11079" name="Google Shape;11750;p65"/>
            <p:cNvSpPr/>
            <p:nvPr/>
          </p:nvSpPr>
          <p:spPr>
            <a:xfrm>
              <a:off x="2715120" y="1631160"/>
              <a:ext cx="64800" cy="120960"/>
            </a:xfrm>
            <a:custGeom>
              <a:avLst/>
              <a:gdLst>
                <a:gd name="textAreaLeft" fmla="*/ 0 w 64800"/>
                <a:gd name="textAreaRight" fmla="*/ 66600 w 64800"/>
                <a:gd name="textAreaTop" fmla="*/ 0 h 120960"/>
                <a:gd name="textAreaBottom" fmla="*/ 122760 h 120960"/>
              </a:gdLst>
              <a:ahLst/>
              <a:rect l="textAreaLeft" t="textAreaTop" r="textAreaRight" b="textAreaBottom"/>
              <a:pathLst>
                <a:path w="2097" h="3859">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w="0">
              <a:noFill/>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1080" name="Google Shape;11751;p65"/>
            <p:cNvSpPr/>
            <p:nvPr/>
          </p:nvSpPr>
          <p:spPr>
            <a:xfrm>
              <a:off x="2715840" y="1707840"/>
              <a:ext cx="164520" cy="91800"/>
            </a:xfrm>
            <a:custGeom>
              <a:avLst/>
              <a:gdLst>
                <a:gd name="textAreaLeft" fmla="*/ 0 w 164520"/>
                <a:gd name="textAreaRight" fmla="*/ 166320 w 164520"/>
                <a:gd name="textAreaTop" fmla="*/ 0 h 91800"/>
                <a:gd name="textAreaBottom" fmla="*/ 93600 h 91800"/>
              </a:gdLst>
              <a:ahLst/>
              <a:rect l="textAreaLeft" t="textAreaTop" r="textAreaRight" b="textAreaBottom"/>
              <a:pathLst>
                <a:path w="5228" h="2942">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w="0">
              <a:noFill/>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1081" name="Google Shape;11752;p65"/>
            <p:cNvSpPr/>
            <p:nvPr/>
          </p:nvSpPr>
          <p:spPr>
            <a:xfrm>
              <a:off x="2799720" y="1654560"/>
              <a:ext cx="59760" cy="61200"/>
            </a:xfrm>
            <a:custGeom>
              <a:avLst/>
              <a:gdLst>
                <a:gd name="textAreaLeft" fmla="*/ 0 w 59760"/>
                <a:gd name="textAreaRight" fmla="*/ 61560 w 59760"/>
                <a:gd name="textAreaTop" fmla="*/ 0 h 61200"/>
                <a:gd name="textAreaBottom" fmla="*/ 63000 h 61200"/>
              </a:gdLst>
              <a:ahLst/>
              <a:rect l="textAreaLeft" t="textAreaTop" r="textAreaRight" b="textAreaBottom"/>
              <a:pathLst>
                <a:path w="1930" h="198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82" name="Google Shape;11753;p65"/>
          <p:cNvGrpSpPr/>
          <p:nvPr/>
        </p:nvGrpSpPr>
        <p:grpSpPr>
          <a:xfrm>
            <a:off x="3567600" y="1499760"/>
            <a:ext cx="318240" cy="358200"/>
            <a:chOff x="3567600" y="1499760"/>
            <a:chExt cx="318240" cy="358200"/>
          </a:xfrm>
        </p:grpSpPr>
        <p:sp>
          <p:nvSpPr>
            <p:cNvPr id="11083" name="Google Shape;11754;p65"/>
            <p:cNvSpPr/>
            <p:nvPr/>
          </p:nvSpPr>
          <p:spPr>
            <a:xfrm>
              <a:off x="3567600" y="1503000"/>
              <a:ext cx="261360" cy="354960"/>
            </a:xfrm>
            <a:custGeom>
              <a:avLst/>
              <a:gdLst>
                <a:gd name="textAreaLeft" fmla="*/ 0 w 261360"/>
                <a:gd name="textAreaRight" fmla="*/ 263160 w 261360"/>
                <a:gd name="textAreaTop" fmla="*/ 0 h 354960"/>
                <a:gd name="textAreaBottom" fmla="*/ 356760 h 354960"/>
              </a:gdLst>
              <a:ahLst/>
              <a:rect l="textAreaLeft" t="textAreaTop" r="textAreaRight" b="textAreaBottom"/>
              <a:pathLst>
                <a:path w="8276" h="11217">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84" name="Google Shape;11755;p65"/>
            <p:cNvSpPr/>
            <p:nvPr/>
          </p:nvSpPr>
          <p:spPr>
            <a:xfrm>
              <a:off x="3638160" y="1499760"/>
              <a:ext cx="247680" cy="141120"/>
            </a:xfrm>
            <a:custGeom>
              <a:avLst/>
              <a:gdLst>
                <a:gd name="textAreaLeft" fmla="*/ 0 w 247680"/>
                <a:gd name="textAreaRight" fmla="*/ 249480 w 247680"/>
                <a:gd name="textAreaTop" fmla="*/ 0 h 141120"/>
                <a:gd name="textAreaBottom" fmla="*/ 142920 h 141120"/>
              </a:gdLst>
              <a:ahLst/>
              <a:rect l="textAreaLeft" t="textAreaTop" r="textAreaRight" b="textAreaBottom"/>
              <a:pathLst>
                <a:path w="7847" h="4489">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w="0">
              <a:noFill/>
            </a:ln>
          </p:spPr>
          <p:style>
            <a:lnRef idx="0"/>
            <a:fillRef idx="0"/>
            <a:effectRef idx="0"/>
            <a:fontRef idx="minor"/>
          </p:style>
          <p:txBody>
            <a:bodyPr lIns="90000" rIns="90000"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11085" name="Google Shape;11756;p65"/>
            <p:cNvSpPr/>
            <p:nvPr/>
          </p:nvSpPr>
          <p:spPr>
            <a:xfrm>
              <a:off x="3641760" y="1594440"/>
              <a:ext cx="139680" cy="8640"/>
            </a:xfrm>
            <a:custGeom>
              <a:avLst/>
              <a:gdLst>
                <a:gd name="textAreaLeft" fmla="*/ 0 w 139680"/>
                <a:gd name="textAreaRight" fmla="*/ 141480 w 139680"/>
                <a:gd name="textAreaTop" fmla="*/ 0 h 8640"/>
                <a:gd name="textAreaBottom" fmla="*/ 10440 h 8640"/>
              </a:gdLst>
              <a:ahLst/>
              <a:rect l="textAreaLeft" t="textAreaTop" r="textAreaRight" b="textAreaBottom"/>
              <a:pathLst>
                <a:path w="4454" h="323">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86" name="Google Shape;11757;p65"/>
            <p:cNvSpPr/>
            <p:nvPr/>
          </p:nvSpPr>
          <p:spPr>
            <a:xfrm>
              <a:off x="3641760" y="1638000"/>
              <a:ext cx="139680" cy="8280"/>
            </a:xfrm>
            <a:custGeom>
              <a:avLst/>
              <a:gdLst>
                <a:gd name="textAreaLeft" fmla="*/ 0 w 139680"/>
                <a:gd name="textAreaRight" fmla="*/ 141480 w 139680"/>
                <a:gd name="textAreaTop" fmla="*/ 0 h 8280"/>
                <a:gd name="textAreaBottom" fmla="*/ 10080 h 8280"/>
              </a:gdLst>
              <a:ahLst/>
              <a:rect l="textAreaLeft" t="textAreaTop" r="textAreaRight" b="textAreaBottom"/>
              <a:pathLst>
                <a:path w="4454" h="322">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087" name="Google Shape;11758;p65"/>
            <p:cNvSpPr/>
            <p:nvPr/>
          </p:nvSpPr>
          <p:spPr>
            <a:xfrm>
              <a:off x="3641760" y="1681920"/>
              <a:ext cx="139680" cy="9000"/>
            </a:xfrm>
            <a:custGeom>
              <a:avLst/>
              <a:gdLst>
                <a:gd name="textAreaLeft" fmla="*/ 0 w 139680"/>
                <a:gd name="textAreaRight" fmla="*/ 141480 w 139680"/>
                <a:gd name="textAreaTop" fmla="*/ 0 h 9000"/>
                <a:gd name="textAreaBottom" fmla="*/ 10800 h 9000"/>
              </a:gdLst>
              <a:ahLst/>
              <a:rect l="textAreaLeft" t="textAreaTop" r="textAreaRight" b="textAreaBottom"/>
              <a:pathLst>
                <a:path w="4454" h="33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088" name="Google Shape;11759;p65"/>
            <p:cNvSpPr/>
            <p:nvPr/>
          </p:nvSpPr>
          <p:spPr>
            <a:xfrm>
              <a:off x="3641760" y="1725480"/>
              <a:ext cx="139680" cy="9000"/>
            </a:xfrm>
            <a:custGeom>
              <a:avLst/>
              <a:gdLst>
                <a:gd name="textAreaLeft" fmla="*/ 0 w 139680"/>
                <a:gd name="textAreaRight" fmla="*/ 141480 w 139680"/>
                <a:gd name="textAreaTop" fmla="*/ 0 h 9000"/>
                <a:gd name="textAreaBottom" fmla="*/ 10800 h 9000"/>
              </a:gdLst>
              <a:ahLst/>
              <a:rect l="textAreaLeft" t="textAreaTop" r="textAreaRight" b="textAreaBottom"/>
              <a:pathLst>
                <a:path w="4454" h="33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89" name="Google Shape;11760;p65"/>
          <p:cNvGrpSpPr/>
          <p:nvPr/>
        </p:nvGrpSpPr>
        <p:grpSpPr>
          <a:xfrm>
            <a:off x="1310040" y="1499760"/>
            <a:ext cx="356760" cy="357120"/>
            <a:chOff x="1310040" y="1499760"/>
            <a:chExt cx="356760" cy="357120"/>
          </a:xfrm>
        </p:grpSpPr>
        <p:sp>
          <p:nvSpPr>
            <p:cNvPr id="11090" name="Google Shape;11761;p65"/>
            <p:cNvSpPr/>
            <p:nvPr/>
          </p:nvSpPr>
          <p:spPr>
            <a:xfrm>
              <a:off x="1310040" y="1499760"/>
              <a:ext cx="131760" cy="203040"/>
            </a:xfrm>
            <a:custGeom>
              <a:avLst/>
              <a:gdLst>
                <a:gd name="textAreaLeft" fmla="*/ 0 w 131760"/>
                <a:gd name="textAreaRight" fmla="*/ 133560 w 131760"/>
                <a:gd name="textAreaTop" fmla="*/ 0 h 203040"/>
                <a:gd name="textAreaBottom" fmla="*/ 204840 h 203040"/>
              </a:gdLst>
              <a:ahLst/>
              <a:rect l="textAreaLeft" t="textAreaTop" r="textAreaRight" b="textAreaBottom"/>
              <a:pathLst>
                <a:path w="4204" h="6435">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91" name="Google Shape;11762;p65"/>
            <p:cNvSpPr/>
            <p:nvPr/>
          </p:nvSpPr>
          <p:spPr>
            <a:xfrm>
              <a:off x="1454400" y="1499760"/>
              <a:ext cx="211680" cy="121680"/>
            </a:xfrm>
            <a:custGeom>
              <a:avLst/>
              <a:gdLst>
                <a:gd name="textAreaLeft" fmla="*/ 0 w 211680"/>
                <a:gd name="textAreaRight" fmla="*/ 213480 w 211680"/>
                <a:gd name="textAreaTop" fmla="*/ 0 h 121680"/>
                <a:gd name="textAreaBottom" fmla="*/ 123480 h 121680"/>
              </a:gdLst>
              <a:ahLst/>
              <a:rect l="textAreaLeft" t="textAreaTop" r="textAreaRight" b="textAreaBottom"/>
              <a:pathLst>
                <a:path w="6716" h="3882">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1092" name="Google Shape;11763;p65"/>
            <p:cNvSpPr/>
            <p:nvPr/>
          </p:nvSpPr>
          <p:spPr>
            <a:xfrm>
              <a:off x="1322640" y="1634760"/>
              <a:ext cx="344160" cy="222120"/>
            </a:xfrm>
            <a:custGeom>
              <a:avLst/>
              <a:gdLst>
                <a:gd name="textAreaLeft" fmla="*/ 0 w 344160"/>
                <a:gd name="textAreaRight" fmla="*/ 345960 w 344160"/>
                <a:gd name="textAreaTop" fmla="*/ 0 h 222120"/>
                <a:gd name="textAreaBottom" fmla="*/ 223920 h 222120"/>
              </a:gdLst>
              <a:ahLst/>
              <a:rect l="textAreaLeft" t="textAreaTop" r="textAreaRight" b="textAreaBottom"/>
              <a:pathLst>
                <a:path w="10883" h="7038">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93" name="Google Shape;11764;p65"/>
            <p:cNvSpPr/>
            <p:nvPr/>
          </p:nvSpPr>
          <p:spPr>
            <a:xfrm>
              <a:off x="1332000" y="1519200"/>
              <a:ext cx="189360" cy="138600"/>
            </a:xfrm>
            <a:custGeom>
              <a:avLst/>
              <a:gdLst>
                <a:gd name="textAreaLeft" fmla="*/ 0 w 189360"/>
                <a:gd name="textAreaRight" fmla="*/ 191160 w 189360"/>
                <a:gd name="textAreaTop" fmla="*/ 0 h 138600"/>
                <a:gd name="textAreaBottom" fmla="*/ 140400 h 138600"/>
              </a:gdLst>
              <a:ahLst/>
              <a:rect l="textAreaLeft" t="textAreaTop" r="textAreaRight" b="textAreaBottom"/>
              <a:pathLst>
                <a:path w="6013" h="4418">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w="0">
              <a:noFill/>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1094" name="Google Shape;11765;p65"/>
            <p:cNvSpPr/>
            <p:nvPr/>
          </p:nvSpPr>
          <p:spPr>
            <a:xfrm>
              <a:off x="1332000" y="1519200"/>
              <a:ext cx="313560" cy="188640"/>
            </a:xfrm>
            <a:custGeom>
              <a:avLst/>
              <a:gdLst>
                <a:gd name="textAreaLeft" fmla="*/ 0 w 313560"/>
                <a:gd name="textAreaRight" fmla="*/ 315360 w 313560"/>
                <a:gd name="textAreaTop" fmla="*/ 0 h 188640"/>
                <a:gd name="textAreaBottom" fmla="*/ 190440 h 188640"/>
              </a:gdLst>
              <a:ahLst/>
              <a:rect l="textAreaLeft" t="textAreaTop" r="textAreaRight" b="textAreaBottom"/>
              <a:pathLst>
                <a:path w="9918" h="599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095" name="Google Shape;11766;p65"/>
            <p:cNvSpPr/>
            <p:nvPr/>
          </p:nvSpPr>
          <p:spPr>
            <a:xfrm>
              <a:off x="1586880" y="1669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0"/>
                  </a:moveTo>
                  <a:lnTo>
                    <a:pt x="1" y="0"/>
                  </a:lnTo>
                  <a:lnTo>
                    <a:pt x="1" y="0"/>
                  </a:ln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096" name="Google Shape;11767;p65"/>
            <p:cNvSpPr/>
            <p:nvPr/>
          </p:nvSpPr>
          <p:spPr>
            <a:xfrm>
              <a:off x="1471320" y="1538640"/>
              <a:ext cx="159120" cy="139320"/>
            </a:xfrm>
            <a:custGeom>
              <a:avLst/>
              <a:gdLst>
                <a:gd name="textAreaLeft" fmla="*/ 0 w 159120"/>
                <a:gd name="textAreaRight" fmla="*/ 160920 w 159120"/>
                <a:gd name="textAreaTop" fmla="*/ 0 h 139320"/>
                <a:gd name="textAreaBottom" fmla="*/ 141120 h 139320"/>
              </a:gdLst>
              <a:ahLst/>
              <a:rect l="textAreaLeft" t="textAreaTop" r="textAreaRight" b="textAreaBottom"/>
              <a:pathLst>
                <a:path w="5061" h="4442">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w="0">
              <a:noFill/>
            </a:ln>
          </p:spPr>
          <p:style>
            <a:lnRef idx="0"/>
            <a:fillRef idx="0"/>
            <a:effectRef idx="0"/>
            <a:fontRef idx="minor"/>
          </p:style>
          <p:txBody>
            <a:bodyPr lIns="90000" rIns="90000" tIns="70560" bIns="70560" anchor="ctr">
              <a:noAutofit/>
            </a:bodyPr>
            <a:p>
              <a:pPr>
                <a:lnSpc>
                  <a:spcPct val="100000"/>
                </a:lnSpc>
                <a:tabLst>
                  <a:tab algn="l" pos="0"/>
                </a:tabLst>
              </a:pPr>
              <a:endParaRPr b="0" lang="en-US" sz="1400" spc="-1" strike="noStrike">
                <a:solidFill>
                  <a:srgbClr val="ffffff"/>
                </a:solidFill>
                <a:latin typeface="Arial"/>
              </a:endParaRPr>
            </a:p>
          </p:txBody>
        </p:sp>
        <p:sp>
          <p:nvSpPr>
            <p:cNvPr id="11097" name="Google Shape;11768;p65"/>
            <p:cNvSpPr/>
            <p:nvPr/>
          </p:nvSpPr>
          <p:spPr>
            <a:xfrm>
              <a:off x="1355040" y="1540080"/>
              <a:ext cx="122400" cy="146880"/>
            </a:xfrm>
            <a:custGeom>
              <a:avLst/>
              <a:gdLst>
                <a:gd name="textAreaLeft" fmla="*/ 0 w 122400"/>
                <a:gd name="textAreaRight" fmla="*/ 124200 w 122400"/>
                <a:gd name="textAreaTop" fmla="*/ 0 h 146880"/>
                <a:gd name="textAreaBottom" fmla="*/ 148680 h 146880"/>
              </a:gdLst>
              <a:ahLst/>
              <a:rect l="textAreaLeft" t="textAreaTop" r="textAreaRight" b="textAreaBottom"/>
              <a:pathLst>
                <a:path w="3906" h="468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w="0">
              <a:noFill/>
            </a:ln>
          </p:spPr>
          <p:style>
            <a:lnRef idx="0"/>
            <a:fillRef idx="0"/>
            <a:effectRef idx="0"/>
            <a:fontRef idx="minor"/>
          </p:style>
          <p:txBody>
            <a:bodyPr lIns="90000" rIns="90000" tIns="74160" bIns="74160" anchor="ctr">
              <a:noAutofit/>
            </a:bodyPr>
            <a:p>
              <a:pPr>
                <a:lnSpc>
                  <a:spcPct val="100000"/>
                </a:lnSpc>
                <a:tabLst>
                  <a:tab algn="l" pos="0"/>
                </a:tabLst>
              </a:pPr>
              <a:endParaRPr b="0" lang="en-US" sz="1400" spc="-1" strike="noStrike">
                <a:solidFill>
                  <a:srgbClr val="ffffff"/>
                </a:solidFill>
                <a:latin typeface="Arial"/>
              </a:endParaRPr>
            </a:p>
          </p:txBody>
        </p:sp>
        <p:sp>
          <p:nvSpPr>
            <p:cNvPr id="11098" name="Google Shape;11769;p65"/>
            <p:cNvSpPr/>
            <p:nvPr/>
          </p:nvSpPr>
          <p:spPr>
            <a:xfrm>
              <a:off x="1399680" y="1581840"/>
              <a:ext cx="35280" cy="50760"/>
            </a:xfrm>
            <a:custGeom>
              <a:avLst/>
              <a:gdLst>
                <a:gd name="textAreaLeft" fmla="*/ 0 w 35280"/>
                <a:gd name="textAreaRight" fmla="*/ 37080 w 35280"/>
                <a:gd name="textAreaTop" fmla="*/ 0 h 50760"/>
                <a:gd name="textAreaBottom" fmla="*/ 52560 h 50760"/>
              </a:gdLst>
              <a:ahLst/>
              <a:rect l="textAreaLeft" t="textAreaTop" r="textAreaRight" b="textAreaBottom"/>
              <a:pathLst>
                <a:path w="1168" h="1656">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099" name="Google Shape;11770;p65"/>
          <p:cNvGrpSpPr/>
          <p:nvPr/>
        </p:nvGrpSpPr>
        <p:grpSpPr>
          <a:xfrm>
            <a:off x="2219400" y="1500120"/>
            <a:ext cx="328680" cy="357120"/>
            <a:chOff x="2219400" y="1500120"/>
            <a:chExt cx="328680" cy="357120"/>
          </a:xfrm>
        </p:grpSpPr>
        <p:sp>
          <p:nvSpPr>
            <p:cNvPr id="11100" name="Google Shape;11771;p65"/>
            <p:cNvSpPr/>
            <p:nvPr/>
          </p:nvSpPr>
          <p:spPr>
            <a:xfrm>
              <a:off x="2354040" y="1635480"/>
              <a:ext cx="63720" cy="80280"/>
            </a:xfrm>
            <a:custGeom>
              <a:avLst/>
              <a:gdLst>
                <a:gd name="textAreaLeft" fmla="*/ 0 w 63720"/>
                <a:gd name="textAreaRight" fmla="*/ 65520 w 63720"/>
                <a:gd name="textAreaTop" fmla="*/ 0 h 80280"/>
                <a:gd name="textAreaBottom" fmla="*/ 82080 h 80280"/>
              </a:gdLst>
              <a:ahLst/>
              <a:rect l="textAreaLeft" t="textAreaTop" r="textAreaRight" b="textAreaBottom"/>
              <a:pathLst>
                <a:path w="2060" h="2582">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1101" name="Google Shape;11772;p65"/>
            <p:cNvSpPr/>
            <p:nvPr/>
          </p:nvSpPr>
          <p:spPr>
            <a:xfrm>
              <a:off x="2219400" y="1500120"/>
              <a:ext cx="328680" cy="357120"/>
            </a:xfrm>
            <a:custGeom>
              <a:avLst/>
              <a:gdLst>
                <a:gd name="textAreaLeft" fmla="*/ 0 w 328680"/>
                <a:gd name="textAreaRight" fmla="*/ 330480 w 328680"/>
                <a:gd name="textAreaTop" fmla="*/ 0 h 357120"/>
                <a:gd name="textAreaBottom" fmla="*/ 358920 h 357120"/>
              </a:gdLst>
              <a:ahLst/>
              <a:rect l="textAreaLeft" t="textAreaTop" r="textAreaRight" b="textAreaBottom"/>
              <a:pathLst>
                <a:path w="10395" h="11288">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02" name="Google Shape;11773;p65"/>
          <p:cNvGrpSpPr/>
          <p:nvPr/>
        </p:nvGrpSpPr>
        <p:grpSpPr>
          <a:xfrm>
            <a:off x="5343480" y="1509480"/>
            <a:ext cx="243000" cy="349200"/>
            <a:chOff x="5343480" y="1509480"/>
            <a:chExt cx="243000" cy="349200"/>
          </a:xfrm>
        </p:grpSpPr>
        <p:sp>
          <p:nvSpPr>
            <p:cNvPr id="11103" name="Google Shape;11774;p65"/>
            <p:cNvSpPr/>
            <p:nvPr/>
          </p:nvSpPr>
          <p:spPr>
            <a:xfrm>
              <a:off x="5430600" y="1574640"/>
              <a:ext cx="23400" cy="9000"/>
            </a:xfrm>
            <a:custGeom>
              <a:avLst/>
              <a:gdLst>
                <a:gd name="textAreaLeft" fmla="*/ 0 w 23400"/>
                <a:gd name="textAreaRight" fmla="*/ 25200 w 23400"/>
                <a:gd name="textAreaTop" fmla="*/ 0 h 9000"/>
                <a:gd name="textAreaBottom" fmla="*/ 10800 h 9000"/>
              </a:gdLst>
              <a:ahLst/>
              <a:rect l="textAreaLeft" t="textAreaTop" r="textAreaRight" b="textAreaBottom"/>
              <a:pathLst>
                <a:path w="787" h="335">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104" name="Google Shape;11775;p65"/>
            <p:cNvSpPr/>
            <p:nvPr/>
          </p:nvSpPr>
          <p:spPr>
            <a:xfrm>
              <a:off x="5447880" y="1613160"/>
              <a:ext cx="37080" cy="36720"/>
            </a:xfrm>
            <a:custGeom>
              <a:avLst/>
              <a:gdLst>
                <a:gd name="textAreaLeft" fmla="*/ 0 w 37080"/>
                <a:gd name="textAreaRight" fmla="*/ 38880 w 37080"/>
                <a:gd name="textAreaTop" fmla="*/ 0 h 36720"/>
                <a:gd name="textAreaBottom" fmla="*/ 38520 h 36720"/>
              </a:gdLst>
              <a:ahLst/>
              <a:rect l="textAreaLeft" t="textAreaTop" r="textAreaRight" b="textAreaBottom"/>
              <a:pathLst>
                <a:path w="1227" h="1215">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105" name="Google Shape;11776;p65"/>
            <p:cNvSpPr/>
            <p:nvPr/>
          </p:nvSpPr>
          <p:spPr>
            <a:xfrm>
              <a:off x="5343480" y="1509480"/>
              <a:ext cx="243000" cy="349200"/>
            </a:xfrm>
            <a:custGeom>
              <a:avLst/>
              <a:gdLst>
                <a:gd name="textAreaLeft" fmla="*/ 0 w 243000"/>
                <a:gd name="textAreaRight" fmla="*/ 244800 w 243000"/>
                <a:gd name="textAreaTop" fmla="*/ 0 h 349200"/>
                <a:gd name="textAreaBottom" fmla="*/ 351000 h 349200"/>
              </a:gdLst>
              <a:ahLst/>
              <a:rect l="textAreaLeft" t="textAreaTop" r="textAreaRight" b="textAreaBottom"/>
              <a:pathLst>
                <a:path w="7693" h="11039">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06" name="Google Shape;11777;p65"/>
          <p:cNvGrpSpPr/>
          <p:nvPr/>
        </p:nvGrpSpPr>
        <p:grpSpPr>
          <a:xfrm>
            <a:off x="4882320" y="1509480"/>
            <a:ext cx="244440" cy="349200"/>
            <a:chOff x="4882320" y="1509480"/>
            <a:chExt cx="244440" cy="349200"/>
          </a:xfrm>
        </p:grpSpPr>
        <p:sp>
          <p:nvSpPr>
            <p:cNvPr id="11107" name="Google Shape;11778;p65"/>
            <p:cNvSpPr/>
            <p:nvPr/>
          </p:nvSpPr>
          <p:spPr>
            <a:xfrm>
              <a:off x="4935600" y="1576800"/>
              <a:ext cx="28800" cy="28800"/>
            </a:xfrm>
            <a:custGeom>
              <a:avLst/>
              <a:gdLst>
                <a:gd name="textAreaLeft" fmla="*/ 0 w 28800"/>
                <a:gd name="textAreaRight" fmla="*/ 30600 w 28800"/>
                <a:gd name="textAreaTop" fmla="*/ 0 h 28800"/>
                <a:gd name="textAreaBottom" fmla="*/ 30600 h 28800"/>
              </a:gdLst>
              <a:ahLst/>
              <a:rect l="textAreaLeft" t="textAreaTop" r="textAreaRight" b="textAreaBottom"/>
              <a:pathLst>
                <a:path w="966" h="965">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108" name="Google Shape;11779;p65"/>
            <p:cNvSpPr/>
            <p:nvPr/>
          </p:nvSpPr>
          <p:spPr>
            <a:xfrm>
              <a:off x="5043600" y="1597320"/>
              <a:ext cx="28800" cy="29160"/>
            </a:xfrm>
            <a:custGeom>
              <a:avLst/>
              <a:gdLst>
                <a:gd name="textAreaLeft" fmla="*/ 0 w 28800"/>
                <a:gd name="textAreaRight" fmla="*/ 30600 w 28800"/>
                <a:gd name="textAreaTop" fmla="*/ 0 h 29160"/>
                <a:gd name="textAreaBottom" fmla="*/ 30960 h 29160"/>
              </a:gdLst>
              <a:ahLst/>
              <a:rect l="textAreaLeft" t="textAreaTop" r="textAreaRight" b="textAreaBottom"/>
              <a:pathLst>
                <a:path w="965" h="977">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109" name="Google Shape;11780;p65"/>
            <p:cNvSpPr/>
            <p:nvPr/>
          </p:nvSpPr>
          <p:spPr>
            <a:xfrm>
              <a:off x="4993560" y="1537920"/>
              <a:ext cx="34200" cy="24480"/>
            </a:xfrm>
            <a:custGeom>
              <a:avLst/>
              <a:gdLst>
                <a:gd name="textAreaLeft" fmla="*/ 0 w 34200"/>
                <a:gd name="textAreaRight" fmla="*/ 36000 w 34200"/>
                <a:gd name="textAreaTop" fmla="*/ 0 h 24480"/>
                <a:gd name="textAreaBottom" fmla="*/ 26280 h 24480"/>
              </a:gdLst>
              <a:ahLst/>
              <a:rect l="textAreaLeft" t="textAreaTop" r="textAreaRight" b="textAreaBottom"/>
              <a:pathLst>
                <a:path w="1132" h="826">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1110" name="Google Shape;11781;p65"/>
            <p:cNvSpPr/>
            <p:nvPr/>
          </p:nvSpPr>
          <p:spPr>
            <a:xfrm>
              <a:off x="4932000" y="1693800"/>
              <a:ext cx="144720" cy="102240"/>
            </a:xfrm>
            <a:custGeom>
              <a:avLst/>
              <a:gdLst>
                <a:gd name="textAreaLeft" fmla="*/ 0 w 144720"/>
                <a:gd name="textAreaRight" fmla="*/ 146520 w 144720"/>
                <a:gd name="textAreaTop" fmla="*/ 0 h 102240"/>
                <a:gd name="textAreaBottom" fmla="*/ 104040 h 102240"/>
              </a:gdLst>
              <a:ahLst/>
              <a:rect l="textAreaLeft" t="textAreaTop" r="textAreaRight" b="textAreaBottom"/>
              <a:pathLst>
                <a:path w="4609" h="3275">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w="0">
              <a:noFill/>
            </a:ln>
          </p:spPr>
          <p:style>
            <a:lnRef idx="0"/>
            <a:fillRef idx="0"/>
            <a:effectRef idx="0"/>
            <a:fontRef idx="minor"/>
          </p:style>
          <p:txBody>
            <a:bodyPr lIns="90000" rIns="90000" tIns="51840" bIns="51840" anchor="ctr">
              <a:noAutofit/>
            </a:bodyPr>
            <a:p>
              <a:pPr>
                <a:lnSpc>
                  <a:spcPct val="100000"/>
                </a:lnSpc>
                <a:tabLst>
                  <a:tab algn="l" pos="0"/>
                </a:tabLst>
              </a:pPr>
              <a:endParaRPr b="0" lang="en-US" sz="1400" spc="-1" strike="noStrike">
                <a:solidFill>
                  <a:srgbClr val="ffffff"/>
                </a:solidFill>
                <a:latin typeface="Arial"/>
              </a:endParaRPr>
            </a:p>
          </p:txBody>
        </p:sp>
        <p:sp>
          <p:nvSpPr>
            <p:cNvPr id="11111" name="Google Shape;11782;p65"/>
            <p:cNvSpPr/>
            <p:nvPr/>
          </p:nvSpPr>
          <p:spPr>
            <a:xfrm>
              <a:off x="4882320" y="1509480"/>
              <a:ext cx="244440" cy="349200"/>
            </a:xfrm>
            <a:custGeom>
              <a:avLst/>
              <a:gdLst>
                <a:gd name="textAreaLeft" fmla="*/ 0 w 244440"/>
                <a:gd name="textAreaRight" fmla="*/ 246240 w 244440"/>
                <a:gd name="textAreaTop" fmla="*/ 0 h 349200"/>
                <a:gd name="textAreaBottom" fmla="*/ 351000 h 349200"/>
              </a:gdLst>
              <a:ahLst/>
              <a:rect l="textAreaLeft" t="textAreaTop" r="textAreaRight" b="textAreaBottom"/>
              <a:pathLst>
                <a:path w="7740" h="11039">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12" name="Google Shape;11783;p65"/>
          <p:cNvGrpSpPr/>
          <p:nvPr/>
        </p:nvGrpSpPr>
        <p:grpSpPr>
          <a:xfrm>
            <a:off x="6273360" y="1509120"/>
            <a:ext cx="234720" cy="349560"/>
            <a:chOff x="6273360" y="1509120"/>
            <a:chExt cx="234720" cy="349560"/>
          </a:xfrm>
        </p:grpSpPr>
        <p:sp>
          <p:nvSpPr>
            <p:cNvPr id="11113" name="Google Shape;11784;p65"/>
            <p:cNvSpPr/>
            <p:nvPr/>
          </p:nvSpPr>
          <p:spPr>
            <a:xfrm>
              <a:off x="6273360" y="1509120"/>
              <a:ext cx="234720" cy="349560"/>
            </a:xfrm>
            <a:custGeom>
              <a:avLst/>
              <a:gdLst>
                <a:gd name="textAreaLeft" fmla="*/ 0 w 234720"/>
                <a:gd name="textAreaRight" fmla="*/ 236520 w 234720"/>
                <a:gd name="textAreaTop" fmla="*/ 0 h 349560"/>
                <a:gd name="textAreaBottom" fmla="*/ 351360 h 349560"/>
              </a:gdLst>
              <a:ahLst/>
              <a:rect l="textAreaLeft" t="textAreaTop" r="textAreaRight" b="textAreaBottom"/>
              <a:pathLst>
                <a:path w="7431" h="1105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14" name="Google Shape;11785;p65"/>
            <p:cNvSpPr/>
            <p:nvPr/>
          </p:nvSpPr>
          <p:spPr>
            <a:xfrm>
              <a:off x="6330240" y="1703160"/>
              <a:ext cx="118440" cy="83520"/>
            </a:xfrm>
            <a:custGeom>
              <a:avLst/>
              <a:gdLst>
                <a:gd name="textAreaLeft" fmla="*/ 0 w 118440"/>
                <a:gd name="textAreaRight" fmla="*/ 120240 w 118440"/>
                <a:gd name="textAreaTop" fmla="*/ 0 h 83520"/>
                <a:gd name="textAreaBottom" fmla="*/ 85320 h 83520"/>
              </a:gdLst>
              <a:ahLst/>
              <a:rect l="textAreaLeft" t="textAreaTop" r="textAreaRight" b="textAreaBottom"/>
              <a:pathLst>
                <a:path w="3775" h="268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w="0">
              <a:noFill/>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grpSp>
      <p:sp>
        <p:nvSpPr>
          <p:cNvPr id="11115" name="Google Shape;11786;p65"/>
          <p:cNvSpPr/>
          <p:nvPr/>
        </p:nvSpPr>
        <p:spPr>
          <a:xfrm>
            <a:off x="5809680" y="1509840"/>
            <a:ext cx="242280" cy="349560"/>
          </a:xfrm>
          <a:custGeom>
            <a:avLst/>
            <a:gdLst>
              <a:gd name="textAreaLeft" fmla="*/ 0 w 242280"/>
              <a:gd name="textAreaRight" fmla="*/ 244080 w 242280"/>
              <a:gd name="textAreaTop" fmla="*/ 0 h 349560"/>
              <a:gd name="textAreaBottom" fmla="*/ 351360 h 349560"/>
            </a:gdLst>
            <a:ahLst/>
            <a:rect l="textAreaLeft" t="textAreaTop" r="textAreaRight" b="textAreaBottom"/>
            <a:pathLst>
              <a:path w="7669" h="1105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116" name="Google Shape;11787;p65"/>
          <p:cNvGrpSpPr/>
          <p:nvPr/>
        </p:nvGrpSpPr>
        <p:grpSpPr>
          <a:xfrm>
            <a:off x="7219440" y="1508400"/>
            <a:ext cx="189720" cy="350280"/>
            <a:chOff x="7219440" y="1508400"/>
            <a:chExt cx="189720" cy="350280"/>
          </a:xfrm>
        </p:grpSpPr>
        <p:sp>
          <p:nvSpPr>
            <p:cNvPr id="11117" name="Google Shape;11788;p65"/>
            <p:cNvSpPr/>
            <p:nvPr/>
          </p:nvSpPr>
          <p:spPr>
            <a:xfrm>
              <a:off x="7219440" y="1508400"/>
              <a:ext cx="189720" cy="350280"/>
            </a:xfrm>
            <a:custGeom>
              <a:avLst/>
              <a:gdLst>
                <a:gd name="textAreaLeft" fmla="*/ 0 w 189720"/>
                <a:gd name="textAreaRight" fmla="*/ 191520 w 189720"/>
                <a:gd name="textAreaTop" fmla="*/ 0 h 350280"/>
                <a:gd name="textAreaBottom" fmla="*/ 352080 h 350280"/>
              </a:gdLst>
              <a:ahLst/>
              <a:rect l="textAreaLeft" t="textAreaTop" r="textAreaRight" b="textAreaBottom"/>
              <a:pathLst>
                <a:path w="6025" h="11074">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18" name="Google Shape;11789;p65"/>
            <p:cNvSpPr/>
            <p:nvPr/>
          </p:nvSpPr>
          <p:spPr>
            <a:xfrm>
              <a:off x="7376760" y="16542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25" h="1">
                  <a:moveTo>
                    <a:pt x="24" y="0"/>
                  </a:moveTo>
                  <a:lnTo>
                    <a:pt x="1"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19" name="Google Shape;11790;p65"/>
          <p:cNvGrpSpPr/>
          <p:nvPr/>
        </p:nvGrpSpPr>
        <p:grpSpPr>
          <a:xfrm>
            <a:off x="7699320" y="1508760"/>
            <a:ext cx="153360" cy="349920"/>
            <a:chOff x="7699320" y="1508760"/>
            <a:chExt cx="153360" cy="349920"/>
          </a:xfrm>
        </p:grpSpPr>
        <p:sp>
          <p:nvSpPr>
            <p:cNvPr id="11120" name="Google Shape;11791;p65"/>
            <p:cNvSpPr/>
            <p:nvPr/>
          </p:nvSpPr>
          <p:spPr>
            <a:xfrm>
              <a:off x="7733160" y="1737360"/>
              <a:ext cx="22320" cy="55800"/>
            </a:xfrm>
            <a:custGeom>
              <a:avLst/>
              <a:gdLst>
                <a:gd name="textAreaLeft" fmla="*/ 0 w 22320"/>
                <a:gd name="textAreaRight" fmla="*/ 24120 w 22320"/>
                <a:gd name="textAreaTop" fmla="*/ 0 h 55800"/>
                <a:gd name="textAreaBottom" fmla="*/ 57600 h 55800"/>
              </a:gdLst>
              <a:ahLst/>
              <a:rect l="textAreaLeft" t="textAreaTop" r="textAreaRight" b="textAreaBottom"/>
              <a:pathLst>
                <a:path w="763" h="1811">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1121" name="Google Shape;11792;p65"/>
            <p:cNvSpPr/>
            <p:nvPr/>
          </p:nvSpPr>
          <p:spPr>
            <a:xfrm>
              <a:off x="7796520" y="1737360"/>
              <a:ext cx="21600" cy="55800"/>
            </a:xfrm>
            <a:custGeom>
              <a:avLst/>
              <a:gdLst>
                <a:gd name="textAreaLeft" fmla="*/ 0 w 21600"/>
                <a:gd name="textAreaRight" fmla="*/ 23400 w 21600"/>
                <a:gd name="textAreaTop" fmla="*/ 0 h 55800"/>
                <a:gd name="textAreaBottom" fmla="*/ 57600 h 55800"/>
              </a:gdLst>
              <a:ahLst/>
              <a:rect l="textAreaLeft" t="textAreaTop" r="textAreaRight" b="textAreaBottom"/>
              <a:pathLst>
                <a:path w="739" h="1811">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1122" name="Google Shape;11793;p65"/>
            <p:cNvSpPr/>
            <p:nvPr/>
          </p:nvSpPr>
          <p:spPr>
            <a:xfrm>
              <a:off x="7757640" y="1792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5">
                  <a:moveTo>
                    <a:pt x="0" y="1"/>
                  </a:moveTo>
                  <a:cubicBezTo>
                    <a:pt x="0" y="1"/>
                    <a:pt x="0" y="25"/>
                    <a:pt x="0"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123" name="Google Shape;11794;p65"/>
            <p:cNvSpPr/>
            <p:nvPr/>
          </p:nvSpPr>
          <p:spPr>
            <a:xfrm>
              <a:off x="7757640" y="1784160"/>
              <a:ext cx="37440" cy="74520"/>
            </a:xfrm>
            <a:custGeom>
              <a:avLst/>
              <a:gdLst>
                <a:gd name="textAreaLeft" fmla="*/ 0 w 37440"/>
                <a:gd name="textAreaRight" fmla="*/ 39240 w 37440"/>
                <a:gd name="textAreaTop" fmla="*/ 0 h 74520"/>
                <a:gd name="textAreaBottom" fmla="*/ 76320 h 74520"/>
              </a:gdLst>
              <a:ahLst/>
              <a:rect l="textAreaLeft" t="textAreaTop" r="textAreaRight" b="textAreaBottom"/>
              <a:pathLst>
                <a:path w="1239" h="2395">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1124" name="Google Shape;11795;p65"/>
            <p:cNvSpPr/>
            <p:nvPr/>
          </p:nvSpPr>
          <p:spPr>
            <a:xfrm>
              <a:off x="7805520" y="1641960"/>
              <a:ext cx="47160" cy="199800"/>
            </a:xfrm>
            <a:custGeom>
              <a:avLst/>
              <a:gdLst>
                <a:gd name="textAreaLeft" fmla="*/ 0 w 47160"/>
                <a:gd name="textAreaRight" fmla="*/ 48960 w 47160"/>
                <a:gd name="textAreaTop" fmla="*/ 0 h 199800"/>
                <a:gd name="textAreaBottom" fmla="*/ 201600 h 199800"/>
              </a:gdLst>
              <a:ahLst/>
              <a:rect l="textAreaLeft" t="textAreaTop" r="textAreaRight" b="textAreaBottom"/>
              <a:pathLst>
                <a:path w="1537" h="6344">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25" name="Google Shape;11796;p65"/>
            <p:cNvSpPr/>
            <p:nvPr/>
          </p:nvSpPr>
          <p:spPr>
            <a:xfrm>
              <a:off x="7699320" y="1642320"/>
              <a:ext cx="47160" cy="200880"/>
            </a:xfrm>
            <a:custGeom>
              <a:avLst/>
              <a:gdLst>
                <a:gd name="textAreaLeft" fmla="*/ 0 w 47160"/>
                <a:gd name="textAreaRight" fmla="*/ 48960 w 47160"/>
                <a:gd name="textAreaTop" fmla="*/ 0 h 200880"/>
                <a:gd name="textAreaBottom" fmla="*/ 202680 h 200880"/>
              </a:gdLst>
              <a:ahLst/>
              <a:rect l="textAreaLeft" t="textAreaTop" r="textAreaRight" b="textAreaBottom"/>
              <a:pathLst>
                <a:path w="1537" h="6372">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26" name="Google Shape;11797;p65"/>
            <p:cNvSpPr/>
            <p:nvPr/>
          </p:nvSpPr>
          <p:spPr>
            <a:xfrm>
              <a:off x="7743600" y="1508760"/>
              <a:ext cx="64440" cy="207000"/>
            </a:xfrm>
            <a:custGeom>
              <a:avLst/>
              <a:gdLst>
                <a:gd name="textAreaLeft" fmla="*/ 0 w 64440"/>
                <a:gd name="textAreaRight" fmla="*/ 66240 w 64440"/>
                <a:gd name="textAreaTop" fmla="*/ 0 h 207000"/>
                <a:gd name="textAreaBottom" fmla="*/ 208800 h 207000"/>
              </a:gdLst>
              <a:ahLst/>
              <a:rect l="textAreaLeft" t="textAreaTop" r="textAreaRight" b="textAreaBottom"/>
              <a:pathLst>
                <a:path w="2085" h="6561">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27" name="Google Shape;11798;p65"/>
          <p:cNvGrpSpPr/>
          <p:nvPr/>
        </p:nvGrpSpPr>
        <p:grpSpPr>
          <a:xfrm>
            <a:off x="8161560" y="1509120"/>
            <a:ext cx="151560" cy="349200"/>
            <a:chOff x="8161560" y="1509120"/>
            <a:chExt cx="151560" cy="349200"/>
          </a:xfrm>
        </p:grpSpPr>
        <p:sp>
          <p:nvSpPr>
            <p:cNvPr id="11128" name="Google Shape;11799;p65"/>
            <p:cNvSpPr/>
            <p:nvPr/>
          </p:nvSpPr>
          <p:spPr>
            <a:xfrm>
              <a:off x="8208000" y="1699920"/>
              <a:ext cx="59760" cy="60120"/>
            </a:xfrm>
            <a:custGeom>
              <a:avLst/>
              <a:gdLst>
                <a:gd name="textAreaLeft" fmla="*/ 0 w 59760"/>
                <a:gd name="textAreaRight" fmla="*/ 61560 w 59760"/>
                <a:gd name="textAreaTop" fmla="*/ 0 h 60120"/>
                <a:gd name="textAreaBottom" fmla="*/ 61920 h 60120"/>
              </a:gdLst>
              <a:ahLst/>
              <a:rect l="textAreaLeft" t="textAreaTop" r="textAreaRight" b="textAreaBottom"/>
              <a:pathLst>
                <a:path w="1930" h="1942">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11129" name="Google Shape;11800;p65"/>
            <p:cNvSpPr/>
            <p:nvPr/>
          </p:nvSpPr>
          <p:spPr>
            <a:xfrm>
              <a:off x="8200080" y="1800720"/>
              <a:ext cx="75960" cy="27720"/>
            </a:xfrm>
            <a:custGeom>
              <a:avLst/>
              <a:gdLst>
                <a:gd name="textAreaLeft" fmla="*/ 0 w 75960"/>
                <a:gd name="textAreaRight" fmla="*/ 77760 w 75960"/>
                <a:gd name="textAreaTop" fmla="*/ 0 h 27720"/>
                <a:gd name="textAreaBottom" fmla="*/ 29520 h 27720"/>
              </a:gdLst>
              <a:ahLst/>
              <a:rect l="textAreaLeft" t="textAreaTop" r="textAreaRight" b="textAreaBottom"/>
              <a:pathLst>
                <a:path w="2442" h="93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1130" name="Google Shape;11801;p65"/>
            <p:cNvSpPr/>
            <p:nvPr/>
          </p:nvSpPr>
          <p:spPr>
            <a:xfrm>
              <a:off x="8161560" y="1664640"/>
              <a:ext cx="151560" cy="193680"/>
            </a:xfrm>
            <a:custGeom>
              <a:avLst/>
              <a:gdLst>
                <a:gd name="textAreaLeft" fmla="*/ 0 w 151560"/>
                <a:gd name="textAreaRight" fmla="*/ 153360 w 151560"/>
                <a:gd name="textAreaTop" fmla="*/ 0 h 193680"/>
                <a:gd name="textAreaBottom" fmla="*/ 195480 h 193680"/>
              </a:gdLst>
              <a:ahLst/>
              <a:rect l="textAreaLeft" t="textAreaTop" r="textAreaRight" b="textAreaBottom"/>
              <a:pathLst>
                <a:path w="4823" h="6146">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31" name="Google Shape;11802;p65"/>
            <p:cNvSpPr/>
            <p:nvPr/>
          </p:nvSpPr>
          <p:spPr>
            <a:xfrm>
              <a:off x="8201880" y="1509120"/>
              <a:ext cx="72000" cy="179280"/>
            </a:xfrm>
            <a:custGeom>
              <a:avLst/>
              <a:gdLst>
                <a:gd name="textAreaLeft" fmla="*/ 0 w 72000"/>
                <a:gd name="textAreaRight" fmla="*/ 73800 w 72000"/>
                <a:gd name="textAreaTop" fmla="*/ 0 h 179280"/>
                <a:gd name="textAreaBottom" fmla="*/ 181080 h 179280"/>
              </a:gdLst>
              <a:ahLst/>
              <a:rect l="textAreaLeft" t="textAreaTop" r="textAreaRight" b="textAreaBottom"/>
              <a:pathLst>
                <a:path w="2322" h="569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32" name="Google Shape;11803;p65"/>
          <p:cNvGrpSpPr/>
          <p:nvPr/>
        </p:nvGrpSpPr>
        <p:grpSpPr>
          <a:xfrm>
            <a:off x="6747120" y="1508760"/>
            <a:ext cx="211320" cy="350640"/>
            <a:chOff x="6747120" y="1508760"/>
            <a:chExt cx="211320" cy="350640"/>
          </a:xfrm>
        </p:grpSpPr>
        <p:sp>
          <p:nvSpPr>
            <p:cNvPr id="11133" name="Google Shape;11804;p65"/>
            <p:cNvSpPr/>
            <p:nvPr/>
          </p:nvSpPr>
          <p:spPr>
            <a:xfrm>
              <a:off x="6805080" y="1661400"/>
              <a:ext cx="9000" cy="8280"/>
            </a:xfrm>
            <a:custGeom>
              <a:avLst/>
              <a:gdLst>
                <a:gd name="textAreaLeft" fmla="*/ 0 w 9000"/>
                <a:gd name="textAreaRight" fmla="*/ 10800 w 9000"/>
                <a:gd name="textAreaTop" fmla="*/ 0 h 8280"/>
                <a:gd name="textAreaBottom" fmla="*/ 10080 h 8280"/>
              </a:gdLst>
              <a:ahLst/>
              <a:rect l="textAreaLeft" t="textAreaTop" r="textAreaRight" b="textAreaBottom"/>
              <a:pathLst>
                <a:path w="335" h="322">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34" name="Google Shape;11805;p65"/>
            <p:cNvSpPr/>
            <p:nvPr/>
          </p:nvSpPr>
          <p:spPr>
            <a:xfrm>
              <a:off x="6804000" y="1706400"/>
              <a:ext cx="9000" cy="8280"/>
            </a:xfrm>
            <a:custGeom>
              <a:avLst/>
              <a:gdLst>
                <a:gd name="textAreaLeft" fmla="*/ 0 w 9000"/>
                <a:gd name="textAreaRight" fmla="*/ 10800 w 9000"/>
                <a:gd name="textAreaTop" fmla="*/ 0 h 8280"/>
                <a:gd name="textAreaBottom" fmla="*/ 10080 h 8280"/>
              </a:gdLst>
              <a:ahLst/>
              <a:rect l="textAreaLeft" t="textAreaTop" r="textAreaRight" b="textAreaBottom"/>
              <a:pathLst>
                <a:path w="334" h="322">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35" name="Google Shape;11806;p65"/>
            <p:cNvSpPr/>
            <p:nvPr/>
          </p:nvSpPr>
          <p:spPr>
            <a:xfrm>
              <a:off x="6803280" y="1753920"/>
              <a:ext cx="9000" cy="8280"/>
            </a:xfrm>
            <a:custGeom>
              <a:avLst/>
              <a:gdLst>
                <a:gd name="textAreaLeft" fmla="*/ 0 w 9000"/>
                <a:gd name="textAreaRight" fmla="*/ 10800 w 9000"/>
                <a:gd name="textAreaTop" fmla="*/ 0 h 8280"/>
                <a:gd name="textAreaBottom" fmla="*/ 10080 h 8280"/>
              </a:gdLst>
              <a:ahLst/>
              <a:rect l="textAreaLeft" t="textAreaTop" r="textAreaRight" b="textAreaBottom"/>
              <a:pathLst>
                <a:path w="334" h="322">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136" name="Google Shape;11807;p65"/>
            <p:cNvSpPr/>
            <p:nvPr/>
          </p:nvSpPr>
          <p:spPr>
            <a:xfrm>
              <a:off x="6747120" y="1508760"/>
              <a:ext cx="211320" cy="350640"/>
            </a:xfrm>
            <a:custGeom>
              <a:avLst/>
              <a:gdLst>
                <a:gd name="textAreaLeft" fmla="*/ 0 w 211320"/>
                <a:gd name="textAreaRight" fmla="*/ 213120 w 211320"/>
                <a:gd name="textAreaTop" fmla="*/ 0 h 350640"/>
                <a:gd name="textAreaBottom" fmla="*/ 352440 h 350640"/>
              </a:gdLst>
              <a:ahLst/>
              <a:rect l="textAreaLeft" t="textAreaTop" r="textAreaRight" b="textAreaBottom"/>
              <a:pathLst>
                <a:path w="6704" h="11077">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37" name="Google Shape;11808;p65"/>
          <p:cNvGrpSpPr/>
          <p:nvPr/>
        </p:nvGrpSpPr>
        <p:grpSpPr>
          <a:xfrm>
            <a:off x="5770440" y="2007720"/>
            <a:ext cx="348840" cy="290160"/>
            <a:chOff x="5770440" y="2007720"/>
            <a:chExt cx="348840" cy="290160"/>
          </a:xfrm>
        </p:grpSpPr>
        <p:sp>
          <p:nvSpPr>
            <p:cNvPr id="11138" name="Google Shape;11809;p65"/>
            <p:cNvSpPr/>
            <p:nvPr/>
          </p:nvSpPr>
          <p:spPr>
            <a:xfrm>
              <a:off x="5780520" y="2007720"/>
              <a:ext cx="327600" cy="74160"/>
            </a:xfrm>
            <a:custGeom>
              <a:avLst/>
              <a:gdLst>
                <a:gd name="textAreaLeft" fmla="*/ 0 w 327600"/>
                <a:gd name="textAreaRight" fmla="*/ 329400 w 327600"/>
                <a:gd name="textAreaTop" fmla="*/ 0 h 74160"/>
                <a:gd name="textAreaBottom" fmla="*/ 75960 h 74160"/>
              </a:gdLst>
              <a:ahLst/>
              <a:rect l="textAreaLeft" t="textAreaTop" r="textAreaRight" b="textAreaBottom"/>
              <a:pathLst>
                <a:path w="10360" h="2385">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1139" name="Google Shape;11810;p65"/>
            <p:cNvSpPr/>
            <p:nvPr/>
          </p:nvSpPr>
          <p:spPr>
            <a:xfrm>
              <a:off x="5779440" y="2097000"/>
              <a:ext cx="327600" cy="74160"/>
            </a:xfrm>
            <a:custGeom>
              <a:avLst/>
              <a:gdLst>
                <a:gd name="textAreaLeft" fmla="*/ 0 w 327600"/>
                <a:gd name="textAreaRight" fmla="*/ 329400 w 327600"/>
                <a:gd name="textAreaTop" fmla="*/ 0 h 74160"/>
                <a:gd name="textAreaBottom" fmla="*/ 75960 h 74160"/>
              </a:gdLst>
              <a:ahLst/>
              <a:rect l="textAreaLeft" t="textAreaTop" r="textAreaRight" b="textAreaBottom"/>
              <a:pathLst>
                <a:path w="10360" h="239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1140" name="Google Shape;11811;p65"/>
            <p:cNvSpPr/>
            <p:nvPr/>
          </p:nvSpPr>
          <p:spPr>
            <a:xfrm>
              <a:off x="5801040" y="2031840"/>
              <a:ext cx="286560" cy="115560"/>
            </a:xfrm>
            <a:custGeom>
              <a:avLst/>
              <a:gdLst>
                <a:gd name="textAreaLeft" fmla="*/ 0 w 286560"/>
                <a:gd name="textAreaRight" fmla="*/ 288360 w 286560"/>
                <a:gd name="textAreaTop" fmla="*/ 0 h 115560"/>
                <a:gd name="textAreaBottom" fmla="*/ 117360 h 115560"/>
              </a:gdLst>
              <a:ahLst/>
              <a:rect l="textAreaLeft" t="textAreaTop" r="textAreaRight" b="textAreaBottom"/>
              <a:pathLst>
                <a:path w="9062" h="3685">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sp>
          <p:nvSpPr>
            <p:cNvPr id="11141" name="Google Shape;11812;p65"/>
            <p:cNvSpPr/>
            <p:nvPr/>
          </p:nvSpPr>
          <p:spPr>
            <a:xfrm>
              <a:off x="5770440" y="2185920"/>
              <a:ext cx="348840" cy="111960"/>
            </a:xfrm>
            <a:custGeom>
              <a:avLst/>
              <a:gdLst>
                <a:gd name="textAreaLeft" fmla="*/ 0 w 348840"/>
                <a:gd name="textAreaRight" fmla="*/ 350640 w 348840"/>
                <a:gd name="textAreaTop" fmla="*/ 0 h 111960"/>
                <a:gd name="textAreaBottom" fmla="*/ 113760 h 111960"/>
              </a:gdLst>
              <a:ahLst/>
              <a:rect l="textAreaLeft" t="textAreaTop" r="textAreaRight" b="textAreaBottom"/>
              <a:pathLst>
                <a:path w="11026" h="3573">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w="0">
              <a:noFill/>
            </a:ln>
          </p:spPr>
          <p:style>
            <a:lnRef idx="0"/>
            <a:fillRef idx="0"/>
            <a:effectRef idx="0"/>
            <a:fontRef idx="minor"/>
          </p:style>
          <p:txBody>
            <a:bodyPr lIns="90000" rIns="90000" tIns="56880" bIns="56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42" name="Google Shape;11813;p65"/>
          <p:cNvGrpSpPr/>
          <p:nvPr/>
        </p:nvGrpSpPr>
        <p:grpSpPr>
          <a:xfrm>
            <a:off x="5326920" y="1980360"/>
            <a:ext cx="348480" cy="344520"/>
            <a:chOff x="5326920" y="1980360"/>
            <a:chExt cx="348480" cy="344520"/>
          </a:xfrm>
        </p:grpSpPr>
        <p:sp>
          <p:nvSpPr>
            <p:cNvPr id="11143" name="Google Shape;11814;p65"/>
            <p:cNvSpPr/>
            <p:nvPr/>
          </p:nvSpPr>
          <p:spPr>
            <a:xfrm>
              <a:off x="5352120" y="2005920"/>
              <a:ext cx="92880" cy="92880"/>
            </a:xfrm>
            <a:custGeom>
              <a:avLst/>
              <a:gdLst>
                <a:gd name="textAreaLeft" fmla="*/ 0 w 92880"/>
                <a:gd name="textAreaRight" fmla="*/ 94680 w 92880"/>
                <a:gd name="textAreaTop" fmla="*/ 0 h 92880"/>
                <a:gd name="textAreaBottom" fmla="*/ 94680 h 92880"/>
              </a:gdLst>
              <a:ahLst/>
              <a:rect l="textAreaLeft" t="textAreaTop" r="textAreaRight" b="textAreaBottom"/>
              <a:pathLst>
                <a:path w="2978" h="2977">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1144" name="Google Shape;11815;p65"/>
            <p:cNvSpPr/>
            <p:nvPr/>
          </p:nvSpPr>
          <p:spPr>
            <a:xfrm>
              <a:off x="5533920" y="2005920"/>
              <a:ext cx="92880" cy="92880"/>
            </a:xfrm>
            <a:custGeom>
              <a:avLst/>
              <a:gdLst>
                <a:gd name="textAreaLeft" fmla="*/ 0 w 92880"/>
                <a:gd name="textAreaRight" fmla="*/ 94680 w 92880"/>
                <a:gd name="textAreaTop" fmla="*/ 0 h 92880"/>
                <a:gd name="textAreaBottom" fmla="*/ 94680 h 92880"/>
              </a:gdLst>
              <a:ahLst/>
              <a:rect l="textAreaLeft" t="textAreaTop" r="textAreaRight" b="textAreaBottom"/>
              <a:pathLst>
                <a:path w="2978" h="2977">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1145" name="Google Shape;11816;p65"/>
            <p:cNvSpPr/>
            <p:nvPr/>
          </p:nvSpPr>
          <p:spPr>
            <a:xfrm>
              <a:off x="5326920" y="1980360"/>
              <a:ext cx="348480" cy="142920"/>
            </a:xfrm>
            <a:custGeom>
              <a:avLst/>
              <a:gdLst>
                <a:gd name="textAreaLeft" fmla="*/ 0 w 348480"/>
                <a:gd name="textAreaRight" fmla="*/ 350280 w 348480"/>
                <a:gd name="textAreaTop" fmla="*/ 0 h 142920"/>
                <a:gd name="textAreaBottom" fmla="*/ 144720 h 142920"/>
              </a:gdLst>
              <a:ahLst/>
              <a:rect l="textAreaLeft" t="textAreaTop" r="textAreaRight" b="textAreaBottom"/>
              <a:pathLst>
                <a:path w="11015" h="4552">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w="0">
              <a:noFill/>
            </a:ln>
          </p:spPr>
          <p:style>
            <a:lnRef idx="0"/>
            <a:fillRef idx="0"/>
            <a:effectRef idx="0"/>
            <a:fontRef idx="minor"/>
          </p:style>
          <p:txBody>
            <a:bodyPr lIns="90000" rIns="90000" tIns="72360" bIns="72360" anchor="ctr">
              <a:noAutofit/>
            </a:bodyPr>
            <a:p>
              <a:pPr>
                <a:lnSpc>
                  <a:spcPct val="100000"/>
                </a:lnSpc>
                <a:tabLst>
                  <a:tab algn="l" pos="0"/>
                </a:tabLst>
              </a:pPr>
              <a:endParaRPr b="0" lang="en-US" sz="1400" spc="-1" strike="noStrike">
                <a:solidFill>
                  <a:srgbClr val="ffffff"/>
                </a:solidFill>
                <a:latin typeface="Arial"/>
              </a:endParaRPr>
            </a:p>
          </p:txBody>
        </p:sp>
        <p:sp>
          <p:nvSpPr>
            <p:cNvPr id="11146" name="Google Shape;11817;p65"/>
            <p:cNvSpPr/>
            <p:nvPr/>
          </p:nvSpPr>
          <p:spPr>
            <a:xfrm>
              <a:off x="5627160" y="2089080"/>
              <a:ext cx="40680" cy="235800"/>
            </a:xfrm>
            <a:custGeom>
              <a:avLst/>
              <a:gdLst>
                <a:gd name="textAreaLeft" fmla="*/ 0 w 40680"/>
                <a:gd name="textAreaRight" fmla="*/ 42480 w 40680"/>
                <a:gd name="textAreaTop" fmla="*/ 0 h 235800"/>
                <a:gd name="textAreaBottom" fmla="*/ 237600 h 235800"/>
              </a:gdLst>
              <a:ahLst/>
              <a:rect l="textAreaLeft" t="textAreaTop" r="textAreaRight" b="textAreaBottom"/>
              <a:pathLst>
                <a:path w="1335" h="7466">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147" name="Google Shape;11818;p65"/>
          <p:cNvSpPr/>
          <p:nvPr/>
        </p:nvSpPr>
        <p:spPr>
          <a:xfrm>
            <a:off x="7992720" y="1977840"/>
            <a:ext cx="328680" cy="348120"/>
          </a:xfrm>
          <a:custGeom>
            <a:avLst/>
            <a:gdLst>
              <a:gd name="textAreaLeft" fmla="*/ 0 w 328680"/>
              <a:gd name="textAreaRight" fmla="*/ 330480 w 328680"/>
              <a:gd name="textAreaTop" fmla="*/ 0 h 348120"/>
              <a:gd name="textAreaBottom" fmla="*/ 349920 h 348120"/>
            </a:gdLst>
            <a:ahLst/>
            <a:rect l="textAreaLeft" t="textAreaTop" r="textAreaRight" b="textAreaBottom"/>
            <a:pathLst>
              <a:path w="10396" h="11003">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148" name="Google Shape;11819;p65"/>
          <p:cNvGrpSpPr/>
          <p:nvPr/>
        </p:nvGrpSpPr>
        <p:grpSpPr>
          <a:xfrm>
            <a:off x="4883760" y="1992600"/>
            <a:ext cx="348480" cy="321120"/>
            <a:chOff x="4883760" y="1992600"/>
            <a:chExt cx="348480" cy="321120"/>
          </a:xfrm>
        </p:grpSpPr>
        <p:sp>
          <p:nvSpPr>
            <p:cNvPr id="11149" name="Google Shape;11820;p65"/>
            <p:cNvSpPr/>
            <p:nvPr/>
          </p:nvSpPr>
          <p:spPr>
            <a:xfrm>
              <a:off x="4883760" y="1992600"/>
              <a:ext cx="348480" cy="121320"/>
            </a:xfrm>
            <a:custGeom>
              <a:avLst/>
              <a:gdLst>
                <a:gd name="textAreaLeft" fmla="*/ 0 w 348480"/>
                <a:gd name="textAreaRight" fmla="*/ 350280 w 348480"/>
                <a:gd name="textAreaTop" fmla="*/ 0 h 121320"/>
                <a:gd name="textAreaBottom" fmla="*/ 123120 h 121320"/>
              </a:gdLst>
              <a:ahLst/>
              <a:rect l="textAreaLeft" t="textAreaTop" r="textAreaRight" b="textAreaBottom"/>
              <a:pathLst>
                <a:path w="11014" h="387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1150" name="Google Shape;11821;p65"/>
            <p:cNvSpPr/>
            <p:nvPr/>
          </p:nvSpPr>
          <p:spPr>
            <a:xfrm>
              <a:off x="5084280" y="2009160"/>
              <a:ext cx="128880" cy="86760"/>
            </a:xfrm>
            <a:custGeom>
              <a:avLst/>
              <a:gdLst>
                <a:gd name="textAreaLeft" fmla="*/ 0 w 128880"/>
                <a:gd name="textAreaRight" fmla="*/ 130680 w 128880"/>
                <a:gd name="textAreaTop" fmla="*/ 0 h 86760"/>
                <a:gd name="textAreaBottom" fmla="*/ 88560 h 86760"/>
              </a:gdLst>
              <a:ahLst/>
              <a:rect l="textAreaLeft" t="textAreaTop" r="textAreaRight" b="textAreaBottom"/>
              <a:pathLst>
                <a:path w="4108" h="2787">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1151" name="Google Shape;11822;p65"/>
            <p:cNvSpPr/>
            <p:nvPr/>
          </p:nvSpPr>
          <p:spPr>
            <a:xfrm>
              <a:off x="4904280" y="2009160"/>
              <a:ext cx="128880" cy="86760"/>
            </a:xfrm>
            <a:custGeom>
              <a:avLst/>
              <a:gdLst>
                <a:gd name="textAreaLeft" fmla="*/ 0 w 128880"/>
                <a:gd name="textAreaRight" fmla="*/ 130680 w 128880"/>
                <a:gd name="textAreaTop" fmla="*/ 0 h 86760"/>
                <a:gd name="textAreaBottom" fmla="*/ 88560 h 86760"/>
              </a:gdLst>
              <a:ahLst/>
              <a:rect l="textAreaLeft" t="textAreaTop" r="textAreaRight" b="textAreaBottom"/>
              <a:pathLst>
                <a:path w="4109" h="2787">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1152" name="Google Shape;11823;p65"/>
            <p:cNvSpPr/>
            <p:nvPr/>
          </p:nvSpPr>
          <p:spPr>
            <a:xfrm>
              <a:off x="4943520" y="2123640"/>
              <a:ext cx="229680" cy="64800"/>
            </a:xfrm>
            <a:custGeom>
              <a:avLst/>
              <a:gdLst>
                <a:gd name="textAreaLeft" fmla="*/ 0 w 229680"/>
                <a:gd name="textAreaRight" fmla="*/ 231480 w 229680"/>
                <a:gd name="textAreaTop" fmla="*/ 0 h 64800"/>
                <a:gd name="textAreaBottom" fmla="*/ 66600 h 64800"/>
              </a:gdLst>
              <a:ahLst/>
              <a:rect l="textAreaLeft" t="textAreaTop" r="textAreaRight" b="textAreaBottom"/>
              <a:pathLst>
                <a:path w="7276" h="2095">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w="0">
              <a:noFill/>
            </a:ln>
          </p:spPr>
          <p:style>
            <a:lnRef idx="0"/>
            <a:fillRef idx="0"/>
            <a:effectRef idx="0"/>
            <a:fontRef idx="minor"/>
          </p:style>
          <p:txBody>
            <a:bodyPr lIns="90000" rIns="90000" tIns="33120" bIns="33120" anchor="ctr">
              <a:noAutofit/>
            </a:bodyPr>
            <a:p>
              <a:pPr>
                <a:lnSpc>
                  <a:spcPct val="100000"/>
                </a:lnSpc>
                <a:tabLst>
                  <a:tab algn="l" pos="0"/>
                </a:tabLst>
              </a:pPr>
              <a:endParaRPr b="0" lang="en-US" sz="1400" spc="-1" strike="noStrike">
                <a:solidFill>
                  <a:srgbClr val="ffffff"/>
                </a:solidFill>
                <a:latin typeface="Arial"/>
              </a:endParaRPr>
            </a:p>
          </p:txBody>
        </p:sp>
        <p:sp>
          <p:nvSpPr>
            <p:cNvPr id="11153" name="Google Shape;11824;p65"/>
            <p:cNvSpPr/>
            <p:nvPr/>
          </p:nvSpPr>
          <p:spPr>
            <a:xfrm>
              <a:off x="5142600" y="2191320"/>
              <a:ext cx="25200" cy="121680"/>
            </a:xfrm>
            <a:custGeom>
              <a:avLst/>
              <a:gdLst>
                <a:gd name="textAreaLeft" fmla="*/ 0 w 25200"/>
                <a:gd name="textAreaRight" fmla="*/ 27000 w 25200"/>
                <a:gd name="textAreaTop" fmla="*/ 0 h 121680"/>
                <a:gd name="textAreaBottom" fmla="*/ 123480 h 121680"/>
              </a:gdLst>
              <a:ahLst/>
              <a:rect l="textAreaLeft" t="textAreaTop" r="textAreaRight" b="textAreaBottom"/>
              <a:pathLst>
                <a:path w="846" h="3882">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1154" name="Google Shape;11825;p65"/>
            <p:cNvSpPr/>
            <p:nvPr/>
          </p:nvSpPr>
          <p:spPr>
            <a:xfrm>
              <a:off x="5203800" y="2089440"/>
              <a:ext cx="25560" cy="224280"/>
            </a:xfrm>
            <a:custGeom>
              <a:avLst/>
              <a:gdLst>
                <a:gd name="textAreaLeft" fmla="*/ 0 w 25560"/>
                <a:gd name="textAreaRight" fmla="*/ 27360 w 25560"/>
                <a:gd name="textAreaTop" fmla="*/ 0 h 224280"/>
                <a:gd name="textAreaBottom" fmla="*/ 226080 h 224280"/>
              </a:gdLst>
              <a:ahLst/>
              <a:rect l="textAreaLeft" t="textAreaTop" r="textAreaRight" b="textAreaBottom"/>
              <a:pathLst>
                <a:path w="858" h="7109">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55" name="Google Shape;11826;p65"/>
          <p:cNvGrpSpPr/>
          <p:nvPr/>
        </p:nvGrpSpPr>
        <p:grpSpPr>
          <a:xfrm>
            <a:off x="7548840" y="1978920"/>
            <a:ext cx="331560" cy="348120"/>
            <a:chOff x="7548840" y="1978920"/>
            <a:chExt cx="331560" cy="348120"/>
          </a:xfrm>
        </p:grpSpPr>
        <p:sp>
          <p:nvSpPr>
            <p:cNvPr id="11156" name="Google Shape;11827;p65"/>
            <p:cNvSpPr/>
            <p:nvPr/>
          </p:nvSpPr>
          <p:spPr>
            <a:xfrm>
              <a:off x="7548840" y="1978920"/>
              <a:ext cx="331560" cy="232920"/>
            </a:xfrm>
            <a:custGeom>
              <a:avLst/>
              <a:gdLst>
                <a:gd name="textAreaLeft" fmla="*/ 0 w 331560"/>
                <a:gd name="textAreaRight" fmla="*/ 333360 w 331560"/>
                <a:gd name="textAreaTop" fmla="*/ 0 h 232920"/>
                <a:gd name="textAreaBottom" fmla="*/ 234720 h 232920"/>
              </a:gdLst>
              <a:ahLst/>
              <a:rect l="textAreaLeft" t="textAreaTop" r="textAreaRight" b="textAreaBottom"/>
              <a:pathLst>
                <a:path w="10479" h="7383">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57" name="Google Shape;11828;p65"/>
            <p:cNvSpPr/>
            <p:nvPr/>
          </p:nvSpPr>
          <p:spPr>
            <a:xfrm>
              <a:off x="7570440" y="2001600"/>
              <a:ext cx="49320" cy="49320"/>
            </a:xfrm>
            <a:custGeom>
              <a:avLst/>
              <a:gdLst>
                <a:gd name="textAreaLeft" fmla="*/ 0 w 49320"/>
                <a:gd name="textAreaRight" fmla="*/ 51120 w 49320"/>
                <a:gd name="textAreaTop" fmla="*/ 0 h 49320"/>
                <a:gd name="textAreaBottom" fmla="*/ 51120 h 49320"/>
              </a:gdLst>
              <a:ahLst/>
              <a:rect l="textAreaLeft" t="textAreaTop" r="textAreaRight" b="textAreaBottom"/>
              <a:pathLst>
                <a:path w="1608" h="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1158" name="Google Shape;11829;p65"/>
            <p:cNvSpPr/>
            <p:nvPr/>
          </p:nvSpPr>
          <p:spPr>
            <a:xfrm>
              <a:off x="7808040" y="2001600"/>
              <a:ext cx="49320" cy="49320"/>
            </a:xfrm>
            <a:custGeom>
              <a:avLst/>
              <a:gdLst>
                <a:gd name="textAreaLeft" fmla="*/ 0 w 49320"/>
                <a:gd name="textAreaRight" fmla="*/ 51120 w 49320"/>
                <a:gd name="textAreaTop" fmla="*/ 0 h 49320"/>
                <a:gd name="textAreaBottom" fmla="*/ 51120 h 49320"/>
              </a:gdLst>
              <a:ahLst/>
              <a:rect l="textAreaLeft" t="textAreaTop" r="textAreaRight" b="textAreaBottom"/>
              <a:pathLst>
                <a:path w="1609" h="1608">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1159" name="Google Shape;11830;p65"/>
            <p:cNvSpPr/>
            <p:nvPr/>
          </p:nvSpPr>
          <p:spPr>
            <a:xfrm>
              <a:off x="7570080" y="2121840"/>
              <a:ext cx="287280" cy="205200"/>
            </a:xfrm>
            <a:custGeom>
              <a:avLst/>
              <a:gdLst>
                <a:gd name="textAreaLeft" fmla="*/ 0 w 287280"/>
                <a:gd name="textAreaRight" fmla="*/ 289080 w 287280"/>
                <a:gd name="textAreaTop" fmla="*/ 0 h 205200"/>
                <a:gd name="textAreaBottom" fmla="*/ 207000 h 205200"/>
              </a:gdLst>
              <a:ahLst/>
              <a:rect l="textAreaLeft" t="textAreaTop" r="textAreaRight" b="textAreaBottom"/>
              <a:pathLst>
                <a:path w="9086" h="6514">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60" name="Google Shape;11831;p65"/>
            <p:cNvSpPr/>
            <p:nvPr/>
          </p:nvSpPr>
          <p:spPr>
            <a:xfrm>
              <a:off x="7658280" y="2088360"/>
              <a:ext cx="28440" cy="153000"/>
            </a:xfrm>
            <a:custGeom>
              <a:avLst/>
              <a:gdLst>
                <a:gd name="textAreaLeft" fmla="*/ 0 w 28440"/>
                <a:gd name="textAreaRight" fmla="*/ 30240 w 28440"/>
                <a:gd name="textAreaTop" fmla="*/ 0 h 153000"/>
                <a:gd name="textAreaBottom" fmla="*/ 154800 h 153000"/>
              </a:gdLst>
              <a:ahLst/>
              <a:rect l="textAreaLeft" t="textAreaTop" r="textAreaRight" b="textAreaBottom"/>
              <a:pathLst>
                <a:path w="954" h="4871">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11161" name="Google Shape;11832;p65"/>
            <p:cNvSpPr/>
            <p:nvPr/>
          </p:nvSpPr>
          <p:spPr>
            <a:xfrm>
              <a:off x="7700040" y="2088360"/>
              <a:ext cx="28440" cy="153000"/>
            </a:xfrm>
            <a:custGeom>
              <a:avLst/>
              <a:gdLst>
                <a:gd name="textAreaLeft" fmla="*/ 0 w 28440"/>
                <a:gd name="textAreaRight" fmla="*/ 30240 w 28440"/>
                <a:gd name="textAreaTop" fmla="*/ 0 h 153000"/>
                <a:gd name="textAreaBottom" fmla="*/ 154800 h 153000"/>
              </a:gdLst>
              <a:ahLst/>
              <a:rect l="textAreaLeft" t="textAreaTop" r="textAreaRight" b="textAreaBottom"/>
              <a:pathLst>
                <a:path w="953" h="4871">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sp>
          <p:nvSpPr>
            <p:cNvPr id="11162" name="Google Shape;11833;p65"/>
            <p:cNvSpPr/>
            <p:nvPr/>
          </p:nvSpPr>
          <p:spPr>
            <a:xfrm>
              <a:off x="7741800" y="2088360"/>
              <a:ext cx="28440" cy="153000"/>
            </a:xfrm>
            <a:custGeom>
              <a:avLst/>
              <a:gdLst>
                <a:gd name="textAreaLeft" fmla="*/ 0 w 28440"/>
                <a:gd name="textAreaRight" fmla="*/ 30240 w 28440"/>
                <a:gd name="textAreaTop" fmla="*/ 0 h 153000"/>
                <a:gd name="textAreaBottom" fmla="*/ 154800 h 153000"/>
              </a:gdLst>
              <a:ahLst/>
              <a:rect l="textAreaLeft" t="textAreaTop" r="textAreaRight" b="textAreaBottom"/>
              <a:pathLst>
                <a:path w="953" h="4871">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w="0">
              <a:noFill/>
            </a:ln>
          </p:spPr>
          <p:style>
            <a:lnRef idx="0"/>
            <a:fillRef idx="0"/>
            <a:effectRef idx="0"/>
            <a:fontRef idx="minor"/>
          </p:style>
          <p:txBody>
            <a:bodyPr lIns="90000" rIns="90000" tIns="77400" bIns="77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63" name="Google Shape;11834;p65"/>
          <p:cNvGrpSpPr/>
          <p:nvPr/>
        </p:nvGrpSpPr>
        <p:grpSpPr>
          <a:xfrm>
            <a:off x="6214320" y="1978920"/>
            <a:ext cx="344880" cy="348480"/>
            <a:chOff x="6214320" y="1978920"/>
            <a:chExt cx="344880" cy="348480"/>
          </a:xfrm>
        </p:grpSpPr>
        <p:sp>
          <p:nvSpPr>
            <p:cNvPr id="11164" name="Google Shape;11835;p65"/>
            <p:cNvSpPr/>
            <p:nvPr/>
          </p:nvSpPr>
          <p:spPr>
            <a:xfrm>
              <a:off x="6289920" y="1978920"/>
              <a:ext cx="195120" cy="260280"/>
            </a:xfrm>
            <a:custGeom>
              <a:avLst/>
              <a:gdLst>
                <a:gd name="textAreaLeft" fmla="*/ 0 w 195120"/>
                <a:gd name="textAreaRight" fmla="*/ 196920 w 195120"/>
                <a:gd name="textAreaTop" fmla="*/ 0 h 260280"/>
                <a:gd name="textAreaBottom" fmla="*/ 262080 h 260280"/>
              </a:gdLst>
              <a:ahLst/>
              <a:rect l="textAreaLeft" t="textAreaTop" r="textAreaRight" b="textAreaBottom"/>
              <a:pathLst>
                <a:path w="6192" h="824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65" name="Google Shape;11836;p65"/>
            <p:cNvSpPr/>
            <p:nvPr/>
          </p:nvSpPr>
          <p:spPr>
            <a:xfrm>
              <a:off x="6214320" y="2182320"/>
              <a:ext cx="344880" cy="145080"/>
            </a:xfrm>
            <a:custGeom>
              <a:avLst/>
              <a:gdLst>
                <a:gd name="textAreaLeft" fmla="*/ 0 w 344880"/>
                <a:gd name="textAreaRight" fmla="*/ 346680 w 344880"/>
                <a:gd name="textAreaTop" fmla="*/ 0 h 145080"/>
                <a:gd name="textAreaBottom" fmla="*/ 146880 h 145080"/>
              </a:gdLst>
              <a:ahLst/>
              <a:rect l="textAreaLeft" t="textAreaTop" r="textAreaRight" b="textAreaBottom"/>
              <a:pathLst>
                <a:path w="10895" h="4621">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w="0">
              <a:noFill/>
            </a:ln>
          </p:spPr>
          <p:style>
            <a:lnRef idx="0"/>
            <a:fillRef idx="0"/>
            <a:effectRef idx="0"/>
            <a:fontRef idx="minor"/>
          </p:style>
          <p:txBody>
            <a:bodyPr lIns="90000" rIns="90000" tIns="73440" bIns="73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66" name="Google Shape;11837;p65"/>
          <p:cNvGrpSpPr/>
          <p:nvPr/>
        </p:nvGrpSpPr>
        <p:grpSpPr>
          <a:xfrm>
            <a:off x="7106040" y="1978560"/>
            <a:ext cx="331200" cy="348840"/>
            <a:chOff x="7106040" y="1978560"/>
            <a:chExt cx="331200" cy="348840"/>
          </a:xfrm>
        </p:grpSpPr>
        <p:sp>
          <p:nvSpPr>
            <p:cNvPr id="11167" name="Google Shape;11838;p65"/>
            <p:cNvSpPr/>
            <p:nvPr/>
          </p:nvSpPr>
          <p:spPr>
            <a:xfrm>
              <a:off x="7128720" y="2238120"/>
              <a:ext cx="218160" cy="89280"/>
            </a:xfrm>
            <a:custGeom>
              <a:avLst/>
              <a:gdLst>
                <a:gd name="textAreaLeft" fmla="*/ 0 w 218160"/>
                <a:gd name="textAreaRight" fmla="*/ 219960 w 218160"/>
                <a:gd name="textAreaTop" fmla="*/ 0 h 89280"/>
                <a:gd name="textAreaBottom" fmla="*/ 91080 h 89280"/>
              </a:gdLst>
              <a:ahLst/>
              <a:rect l="textAreaLeft" t="textAreaTop" r="textAreaRight" b="textAreaBottom"/>
              <a:pathLst>
                <a:path w="6919" h="286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sp>
          <p:nvSpPr>
            <p:cNvPr id="11168" name="Google Shape;11839;p65"/>
            <p:cNvSpPr/>
            <p:nvPr/>
          </p:nvSpPr>
          <p:spPr>
            <a:xfrm>
              <a:off x="7106040" y="2079360"/>
              <a:ext cx="264960" cy="143280"/>
            </a:xfrm>
            <a:custGeom>
              <a:avLst/>
              <a:gdLst>
                <a:gd name="textAreaLeft" fmla="*/ 0 w 264960"/>
                <a:gd name="textAreaRight" fmla="*/ 266760 w 264960"/>
                <a:gd name="textAreaTop" fmla="*/ 0 h 143280"/>
                <a:gd name="textAreaBottom" fmla="*/ 145080 h 143280"/>
              </a:gdLst>
              <a:ahLst/>
              <a:rect l="textAreaLeft" t="textAreaTop" r="textAreaRight" b="textAreaBottom"/>
              <a:pathLst>
                <a:path w="8383" h="4561">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w="0">
              <a:noFill/>
            </a:ln>
          </p:spPr>
          <p:style>
            <a:lnRef idx="0"/>
            <a:fillRef idx="0"/>
            <a:effectRef idx="0"/>
            <a:fontRef idx="minor"/>
          </p:style>
          <p:txBody>
            <a:bodyPr lIns="90000" rIns="90000" tIns="72360" bIns="72360" anchor="ctr">
              <a:noAutofit/>
            </a:bodyPr>
            <a:p>
              <a:pPr>
                <a:lnSpc>
                  <a:spcPct val="100000"/>
                </a:lnSpc>
                <a:tabLst>
                  <a:tab algn="l" pos="0"/>
                </a:tabLst>
              </a:pPr>
              <a:endParaRPr b="0" lang="en-US" sz="1400" spc="-1" strike="noStrike">
                <a:solidFill>
                  <a:srgbClr val="ffffff"/>
                </a:solidFill>
                <a:latin typeface="Arial"/>
              </a:endParaRPr>
            </a:p>
          </p:txBody>
        </p:sp>
        <p:sp>
          <p:nvSpPr>
            <p:cNvPr id="11169" name="Google Shape;11840;p65"/>
            <p:cNvSpPr/>
            <p:nvPr/>
          </p:nvSpPr>
          <p:spPr>
            <a:xfrm>
              <a:off x="7144200" y="2098440"/>
              <a:ext cx="188640" cy="31680"/>
            </a:xfrm>
            <a:custGeom>
              <a:avLst/>
              <a:gdLst>
                <a:gd name="textAreaLeft" fmla="*/ 0 w 188640"/>
                <a:gd name="textAreaRight" fmla="*/ 190440 w 188640"/>
                <a:gd name="textAreaTop" fmla="*/ 0 h 31680"/>
                <a:gd name="textAreaBottom" fmla="*/ 33480 h 31680"/>
              </a:gdLst>
              <a:ahLst/>
              <a:rect l="textAreaLeft" t="textAreaTop" r="textAreaRight" b="textAreaBottom"/>
              <a:pathLst>
                <a:path w="5989" h="1048">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170" name="Google Shape;11841;p65"/>
            <p:cNvSpPr/>
            <p:nvPr/>
          </p:nvSpPr>
          <p:spPr>
            <a:xfrm>
              <a:off x="7196400" y="1978920"/>
              <a:ext cx="240840" cy="94320"/>
            </a:xfrm>
            <a:custGeom>
              <a:avLst/>
              <a:gdLst>
                <a:gd name="textAreaLeft" fmla="*/ 0 w 240840"/>
                <a:gd name="textAreaRight" fmla="*/ 242640 w 240840"/>
                <a:gd name="textAreaTop" fmla="*/ 0 h 94320"/>
                <a:gd name="textAreaBottom" fmla="*/ 96120 h 94320"/>
              </a:gdLst>
              <a:ahLst/>
              <a:rect l="textAreaLeft" t="textAreaTop" r="textAreaRight" b="textAreaBottom"/>
              <a:pathLst>
                <a:path w="7633" h="3025">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11171" name="Google Shape;11842;p65"/>
            <p:cNvSpPr/>
            <p:nvPr/>
          </p:nvSpPr>
          <p:spPr>
            <a:xfrm>
              <a:off x="7145280" y="2025000"/>
              <a:ext cx="31320" cy="31680"/>
            </a:xfrm>
            <a:custGeom>
              <a:avLst/>
              <a:gdLst>
                <a:gd name="textAreaLeft" fmla="*/ 0 w 31320"/>
                <a:gd name="textAreaRight" fmla="*/ 33120 w 31320"/>
                <a:gd name="textAreaTop" fmla="*/ 0 h 31680"/>
                <a:gd name="textAreaBottom" fmla="*/ 33480 h 31680"/>
              </a:gdLst>
              <a:ahLst/>
              <a:rect l="textAreaLeft" t="textAreaTop" r="textAreaRight" b="textAreaBottom"/>
              <a:pathLst>
                <a:path w="1037" h="1049">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172" name="Google Shape;11843;p65"/>
            <p:cNvSpPr/>
            <p:nvPr/>
          </p:nvSpPr>
          <p:spPr>
            <a:xfrm>
              <a:off x="7338240" y="2045520"/>
              <a:ext cx="31320" cy="31680"/>
            </a:xfrm>
            <a:custGeom>
              <a:avLst/>
              <a:gdLst>
                <a:gd name="textAreaLeft" fmla="*/ 0 w 31320"/>
                <a:gd name="textAreaRight" fmla="*/ 33120 w 31320"/>
                <a:gd name="textAreaTop" fmla="*/ 0 h 31680"/>
                <a:gd name="textAreaBottom" fmla="*/ 33480 h 31680"/>
              </a:gdLst>
              <a:ahLst/>
              <a:rect l="textAreaLeft" t="textAreaTop" r="textAreaRight" b="textAreaBottom"/>
              <a:pathLst>
                <a:path w="1037" h="1048">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173" name="Google Shape;11844;p65"/>
            <p:cNvSpPr/>
            <p:nvPr/>
          </p:nvSpPr>
          <p:spPr>
            <a:xfrm>
              <a:off x="7263360" y="1978560"/>
              <a:ext cx="31680" cy="31320"/>
            </a:xfrm>
            <a:custGeom>
              <a:avLst/>
              <a:gdLst>
                <a:gd name="textAreaLeft" fmla="*/ 0 w 31680"/>
                <a:gd name="textAreaRight" fmla="*/ 33480 w 31680"/>
                <a:gd name="textAreaTop" fmla="*/ 0 h 31320"/>
                <a:gd name="textAreaBottom" fmla="*/ 33120 h 31320"/>
              </a:gdLst>
              <a:ahLst/>
              <a:rect l="textAreaLeft" t="textAreaTop" r="textAreaRight" b="textAreaBottom"/>
              <a:pathLst>
                <a:path w="1049" h="1037">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sp>
        <p:nvSpPr>
          <p:cNvPr id="11174" name="Google Shape;11845;p65"/>
          <p:cNvSpPr/>
          <p:nvPr/>
        </p:nvSpPr>
        <p:spPr>
          <a:xfrm>
            <a:off x="6658560" y="1978560"/>
            <a:ext cx="340560" cy="348480"/>
          </a:xfrm>
          <a:custGeom>
            <a:avLst/>
            <a:gdLst>
              <a:gd name="textAreaLeft" fmla="*/ 0 w 340560"/>
              <a:gd name="textAreaRight" fmla="*/ 342360 w 340560"/>
              <a:gd name="textAreaTop" fmla="*/ 0 h 348480"/>
              <a:gd name="textAreaBottom" fmla="*/ 350280 h 348480"/>
            </a:gdLst>
            <a:ahLst/>
            <a:rect l="textAreaLeft" t="textAreaTop" r="textAreaRight" b="textAreaBottom"/>
            <a:pathLst>
              <a:path w="10764" h="11015">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75" name="Google Shape;11846;p65"/>
          <p:cNvSpPr/>
          <p:nvPr/>
        </p:nvSpPr>
        <p:spPr>
          <a:xfrm>
            <a:off x="4104720" y="2422080"/>
            <a:ext cx="90000" cy="349920"/>
          </a:xfrm>
          <a:custGeom>
            <a:avLst/>
            <a:gdLst>
              <a:gd name="textAreaLeft" fmla="*/ 0 w 90000"/>
              <a:gd name="textAreaRight" fmla="*/ 91800 w 90000"/>
              <a:gd name="textAreaTop" fmla="*/ 0 h 349920"/>
              <a:gd name="textAreaBottom" fmla="*/ 351720 h 349920"/>
            </a:gdLst>
            <a:ahLst/>
            <a:rect l="textAreaLeft" t="textAreaTop" r="textAreaRight" b="textAreaBottom"/>
            <a:pathLst>
              <a:path w="2882" h="11053">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176" name="Google Shape;11847;p65"/>
          <p:cNvGrpSpPr/>
          <p:nvPr/>
        </p:nvGrpSpPr>
        <p:grpSpPr>
          <a:xfrm>
            <a:off x="3616560" y="2422440"/>
            <a:ext cx="201600" cy="350280"/>
            <a:chOff x="3616560" y="2422440"/>
            <a:chExt cx="201600" cy="350280"/>
          </a:xfrm>
        </p:grpSpPr>
        <p:sp>
          <p:nvSpPr>
            <p:cNvPr id="11177" name="Google Shape;11848;p65"/>
            <p:cNvSpPr/>
            <p:nvPr/>
          </p:nvSpPr>
          <p:spPr>
            <a:xfrm>
              <a:off x="3640680" y="2422440"/>
              <a:ext cx="152280" cy="90360"/>
            </a:xfrm>
            <a:custGeom>
              <a:avLst/>
              <a:gdLst>
                <a:gd name="textAreaLeft" fmla="*/ 0 w 152280"/>
                <a:gd name="textAreaRight" fmla="*/ 154080 w 152280"/>
                <a:gd name="textAreaTop" fmla="*/ 0 h 90360"/>
                <a:gd name="textAreaBottom" fmla="*/ 92160 h 90360"/>
              </a:gdLst>
              <a:ahLst/>
              <a:rect l="textAreaLeft" t="textAreaTop" r="textAreaRight" b="textAreaBottom"/>
              <a:pathLst>
                <a:path w="4847" h="2895">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w="0">
              <a:noFill/>
            </a:ln>
          </p:spPr>
          <p:style>
            <a:lnRef idx="0"/>
            <a:fillRef idx="0"/>
            <a:effectRef idx="0"/>
            <a:fontRef idx="minor"/>
          </p:style>
          <p:txBody>
            <a:bodyPr lIns="90000" rIns="90000" tIns="46080" bIns="46080" anchor="ctr">
              <a:noAutofit/>
            </a:bodyPr>
            <a:p>
              <a:pPr>
                <a:lnSpc>
                  <a:spcPct val="100000"/>
                </a:lnSpc>
                <a:tabLst>
                  <a:tab algn="l" pos="0"/>
                </a:tabLst>
              </a:pPr>
              <a:endParaRPr b="0" lang="en-US" sz="1400" spc="-1" strike="noStrike">
                <a:solidFill>
                  <a:srgbClr val="ffffff"/>
                </a:solidFill>
                <a:latin typeface="Arial"/>
              </a:endParaRPr>
            </a:p>
          </p:txBody>
        </p:sp>
        <p:sp>
          <p:nvSpPr>
            <p:cNvPr id="11178" name="Google Shape;11849;p65"/>
            <p:cNvSpPr/>
            <p:nvPr/>
          </p:nvSpPr>
          <p:spPr>
            <a:xfrm>
              <a:off x="3616560" y="2479320"/>
              <a:ext cx="201600" cy="293400"/>
            </a:xfrm>
            <a:custGeom>
              <a:avLst/>
              <a:gdLst>
                <a:gd name="textAreaLeft" fmla="*/ 0 w 201600"/>
                <a:gd name="textAreaRight" fmla="*/ 203400 w 201600"/>
                <a:gd name="textAreaTop" fmla="*/ 0 h 293400"/>
                <a:gd name="textAreaBottom" fmla="*/ 295200 h 293400"/>
              </a:gdLst>
              <a:ahLst/>
              <a:rect l="textAreaLeft" t="textAreaTop" r="textAreaRight" b="textAreaBottom"/>
              <a:pathLst>
                <a:path w="6395" h="9276">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79" name="Google Shape;11850;p65"/>
          <p:cNvGrpSpPr/>
          <p:nvPr/>
        </p:nvGrpSpPr>
        <p:grpSpPr>
          <a:xfrm>
            <a:off x="878040" y="2422080"/>
            <a:ext cx="270720" cy="349920"/>
            <a:chOff x="878040" y="2422080"/>
            <a:chExt cx="270720" cy="349920"/>
          </a:xfrm>
        </p:grpSpPr>
        <p:sp>
          <p:nvSpPr>
            <p:cNvPr id="11180" name="Google Shape;11851;p65"/>
            <p:cNvSpPr/>
            <p:nvPr/>
          </p:nvSpPr>
          <p:spPr>
            <a:xfrm>
              <a:off x="878040" y="2422080"/>
              <a:ext cx="270720" cy="349920"/>
            </a:xfrm>
            <a:custGeom>
              <a:avLst/>
              <a:gdLst>
                <a:gd name="textAreaLeft" fmla="*/ 0 w 270720"/>
                <a:gd name="textAreaRight" fmla="*/ 272520 w 270720"/>
                <a:gd name="textAreaTop" fmla="*/ 0 h 349920"/>
                <a:gd name="textAreaBottom" fmla="*/ 351720 h 349920"/>
              </a:gdLst>
              <a:ahLst/>
              <a:rect l="textAreaLeft" t="textAreaTop" r="textAreaRight" b="textAreaBottom"/>
              <a:pathLst>
                <a:path w="8574" h="11062">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81" name="Google Shape;11852;p65"/>
            <p:cNvSpPr/>
            <p:nvPr/>
          </p:nvSpPr>
          <p:spPr>
            <a:xfrm>
              <a:off x="993240" y="2491560"/>
              <a:ext cx="36000" cy="30960"/>
            </a:xfrm>
            <a:custGeom>
              <a:avLst/>
              <a:gdLst>
                <a:gd name="textAreaLeft" fmla="*/ 0 w 36000"/>
                <a:gd name="textAreaRight" fmla="*/ 37800 w 36000"/>
                <a:gd name="textAreaTop" fmla="*/ 0 h 30960"/>
                <a:gd name="textAreaBottom" fmla="*/ 32760 h 30960"/>
              </a:gdLst>
              <a:ahLst/>
              <a:rect l="textAreaLeft" t="textAreaTop" r="textAreaRight" b="textAreaBottom"/>
              <a:pathLst>
                <a:path w="1191" h="1035">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182" name="Google Shape;11853;p65"/>
            <p:cNvSpPr/>
            <p:nvPr/>
          </p:nvSpPr>
          <p:spPr>
            <a:xfrm>
              <a:off x="918000" y="2687400"/>
              <a:ext cx="14400" cy="14400"/>
            </a:xfrm>
            <a:custGeom>
              <a:avLst/>
              <a:gdLst>
                <a:gd name="textAreaLeft" fmla="*/ 0 w 14400"/>
                <a:gd name="textAreaRight" fmla="*/ 16200 w 14400"/>
                <a:gd name="textAreaTop" fmla="*/ 0 h 14400"/>
                <a:gd name="textAreaBottom" fmla="*/ 16200 h 14400"/>
              </a:gdLst>
              <a:ahLst/>
              <a:rect l="textAreaLeft" t="textAreaTop" r="textAreaRight" b="textAreaBottom"/>
              <a:pathLst>
                <a:path w="513" h="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183" name="Google Shape;11854;p65"/>
            <p:cNvSpPr/>
            <p:nvPr/>
          </p:nvSpPr>
          <p:spPr>
            <a:xfrm>
              <a:off x="1095480" y="2687400"/>
              <a:ext cx="14040" cy="14400"/>
            </a:xfrm>
            <a:custGeom>
              <a:avLst/>
              <a:gdLst>
                <a:gd name="textAreaLeft" fmla="*/ 0 w 14040"/>
                <a:gd name="textAreaRight" fmla="*/ 15840 w 14040"/>
                <a:gd name="textAreaTop" fmla="*/ 0 h 14400"/>
                <a:gd name="textAreaBottom" fmla="*/ 16200 h 14400"/>
              </a:gdLst>
              <a:ahLst/>
              <a:rect l="textAreaLeft" t="textAreaTop" r="textAreaRight" b="textAreaBottom"/>
              <a:pathLst>
                <a:path w="501" h="513">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84" name="Google Shape;11855;p65"/>
          <p:cNvGrpSpPr/>
          <p:nvPr/>
        </p:nvGrpSpPr>
        <p:grpSpPr>
          <a:xfrm>
            <a:off x="2274840" y="2422440"/>
            <a:ext cx="253800" cy="349560"/>
            <a:chOff x="2274840" y="2422440"/>
            <a:chExt cx="253800" cy="349560"/>
          </a:xfrm>
        </p:grpSpPr>
        <p:sp>
          <p:nvSpPr>
            <p:cNvPr id="11185" name="Google Shape;11856;p65"/>
            <p:cNvSpPr/>
            <p:nvPr/>
          </p:nvSpPr>
          <p:spPr>
            <a:xfrm>
              <a:off x="2274840" y="2422440"/>
              <a:ext cx="253800" cy="349560"/>
            </a:xfrm>
            <a:custGeom>
              <a:avLst/>
              <a:gdLst>
                <a:gd name="textAreaLeft" fmla="*/ 0 w 253800"/>
                <a:gd name="textAreaRight" fmla="*/ 255600 w 253800"/>
                <a:gd name="textAreaTop" fmla="*/ 0 h 349560"/>
                <a:gd name="textAreaBottom" fmla="*/ 351360 h 349560"/>
              </a:gdLst>
              <a:ahLst/>
              <a:rect l="textAreaLeft" t="textAreaTop" r="textAreaRight" b="textAreaBottom"/>
              <a:pathLst>
                <a:path w="8038" h="1105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86" name="Google Shape;11857;p65"/>
            <p:cNvSpPr/>
            <p:nvPr/>
          </p:nvSpPr>
          <p:spPr>
            <a:xfrm>
              <a:off x="2347920" y="2600640"/>
              <a:ext cx="70200" cy="73440"/>
            </a:xfrm>
            <a:custGeom>
              <a:avLst/>
              <a:gdLst>
                <a:gd name="textAreaLeft" fmla="*/ 0 w 70200"/>
                <a:gd name="textAreaRight" fmla="*/ 72000 w 70200"/>
                <a:gd name="textAreaTop" fmla="*/ 0 h 73440"/>
                <a:gd name="textAreaBottom" fmla="*/ 75240 h 73440"/>
              </a:gdLst>
              <a:ahLst/>
              <a:rect l="textAreaLeft" t="textAreaTop" r="textAreaRight" b="textAreaBottom"/>
              <a:pathLst>
                <a:path w="2263" h="237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1187" name="Google Shape;11858;p65"/>
            <p:cNvSpPr/>
            <p:nvPr/>
          </p:nvSpPr>
          <p:spPr>
            <a:xfrm>
              <a:off x="2408760" y="2547000"/>
              <a:ext cx="41760" cy="91800"/>
            </a:xfrm>
            <a:custGeom>
              <a:avLst/>
              <a:gdLst>
                <a:gd name="textAreaLeft" fmla="*/ 0 w 41760"/>
                <a:gd name="textAreaRight" fmla="*/ 43560 w 41760"/>
                <a:gd name="textAreaTop" fmla="*/ 0 h 91800"/>
                <a:gd name="textAreaBottom" fmla="*/ 93600 h 91800"/>
              </a:gdLst>
              <a:ahLst/>
              <a:rect l="textAreaLeft" t="textAreaTop" r="textAreaRight" b="textAreaBottom"/>
              <a:pathLst>
                <a:path w="1370" h="2941">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w="0">
              <a:noFill/>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88" name="Google Shape;11859;p65"/>
          <p:cNvGrpSpPr/>
          <p:nvPr/>
        </p:nvGrpSpPr>
        <p:grpSpPr>
          <a:xfrm>
            <a:off x="2708640" y="2421360"/>
            <a:ext cx="244800" cy="350640"/>
            <a:chOff x="2708640" y="2421360"/>
            <a:chExt cx="244800" cy="350640"/>
          </a:xfrm>
        </p:grpSpPr>
        <p:sp>
          <p:nvSpPr>
            <p:cNvPr id="11189" name="Google Shape;11860;p65"/>
            <p:cNvSpPr/>
            <p:nvPr/>
          </p:nvSpPr>
          <p:spPr>
            <a:xfrm>
              <a:off x="2708640" y="2421360"/>
              <a:ext cx="244800" cy="281160"/>
            </a:xfrm>
            <a:custGeom>
              <a:avLst/>
              <a:gdLst>
                <a:gd name="textAreaLeft" fmla="*/ 0 w 244800"/>
                <a:gd name="textAreaRight" fmla="*/ 246600 w 244800"/>
                <a:gd name="textAreaTop" fmla="*/ 0 h 281160"/>
                <a:gd name="textAreaBottom" fmla="*/ 282960 h 281160"/>
              </a:gdLst>
              <a:ahLst/>
              <a:rect l="textAreaLeft" t="textAreaTop" r="textAreaRight" b="textAreaBottom"/>
              <a:pathLst>
                <a:path w="7752" h="8895">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90" name="Google Shape;11861;p65"/>
            <p:cNvSpPr/>
            <p:nvPr/>
          </p:nvSpPr>
          <p:spPr>
            <a:xfrm>
              <a:off x="2813400" y="2654640"/>
              <a:ext cx="56880" cy="117360"/>
            </a:xfrm>
            <a:custGeom>
              <a:avLst/>
              <a:gdLst>
                <a:gd name="textAreaLeft" fmla="*/ 0 w 56880"/>
                <a:gd name="textAreaRight" fmla="*/ 58680 w 56880"/>
                <a:gd name="textAreaTop" fmla="*/ 0 h 117360"/>
                <a:gd name="textAreaBottom" fmla="*/ 119160 h 117360"/>
              </a:gdLst>
              <a:ahLst/>
              <a:rect l="textAreaLeft" t="textAreaTop" r="textAreaRight" b="textAreaBottom"/>
              <a:pathLst>
                <a:path w="1846" h="3751">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59400" bIns="59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91" name="Google Shape;11862;p65"/>
          <p:cNvGrpSpPr/>
          <p:nvPr/>
        </p:nvGrpSpPr>
        <p:grpSpPr>
          <a:xfrm>
            <a:off x="1835640" y="2422440"/>
            <a:ext cx="257760" cy="348840"/>
            <a:chOff x="1835640" y="2422440"/>
            <a:chExt cx="257760" cy="348840"/>
          </a:xfrm>
        </p:grpSpPr>
        <p:sp>
          <p:nvSpPr>
            <p:cNvPr id="11192" name="Google Shape;11863;p65"/>
            <p:cNvSpPr/>
            <p:nvPr/>
          </p:nvSpPr>
          <p:spPr>
            <a:xfrm>
              <a:off x="2027520" y="2437200"/>
              <a:ext cx="34920" cy="32040"/>
            </a:xfrm>
            <a:custGeom>
              <a:avLst/>
              <a:gdLst>
                <a:gd name="textAreaLeft" fmla="*/ 0 w 34920"/>
                <a:gd name="textAreaRight" fmla="*/ 36720 w 34920"/>
                <a:gd name="textAreaTop" fmla="*/ 0 h 32040"/>
                <a:gd name="textAreaBottom" fmla="*/ 33840 h 32040"/>
              </a:gdLst>
              <a:ahLst/>
              <a:rect l="textAreaLeft" t="textAreaTop" r="textAreaRight" b="textAreaBottom"/>
              <a:pathLst>
                <a:path w="1156" h="106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193" name="Google Shape;11864;p65"/>
            <p:cNvSpPr/>
            <p:nvPr/>
          </p:nvSpPr>
          <p:spPr>
            <a:xfrm>
              <a:off x="1870560" y="2531160"/>
              <a:ext cx="32040" cy="30240"/>
            </a:xfrm>
            <a:custGeom>
              <a:avLst/>
              <a:gdLst>
                <a:gd name="textAreaLeft" fmla="*/ 0 w 32040"/>
                <a:gd name="textAreaRight" fmla="*/ 33840 w 32040"/>
                <a:gd name="textAreaTop" fmla="*/ 0 h 30240"/>
                <a:gd name="textAreaBottom" fmla="*/ 32040 h 30240"/>
              </a:gdLst>
              <a:ahLst/>
              <a:rect l="textAreaLeft" t="textAreaTop" r="textAreaRight" b="textAreaBottom"/>
              <a:pathLst>
                <a:path w="1068" h="100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1194" name="Google Shape;11865;p65"/>
            <p:cNvSpPr/>
            <p:nvPr/>
          </p:nvSpPr>
          <p:spPr>
            <a:xfrm>
              <a:off x="2028240" y="2531160"/>
              <a:ext cx="30240" cy="29160"/>
            </a:xfrm>
            <a:custGeom>
              <a:avLst/>
              <a:gdLst>
                <a:gd name="textAreaLeft" fmla="*/ 0 w 30240"/>
                <a:gd name="textAreaRight" fmla="*/ 32040 w 30240"/>
                <a:gd name="textAreaTop" fmla="*/ 0 h 29160"/>
                <a:gd name="textAreaBottom" fmla="*/ 30960 h 29160"/>
              </a:gdLst>
              <a:ahLst/>
              <a:rect l="textAreaLeft" t="textAreaTop" r="textAreaRight" b="textAreaBottom"/>
              <a:pathLst>
                <a:path w="1013" h="976">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195" name="Google Shape;11866;p65"/>
            <p:cNvSpPr/>
            <p:nvPr/>
          </p:nvSpPr>
          <p:spPr>
            <a:xfrm>
              <a:off x="1952640" y="2480760"/>
              <a:ext cx="33480" cy="27360"/>
            </a:xfrm>
            <a:custGeom>
              <a:avLst/>
              <a:gdLst>
                <a:gd name="textAreaLeft" fmla="*/ 0 w 33480"/>
                <a:gd name="textAreaRight" fmla="*/ 35280 w 33480"/>
                <a:gd name="textAreaTop" fmla="*/ 0 h 27360"/>
                <a:gd name="textAreaBottom" fmla="*/ 29160 h 27360"/>
              </a:gdLst>
              <a:ahLst/>
              <a:rect l="textAreaLeft" t="textAreaTop" r="textAreaRight" b="textAreaBottom"/>
              <a:pathLst>
                <a:path w="1107" h="91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196" name="Google Shape;11867;p65"/>
            <p:cNvSpPr/>
            <p:nvPr/>
          </p:nvSpPr>
          <p:spPr>
            <a:xfrm>
              <a:off x="1835640" y="2422440"/>
              <a:ext cx="257760" cy="348840"/>
            </a:xfrm>
            <a:custGeom>
              <a:avLst/>
              <a:gdLst>
                <a:gd name="textAreaLeft" fmla="*/ 0 w 257760"/>
                <a:gd name="textAreaRight" fmla="*/ 259560 w 257760"/>
                <a:gd name="textAreaTop" fmla="*/ 0 h 348840"/>
                <a:gd name="textAreaBottom" fmla="*/ 350640 h 348840"/>
              </a:gdLst>
              <a:ahLst/>
              <a:rect l="textAreaLeft" t="textAreaTop" r="textAreaRight" b="textAreaBottom"/>
              <a:pathLst>
                <a:path w="8157" h="1102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197" name="Google Shape;11868;p65"/>
            <p:cNvSpPr/>
            <p:nvPr/>
          </p:nvSpPr>
          <p:spPr>
            <a:xfrm>
              <a:off x="1916280" y="2464200"/>
              <a:ext cx="84240" cy="72720"/>
            </a:xfrm>
            <a:custGeom>
              <a:avLst/>
              <a:gdLst>
                <a:gd name="textAreaLeft" fmla="*/ 0 w 84240"/>
                <a:gd name="textAreaRight" fmla="*/ 86040 w 84240"/>
                <a:gd name="textAreaTop" fmla="*/ 0 h 72720"/>
                <a:gd name="textAreaBottom" fmla="*/ 74520 h 72720"/>
              </a:gdLst>
              <a:ahLst/>
              <a:rect l="textAreaLeft" t="textAreaTop" r="textAreaRight" b="textAreaBottom"/>
              <a:pathLst>
                <a:path w="2704" h="2347">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1198" name="Google Shape;11869;p65"/>
            <p:cNvSpPr/>
            <p:nvPr/>
          </p:nvSpPr>
          <p:spPr>
            <a:xfrm>
              <a:off x="1910520" y="2663280"/>
              <a:ext cx="106560" cy="87120"/>
            </a:xfrm>
            <a:custGeom>
              <a:avLst/>
              <a:gdLst>
                <a:gd name="textAreaLeft" fmla="*/ 0 w 106560"/>
                <a:gd name="textAreaRight" fmla="*/ 108360 w 106560"/>
                <a:gd name="textAreaTop" fmla="*/ 0 h 87120"/>
                <a:gd name="textAreaBottom" fmla="*/ 88920 h 87120"/>
              </a:gdLst>
              <a:ahLst/>
              <a:rect l="textAreaLeft" t="textAreaTop" r="textAreaRight" b="textAreaBottom"/>
              <a:pathLst>
                <a:path w="3406" h="2799">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199" name="Google Shape;11870;p65"/>
          <p:cNvGrpSpPr/>
          <p:nvPr/>
        </p:nvGrpSpPr>
        <p:grpSpPr>
          <a:xfrm>
            <a:off x="3150360" y="2422440"/>
            <a:ext cx="210600" cy="349560"/>
            <a:chOff x="3150360" y="2422440"/>
            <a:chExt cx="210600" cy="349560"/>
          </a:xfrm>
        </p:grpSpPr>
        <p:sp>
          <p:nvSpPr>
            <p:cNvPr id="11200" name="Google Shape;11871;p65"/>
            <p:cNvSpPr/>
            <p:nvPr/>
          </p:nvSpPr>
          <p:spPr>
            <a:xfrm>
              <a:off x="3150360" y="2422440"/>
              <a:ext cx="210600" cy="349560"/>
            </a:xfrm>
            <a:custGeom>
              <a:avLst/>
              <a:gdLst>
                <a:gd name="textAreaLeft" fmla="*/ 0 w 210600"/>
                <a:gd name="textAreaRight" fmla="*/ 212400 w 210600"/>
                <a:gd name="textAreaTop" fmla="*/ 0 h 349560"/>
                <a:gd name="textAreaBottom" fmla="*/ 351360 h 349560"/>
              </a:gdLst>
              <a:ahLst/>
              <a:rect l="textAreaLeft" t="textAreaTop" r="textAreaRight" b="textAreaBottom"/>
              <a:pathLst>
                <a:path w="6681" h="1105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01" name="Google Shape;11872;p65"/>
            <p:cNvSpPr/>
            <p:nvPr/>
          </p:nvSpPr>
          <p:spPr>
            <a:xfrm>
              <a:off x="3239280" y="2721960"/>
              <a:ext cx="31320" cy="30600"/>
            </a:xfrm>
            <a:custGeom>
              <a:avLst/>
              <a:gdLst>
                <a:gd name="textAreaLeft" fmla="*/ 0 w 31320"/>
                <a:gd name="textAreaRight" fmla="*/ 33120 w 31320"/>
                <a:gd name="textAreaTop" fmla="*/ 0 h 30600"/>
                <a:gd name="textAreaBottom" fmla="*/ 32400 h 30600"/>
              </a:gdLst>
              <a:ahLst/>
              <a:rect l="textAreaLeft" t="textAreaTop" r="textAreaRight" b="textAreaBottom"/>
              <a:pathLst>
                <a:path w="1037" h="1014">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02" name="Google Shape;11873;p65"/>
          <p:cNvGrpSpPr/>
          <p:nvPr/>
        </p:nvGrpSpPr>
        <p:grpSpPr>
          <a:xfrm>
            <a:off x="1366920" y="2422080"/>
            <a:ext cx="267840" cy="350280"/>
            <a:chOff x="1366920" y="2422080"/>
            <a:chExt cx="267840" cy="350280"/>
          </a:xfrm>
        </p:grpSpPr>
        <p:sp>
          <p:nvSpPr>
            <p:cNvPr id="11203" name="Google Shape;11874;p65"/>
            <p:cNvSpPr/>
            <p:nvPr/>
          </p:nvSpPr>
          <p:spPr>
            <a:xfrm>
              <a:off x="1392120" y="2651760"/>
              <a:ext cx="127440" cy="120600"/>
            </a:xfrm>
            <a:custGeom>
              <a:avLst/>
              <a:gdLst>
                <a:gd name="textAreaLeft" fmla="*/ 0 w 127440"/>
                <a:gd name="textAreaRight" fmla="*/ 129240 w 127440"/>
                <a:gd name="textAreaTop" fmla="*/ 0 h 120600"/>
                <a:gd name="textAreaBottom" fmla="*/ 122400 h 120600"/>
              </a:gdLst>
              <a:ahLst/>
              <a:rect l="textAreaLeft" t="textAreaTop" r="textAreaRight" b="textAreaBottom"/>
              <a:pathLst>
                <a:path w="4061" h="3846">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w="0">
              <a:noFill/>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1204" name="Google Shape;11875;p65"/>
            <p:cNvSpPr/>
            <p:nvPr/>
          </p:nvSpPr>
          <p:spPr>
            <a:xfrm>
              <a:off x="1366920" y="2441880"/>
              <a:ext cx="80280" cy="210240"/>
            </a:xfrm>
            <a:custGeom>
              <a:avLst/>
              <a:gdLst>
                <a:gd name="textAreaLeft" fmla="*/ 0 w 80280"/>
                <a:gd name="textAreaRight" fmla="*/ 82080 w 80280"/>
                <a:gd name="textAreaTop" fmla="*/ 0 h 210240"/>
                <a:gd name="textAreaBottom" fmla="*/ 212040 h 210240"/>
              </a:gdLst>
              <a:ahLst/>
              <a:rect l="textAreaLeft" t="textAreaTop" r="textAreaRight" b="textAreaBottom"/>
              <a:pathLst>
                <a:path w="2584" h="667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05" name="Google Shape;11876;p65"/>
            <p:cNvSpPr/>
            <p:nvPr/>
          </p:nvSpPr>
          <p:spPr>
            <a:xfrm>
              <a:off x="1456200" y="2422080"/>
              <a:ext cx="178560" cy="161280"/>
            </a:xfrm>
            <a:custGeom>
              <a:avLst/>
              <a:gdLst>
                <a:gd name="textAreaLeft" fmla="*/ 0 w 178560"/>
                <a:gd name="textAreaRight" fmla="*/ 180360 w 178560"/>
                <a:gd name="textAreaTop" fmla="*/ 0 h 161280"/>
                <a:gd name="textAreaBottom" fmla="*/ 163080 h 161280"/>
              </a:gdLst>
              <a:ahLst/>
              <a:rect l="textAreaLeft" t="textAreaTop" r="textAreaRight" b="textAreaBottom"/>
              <a:pathLst>
                <a:path w="5668" h="5123">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1206" name="Google Shape;11877;p65"/>
            <p:cNvSpPr/>
            <p:nvPr/>
          </p:nvSpPr>
          <p:spPr>
            <a:xfrm>
              <a:off x="1532160" y="2593440"/>
              <a:ext cx="79920" cy="178560"/>
            </a:xfrm>
            <a:custGeom>
              <a:avLst/>
              <a:gdLst>
                <a:gd name="textAreaLeft" fmla="*/ 0 w 79920"/>
                <a:gd name="textAreaRight" fmla="*/ 81720 w 79920"/>
                <a:gd name="textAreaTop" fmla="*/ 0 h 178560"/>
                <a:gd name="textAreaBottom" fmla="*/ 180360 h 178560"/>
              </a:gdLst>
              <a:ahLst/>
              <a:rect l="textAreaLeft" t="textAreaTop" r="textAreaRight" b="textAreaBottom"/>
              <a:pathLst>
                <a:path w="2573" h="5666">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w="0">
              <a:noFill/>
            </a:ln>
          </p:spPr>
          <p:style>
            <a:lnRef idx="0"/>
            <a:fillRef idx="0"/>
            <a:effectRef idx="0"/>
            <a:fontRef idx="minor"/>
          </p:style>
          <p:txBody>
            <a:bodyPr lIns="90000" rIns="90000"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207" name="Google Shape;11878;p65"/>
            <p:cNvSpPr/>
            <p:nvPr/>
          </p:nvSpPr>
          <p:spPr>
            <a:xfrm>
              <a:off x="1425240" y="2572200"/>
              <a:ext cx="22320" cy="16200"/>
            </a:xfrm>
            <a:custGeom>
              <a:avLst/>
              <a:gdLst>
                <a:gd name="textAreaLeft" fmla="*/ 0 w 22320"/>
                <a:gd name="textAreaRight" fmla="*/ 24120 w 22320"/>
                <a:gd name="textAreaTop" fmla="*/ 0 h 16200"/>
                <a:gd name="textAreaBottom" fmla="*/ 18000 h 16200"/>
              </a:gdLst>
              <a:ahLst/>
              <a:rect l="textAreaLeft" t="textAreaTop" r="textAreaRight" b="textAreaBottom"/>
              <a:pathLst>
                <a:path w="763" h="561">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208" name="Google Shape;11879;p65"/>
            <p:cNvSpPr/>
            <p:nvPr/>
          </p:nvSpPr>
          <p:spPr>
            <a:xfrm>
              <a:off x="1562760" y="2573640"/>
              <a:ext cx="24480" cy="15840"/>
            </a:xfrm>
            <a:custGeom>
              <a:avLst/>
              <a:gdLst>
                <a:gd name="textAreaLeft" fmla="*/ 0 w 24480"/>
                <a:gd name="textAreaRight" fmla="*/ 26280 w 24480"/>
                <a:gd name="textAreaTop" fmla="*/ 0 h 15840"/>
                <a:gd name="textAreaBottom" fmla="*/ 17640 h 15840"/>
              </a:gdLst>
              <a:ahLst/>
              <a:rect l="textAreaLeft" t="textAreaTop" r="textAreaRight" b="textAreaBottom"/>
              <a:pathLst>
                <a:path w="823" h="554">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209" name="Google Shape;11880;p65"/>
            <p:cNvSpPr/>
            <p:nvPr/>
          </p:nvSpPr>
          <p:spPr>
            <a:xfrm>
              <a:off x="1448280" y="2481480"/>
              <a:ext cx="123480" cy="189360"/>
            </a:xfrm>
            <a:custGeom>
              <a:avLst/>
              <a:gdLst>
                <a:gd name="textAreaLeft" fmla="*/ 0 w 123480"/>
                <a:gd name="textAreaRight" fmla="*/ 125280 w 123480"/>
                <a:gd name="textAreaTop" fmla="*/ 0 h 189360"/>
                <a:gd name="textAreaBottom" fmla="*/ 191160 h 189360"/>
              </a:gdLst>
              <a:ahLst/>
              <a:rect l="textAreaLeft" t="textAreaTop" r="textAreaRight" b="textAreaBottom"/>
              <a:pathLst>
                <a:path w="3942" h="6014">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10" name="Google Shape;11881;p65"/>
            <p:cNvSpPr/>
            <p:nvPr/>
          </p:nvSpPr>
          <p:spPr>
            <a:xfrm>
              <a:off x="1502280" y="2449080"/>
              <a:ext cx="9000" cy="23760"/>
            </a:xfrm>
            <a:custGeom>
              <a:avLst/>
              <a:gdLst>
                <a:gd name="textAreaLeft" fmla="*/ 0 w 9000"/>
                <a:gd name="textAreaRight" fmla="*/ 10800 w 9000"/>
                <a:gd name="textAreaTop" fmla="*/ 0 h 23760"/>
                <a:gd name="textAreaBottom" fmla="*/ 25560 h 23760"/>
              </a:gdLst>
              <a:ahLst/>
              <a:rect l="textAreaLeft" t="textAreaTop" r="textAreaRight" b="textAreaBottom"/>
              <a:pathLst>
                <a:path w="335" h="798">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211" name="Google Shape;11882;p65"/>
            <p:cNvSpPr/>
            <p:nvPr/>
          </p:nvSpPr>
          <p:spPr>
            <a:xfrm>
              <a:off x="1458360" y="2460600"/>
              <a:ext cx="17280" cy="21240"/>
            </a:xfrm>
            <a:custGeom>
              <a:avLst/>
              <a:gdLst>
                <a:gd name="textAreaLeft" fmla="*/ 0 w 17280"/>
                <a:gd name="textAreaRight" fmla="*/ 19080 w 17280"/>
                <a:gd name="textAreaTop" fmla="*/ 0 h 21240"/>
                <a:gd name="textAreaBottom" fmla="*/ 23040 h 21240"/>
              </a:gdLst>
              <a:ahLst/>
              <a:rect l="textAreaLeft" t="textAreaTop" r="textAreaRight" b="textAreaBottom"/>
              <a:pathLst>
                <a:path w="597" h="726">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212" name="Google Shape;11883;p65"/>
            <p:cNvSpPr/>
            <p:nvPr/>
          </p:nvSpPr>
          <p:spPr>
            <a:xfrm>
              <a:off x="1425600" y="2492640"/>
              <a:ext cx="23400" cy="16200"/>
            </a:xfrm>
            <a:custGeom>
              <a:avLst/>
              <a:gdLst>
                <a:gd name="textAreaLeft" fmla="*/ 0 w 23400"/>
                <a:gd name="textAreaRight" fmla="*/ 25200 w 23400"/>
                <a:gd name="textAreaTop" fmla="*/ 0 h 16200"/>
                <a:gd name="textAreaBottom" fmla="*/ 18000 h 16200"/>
              </a:gdLst>
              <a:ahLst/>
              <a:rect l="textAreaLeft" t="textAreaTop" r="textAreaRight" b="textAreaBottom"/>
              <a:pathLst>
                <a:path w="787" h="562">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213" name="Google Shape;11884;p65"/>
            <p:cNvSpPr/>
            <p:nvPr/>
          </p:nvSpPr>
          <p:spPr>
            <a:xfrm>
              <a:off x="1414800" y="2535840"/>
              <a:ext cx="23400" cy="9000"/>
            </a:xfrm>
            <a:custGeom>
              <a:avLst/>
              <a:gdLst>
                <a:gd name="textAreaLeft" fmla="*/ 0 w 23400"/>
                <a:gd name="textAreaRight" fmla="*/ 25200 w 23400"/>
                <a:gd name="textAreaTop" fmla="*/ 0 h 9000"/>
                <a:gd name="textAreaBottom" fmla="*/ 10800 h 9000"/>
              </a:gdLst>
              <a:ahLst/>
              <a:rect l="textAreaLeft" t="textAreaTop" r="textAreaRight" b="textAreaBottom"/>
              <a:pathLst>
                <a:path w="787" h="335">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214" name="Google Shape;11885;p65"/>
            <p:cNvSpPr/>
            <p:nvPr/>
          </p:nvSpPr>
          <p:spPr>
            <a:xfrm>
              <a:off x="1573920" y="2537280"/>
              <a:ext cx="23040" cy="8280"/>
            </a:xfrm>
            <a:custGeom>
              <a:avLst/>
              <a:gdLst>
                <a:gd name="textAreaLeft" fmla="*/ 0 w 23040"/>
                <a:gd name="textAreaRight" fmla="*/ 24840 w 23040"/>
                <a:gd name="textAreaTop" fmla="*/ 0 h 8280"/>
                <a:gd name="textAreaBottom" fmla="*/ 10080 h 8280"/>
              </a:gdLst>
              <a:ahLst/>
              <a:rect l="textAreaLeft" t="textAreaTop" r="textAreaRight" b="textAreaBottom"/>
              <a:pathLst>
                <a:path w="786" h="322">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15" name="Google Shape;11886;p65"/>
            <p:cNvSpPr/>
            <p:nvPr/>
          </p:nvSpPr>
          <p:spPr>
            <a:xfrm>
              <a:off x="1563840" y="2493720"/>
              <a:ext cx="22680" cy="15840"/>
            </a:xfrm>
            <a:custGeom>
              <a:avLst/>
              <a:gdLst>
                <a:gd name="textAreaLeft" fmla="*/ 0 w 22680"/>
                <a:gd name="textAreaRight" fmla="*/ 24480 w 22680"/>
                <a:gd name="textAreaTop" fmla="*/ 0 h 15840"/>
                <a:gd name="textAreaBottom" fmla="*/ 17640 h 15840"/>
              </a:gdLst>
              <a:ahLst/>
              <a:rect l="textAreaLeft" t="textAreaTop" r="textAreaRight" b="textAreaBottom"/>
              <a:pathLst>
                <a:path w="775" h="551">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216" name="Google Shape;11887;p65"/>
            <p:cNvSpPr/>
            <p:nvPr/>
          </p:nvSpPr>
          <p:spPr>
            <a:xfrm>
              <a:off x="1537920" y="2461320"/>
              <a:ext cx="17280" cy="21240"/>
            </a:xfrm>
            <a:custGeom>
              <a:avLst/>
              <a:gdLst>
                <a:gd name="textAreaLeft" fmla="*/ 0 w 17280"/>
                <a:gd name="textAreaRight" fmla="*/ 19080 w 17280"/>
                <a:gd name="textAreaTop" fmla="*/ 0 h 21240"/>
                <a:gd name="textAreaBottom" fmla="*/ 23040 h 21240"/>
              </a:gdLst>
              <a:ahLst/>
              <a:rect l="textAreaLeft" t="textAreaTop" r="textAreaRight" b="textAreaBottom"/>
              <a:pathLst>
                <a:path w="596" h="72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grpSp>
      <p:sp>
        <p:nvSpPr>
          <p:cNvPr id="11217" name="Google Shape;11888;p65"/>
          <p:cNvSpPr/>
          <p:nvPr/>
        </p:nvSpPr>
        <p:spPr>
          <a:xfrm>
            <a:off x="7076160" y="2426040"/>
            <a:ext cx="351720" cy="349560"/>
          </a:xfrm>
          <a:custGeom>
            <a:avLst/>
            <a:gdLst>
              <a:gd name="textAreaLeft" fmla="*/ 0 w 351720"/>
              <a:gd name="textAreaRight" fmla="*/ 353520 w 351720"/>
              <a:gd name="textAreaTop" fmla="*/ 0 h 349560"/>
              <a:gd name="textAreaBottom" fmla="*/ 351360 h 349560"/>
            </a:gdLst>
            <a:ahLst/>
            <a:rect l="textAreaLeft" t="textAreaTop" r="textAreaRight" b="textAreaBottom"/>
            <a:pathLst>
              <a:path w="11110" h="11046">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218" name="Google Shape;11889;p65"/>
          <p:cNvGrpSpPr/>
          <p:nvPr/>
        </p:nvGrpSpPr>
        <p:grpSpPr>
          <a:xfrm>
            <a:off x="4882680" y="2425320"/>
            <a:ext cx="272880" cy="348840"/>
            <a:chOff x="4882680" y="2425320"/>
            <a:chExt cx="272880" cy="348840"/>
          </a:xfrm>
        </p:grpSpPr>
        <p:sp>
          <p:nvSpPr>
            <p:cNvPr id="11219" name="Google Shape;11890;p65"/>
            <p:cNvSpPr/>
            <p:nvPr/>
          </p:nvSpPr>
          <p:spPr>
            <a:xfrm>
              <a:off x="4882680" y="2425320"/>
              <a:ext cx="90360" cy="348840"/>
            </a:xfrm>
            <a:custGeom>
              <a:avLst/>
              <a:gdLst>
                <a:gd name="textAreaLeft" fmla="*/ 0 w 90360"/>
                <a:gd name="textAreaRight" fmla="*/ 92160 w 90360"/>
                <a:gd name="textAreaTop" fmla="*/ 0 h 348840"/>
                <a:gd name="textAreaBottom" fmla="*/ 350640 h 348840"/>
              </a:gdLst>
              <a:ahLst/>
              <a:rect l="textAreaLeft" t="textAreaTop" r="textAreaRight" b="textAreaBottom"/>
              <a:pathLst>
                <a:path w="2895" h="11026">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20" name="Google Shape;11891;p65"/>
            <p:cNvSpPr/>
            <p:nvPr/>
          </p:nvSpPr>
          <p:spPr>
            <a:xfrm>
              <a:off x="4966920" y="2429280"/>
              <a:ext cx="188640" cy="248760"/>
            </a:xfrm>
            <a:custGeom>
              <a:avLst/>
              <a:gdLst>
                <a:gd name="textAreaLeft" fmla="*/ 0 w 188640"/>
                <a:gd name="textAreaRight" fmla="*/ 190440 w 188640"/>
                <a:gd name="textAreaTop" fmla="*/ 0 h 248760"/>
                <a:gd name="textAreaBottom" fmla="*/ 250560 h 248760"/>
              </a:gdLst>
              <a:ahLst/>
              <a:rect l="textAreaLeft" t="textAreaTop" r="textAreaRight" b="textAreaBottom"/>
              <a:pathLst>
                <a:path w="5989" h="7881">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21" name="Google Shape;11892;p65"/>
          <p:cNvGrpSpPr/>
          <p:nvPr/>
        </p:nvGrpSpPr>
        <p:grpSpPr>
          <a:xfrm>
            <a:off x="6627600" y="2444040"/>
            <a:ext cx="354240" cy="311040"/>
            <a:chOff x="6627600" y="2444040"/>
            <a:chExt cx="354240" cy="311040"/>
          </a:xfrm>
        </p:grpSpPr>
        <p:sp>
          <p:nvSpPr>
            <p:cNvPr id="11222" name="Google Shape;11893;p65"/>
            <p:cNvSpPr/>
            <p:nvPr/>
          </p:nvSpPr>
          <p:spPr>
            <a:xfrm>
              <a:off x="6627600" y="2444400"/>
              <a:ext cx="91080" cy="86040"/>
            </a:xfrm>
            <a:custGeom>
              <a:avLst/>
              <a:gdLst>
                <a:gd name="textAreaLeft" fmla="*/ 0 w 91080"/>
                <a:gd name="textAreaRight" fmla="*/ 92880 w 91080"/>
                <a:gd name="textAreaTop" fmla="*/ 0 h 86040"/>
                <a:gd name="textAreaBottom" fmla="*/ 87840 h 86040"/>
              </a:gdLst>
              <a:ahLst/>
              <a:rect l="textAreaLeft" t="textAreaTop" r="textAreaRight" b="textAreaBottom"/>
              <a:pathLst>
                <a:path w="2918" h="2765">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w="0">
              <a:noFill/>
            </a:ln>
          </p:spPr>
          <p:style>
            <a:lnRef idx="0"/>
            <a:fillRef idx="0"/>
            <a:effectRef idx="0"/>
            <a:fontRef idx="minor"/>
          </p:style>
          <p:txBody>
            <a:bodyPr lIns="90000" rIns="90000" tIns="43920" bIns="43920" anchor="ctr">
              <a:noAutofit/>
            </a:bodyPr>
            <a:p>
              <a:pPr>
                <a:lnSpc>
                  <a:spcPct val="100000"/>
                </a:lnSpc>
                <a:tabLst>
                  <a:tab algn="l" pos="0"/>
                </a:tabLst>
              </a:pPr>
              <a:endParaRPr b="0" lang="en-US" sz="1400" spc="-1" strike="noStrike">
                <a:solidFill>
                  <a:srgbClr val="ffffff"/>
                </a:solidFill>
                <a:latin typeface="Arial"/>
              </a:endParaRPr>
            </a:p>
          </p:txBody>
        </p:sp>
        <p:sp>
          <p:nvSpPr>
            <p:cNvPr id="11223" name="Google Shape;11894;p65"/>
            <p:cNvSpPr/>
            <p:nvPr/>
          </p:nvSpPr>
          <p:spPr>
            <a:xfrm>
              <a:off x="6891480" y="2444040"/>
              <a:ext cx="90360" cy="84600"/>
            </a:xfrm>
            <a:custGeom>
              <a:avLst/>
              <a:gdLst>
                <a:gd name="textAreaLeft" fmla="*/ 0 w 90360"/>
                <a:gd name="textAreaRight" fmla="*/ 92160 w 90360"/>
                <a:gd name="textAreaTop" fmla="*/ 0 h 84600"/>
                <a:gd name="textAreaBottom" fmla="*/ 86400 h 84600"/>
              </a:gdLst>
              <a:ahLst/>
              <a:rect l="textAreaLeft" t="textAreaTop" r="textAreaRight" b="textAreaBottom"/>
              <a:pathLst>
                <a:path w="2894" h="2718">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w="0">
              <a:noFill/>
            </a:ln>
          </p:spPr>
          <p:style>
            <a:lnRef idx="0"/>
            <a:fillRef idx="0"/>
            <a:effectRef idx="0"/>
            <a:fontRef idx="minor"/>
          </p:style>
          <p:txBody>
            <a:bodyPr lIns="90000" rIns="90000"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1224" name="Google Shape;11895;p65"/>
            <p:cNvSpPr/>
            <p:nvPr/>
          </p:nvSpPr>
          <p:spPr>
            <a:xfrm>
              <a:off x="6662520" y="2512080"/>
              <a:ext cx="286560" cy="243000"/>
            </a:xfrm>
            <a:custGeom>
              <a:avLst/>
              <a:gdLst>
                <a:gd name="textAreaLeft" fmla="*/ 0 w 286560"/>
                <a:gd name="textAreaRight" fmla="*/ 288360 w 286560"/>
                <a:gd name="textAreaTop" fmla="*/ 0 h 243000"/>
                <a:gd name="textAreaBottom" fmla="*/ 244800 h 243000"/>
              </a:gdLst>
              <a:ahLst/>
              <a:rect l="textAreaLeft" t="textAreaTop" r="textAreaRight" b="textAreaBottom"/>
              <a:pathLst>
                <a:path w="9061" h="770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25" name="Google Shape;11896;p65"/>
          <p:cNvGrpSpPr/>
          <p:nvPr/>
        </p:nvGrpSpPr>
        <p:grpSpPr>
          <a:xfrm>
            <a:off x="6183360" y="2462040"/>
            <a:ext cx="349920" cy="276120"/>
            <a:chOff x="6183360" y="2462040"/>
            <a:chExt cx="349920" cy="276120"/>
          </a:xfrm>
        </p:grpSpPr>
        <p:sp>
          <p:nvSpPr>
            <p:cNvPr id="11226" name="Google Shape;11897;p65"/>
            <p:cNvSpPr/>
            <p:nvPr/>
          </p:nvSpPr>
          <p:spPr>
            <a:xfrm>
              <a:off x="6315120" y="2514600"/>
              <a:ext cx="118800" cy="8280"/>
            </a:xfrm>
            <a:custGeom>
              <a:avLst/>
              <a:gdLst>
                <a:gd name="textAreaLeft" fmla="*/ 0 w 118800"/>
                <a:gd name="textAreaRight" fmla="*/ 120600 w 118800"/>
                <a:gd name="textAreaTop" fmla="*/ 0 h 8280"/>
                <a:gd name="textAreaBottom" fmla="*/ 10080 h 8280"/>
              </a:gdLst>
              <a:ahLst/>
              <a:rect l="textAreaLeft" t="textAreaTop" r="textAreaRight" b="textAreaBottom"/>
              <a:pathLst>
                <a:path w="3787" h="322">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27" name="Google Shape;11898;p65"/>
            <p:cNvSpPr/>
            <p:nvPr/>
          </p:nvSpPr>
          <p:spPr>
            <a:xfrm>
              <a:off x="6274440" y="2514600"/>
              <a:ext cx="25920" cy="8280"/>
            </a:xfrm>
            <a:custGeom>
              <a:avLst/>
              <a:gdLst>
                <a:gd name="textAreaLeft" fmla="*/ 0 w 25920"/>
                <a:gd name="textAreaRight" fmla="*/ 27720 w 25920"/>
                <a:gd name="textAreaTop" fmla="*/ 0 h 8280"/>
                <a:gd name="textAreaBottom" fmla="*/ 10080 h 8280"/>
              </a:gdLst>
              <a:ahLst/>
              <a:rect l="textAreaLeft" t="textAreaTop" r="textAreaRight" b="textAreaBottom"/>
              <a:pathLst>
                <a:path w="870" h="322">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28" name="Google Shape;11899;p65"/>
            <p:cNvSpPr/>
            <p:nvPr/>
          </p:nvSpPr>
          <p:spPr>
            <a:xfrm>
              <a:off x="6274440" y="2672280"/>
              <a:ext cx="62640" cy="9000"/>
            </a:xfrm>
            <a:custGeom>
              <a:avLst/>
              <a:gdLst>
                <a:gd name="textAreaLeft" fmla="*/ 0 w 62640"/>
                <a:gd name="textAreaRight" fmla="*/ 64440 w 62640"/>
                <a:gd name="textAreaTop" fmla="*/ 0 h 9000"/>
                <a:gd name="textAreaBottom" fmla="*/ 10800 h 9000"/>
              </a:gdLst>
              <a:ahLst/>
              <a:rect l="textAreaLeft" t="textAreaTop" r="textAreaRight" b="textAreaBottom"/>
              <a:pathLst>
                <a:path w="2025" h="334">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229" name="Google Shape;11900;p65"/>
            <p:cNvSpPr/>
            <p:nvPr/>
          </p:nvSpPr>
          <p:spPr>
            <a:xfrm>
              <a:off x="6274800" y="2619720"/>
              <a:ext cx="83880" cy="9000"/>
            </a:xfrm>
            <a:custGeom>
              <a:avLst/>
              <a:gdLst>
                <a:gd name="textAreaLeft" fmla="*/ 0 w 83880"/>
                <a:gd name="textAreaRight" fmla="*/ 85680 w 83880"/>
                <a:gd name="textAreaTop" fmla="*/ 0 h 9000"/>
                <a:gd name="textAreaBottom" fmla="*/ 10800 h 9000"/>
              </a:gdLst>
              <a:ahLst/>
              <a:rect l="textAreaLeft" t="textAreaTop" r="textAreaRight" b="textAreaBottom"/>
              <a:pathLst>
                <a:path w="2692" h="334">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230" name="Google Shape;11901;p65"/>
            <p:cNvSpPr/>
            <p:nvPr/>
          </p:nvSpPr>
          <p:spPr>
            <a:xfrm>
              <a:off x="6274800" y="2567520"/>
              <a:ext cx="120960" cy="8640"/>
            </a:xfrm>
            <a:custGeom>
              <a:avLst/>
              <a:gdLst>
                <a:gd name="textAreaLeft" fmla="*/ 0 w 120960"/>
                <a:gd name="textAreaRight" fmla="*/ 122760 w 120960"/>
                <a:gd name="textAreaTop" fmla="*/ 0 h 8640"/>
                <a:gd name="textAreaBottom" fmla="*/ 10440 h 8640"/>
              </a:gdLst>
              <a:ahLst/>
              <a:rect l="textAreaLeft" t="textAreaTop" r="textAreaRight" b="textAreaBottom"/>
              <a:pathLst>
                <a:path w="3858" h="323">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231" name="Google Shape;11902;p65"/>
            <p:cNvSpPr/>
            <p:nvPr/>
          </p:nvSpPr>
          <p:spPr>
            <a:xfrm>
              <a:off x="6183360" y="2462040"/>
              <a:ext cx="338040" cy="276120"/>
            </a:xfrm>
            <a:custGeom>
              <a:avLst/>
              <a:gdLst>
                <a:gd name="textAreaLeft" fmla="*/ 0 w 338040"/>
                <a:gd name="textAreaRight" fmla="*/ 339840 w 338040"/>
                <a:gd name="textAreaTop" fmla="*/ 0 h 276120"/>
                <a:gd name="textAreaBottom" fmla="*/ 277920 h 276120"/>
              </a:gdLst>
              <a:ahLst/>
              <a:rect l="textAreaLeft" t="textAreaTop" r="textAreaRight" b="textAreaBottom"/>
              <a:pathLst>
                <a:path w="10681" h="874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32" name="Google Shape;11903;p65"/>
            <p:cNvSpPr/>
            <p:nvPr/>
          </p:nvSpPr>
          <p:spPr>
            <a:xfrm>
              <a:off x="6368040" y="2552400"/>
              <a:ext cx="165240" cy="130680"/>
            </a:xfrm>
            <a:custGeom>
              <a:avLst/>
              <a:gdLst>
                <a:gd name="textAreaLeft" fmla="*/ 0 w 165240"/>
                <a:gd name="textAreaRight" fmla="*/ 167040 w 165240"/>
                <a:gd name="textAreaTop" fmla="*/ 0 h 130680"/>
                <a:gd name="textAreaBottom" fmla="*/ 132480 h 130680"/>
              </a:gdLst>
              <a:ahLst/>
              <a:rect l="textAreaLeft" t="textAreaTop" r="textAreaRight" b="textAreaBottom"/>
              <a:pathLst>
                <a:path w="5251" h="417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w="0">
              <a:noFill/>
            </a:ln>
          </p:spPr>
          <p:style>
            <a:lnRef idx="0"/>
            <a:fillRef idx="0"/>
            <a:effectRef idx="0"/>
            <a:fontRef idx="minor"/>
          </p:style>
          <p:txBody>
            <a:bodyPr lIns="90000" rIns="90000" tIns="66240" bIns="66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33" name="Google Shape;11904;p65"/>
          <p:cNvGrpSpPr/>
          <p:nvPr/>
        </p:nvGrpSpPr>
        <p:grpSpPr>
          <a:xfrm>
            <a:off x="5735520" y="2430000"/>
            <a:ext cx="351720" cy="339120"/>
            <a:chOff x="5735520" y="2430000"/>
            <a:chExt cx="351720" cy="339120"/>
          </a:xfrm>
        </p:grpSpPr>
        <p:sp>
          <p:nvSpPr>
            <p:cNvPr id="11234" name="Google Shape;11905;p65"/>
            <p:cNvSpPr/>
            <p:nvPr/>
          </p:nvSpPr>
          <p:spPr>
            <a:xfrm>
              <a:off x="5824440" y="2594880"/>
              <a:ext cx="174600" cy="75240"/>
            </a:xfrm>
            <a:custGeom>
              <a:avLst/>
              <a:gdLst>
                <a:gd name="textAreaLeft" fmla="*/ 0 w 174600"/>
                <a:gd name="textAreaRight" fmla="*/ 176400 w 174600"/>
                <a:gd name="textAreaTop" fmla="*/ 0 h 75240"/>
                <a:gd name="textAreaBottom" fmla="*/ 77040 h 75240"/>
              </a:gdLst>
              <a:ahLst/>
              <a:rect l="textAreaLeft" t="textAreaTop" r="textAreaRight" b="textAreaBottom"/>
              <a:pathLst>
                <a:path w="5545" h="242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1235" name="Google Shape;11906;p65"/>
            <p:cNvSpPr/>
            <p:nvPr/>
          </p:nvSpPr>
          <p:spPr>
            <a:xfrm>
              <a:off x="5735520" y="2430000"/>
              <a:ext cx="351720" cy="124560"/>
            </a:xfrm>
            <a:custGeom>
              <a:avLst/>
              <a:gdLst>
                <a:gd name="textAreaLeft" fmla="*/ 0 w 351720"/>
                <a:gd name="textAreaRight" fmla="*/ 353520 w 351720"/>
                <a:gd name="textAreaTop" fmla="*/ 0 h 124560"/>
                <a:gd name="textAreaBottom" fmla="*/ 126360 h 124560"/>
              </a:gdLst>
              <a:ahLst/>
              <a:rect l="textAreaLeft" t="textAreaTop" r="textAreaRight" b="textAreaBottom"/>
              <a:pathLst>
                <a:path w="11110" h="3968">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w="0">
              <a:noFill/>
            </a:ln>
          </p:spPr>
          <p:style>
            <a:lnRef idx="0"/>
            <a:fillRef idx="0"/>
            <a:effectRef idx="0"/>
            <a:fontRef idx="minor"/>
          </p:style>
          <p:txBody>
            <a:bodyPr lIns="90000" rIns="90000" tIns="63000" bIns="63000" anchor="ctr">
              <a:noAutofit/>
            </a:bodyPr>
            <a:p>
              <a:pPr>
                <a:lnSpc>
                  <a:spcPct val="100000"/>
                </a:lnSpc>
                <a:tabLst>
                  <a:tab algn="l" pos="0"/>
                </a:tabLst>
              </a:pPr>
              <a:endParaRPr b="0" lang="en-US" sz="1400" spc="-1" strike="noStrike">
                <a:solidFill>
                  <a:srgbClr val="ffffff"/>
                </a:solidFill>
                <a:latin typeface="Arial"/>
              </a:endParaRPr>
            </a:p>
          </p:txBody>
        </p:sp>
        <p:sp>
          <p:nvSpPr>
            <p:cNvPr id="11236" name="Google Shape;11907;p65"/>
            <p:cNvSpPr/>
            <p:nvPr/>
          </p:nvSpPr>
          <p:spPr>
            <a:xfrm>
              <a:off x="5762520" y="2464200"/>
              <a:ext cx="132480" cy="70200"/>
            </a:xfrm>
            <a:custGeom>
              <a:avLst/>
              <a:gdLst>
                <a:gd name="textAreaLeft" fmla="*/ 0 w 132480"/>
                <a:gd name="textAreaRight" fmla="*/ 134280 w 132480"/>
                <a:gd name="textAreaTop" fmla="*/ 0 h 70200"/>
                <a:gd name="textAreaBottom" fmla="*/ 72000 h 70200"/>
              </a:gdLst>
              <a:ahLst/>
              <a:rect l="textAreaLeft" t="textAreaTop" r="textAreaRight" b="textAreaBottom"/>
              <a:pathLst>
                <a:path w="4227" h="226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11237" name="Google Shape;11908;p65"/>
            <p:cNvSpPr/>
            <p:nvPr/>
          </p:nvSpPr>
          <p:spPr>
            <a:xfrm>
              <a:off x="5928120" y="2463840"/>
              <a:ext cx="133200" cy="69120"/>
            </a:xfrm>
            <a:custGeom>
              <a:avLst/>
              <a:gdLst>
                <a:gd name="textAreaLeft" fmla="*/ 0 w 133200"/>
                <a:gd name="textAreaRight" fmla="*/ 135000 w 133200"/>
                <a:gd name="textAreaTop" fmla="*/ 0 h 69120"/>
                <a:gd name="textAreaBottom" fmla="*/ 70920 h 69120"/>
              </a:gdLst>
              <a:ahLst/>
              <a:rect l="textAreaLeft" t="textAreaTop" r="textAreaRight" b="textAreaBottom"/>
              <a:pathLst>
                <a:path w="4239" h="2231">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11238" name="Google Shape;11909;p65"/>
            <p:cNvSpPr/>
            <p:nvPr/>
          </p:nvSpPr>
          <p:spPr>
            <a:xfrm>
              <a:off x="5967000" y="2655720"/>
              <a:ext cx="26640" cy="111600"/>
            </a:xfrm>
            <a:custGeom>
              <a:avLst/>
              <a:gdLst>
                <a:gd name="textAreaLeft" fmla="*/ 0 w 26640"/>
                <a:gd name="textAreaRight" fmla="*/ 28440 w 26640"/>
                <a:gd name="textAreaTop" fmla="*/ 0 h 111600"/>
                <a:gd name="textAreaBottom" fmla="*/ 113400 h 111600"/>
              </a:gdLst>
              <a:ahLst/>
              <a:rect l="textAreaLeft" t="textAreaTop" r="textAreaRight" b="textAreaBottom"/>
              <a:pathLst>
                <a:path w="894" h="3561">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w="0">
              <a:noFill/>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sp>
          <p:nvSpPr>
            <p:cNvPr id="11239" name="Google Shape;11910;p65"/>
            <p:cNvSpPr/>
            <p:nvPr/>
          </p:nvSpPr>
          <p:spPr>
            <a:xfrm>
              <a:off x="6054840" y="2499840"/>
              <a:ext cx="25920" cy="269280"/>
            </a:xfrm>
            <a:custGeom>
              <a:avLst/>
              <a:gdLst>
                <a:gd name="textAreaLeft" fmla="*/ 0 w 25920"/>
                <a:gd name="textAreaRight" fmla="*/ 27720 w 25920"/>
                <a:gd name="textAreaTop" fmla="*/ 0 h 269280"/>
                <a:gd name="textAreaBottom" fmla="*/ 271080 h 269280"/>
              </a:gdLst>
              <a:ahLst/>
              <a:rect l="textAreaLeft" t="textAreaTop" r="textAreaRight" b="textAreaBottom"/>
              <a:pathLst>
                <a:path w="870" h="8526">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40" name="Google Shape;11911;p65"/>
          <p:cNvGrpSpPr/>
          <p:nvPr/>
        </p:nvGrpSpPr>
        <p:grpSpPr>
          <a:xfrm>
            <a:off x="5243760" y="2446920"/>
            <a:ext cx="403200" cy="273600"/>
            <a:chOff x="5243760" y="2446920"/>
            <a:chExt cx="403200" cy="273600"/>
          </a:xfrm>
        </p:grpSpPr>
        <p:sp>
          <p:nvSpPr>
            <p:cNvPr id="11241" name="Google Shape;11912;p65"/>
            <p:cNvSpPr/>
            <p:nvPr/>
          </p:nvSpPr>
          <p:spPr>
            <a:xfrm>
              <a:off x="5360400" y="2483280"/>
              <a:ext cx="22680" cy="21240"/>
            </a:xfrm>
            <a:custGeom>
              <a:avLst/>
              <a:gdLst>
                <a:gd name="textAreaLeft" fmla="*/ 0 w 22680"/>
                <a:gd name="textAreaRight" fmla="*/ 24480 w 22680"/>
                <a:gd name="textAreaTop" fmla="*/ 0 h 21240"/>
                <a:gd name="textAreaBottom" fmla="*/ 23040 h 21240"/>
              </a:gdLst>
              <a:ahLst/>
              <a:rect l="textAreaLeft" t="textAreaTop" r="textAreaRight" b="textAreaBottom"/>
              <a:pathLst>
                <a:path w="679" h="641">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242" name="Google Shape;11913;p65"/>
            <p:cNvSpPr/>
            <p:nvPr/>
          </p:nvSpPr>
          <p:spPr>
            <a:xfrm>
              <a:off x="5286960" y="2556720"/>
              <a:ext cx="23040" cy="21240"/>
            </a:xfrm>
            <a:custGeom>
              <a:avLst/>
              <a:gdLst>
                <a:gd name="textAreaLeft" fmla="*/ 0 w 23040"/>
                <a:gd name="textAreaRight" fmla="*/ 24840 w 23040"/>
                <a:gd name="textAreaTop" fmla="*/ 0 h 21240"/>
                <a:gd name="textAreaBottom" fmla="*/ 23040 h 21240"/>
              </a:gdLst>
              <a:ahLst/>
              <a:rect l="textAreaLeft" t="textAreaTop" r="textAreaRight" b="textAreaBottom"/>
              <a:pathLst>
                <a:path w="691" h="64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243" name="Google Shape;11914;p65"/>
            <p:cNvSpPr/>
            <p:nvPr/>
          </p:nvSpPr>
          <p:spPr>
            <a:xfrm>
              <a:off x="5360400" y="2556720"/>
              <a:ext cx="22680" cy="21240"/>
            </a:xfrm>
            <a:custGeom>
              <a:avLst/>
              <a:gdLst>
                <a:gd name="textAreaLeft" fmla="*/ 0 w 22680"/>
                <a:gd name="textAreaRight" fmla="*/ 24480 w 22680"/>
                <a:gd name="textAreaTop" fmla="*/ 0 h 21240"/>
                <a:gd name="textAreaBottom" fmla="*/ 23040 h 21240"/>
              </a:gdLst>
              <a:ahLst/>
              <a:rect l="textAreaLeft" t="textAreaTop" r="textAreaRight" b="textAreaBottom"/>
              <a:pathLst>
                <a:path w="679" h="641">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244" name="Google Shape;11915;p65"/>
            <p:cNvSpPr/>
            <p:nvPr/>
          </p:nvSpPr>
          <p:spPr>
            <a:xfrm>
              <a:off x="5286960" y="2483280"/>
              <a:ext cx="23040" cy="21240"/>
            </a:xfrm>
            <a:custGeom>
              <a:avLst/>
              <a:gdLst>
                <a:gd name="textAreaLeft" fmla="*/ 0 w 23040"/>
                <a:gd name="textAreaRight" fmla="*/ 24840 w 23040"/>
                <a:gd name="textAreaTop" fmla="*/ 0 h 21240"/>
                <a:gd name="textAreaBottom" fmla="*/ 23040 h 21240"/>
              </a:gdLst>
              <a:ahLst/>
              <a:rect l="textAreaLeft" t="textAreaTop" r="textAreaRight" b="textAreaBottom"/>
              <a:pathLst>
                <a:path w="691" h="64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245" name="Google Shape;11916;p65"/>
            <p:cNvSpPr/>
            <p:nvPr/>
          </p:nvSpPr>
          <p:spPr>
            <a:xfrm>
              <a:off x="5514120" y="2494440"/>
              <a:ext cx="17640" cy="15480"/>
            </a:xfrm>
            <a:custGeom>
              <a:avLst/>
              <a:gdLst>
                <a:gd name="textAreaLeft" fmla="*/ 0 w 17640"/>
                <a:gd name="textAreaRight" fmla="*/ 19440 w 17640"/>
                <a:gd name="textAreaTop" fmla="*/ 0 h 15480"/>
                <a:gd name="textAreaBottom" fmla="*/ 17280 h 15480"/>
              </a:gdLst>
              <a:ahLst/>
              <a:rect l="textAreaLeft" t="textAreaTop" r="textAreaRight" b="textAreaBottom"/>
              <a:pathLst>
                <a:path w="537" h="486">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246" name="Google Shape;11917;p65"/>
            <p:cNvSpPr/>
            <p:nvPr/>
          </p:nvSpPr>
          <p:spPr>
            <a:xfrm>
              <a:off x="5457960" y="2550600"/>
              <a:ext cx="16920" cy="16200"/>
            </a:xfrm>
            <a:custGeom>
              <a:avLst/>
              <a:gdLst>
                <a:gd name="textAreaLeft" fmla="*/ 0 w 16920"/>
                <a:gd name="textAreaRight" fmla="*/ 18720 w 16920"/>
                <a:gd name="textAreaTop" fmla="*/ 0 h 16200"/>
                <a:gd name="textAreaBottom" fmla="*/ 18000 h 16200"/>
              </a:gdLst>
              <a:ahLst/>
              <a:rect l="textAreaLeft" t="textAreaTop" r="textAreaRight" b="textAreaBottom"/>
              <a:pathLst>
                <a:path w="525" h="498">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247" name="Google Shape;11918;p65"/>
            <p:cNvSpPr/>
            <p:nvPr/>
          </p:nvSpPr>
          <p:spPr>
            <a:xfrm>
              <a:off x="5514120" y="2550600"/>
              <a:ext cx="17640" cy="16200"/>
            </a:xfrm>
            <a:custGeom>
              <a:avLst/>
              <a:gdLst>
                <a:gd name="textAreaLeft" fmla="*/ 0 w 17640"/>
                <a:gd name="textAreaRight" fmla="*/ 19440 w 17640"/>
                <a:gd name="textAreaTop" fmla="*/ 0 h 16200"/>
                <a:gd name="textAreaBottom" fmla="*/ 18000 h 16200"/>
              </a:gdLst>
              <a:ahLst/>
              <a:rect l="textAreaLeft" t="textAreaTop" r="textAreaRight" b="textAreaBottom"/>
              <a:pathLst>
                <a:path w="537" h="498">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248" name="Google Shape;11919;p65"/>
            <p:cNvSpPr/>
            <p:nvPr/>
          </p:nvSpPr>
          <p:spPr>
            <a:xfrm>
              <a:off x="5457960" y="2494440"/>
              <a:ext cx="16920" cy="15480"/>
            </a:xfrm>
            <a:custGeom>
              <a:avLst/>
              <a:gdLst>
                <a:gd name="textAreaLeft" fmla="*/ 0 w 16920"/>
                <a:gd name="textAreaRight" fmla="*/ 18720 w 16920"/>
                <a:gd name="textAreaTop" fmla="*/ 0 h 15480"/>
                <a:gd name="textAreaBottom" fmla="*/ 17280 h 15480"/>
              </a:gdLst>
              <a:ahLst/>
              <a:rect l="textAreaLeft" t="textAreaTop" r="textAreaRight" b="textAreaBottom"/>
              <a:pathLst>
                <a:path w="525" h="486">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249" name="Google Shape;11920;p65"/>
            <p:cNvSpPr/>
            <p:nvPr/>
          </p:nvSpPr>
          <p:spPr>
            <a:xfrm>
              <a:off x="5312160" y="2627640"/>
              <a:ext cx="106560" cy="10080"/>
            </a:xfrm>
            <a:custGeom>
              <a:avLst/>
              <a:gdLst>
                <a:gd name="textAreaLeft" fmla="*/ 0 w 106560"/>
                <a:gd name="textAreaRight" fmla="*/ 108360 w 106560"/>
                <a:gd name="textAreaTop" fmla="*/ 0 h 10080"/>
                <a:gd name="textAreaBottom" fmla="*/ 11880 h 10080"/>
              </a:gdLst>
              <a:ahLst/>
              <a:rect l="textAreaLeft" t="textAreaTop" r="textAreaRight" b="textAreaBottom"/>
              <a:pathLst>
                <a:path w="3014" h="33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50" name="Google Shape;11921;p65"/>
            <p:cNvSpPr/>
            <p:nvPr/>
          </p:nvSpPr>
          <p:spPr>
            <a:xfrm>
              <a:off x="5312160" y="2684880"/>
              <a:ext cx="21240" cy="10080"/>
            </a:xfrm>
            <a:custGeom>
              <a:avLst/>
              <a:gdLst>
                <a:gd name="textAreaLeft" fmla="*/ 0 w 21240"/>
                <a:gd name="textAreaRight" fmla="*/ 23040 w 21240"/>
                <a:gd name="textAreaTop" fmla="*/ 0 h 10080"/>
                <a:gd name="textAreaBottom" fmla="*/ 11880 h 10080"/>
              </a:gdLst>
              <a:ahLst/>
              <a:rect l="textAreaLeft" t="textAreaTop" r="textAreaRight" b="textAreaBottom"/>
              <a:pathLst>
                <a:path w="644" h="335">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51" name="Google Shape;11922;p65"/>
            <p:cNvSpPr/>
            <p:nvPr/>
          </p:nvSpPr>
          <p:spPr>
            <a:xfrm>
              <a:off x="5350680" y="2684880"/>
              <a:ext cx="68040" cy="10080"/>
            </a:xfrm>
            <a:custGeom>
              <a:avLst/>
              <a:gdLst>
                <a:gd name="textAreaLeft" fmla="*/ 0 w 68040"/>
                <a:gd name="textAreaRight" fmla="*/ 69840 w 68040"/>
                <a:gd name="textAreaTop" fmla="*/ 0 h 10080"/>
                <a:gd name="textAreaBottom" fmla="*/ 11880 h 10080"/>
              </a:gdLst>
              <a:ahLst/>
              <a:rect l="textAreaLeft" t="textAreaTop" r="textAreaRight" b="textAreaBottom"/>
              <a:pathLst>
                <a:path w="1942" h="335">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52" name="Google Shape;11923;p65"/>
            <p:cNvSpPr/>
            <p:nvPr/>
          </p:nvSpPr>
          <p:spPr>
            <a:xfrm>
              <a:off x="5312160" y="2656080"/>
              <a:ext cx="106560" cy="9720"/>
            </a:xfrm>
            <a:custGeom>
              <a:avLst/>
              <a:gdLst>
                <a:gd name="textAreaLeft" fmla="*/ 0 w 106560"/>
                <a:gd name="textAreaRight" fmla="*/ 108360 w 106560"/>
                <a:gd name="textAreaTop" fmla="*/ 0 h 9720"/>
                <a:gd name="textAreaBottom" fmla="*/ 11520 h 9720"/>
              </a:gdLst>
              <a:ahLst/>
              <a:rect l="textAreaLeft" t="textAreaTop" r="textAreaRight" b="textAreaBottom"/>
              <a:pathLst>
                <a:path w="3014" h="322">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253" name="Google Shape;11924;p65"/>
            <p:cNvSpPr/>
            <p:nvPr/>
          </p:nvSpPr>
          <p:spPr>
            <a:xfrm>
              <a:off x="5243760" y="2446920"/>
              <a:ext cx="322560" cy="166680"/>
            </a:xfrm>
            <a:custGeom>
              <a:avLst/>
              <a:gdLst>
                <a:gd name="textAreaLeft" fmla="*/ 0 w 322560"/>
                <a:gd name="textAreaRight" fmla="*/ 324360 w 322560"/>
                <a:gd name="textAreaTop" fmla="*/ 0 h 166680"/>
                <a:gd name="textAreaBottom" fmla="*/ 168480 h 166680"/>
              </a:gdLst>
              <a:ahLst/>
              <a:rect l="textAreaLeft" t="textAreaTop" r="textAreaRight" b="textAreaBottom"/>
              <a:pathLst>
                <a:path w="9026" h="4692">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w="0">
              <a:noFill/>
            </a:ln>
          </p:spPr>
          <p:style>
            <a:lnRef idx="0"/>
            <a:fillRef idx="0"/>
            <a:effectRef idx="0"/>
            <a:fontRef idx="minor"/>
          </p:style>
          <p:txBody>
            <a:bodyPr lIns="90000" rIns="90000"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11254" name="Google Shape;11925;p65"/>
            <p:cNvSpPr/>
            <p:nvPr/>
          </p:nvSpPr>
          <p:spPr>
            <a:xfrm>
              <a:off x="5303520" y="2499120"/>
              <a:ext cx="62280" cy="62280"/>
            </a:xfrm>
            <a:custGeom>
              <a:avLst/>
              <a:gdLst>
                <a:gd name="textAreaLeft" fmla="*/ 0 w 62280"/>
                <a:gd name="textAreaRight" fmla="*/ 64080 w 62280"/>
                <a:gd name="textAreaTop" fmla="*/ 0 h 62280"/>
                <a:gd name="textAreaBottom" fmla="*/ 64080 h 62280"/>
              </a:gdLst>
              <a:ahLst/>
              <a:rect l="textAreaLeft" t="textAreaTop" r="textAreaRight" b="textAreaBottom"/>
              <a:pathLst>
                <a:path w="1787" h="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1255" name="Google Shape;11926;p65"/>
            <p:cNvSpPr/>
            <p:nvPr/>
          </p:nvSpPr>
          <p:spPr>
            <a:xfrm>
              <a:off x="5473440" y="2509560"/>
              <a:ext cx="41760" cy="42120"/>
            </a:xfrm>
            <a:custGeom>
              <a:avLst/>
              <a:gdLst>
                <a:gd name="textAreaLeft" fmla="*/ 0 w 41760"/>
                <a:gd name="textAreaRight" fmla="*/ 43560 w 41760"/>
                <a:gd name="textAreaTop" fmla="*/ 0 h 42120"/>
                <a:gd name="textAreaBottom" fmla="*/ 43920 h 42120"/>
              </a:gdLst>
              <a:ahLst/>
              <a:rect l="textAreaLeft" t="textAreaTop" r="textAreaRight" b="textAreaBottom"/>
              <a:pathLst>
                <a:path w="1215" h="1227">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sp>
          <p:nvSpPr>
            <p:cNvPr id="11256" name="Google Shape;11927;p65"/>
            <p:cNvSpPr/>
            <p:nvPr/>
          </p:nvSpPr>
          <p:spPr>
            <a:xfrm>
              <a:off x="5450400" y="2627640"/>
              <a:ext cx="67680" cy="68040"/>
            </a:xfrm>
            <a:custGeom>
              <a:avLst/>
              <a:gdLst>
                <a:gd name="textAreaLeft" fmla="*/ 0 w 67680"/>
                <a:gd name="textAreaRight" fmla="*/ 69480 w 67680"/>
                <a:gd name="textAreaTop" fmla="*/ 0 h 68040"/>
                <a:gd name="textAreaBottom" fmla="*/ 69840 h 68040"/>
              </a:gdLst>
              <a:ahLst/>
              <a:rect l="textAreaLeft" t="textAreaTop" r="textAreaRight" b="textAreaBottom"/>
              <a:pathLst>
                <a:path w="1930" h="1942">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257" name="Google Shape;11928;p65"/>
            <p:cNvSpPr/>
            <p:nvPr/>
          </p:nvSpPr>
          <p:spPr>
            <a:xfrm>
              <a:off x="5280840" y="2563920"/>
              <a:ext cx="366120" cy="156600"/>
            </a:xfrm>
            <a:custGeom>
              <a:avLst/>
              <a:gdLst>
                <a:gd name="textAreaLeft" fmla="*/ 0 w 366120"/>
                <a:gd name="textAreaRight" fmla="*/ 367920 w 366120"/>
                <a:gd name="textAreaTop" fmla="*/ 0 h 156600"/>
                <a:gd name="textAreaBottom" fmla="*/ 158400 h 156600"/>
              </a:gdLst>
              <a:ahLst/>
              <a:rect l="textAreaLeft" t="textAreaTop" r="textAreaRight" b="textAreaBottom"/>
              <a:pathLst>
                <a:path w="10240" h="4409">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w="0">
              <a:noFill/>
            </a:ln>
          </p:spPr>
          <p:style>
            <a:lnRef idx="0"/>
            <a:fillRef idx="0"/>
            <a:effectRef idx="0"/>
            <a:fontRef idx="minor"/>
          </p:style>
          <p:txBody>
            <a:bodyPr lIns="90000" rIns="90000" tIns="79200" bIns="79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58" name="Google Shape;11929;p65"/>
          <p:cNvGrpSpPr/>
          <p:nvPr/>
        </p:nvGrpSpPr>
        <p:grpSpPr>
          <a:xfrm>
            <a:off x="7964640" y="2470680"/>
            <a:ext cx="360360" cy="257040"/>
            <a:chOff x="7964640" y="2470680"/>
            <a:chExt cx="360360" cy="257040"/>
          </a:xfrm>
        </p:grpSpPr>
        <p:sp>
          <p:nvSpPr>
            <p:cNvPr id="11259" name="Google Shape;11930;p65"/>
            <p:cNvSpPr/>
            <p:nvPr/>
          </p:nvSpPr>
          <p:spPr>
            <a:xfrm>
              <a:off x="8196840" y="2562480"/>
              <a:ext cx="31680" cy="47160"/>
            </a:xfrm>
            <a:custGeom>
              <a:avLst/>
              <a:gdLst>
                <a:gd name="textAreaLeft" fmla="*/ 0 w 31680"/>
                <a:gd name="textAreaRight" fmla="*/ 33480 w 31680"/>
                <a:gd name="textAreaTop" fmla="*/ 0 h 47160"/>
                <a:gd name="textAreaBottom" fmla="*/ 48960 h 47160"/>
              </a:gdLst>
              <a:ahLst/>
              <a:rect l="textAreaLeft" t="textAreaTop" r="textAreaRight" b="textAreaBottom"/>
              <a:pathLst>
                <a:path w="1049" h="1541">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260" name="Google Shape;11931;p65"/>
            <p:cNvSpPr/>
            <p:nvPr/>
          </p:nvSpPr>
          <p:spPr>
            <a:xfrm>
              <a:off x="8162280" y="2529360"/>
              <a:ext cx="49320" cy="19440"/>
            </a:xfrm>
            <a:custGeom>
              <a:avLst/>
              <a:gdLst>
                <a:gd name="textAreaLeft" fmla="*/ 0 w 49320"/>
                <a:gd name="textAreaRight" fmla="*/ 51120 w 49320"/>
                <a:gd name="textAreaTop" fmla="*/ 0 h 19440"/>
                <a:gd name="textAreaBottom" fmla="*/ 21240 h 19440"/>
              </a:gdLst>
              <a:ahLst/>
              <a:rect l="textAreaLeft" t="textAreaTop" r="textAreaRight" b="textAreaBottom"/>
              <a:pathLst>
                <a:path w="1609" h="67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261" name="Google Shape;11932;p65"/>
            <p:cNvSpPr/>
            <p:nvPr/>
          </p:nvSpPr>
          <p:spPr>
            <a:xfrm>
              <a:off x="8241840" y="2551320"/>
              <a:ext cx="46080" cy="28800"/>
            </a:xfrm>
            <a:custGeom>
              <a:avLst/>
              <a:gdLst>
                <a:gd name="textAreaLeft" fmla="*/ 0 w 46080"/>
                <a:gd name="textAreaRight" fmla="*/ 47880 w 46080"/>
                <a:gd name="textAreaTop" fmla="*/ 0 h 28800"/>
                <a:gd name="textAreaBottom" fmla="*/ 30600 h 28800"/>
              </a:gdLst>
              <a:ahLst/>
              <a:rect l="textAreaLeft" t="textAreaTop" r="textAreaRight" b="textAreaBottom"/>
              <a:pathLst>
                <a:path w="1501" h="96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262" name="Google Shape;11933;p65"/>
            <p:cNvSpPr/>
            <p:nvPr/>
          </p:nvSpPr>
          <p:spPr>
            <a:xfrm>
              <a:off x="8060760" y="2586600"/>
              <a:ext cx="32040" cy="47160"/>
            </a:xfrm>
            <a:custGeom>
              <a:avLst/>
              <a:gdLst>
                <a:gd name="textAreaLeft" fmla="*/ 0 w 32040"/>
                <a:gd name="textAreaRight" fmla="*/ 33840 w 32040"/>
                <a:gd name="textAreaTop" fmla="*/ 0 h 47160"/>
                <a:gd name="textAreaBottom" fmla="*/ 48960 h 47160"/>
              </a:gdLst>
              <a:ahLst/>
              <a:rect l="textAreaLeft" t="textAreaTop" r="textAreaRight" b="textAreaBottom"/>
              <a:pathLst>
                <a:path w="1060" h="1537">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263" name="Google Shape;11934;p65"/>
            <p:cNvSpPr/>
            <p:nvPr/>
          </p:nvSpPr>
          <p:spPr>
            <a:xfrm>
              <a:off x="7999560" y="2581560"/>
              <a:ext cx="47520" cy="20880"/>
            </a:xfrm>
            <a:custGeom>
              <a:avLst/>
              <a:gdLst>
                <a:gd name="textAreaLeft" fmla="*/ 0 w 47520"/>
                <a:gd name="textAreaRight" fmla="*/ 49320 w 47520"/>
                <a:gd name="textAreaTop" fmla="*/ 0 h 20880"/>
                <a:gd name="textAreaBottom" fmla="*/ 22680 h 20880"/>
              </a:gdLst>
              <a:ahLst/>
              <a:rect l="textAreaLeft" t="textAreaTop" r="textAreaRight" b="textAreaBottom"/>
              <a:pathLst>
                <a:path w="1549" h="71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w="0">
              <a:noFill/>
            </a:ln>
          </p:spPr>
          <p:style>
            <a:lnRef idx="0"/>
            <a:fillRef idx="0"/>
            <a:effectRef idx="0"/>
            <a:fontRef idx="minor"/>
          </p:style>
          <p:txBody>
            <a:bodyPr lIns="90000" rIns="90000" tIns="11160" bIns="11160" anchor="ctr">
              <a:noAutofit/>
            </a:bodyPr>
            <a:p>
              <a:pPr>
                <a:lnSpc>
                  <a:spcPct val="100000"/>
                </a:lnSpc>
                <a:tabLst>
                  <a:tab algn="l" pos="0"/>
                </a:tabLst>
              </a:pPr>
              <a:endParaRPr b="0" lang="en-US" sz="1400" spc="-1" strike="noStrike">
                <a:solidFill>
                  <a:srgbClr val="ffffff"/>
                </a:solidFill>
                <a:latin typeface="Arial"/>
              </a:endParaRPr>
            </a:p>
          </p:txBody>
        </p:sp>
        <p:sp>
          <p:nvSpPr>
            <p:cNvPr id="11264" name="Google Shape;11935;p65"/>
            <p:cNvSpPr/>
            <p:nvPr/>
          </p:nvSpPr>
          <p:spPr>
            <a:xfrm>
              <a:off x="8080560" y="2557800"/>
              <a:ext cx="46440" cy="27000"/>
            </a:xfrm>
            <a:custGeom>
              <a:avLst/>
              <a:gdLst>
                <a:gd name="textAreaLeft" fmla="*/ 0 w 46440"/>
                <a:gd name="textAreaRight" fmla="*/ 48240 w 46440"/>
                <a:gd name="textAreaTop" fmla="*/ 0 h 27000"/>
                <a:gd name="textAreaBottom" fmla="*/ 28800 h 27000"/>
              </a:gdLst>
              <a:ahLst/>
              <a:rect l="textAreaLeft" t="textAreaTop" r="textAreaRight" b="textAreaBottom"/>
              <a:pathLst>
                <a:path w="1513" h="908">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265" name="Google Shape;11936;p65"/>
            <p:cNvSpPr/>
            <p:nvPr/>
          </p:nvSpPr>
          <p:spPr>
            <a:xfrm>
              <a:off x="7964640" y="2497680"/>
              <a:ext cx="267840" cy="230040"/>
            </a:xfrm>
            <a:custGeom>
              <a:avLst/>
              <a:gdLst>
                <a:gd name="textAreaLeft" fmla="*/ 0 w 267840"/>
                <a:gd name="textAreaRight" fmla="*/ 269640 w 267840"/>
                <a:gd name="textAreaTop" fmla="*/ 0 h 230040"/>
                <a:gd name="textAreaBottom" fmla="*/ 231840 h 230040"/>
              </a:gdLst>
              <a:ahLst/>
              <a:rect l="textAreaLeft" t="textAreaTop" r="textAreaRight" b="textAreaBottom"/>
              <a:pathLst>
                <a:path w="8479" h="7288">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66" name="Google Shape;11937;p65"/>
            <p:cNvSpPr/>
            <p:nvPr/>
          </p:nvSpPr>
          <p:spPr>
            <a:xfrm>
              <a:off x="8045640" y="2634480"/>
              <a:ext cx="82440" cy="54000"/>
            </a:xfrm>
            <a:custGeom>
              <a:avLst/>
              <a:gdLst>
                <a:gd name="textAreaLeft" fmla="*/ 0 w 82440"/>
                <a:gd name="textAreaRight" fmla="*/ 84240 w 82440"/>
                <a:gd name="textAreaTop" fmla="*/ 0 h 54000"/>
                <a:gd name="textAreaBottom" fmla="*/ 55800 h 54000"/>
              </a:gdLst>
              <a:ahLst/>
              <a:rect l="textAreaLeft" t="textAreaTop" r="textAreaRight" b="textAreaBottom"/>
              <a:pathLst>
                <a:path w="2645" h="1756">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267" name="Google Shape;11938;p65"/>
            <p:cNvSpPr/>
            <p:nvPr/>
          </p:nvSpPr>
          <p:spPr>
            <a:xfrm>
              <a:off x="8145720" y="2470680"/>
              <a:ext cx="179280" cy="230040"/>
            </a:xfrm>
            <a:custGeom>
              <a:avLst/>
              <a:gdLst>
                <a:gd name="textAreaLeft" fmla="*/ 0 w 179280"/>
                <a:gd name="textAreaRight" fmla="*/ 181080 w 179280"/>
                <a:gd name="textAreaTop" fmla="*/ 0 h 230040"/>
                <a:gd name="textAreaBottom" fmla="*/ 231840 h 230040"/>
              </a:gdLst>
              <a:ahLst/>
              <a:rect l="textAreaLeft" t="textAreaTop" r="textAreaRight" b="textAreaBottom"/>
              <a:pathLst>
                <a:path w="5692" h="7288">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68" name="Google Shape;11939;p65"/>
          <p:cNvGrpSpPr/>
          <p:nvPr/>
        </p:nvGrpSpPr>
        <p:grpSpPr>
          <a:xfrm>
            <a:off x="7524360" y="2456280"/>
            <a:ext cx="348480" cy="287280"/>
            <a:chOff x="7524360" y="2456280"/>
            <a:chExt cx="348480" cy="287280"/>
          </a:xfrm>
        </p:grpSpPr>
        <p:sp>
          <p:nvSpPr>
            <p:cNvPr id="11269" name="Google Shape;11940;p65"/>
            <p:cNvSpPr/>
            <p:nvPr/>
          </p:nvSpPr>
          <p:spPr>
            <a:xfrm>
              <a:off x="7693560" y="2566800"/>
              <a:ext cx="9000" cy="65160"/>
            </a:xfrm>
            <a:custGeom>
              <a:avLst/>
              <a:gdLst>
                <a:gd name="textAreaLeft" fmla="*/ 0 w 9000"/>
                <a:gd name="textAreaRight" fmla="*/ 10800 w 9000"/>
                <a:gd name="textAreaTop" fmla="*/ 0 h 65160"/>
                <a:gd name="textAreaBottom" fmla="*/ 66960 h 65160"/>
              </a:gdLst>
              <a:ahLst/>
              <a:rect l="textAreaLeft" t="textAreaTop" r="textAreaRight" b="textAreaBottom"/>
              <a:pathLst>
                <a:path w="334" h="2108">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w="0">
              <a:noFill/>
            </a:ln>
          </p:spPr>
          <p:style>
            <a:lnRef idx="0"/>
            <a:fillRef idx="0"/>
            <a:effectRef idx="0"/>
            <a:fontRef idx="minor"/>
          </p:style>
          <p:txBody>
            <a:bodyPr lIns="90000" rIns="90000" tIns="33480" bIns="33480" anchor="ctr">
              <a:noAutofit/>
            </a:bodyPr>
            <a:p>
              <a:pPr>
                <a:lnSpc>
                  <a:spcPct val="100000"/>
                </a:lnSpc>
                <a:tabLst>
                  <a:tab algn="l" pos="0"/>
                </a:tabLst>
              </a:pPr>
              <a:endParaRPr b="0" lang="en-US" sz="1400" spc="-1" strike="noStrike">
                <a:solidFill>
                  <a:srgbClr val="ffffff"/>
                </a:solidFill>
                <a:latin typeface="Arial"/>
              </a:endParaRPr>
            </a:p>
          </p:txBody>
        </p:sp>
        <p:sp>
          <p:nvSpPr>
            <p:cNvPr id="11270" name="Google Shape;11941;p65"/>
            <p:cNvSpPr/>
            <p:nvPr/>
          </p:nvSpPr>
          <p:spPr>
            <a:xfrm>
              <a:off x="7524360" y="2545200"/>
              <a:ext cx="348480" cy="198360"/>
            </a:xfrm>
            <a:custGeom>
              <a:avLst/>
              <a:gdLst>
                <a:gd name="textAreaLeft" fmla="*/ 0 w 348480"/>
                <a:gd name="textAreaRight" fmla="*/ 350280 w 348480"/>
                <a:gd name="textAreaTop" fmla="*/ 0 h 198360"/>
                <a:gd name="textAreaBottom" fmla="*/ 200160 h 198360"/>
              </a:gdLst>
              <a:ahLst/>
              <a:rect l="textAreaLeft" t="textAreaTop" r="textAreaRight" b="textAreaBottom"/>
              <a:pathLst>
                <a:path w="11015" h="6296">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71" name="Google Shape;11942;p65"/>
            <p:cNvSpPr/>
            <p:nvPr/>
          </p:nvSpPr>
          <p:spPr>
            <a:xfrm>
              <a:off x="7582320" y="2651040"/>
              <a:ext cx="84960" cy="48240"/>
            </a:xfrm>
            <a:custGeom>
              <a:avLst/>
              <a:gdLst>
                <a:gd name="textAreaLeft" fmla="*/ 0 w 84960"/>
                <a:gd name="textAreaRight" fmla="*/ 86760 w 84960"/>
                <a:gd name="textAreaTop" fmla="*/ 0 h 48240"/>
                <a:gd name="textAreaBottom" fmla="*/ 50040 h 48240"/>
              </a:gdLst>
              <a:ahLst/>
              <a:rect l="textAreaLeft" t="textAreaTop" r="textAreaRight" b="textAreaBottom"/>
              <a:pathLst>
                <a:path w="2728" h="1575">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272" name="Google Shape;11943;p65"/>
            <p:cNvSpPr/>
            <p:nvPr/>
          </p:nvSpPr>
          <p:spPr>
            <a:xfrm>
              <a:off x="7729200" y="2650680"/>
              <a:ext cx="84960" cy="48240"/>
            </a:xfrm>
            <a:custGeom>
              <a:avLst/>
              <a:gdLst>
                <a:gd name="textAreaLeft" fmla="*/ 0 w 84960"/>
                <a:gd name="textAreaRight" fmla="*/ 86760 w 84960"/>
                <a:gd name="textAreaTop" fmla="*/ 0 h 48240"/>
                <a:gd name="textAreaBottom" fmla="*/ 50040 h 48240"/>
              </a:gdLst>
              <a:ahLst/>
              <a:rect l="textAreaLeft" t="textAreaTop" r="textAreaRight" b="textAreaBottom"/>
              <a:pathLst>
                <a:path w="2727" h="157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273" name="Google Shape;11944;p65"/>
            <p:cNvSpPr/>
            <p:nvPr/>
          </p:nvSpPr>
          <p:spPr>
            <a:xfrm>
              <a:off x="7668000" y="2456280"/>
              <a:ext cx="60480" cy="119520"/>
            </a:xfrm>
            <a:custGeom>
              <a:avLst/>
              <a:gdLst>
                <a:gd name="textAreaLeft" fmla="*/ 0 w 60480"/>
                <a:gd name="textAreaRight" fmla="*/ 62280 w 60480"/>
                <a:gd name="textAreaTop" fmla="*/ 0 h 119520"/>
                <a:gd name="textAreaBottom" fmla="*/ 121320 h 119520"/>
              </a:gdLst>
              <a:ahLst/>
              <a:rect l="textAreaLeft" t="textAreaTop" r="textAreaRight" b="textAreaBottom"/>
              <a:pathLst>
                <a:path w="1954" h="3811">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w="0">
              <a:noFill/>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74" name="Google Shape;11945;p65"/>
          <p:cNvGrpSpPr/>
          <p:nvPr/>
        </p:nvGrpSpPr>
        <p:grpSpPr>
          <a:xfrm>
            <a:off x="3972600" y="2894040"/>
            <a:ext cx="353520" cy="354960"/>
            <a:chOff x="3972600" y="2894040"/>
            <a:chExt cx="353520" cy="354960"/>
          </a:xfrm>
        </p:grpSpPr>
        <p:sp>
          <p:nvSpPr>
            <p:cNvPr id="11275" name="Google Shape;11946;p65"/>
            <p:cNvSpPr/>
            <p:nvPr/>
          </p:nvSpPr>
          <p:spPr>
            <a:xfrm>
              <a:off x="3973680" y="3208680"/>
              <a:ext cx="349920" cy="9000"/>
            </a:xfrm>
            <a:custGeom>
              <a:avLst/>
              <a:gdLst>
                <a:gd name="textAreaLeft" fmla="*/ 0 w 349920"/>
                <a:gd name="textAreaRight" fmla="*/ 351720 w 349920"/>
                <a:gd name="textAreaTop" fmla="*/ 0 h 9000"/>
                <a:gd name="textAreaBottom" fmla="*/ 10800 h 9000"/>
              </a:gdLst>
              <a:ahLst/>
              <a:rect l="textAreaLeft" t="textAreaTop" r="textAreaRight" b="textAreaBottom"/>
              <a:pathLst>
                <a:path w="11061" h="334">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276" name="Google Shape;11947;p65"/>
            <p:cNvSpPr/>
            <p:nvPr/>
          </p:nvSpPr>
          <p:spPr>
            <a:xfrm>
              <a:off x="4116240" y="3052080"/>
              <a:ext cx="141120" cy="138600"/>
            </a:xfrm>
            <a:custGeom>
              <a:avLst/>
              <a:gdLst>
                <a:gd name="textAreaLeft" fmla="*/ 0 w 141120"/>
                <a:gd name="textAreaRight" fmla="*/ 142920 w 141120"/>
                <a:gd name="textAreaTop" fmla="*/ 0 h 138600"/>
                <a:gd name="textAreaBottom" fmla="*/ 140400 h 138600"/>
              </a:gdLst>
              <a:ahLst/>
              <a:rect l="textAreaLeft" t="textAreaTop" r="textAreaRight" b="textAreaBottom"/>
              <a:pathLst>
                <a:path w="4490" h="4419">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w="0">
              <a:noFill/>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1277" name="Google Shape;11948;p65"/>
            <p:cNvSpPr/>
            <p:nvPr/>
          </p:nvSpPr>
          <p:spPr>
            <a:xfrm>
              <a:off x="3996000" y="2992680"/>
              <a:ext cx="53280" cy="35280"/>
            </a:xfrm>
            <a:custGeom>
              <a:avLst/>
              <a:gdLst>
                <a:gd name="textAreaLeft" fmla="*/ 0 w 53280"/>
                <a:gd name="textAreaRight" fmla="*/ 55080 w 53280"/>
                <a:gd name="textAreaTop" fmla="*/ 0 h 35280"/>
                <a:gd name="textAreaBottom" fmla="*/ 37080 h 35280"/>
              </a:gdLst>
              <a:ahLst/>
              <a:rect l="textAreaLeft" t="textAreaTop" r="textAreaRight" b="textAreaBottom"/>
              <a:pathLst>
                <a:path w="1727" h="1168">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1278" name="Google Shape;11949;p65"/>
            <p:cNvSpPr/>
            <p:nvPr/>
          </p:nvSpPr>
          <p:spPr>
            <a:xfrm>
              <a:off x="4249440" y="2992680"/>
              <a:ext cx="53280" cy="35280"/>
            </a:xfrm>
            <a:custGeom>
              <a:avLst/>
              <a:gdLst>
                <a:gd name="textAreaLeft" fmla="*/ 0 w 53280"/>
                <a:gd name="textAreaRight" fmla="*/ 55080 w 53280"/>
                <a:gd name="textAreaTop" fmla="*/ 0 h 35280"/>
                <a:gd name="textAreaBottom" fmla="*/ 37080 h 35280"/>
              </a:gdLst>
              <a:ahLst/>
              <a:rect l="textAreaLeft" t="textAreaTop" r="textAreaRight" b="textAreaBottom"/>
              <a:pathLst>
                <a:path w="1728" h="116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w="0">
              <a:noFill/>
            </a:ln>
          </p:spPr>
          <p:style>
            <a:lnRef idx="0"/>
            <a:fillRef idx="0"/>
            <a:effectRef idx="0"/>
            <a:fontRef idx="minor"/>
          </p:style>
          <p:txBody>
            <a:bodyPr lIns="90000" rIns="90000" tIns="18360" bIns="18360" anchor="ctr">
              <a:noAutofit/>
            </a:bodyPr>
            <a:p>
              <a:pPr>
                <a:lnSpc>
                  <a:spcPct val="100000"/>
                </a:lnSpc>
                <a:tabLst>
                  <a:tab algn="l" pos="0"/>
                </a:tabLst>
              </a:pPr>
              <a:endParaRPr b="0" lang="en-US" sz="1400" spc="-1" strike="noStrike">
                <a:solidFill>
                  <a:srgbClr val="ffffff"/>
                </a:solidFill>
                <a:latin typeface="Arial"/>
              </a:endParaRPr>
            </a:p>
          </p:txBody>
        </p:sp>
        <p:sp>
          <p:nvSpPr>
            <p:cNvPr id="11279" name="Google Shape;11950;p65"/>
            <p:cNvSpPr/>
            <p:nvPr/>
          </p:nvSpPr>
          <p:spPr>
            <a:xfrm>
              <a:off x="3972600" y="2894040"/>
              <a:ext cx="353520" cy="354960"/>
            </a:xfrm>
            <a:custGeom>
              <a:avLst/>
              <a:gdLst>
                <a:gd name="textAreaLeft" fmla="*/ 0 w 353520"/>
                <a:gd name="textAreaRight" fmla="*/ 355320 w 353520"/>
                <a:gd name="textAreaTop" fmla="*/ 0 h 354960"/>
                <a:gd name="textAreaBottom" fmla="*/ 356760 h 354960"/>
              </a:gdLst>
              <a:ahLst/>
              <a:rect l="textAreaLeft" t="textAreaTop" r="textAreaRight" b="textAreaBottom"/>
              <a:pathLst>
                <a:path w="11169" h="11216">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80" name="Google Shape;11951;p65"/>
          <p:cNvGrpSpPr/>
          <p:nvPr/>
        </p:nvGrpSpPr>
        <p:grpSpPr>
          <a:xfrm>
            <a:off x="3527640" y="2918880"/>
            <a:ext cx="354240" cy="306000"/>
            <a:chOff x="3527640" y="2918880"/>
            <a:chExt cx="354240" cy="306000"/>
          </a:xfrm>
        </p:grpSpPr>
        <p:sp>
          <p:nvSpPr>
            <p:cNvPr id="11281" name="Google Shape;11952;p65"/>
            <p:cNvSpPr/>
            <p:nvPr/>
          </p:nvSpPr>
          <p:spPr>
            <a:xfrm>
              <a:off x="3527640" y="2918880"/>
              <a:ext cx="354240" cy="306000"/>
            </a:xfrm>
            <a:custGeom>
              <a:avLst/>
              <a:gdLst>
                <a:gd name="textAreaLeft" fmla="*/ 0 w 354240"/>
                <a:gd name="textAreaRight" fmla="*/ 356040 w 354240"/>
                <a:gd name="textAreaTop" fmla="*/ 0 h 306000"/>
                <a:gd name="textAreaBottom" fmla="*/ 307800 h 306000"/>
              </a:gdLst>
              <a:ahLst/>
              <a:rect l="textAreaLeft" t="textAreaTop" r="textAreaRight" b="textAreaBottom"/>
              <a:pathLst>
                <a:path w="11193" h="9681">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82" name="Google Shape;11953;p65"/>
            <p:cNvSpPr/>
            <p:nvPr/>
          </p:nvSpPr>
          <p:spPr>
            <a:xfrm>
              <a:off x="3552480" y="3088800"/>
              <a:ext cx="50760" cy="50400"/>
            </a:xfrm>
            <a:custGeom>
              <a:avLst/>
              <a:gdLst>
                <a:gd name="textAreaLeft" fmla="*/ 0 w 50760"/>
                <a:gd name="textAreaRight" fmla="*/ 52560 w 50760"/>
                <a:gd name="textAreaTop" fmla="*/ 0 h 50400"/>
                <a:gd name="textAreaBottom" fmla="*/ 52200 h 50400"/>
              </a:gdLst>
              <a:ahLst/>
              <a:rect l="textAreaLeft" t="textAreaTop" r="textAreaRight" b="textAreaBottom"/>
              <a:pathLst>
                <a:path w="1656" h="1642">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283" name="Google Shape;11954;p65"/>
            <p:cNvSpPr/>
            <p:nvPr/>
          </p:nvSpPr>
          <p:spPr>
            <a:xfrm>
              <a:off x="3552480" y="3153240"/>
              <a:ext cx="50760" cy="50400"/>
            </a:xfrm>
            <a:custGeom>
              <a:avLst/>
              <a:gdLst>
                <a:gd name="textAreaLeft" fmla="*/ 0 w 50760"/>
                <a:gd name="textAreaRight" fmla="*/ 52560 w 50760"/>
                <a:gd name="textAreaTop" fmla="*/ 0 h 50400"/>
                <a:gd name="textAreaBottom" fmla="*/ 52200 h 50400"/>
              </a:gdLst>
              <a:ahLst/>
              <a:rect l="textAreaLeft" t="textAreaTop" r="textAreaRight" b="textAreaBottom"/>
              <a:pathLst>
                <a:path w="1656" h="1643">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284" name="Google Shape;11955;p65"/>
            <p:cNvSpPr/>
            <p:nvPr/>
          </p:nvSpPr>
          <p:spPr>
            <a:xfrm>
              <a:off x="3616200" y="3153240"/>
              <a:ext cx="50400" cy="50400"/>
            </a:xfrm>
            <a:custGeom>
              <a:avLst/>
              <a:gdLst>
                <a:gd name="textAreaLeft" fmla="*/ 0 w 50400"/>
                <a:gd name="textAreaRight" fmla="*/ 52200 w 50400"/>
                <a:gd name="textAreaTop" fmla="*/ 0 h 50400"/>
                <a:gd name="textAreaBottom" fmla="*/ 52200 h 50400"/>
              </a:gdLst>
              <a:ahLst/>
              <a:rect l="textAreaLeft" t="textAreaTop" r="textAreaRight" b="textAreaBottom"/>
              <a:pathLst>
                <a:path w="1644" h="1643">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285" name="Google Shape;11956;p65"/>
            <p:cNvSpPr/>
            <p:nvPr/>
          </p:nvSpPr>
          <p:spPr>
            <a:xfrm>
              <a:off x="3679200" y="3153240"/>
              <a:ext cx="55440" cy="50400"/>
            </a:xfrm>
            <a:custGeom>
              <a:avLst/>
              <a:gdLst>
                <a:gd name="textAreaLeft" fmla="*/ 0 w 55440"/>
                <a:gd name="textAreaRight" fmla="*/ 57240 w 55440"/>
                <a:gd name="textAreaTop" fmla="*/ 0 h 50400"/>
                <a:gd name="textAreaBottom" fmla="*/ 52200 h 50400"/>
              </a:gdLst>
              <a:ahLst/>
              <a:rect l="textAreaLeft" t="textAreaTop" r="textAreaRight" b="textAreaBottom"/>
              <a:pathLst>
                <a:path w="1799" h="1643">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286" name="Google Shape;11957;p65"/>
            <p:cNvSpPr/>
            <p:nvPr/>
          </p:nvSpPr>
          <p:spPr>
            <a:xfrm>
              <a:off x="3742920" y="3153240"/>
              <a:ext cx="55440" cy="50400"/>
            </a:xfrm>
            <a:custGeom>
              <a:avLst/>
              <a:gdLst>
                <a:gd name="textAreaLeft" fmla="*/ 0 w 55440"/>
                <a:gd name="textAreaRight" fmla="*/ 57240 w 55440"/>
                <a:gd name="textAreaTop" fmla="*/ 0 h 50400"/>
                <a:gd name="textAreaBottom" fmla="*/ 52200 h 50400"/>
              </a:gdLst>
              <a:ahLst/>
              <a:rect l="textAreaLeft" t="textAreaTop" r="textAreaRight" b="textAreaBottom"/>
              <a:pathLst>
                <a:path w="1798" h="1643">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287" name="Google Shape;11958;p65"/>
            <p:cNvSpPr/>
            <p:nvPr/>
          </p:nvSpPr>
          <p:spPr>
            <a:xfrm>
              <a:off x="3806280" y="3088800"/>
              <a:ext cx="55440" cy="50400"/>
            </a:xfrm>
            <a:custGeom>
              <a:avLst/>
              <a:gdLst>
                <a:gd name="textAreaLeft" fmla="*/ 0 w 55440"/>
                <a:gd name="textAreaRight" fmla="*/ 57240 w 55440"/>
                <a:gd name="textAreaTop" fmla="*/ 0 h 50400"/>
                <a:gd name="textAreaBottom" fmla="*/ 52200 h 50400"/>
              </a:gdLst>
              <a:ahLst/>
              <a:rect l="textAreaLeft" t="textAreaTop" r="textAreaRight" b="textAreaBottom"/>
              <a:pathLst>
                <a:path w="1799" h="1642">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288" name="Google Shape;11959;p65"/>
            <p:cNvSpPr/>
            <p:nvPr/>
          </p:nvSpPr>
          <p:spPr>
            <a:xfrm>
              <a:off x="3806280" y="3153240"/>
              <a:ext cx="55440" cy="50400"/>
            </a:xfrm>
            <a:custGeom>
              <a:avLst/>
              <a:gdLst>
                <a:gd name="textAreaLeft" fmla="*/ 0 w 55440"/>
                <a:gd name="textAreaRight" fmla="*/ 57240 w 55440"/>
                <a:gd name="textAreaTop" fmla="*/ 0 h 50400"/>
                <a:gd name="textAreaBottom" fmla="*/ 52200 h 50400"/>
              </a:gdLst>
              <a:ahLst/>
              <a:rect l="textAreaLeft" t="textAreaTop" r="textAreaRight" b="textAreaBottom"/>
              <a:pathLst>
                <a:path w="1799" h="1643">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289" name="Google Shape;11960;p65"/>
            <p:cNvSpPr/>
            <p:nvPr/>
          </p:nvSpPr>
          <p:spPr>
            <a:xfrm>
              <a:off x="3549600" y="2940480"/>
              <a:ext cx="105480" cy="70560"/>
            </a:xfrm>
            <a:custGeom>
              <a:avLst/>
              <a:gdLst>
                <a:gd name="textAreaLeft" fmla="*/ 0 w 105480"/>
                <a:gd name="textAreaRight" fmla="*/ 107280 w 105480"/>
                <a:gd name="textAreaTop" fmla="*/ 0 h 70560"/>
                <a:gd name="textAreaBottom" fmla="*/ 72360 h 70560"/>
              </a:gdLst>
              <a:ahLst/>
              <a:rect l="textAreaLeft" t="textAreaTop" r="textAreaRight" b="textAreaBottom"/>
              <a:pathLst>
                <a:path w="3371" h="2277">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w="0">
              <a:noFill/>
            </a:ln>
          </p:spPr>
          <p:style>
            <a:lnRef idx="0"/>
            <a:fillRef idx="0"/>
            <a:effectRef idx="0"/>
            <a:fontRef idx="minor"/>
          </p:style>
          <p:txBody>
            <a:bodyPr lIns="90000" rIns="90000" tIns="36000" bIns="36000" anchor="ctr">
              <a:noAutofit/>
            </a:bodyPr>
            <a:p>
              <a:pPr>
                <a:lnSpc>
                  <a:spcPct val="100000"/>
                </a:lnSpc>
                <a:tabLst>
                  <a:tab algn="l" pos="0"/>
                </a:tabLst>
              </a:pPr>
              <a:endParaRPr b="0" lang="en-US" sz="1400" spc="-1" strike="noStrike">
                <a:solidFill>
                  <a:srgbClr val="ffffff"/>
                </a:solidFill>
                <a:latin typeface="Arial"/>
              </a:endParaRPr>
            </a:p>
          </p:txBody>
        </p:sp>
        <p:sp>
          <p:nvSpPr>
            <p:cNvPr id="11290" name="Google Shape;11961;p65"/>
            <p:cNvSpPr/>
            <p:nvPr/>
          </p:nvSpPr>
          <p:spPr>
            <a:xfrm>
              <a:off x="3629880" y="2983680"/>
              <a:ext cx="91800" cy="71280"/>
            </a:xfrm>
            <a:custGeom>
              <a:avLst/>
              <a:gdLst>
                <a:gd name="textAreaLeft" fmla="*/ 0 w 91800"/>
                <a:gd name="textAreaRight" fmla="*/ 93600 w 91800"/>
                <a:gd name="textAreaTop" fmla="*/ 0 h 71280"/>
                <a:gd name="textAreaBottom" fmla="*/ 73080 h 71280"/>
              </a:gdLst>
              <a:ahLst/>
              <a:rect l="textAreaLeft" t="textAreaTop" r="textAreaRight" b="textAreaBottom"/>
              <a:pathLst>
                <a:path w="2941" h="2299">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91" name="Google Shape;11962;p65"/>
          <p:cNvGrpSpPr/>
          <p:nvPr/>
        </p:nvGrpSpPr>
        <p:grpSpPr>
          <a:xfrm>
            <a:off x="3082680" y="2921040"/>
            <a:ext cx="354960" cy="300600"/>
            <a:chOff x="3082680" y="2921040"/>
            <a:chExt cx="354960" cy="300600"/>
          </a:xfrm>
        </p:grpSpPr>
        <p:sp>
          <p:nvSpPr>
            <p:cNvPr id="11292" name="Google Shape;11963;p65"/>
            <p:cNvSpPr/>
            <p:nvPr/>
          </p:nvSpPr>
          <p:spPr>
            <a:xfrm>
              <a:off x="3082680" y="2921040"/>
              <a:ext cx="216000" cy="128520"/>
            </a:xfrm>
            <a:custGeom>
              <a:avLst/>
              <a:gdLst>
                <a:gd name="textAreaLeft" fmla="*/ 0 w 216000"/>
                <a:gd name="textAreaRight" fmla="*/ 217800 w 216000"/>
                <a:gd name="textAreaTop" fmla="*/ 0 h 128520"/>
                <a:gd name="textAreaBottom" fmla="*/ 130320 h 128520"/>
              </a:gdLst>
              <a:ahLst/>
              <a:rect l="textAreaLeft" t="textAreaTop" r="textAreaRight" b="textAreaBottom"/>
              <a:pathLst>
                <a:path w="6847" h="4101">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w="0">
              <a:noFill/>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sp>
          <p:nvSpPr>
            <p:cNvPr id="11293" name="Google Shape;11964;p65"/>
            <p:cNvSpPr/>
            <p:nvPr/>
          </p:nvSpPr>
          <p:spPr>
            <a:xfrm>
              <a:off x="3260520" y="2997720"/>
              <a:ext cx="177120" cy="223920"/>
            </a:xfrm>
            <a:custGeom>
              <a:avLst/>
              <a:gdLst>
                <a:gd name="textAreaLeft" fmla="*/ 0 w 177120"/>
                <a:gd name="textAreaRight" fmla="*/ 178920 w 177120"/>
                <a:gd name="textAreaTop" fmla="*/ 0 h 223920"/>
                <a:gd name="textAreaBottom" fmla="*/ 225720 h 223920"/>
              </a:gdLst>
              <a:ahLst/>
              <a:rect l="textAreaLeft" t="textAreaTop" r="textAreaRight" b="textAreaBottom"/>
              <a:pathLst>
                <a:path w="5621" h="7097">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94" name="Google Shape;11965;p65"/>
          <p:cNvGrpSpPr/>
          <p:nvPr/>
        </p:nvGrpSpPr>
        <p:grpSpPr>
          <a:xfrm>
            <a:off x="2639160" y="2895120"/>
            <a:ext cx="353880" cy="353880"/>
            <a:chOff x="2639160" y="2895120"/>
            <a:chExt cx="353880" cy="353880"/>
          </a:xfrm>
        </p:grpSpPr>
        <p:sp>
          <p:nvSpPr>
            <p:cNvPr id="11295" name="Google Shape;11966;p65"/>
            <p:cNvSpPr/>
            <p:nvPr/>
          </p:nvSpPr>
          <p:spPr>
            <a:xfrm>
              <a:off x="2748600" y="2895120"/>
              <a:ext cx="244440" cy="302400"/>
            </a:xfrm>
            <a:custGeom>
              <a:avLst/>
              <a:gdLst>
                <a:gd name="textAreaLeft" fmla="*/ 0 w 244440"/>
                <a:gd name="textAreaRight" fmla="*/ 246240 w 244440"/>
                <a:gd name="textAreaTop" fmla="*/ 0 h 302400"/>
                <a:gd name="textAreaBottom" fmla="*/ 304200 h 302400"/>
              </a:gdLst>
              <a:ahLst/>
              <a:rect l="textAreaLeft" t="textAreaTop" r="textAreaRight" b="textAreaBottom"/>
              <a:pathLst>
                <a:path w="7740" h="9562">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96" name="Google Shape;11967;p65"/>
            <p:cNvSpPr/>
            <p:nvPr/>
          </p:nvSpPr>
          <p:spPr>
            <a:xfrm>
              <a:off x="2639160" y="2945880"/>
              <a:ext cx="244800" cy="303120"/>
            </a:xfrm>
            <a:custGeom>
              <a:avLst/>
              <a:gdLst>
                <a:gd name="textAreaLeft" fmla="*/ 0 w 244800"/>
                <a:gd name="textAreaRight" fmla="*/ 246600 w 244800"/>
                <a:gd name="textAreaTop" fmla="*/ 0 h 303120"/>
                <a:gd name="textAreaBottom" fmla="*/ 304920 h 303120"/>
              </a:gdLst>
              <a:ahLst/>
              <a:rect l="textAreaLeft" t="textAreaTop" r="textAreaRight" b="textAreaBottom"/>
              <a:pathLst>
                <a:path w="7752" h="9585">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297" name="Google Shape;11968;p65"/>
          <p:cNvGrpSpPr/>
          <p:nvPr/>
        </p:nvGrpSpPr>
        <p:grpSpPr>
          <a:xfrm>
            <a:off x="2194560" y="2939040"/>
            <a:ext cx="354240" cy="266040"/>
            <a:chOff x="2194560" y="2939040"/>
            <a:chExt cx="354240" cy="266040"/>
          </a:xfrm>
        </p:grpSpPr>
        <p:sp>
          <p:nvSpPr>
            <p:cNvPr id="11298" name="Google Shape;11969;p65"/>
            <p:cNvSpPr/>
            <p:nvPr/>
          </p:nvSpPr>
          <p:spPr>
            <a:xfrm>
              <a:off x="2194560" y="2939040"/>
              <a:ext cx="354240" cy="266040"/>
            </a:xfrm>
            <a:custGeom>
              <a:avLst/>
              <a:gdLst>
                <a:gd name="textAreaLeft" fmla="*/ 0 w 354240"/>
                <a:gd name="textAreaRight" fmla="*/ 356040 w 354240"/>
                <a:gd name="textAreaTop" fmla="*/ 0 h 266040"/>
                <a:gd name="textAreaBottom" fmla="*/ 267840 h 266040"/>
              </a:gdLst>
              <a:ahLst/>
              <a:rect l="textAreaLeft" t="textAreaTop" r="textAreaRight" b="textAreaBottom"/>
              <a:pathLst>
                <a:path w="11193" h="8419">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299" name="Google Shape;11970;p65"/>
            <p:cNvSpPr/>
            <p:nvPr/>
          </p:nvSpPr>
          <p:spPr>
            <a:xfrm>
              <a:off x="2217960" y="3005640"/>
              <a:ext cx="37080" cy="9000"/>
            </a:xfrm>
            <a:custGeom>
              <a:avLst/>
              <a:gdLst>
                <a:gd name="textAreaLeft" fmla="*/ 0 w 37080"/>
                <a:gd name="textAreaRight" fmla="*/ 38880 w 37080"/>
                <a:gd name="textAreaTop" fmla="*/ 0 h 9000"/>
                <a:gd name="textAreaBottom" fmla="*/ 10800 h 9000"/>
              </a:gdLst>
              <a:ahLst/>
              <a:rect l="textAreaLeft" t="textAreaTop" r="textAreaRight" b="textAreaBottom"/>
              <a:pathLst>
                <a:path w="1227" h="334">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00" name="Google Shape;11971;p65"/>
            <p:cNvSpPr/>
            <p:nvPr/>
          </p:nvSpPr>
          <p:spPr>
            <a:xfrm>
              <a:off x="2270880" y="3005640"/>
              <a:ext cx="37080" cy="9000"/>
            </a:xfrm>
            <a:custGeom>
              <a:avLst/>
              <a:gdLst>
                <a:gd name="textAreaLeft" fmla="*/ 0 w 37080"/>
                <a:gd name="textAreaRight" fmla="*/ 38880 w 37080"/>
                <a:gd name="textAreaTop" fmla="*/ 0 h 9000"/>
                <a:gd name="textAreaBottom" fmla="*/ 10800 h 9000"/>
              </a:gdLst>
              <a:ahLst/>
              <a:rect l="textAreaLeft" t="textAreaTop" r="textAreaRight" b="textAreaBottom"/>
              <a:pathLst>
                <a:path w="1227" h="334">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01" name="Google Shape;11972;p65"/>
            <p:cNvSpPr/>
            <p:nvPr/>
          </p:nvSpPr>
          <p:spPr>
            <a:xfrm>
              <a:off x="2323800" y="3005640"/>
              <a:ext cx="37080" cy="9000"/>
            </a:xfrm>
            <a:custGeom>
              <a:avLst/>
              <a:gdLst>
                <a:gd name="textAreaLeft" fmla="*/ 0 w 37080"/>
                <a:gd name="textAreaRight" fmla="*/ 38880 w 37080"/>
                <a:gd name="textAreaTop" fmla="*/ 0 h 9000"/>
                <a:gd name="textAreaBottom" fmla="*/ 10800 h 9000"/>
              </a:gdLst>
              <a:ahLst/>
              <a:rect l="textAreaLeft" t="textAreaTop" r="textAreaRight" b="textAreaBottom"/>
              <a:pathLst>
                <a:path w="1227" h="334">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02" name="Google Shape;11973;p65"/>
            <p:cNvSpPr/>
            <p:nvPr/>
          </p:nvSpPr>
          <p:spPr>
            <a:xfrm>
              <a:off x="2377080" y="3005640"/>
              <a:ext cx="37080" cy="9000"/>
            </a:xfrm>
            <a:custGeom>
              <a:avLst/>
              <a:gdLst>
                <a:gd name="textAreaLeft" fmla="*/ 0 w 37080"/>
                <a:gd name="textAreaRight" fmla="*/ 38880 w 37080"/>
                <a:gd name="textAreaTop" fmla="*/ 0 h 9000"/>
                <a:gd name="textAreaBottom" fmla="*/ 10800 h 9000"/>
              </a:gdLst>
              <a:ahLst/>
              <a:rect l="textAreaLeft" t="textAreaTop" r="textAreaRight" b="textAreaBottom"/>
              <a:pathLst>
                <a:path w="1227" h="334">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03" name="Google Shape;11974;p65"/>
            <p:cNvSpPr/>
            <p:nvPr/>
          </p:nvSpPr>
          <p:spPr>
            <a:xfrm>
              <a:off x="2429640" y="3005640"/>
              <a:ext cx="37080" cy="9000"/>
            </a:xfrm>
            <a:custGeom>
              <a:avLst/>
              <a:gdLst>
                <a:gd name="textAreaLeft" fmla="*/ 0 w 37080"/>
                <a:gd name="textAreaRight" fmla="*/ 38880 w 37080"/>
                <a:gd name="textAreaTop" fmla="*/ 0 h 9000"/>
                <a:gd name="textAreaBottom" fmla="*/ 10800 h 9000"/>
              </a:gdLst>
              <a:ahLst/>
              <a:rect l="textAreaLeft" t="textAreaTop" r="textAreaRight" b="textAreaBottom"/>
              <a:pathLst>
                <a:path w="1227" h="334">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04" name="Google Shape;11975;p65"/>
            <p:cNvSpPr/>
            <p:nvPr/>
          </p:nvSpPr>
          <p:spPr>
            <a:xfrm>
              <a:off x="2482560" y="3005640"/>
              <a:ext cx="37080" cy="9000"/>
            </a:xfrm>
            <a:custGeom>
              <a:avLst/>
              <a:gdLst>
                <a:gd name="textAreaLeft" fmla="*/ 0 w 37080"/>
                <a:gd name="textAreaRight" fmla="*/ 38880 w 37080"/>
                <a:gd name="textAreaTop" fmla="*/ 0 h 9000"/>
                <a:gd name="textAreaBottom" fmla="*/ 10800 h 9000"/>
              </a:gdLst>
              <a:ahLst/>
              <a:rect l="textAreaLeft" t="textAreaTop" r="textAreaRight" b="textAreaBottom"/>
              <a:pathLst>
                <a:path w="1227" h="334">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05" name="Google Shape;11976;p65"/>
            <p:cNvSpPr/>
            <p:nvPr/>
          </p:nvSpPr>
          <p:spPr>
            <a:xfrm>
              <a:off x="2223360" y="2962440"/>
              <a:ext cx="257760" cy="9000"/>
            </a:xfrm>
            <a:custGeom>
              <a:avLst/>
              <a:gdLst>
                <a:gd name="textAreaLeft" fmla="*/ 0 w 257760"/>
                <a:gd name="textAreaRight" fmla="*/ 259560 w 257760"/>
                <a:gd name="textAreaTop" fmla="*/ 0 h 9000"/>
                <a:gd name="textAreaBottom" fmla="*/ 10800 h 9000"/>
              </a:gdLst>
              <a:ahLst/>
              <a:rect l="textAreaLeft" t="textAreaTop" r="textAreaRight" b="textAreaBottom"/>
              <a:pathLst>
                <a:path w="8157" h="334">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06" name="Google Shape;11977;p65"/>
            <p:cNvSpPr/>
            <p:nvPr/>
          </p:nvSpPr>
          <p:spPr>
            <a:xfrm>
              <a:off x="2502360" y="2954880"/>
              <a:ext cx="28800" cy="23760"/>
            </a:xfrm>
            <a:custGeom>
              <a:avLst/>
              <a:gdLst>
                <a:gd name="textAreaLeft" fmla="*/ 0 w 28800"/>
                <a:gd name="textAreaRight" fmla="*/ 30600 w 28800"/>
                <a:gd name="textAreaTop" fmla="*/ 0 h 23760"/>
                <a:gd name="textAreaBottom" fmla="*/ 25560 h 23760"/>
              </a:gdLst>
              <a:ahLst/>
              <a:rect l="textAreaLeft" t="textAreaTop" r="textAreaRight" b="textAreaBottom"/>
              <a:pathLst>
                <a:path w="965" h="806">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1307" name="Google Shape;11978;p65"/>
            <p:cNvSpPr/>
            <p:nvPr/>
          </p:nvSpPr>
          <p:spPr>
            <a:xfrm>
              <a:off x="2217960" y="3032280"/>
              <a:ext cx="99360" cy="81720"/>
            </a:xfrm>
            <a:custGeom>
              <a:avLst/>
              <a:gdLst>
                <a:gd name="textAreaLeft" fmla="*/ 0 w 99360"/>
                <a:gd name="textAreaRight" fmla="*/ 101160 w 99360"/>
                <a:gd name="textAreaTop" fmla="*/ 0 h 81720"/>
                <a:gd name="textAreaBottom" fmla="*/ 83520 h 81720"/>
              </a:gdLst>
              <a:ahLst/>
              <a:rect l="textAreaLeft" t="textAreaTop" r="textAreaRight" b="textAreaBottom"/>
              <a:pathLst>
                <a:path w="3180" h="2621">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w="0">
              <a:noFill/>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11308" name="Google Shape;11979;p65"/>
            <p:cNvSpPr/>
            <p:nvPr/>
          </p:nvSpPr>
          <p:spPr>
            <a:xfrm>
              <a:off x="2217600" y="3082320"/>
              <a:ext cx="131760" cy="94680"/>
            </a:xfrm>
            <a:custGeom>
              <a:avLst/>
              <a:gdLst>
                <a:gd name="textAreaLeft" fmla="*/ 0 w 131760"/>
                <a:gd name="textAreaRight" fmla="*/ 133560 w 131760"/>
                <a:gd name="textAreaTop" fmla="*/ 0 h 94680"/>
                <a:gd name="textAreaBottom" fmla="*/ 96480 h 94680"/>
              </a:gdLst>
              <a:ahLst/>
              <a:rect l="textAreaLeft" t="textAreaTop" r="textAreaRight" b="textAreaBottom"/>
              <a:pathLst>
                <a:path w="4204" h="3037">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w="0">
              <a:noFill/>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sp>
          <p:nvSpPr>
            <p:cNvPr id="11309" name="Google Shape;11980;p65"/>
            <p:cNvSpPr/>
            <p:nvPr/>
          </p:nvSpPr>
          <p:spPr>
            <a:xfrm>
              <a:off x="2329560" y="3032280"/>
              <a:ext cx="80640" cy="143640"/>
            </a:xfrm>
            <a:custGeom>
              <a:avLst/>
              <a:gdLst>
                <a:gd name="textAreaLeft" fmla="*/ 0 w 80640"/>
                <a:gd name="textAreaRight" fmla="*/ 82440 w 80640"/>
                <a:gd name="textAreaTop" fmla="*/ 0 h 143640"/>
                <a:gd name="textAreaBottom" fmla="*/ 145440 h 143640"/>
              </a:gdLst>
              <a:ahLst/>
              <a:rect l="textAreaLeft" t="textAreaTop" r="textAreaRight" b="textAreaBottom"/>
              <a:pathLst>
                <a:path w="2596" h="4573">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w="0">
              <a:noFill/>
            </a:ln>
          </p:spPr>
          <p:style>
            <a:lnRef idx="0"/>
            <a:fillRef idx="0"/>
            <a:effectRef idx="0"/>
            <a:fontRef idx="minor"/>
          </p:style>
          <p:txBody>
            <a:bodyPr lIns="90000" rIns="90000" tIns="72720" bIns="72720" anchor="ctr">
              <a:noAutofit/>
            </a:bodyPr>
            <a:p>
              <a:pPr>
                <a:lnSpc>
                  <a:spcPct val="100000"/>
                </a:lnSpc>
                <a:tabLst>
                  <a:tab algn="l" pos="0"/>
                </a:tabLst>
              </a:pPr>
              <a:endParaRPr b="0" lang="en-US" sz="1400" spc="-1" strike="noStrike">
                <a:solidFill>
                  <a:srgbClr val="ffffff"/>
                </a:solidFill>
                <a:latin typeface="Arial"/>
              </a:endParaRPr>
            </a:p>
          </p:txBody>
        </p:sp>
        <p:sp>
          <p:nvSpPr>
            <p:cNvPr id="11310" name="Google Shape;11981;p65"/>
            <p:cNvSpPr/>
            <p:nvPr/>
          </p:nvSpPr>
          <p:spPr>
            <a:xfrm>
              <a:off x="2437560" y="3032280"/>
              <a:ext cx="82440" cy="9000"/>
            </a:xfrm>
            <a:custGeom>
              <a:avLst/>
              <a:gdLst>
                <a:gd name="textAreaLeft" fmla="*/ 0 w 82440"/>
                <a:gd name="textAreaRight" fmla="*/ 84240 w 82440"/>
                <a:gd name="textAreaTop" fmla="*/ 0 h 9000"/>
                <a:gd name="textAreaBottom" fmla="*/ 10800 h 9000"/>
              </a:gdLst>
              <a:ahLst/>
              <a:rect l="textAreaLeft" t="textAreaTop" r="textAreaRight" b="textAreaBottom"/>
              <a:pathLst>
                <a:path w="2644" h="335">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11" name="Google Shape;11982;p65"/>
            <p:cNvSpPr/>
            <p:nvPr/>
          </p:nvSpPr>
          <p:spPr>
            <a:xfrm>
              <a:off x="2427480" y="3055320"/>
              <a:ext cx="92520" cy="9000"/>
            </a:xfrm>
            <a:custGeom>
              <a:avLst/>
              <a:gdLst>
                <a:gd name="textAreaLeft" fmla="*/ 0 w 92520"/>
                <a:gd name="textAreaRight" fmla="*/ 94320 w 92520"/>
                <a:gd name="textAreaTop" fmla="*/ 0 h 9000"/>
                <a:gd name="textAreaBottom" fmla="*/ 10800 h 9000"/>
              </a:gdLst>
              <a:ahLst/>
              <a:rect l="textAreaLeft" t="textAreaTop" r="textAreaRight" b="textAreaBottom"/>
              <a:pathLst>
                <a:path w="2966" h="334">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12" name="Google Shape;11983;p65"/>
            <p:cNvSpPr/>
            <p:nvPr/>
          </p:nvSpPr>
          <p:spPr>
            <a:xfrm>
              <a:off x="2427480" y="3078000"/>
              <a:ext cx="92520" cy="9000"/>
            </a:xfrm>
            <a:custGeom>
              <a:avLst/>
              <a:gdLst>
                <a:gd name="textAreaLeft" fmla="*/ 0 w 92520"/>
                <a:gd name="textAreaRight" fmla="*/ 94320 w 92520"/>
                <a:gd name="textAreaTop" fmla="*/ 0 h 9000"/>
                <a:gd name="textAreaBottom" fmla="*/ 10800 h 9000"/>
              </a:gdLst>
              <a:ahLst/>
              <a:rect l="textAreaLeft" t="textAreaTop" r="textAreaRight" b="textAreaBottom"/>
              <a:pathLst>
                <a:path w="2966" h="334">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13" name="Google Shape;11984;p65"/>
            <p:cNvSpPr/>
            <p:nvPr/>
          </p:nvSpPr>
          <p:spPr>
            <a:xfrm>
              <a:off x="2427480" y="3100320"/>
              <a:ext cx="92520" cy="9000"/>
            </a:xfrm>
            <a:custGeom>
              <a:avLst/>
              <a:gdLst>
                <a:gd name="textAreaLeft" fmla="*/ 0 w 92520"/>
                <a:gd name="textAreaRight" fmla="*/ 94320 w 92520"/>
                <a:gd name="textAreaTop" fmla="*/ 0 h 9000"/>
                <a:gd name="textAreaBottom" fmla="*/ 10800 h 9000"/>
              </a:gdLst>
              <a:ahLst/>
              <a:rect l="textAreaLeft" t="textAreaTop" r="textAreaRight" b="textAreaBottom"/>
              <a:pathLst>
                <a:path w="2966" h="334">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14" name="Google Shape;11985;p65"/>
            <p:cNvSpPr/>
            <p:nvPr/>
          </p:nvSpPr>
          <p:spPr>
            <a:xfrm>
              <a:off x="2427480" y="3123000"/>
              <a:ext cx="92520" cy="9000"/>
            </a:xfrm>
            <a:custGeom>
              <a:avLst/>
              <a:gdLst>
                <a:gd name="textAreaLeft" fmla="*/ 0 w 92520"/>
                <a:gd name="textAreaRight" fmla="*/ 94320 w 92520"/>
                <a:gd name="textAreaTop" fmla="*/ 0 h 9000"/>
                <a:gd name="textAreaBottom" fmla="*/ 10800 h 9000"/>
              </a:gdLst>
              <a:ahLst/>
              <a:rect l="textAreaLeft" t="textAreaTop" r="textAreaRight" b="textAreaBottom"/>
              <a:pathLst>
                <a:path w="2966" h="334">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15" name="Google Shape;11986;p65"/>
            <p:cNvSpPr/>
            <p:nvPr/>
          </p:nvSpPr>
          <p:spPr>
            <a:xfrm>
              <a:off x="2427480" y="3145680"/>
              <a:ext cx="92520" cy="9000"/>
            </a:xfrm>
            <a:custGeom>
              <a:avLst/>
              <a:gdLst>
                <a:gd name="textAreaLeft" fmla="*/ 0 w 92520"/>
                <a:gd name="textAreaRight" fmla="*/ 94320 w 92520"/>
                <a:gd name="textAreaTop" fmla="*/ 0 h 9000"/>
                <a:gd name="textAreaBottom" fmla="*/ 10800 h 9000"/>
              </a:gdLst>
              <a:ahLst/>
              <a:rect l="textAreaLeft" t="textAreaTop" r="textAreaRight" b="textAreaBottom"/>
              <a:pathLst>
                <a:path w="2966" h="335">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16" name="Google Shape;11987;p65"/>
            <p:cNvSpPr/>
            <p:nvPr/>
          </p:nvSpPr>
          <p:spPr>
            <a:xfrm>
              <a:off x="2427480" y="3168000"/>
              <a:ext cx="67320" cy="8280"/>
            </a:xfrm>
            <a:custGeom>
              <a:avLst/>
              <a:gdLst>
                <a:gd name="textAreaLeft" fmla="*/ 0 w 67320"/>
                <a:gd name="textAreaRight" fmla="*/ 69120 w 67320"/>
                <a:gd name="textAreaTop" fmla="*/ 0 h 8280"/>
                <a:gd name="textAreaBottom" fmla="*/ 10080 h 8280"/>
              </a:gdLst>
              <a:ahLst/>
              <a:rect l="textAreaLeft" t="textAreaTop" r="textAreaRight" b="textAreaBottom"/>
              <a:pathLst>
                <a:path w="2168" h="322">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17" name="Google Shape;11988;p65"/>
            <p:cNvSpPr/>
            <p:nvPr/>
          </p:nvSpPr>
          <p:spPr>
            <a:xfrm>
              <a:off x="2323080" y="3051000"/>
              <a:ext cx="64800" cy="68040"/>
            </a:xfrm>
            <a:custGeom>
              <a:avLst/>
              <a:gdLst>
                <a:gd name="textAreaLeft" fmla="*/ 0 w 64800"/>
                <a:gd name="textAreaRight" fmla="*/ 66600 w 64800"/>
                <a:gd name="textAreaTop" fmla="*/ 0 h 68040"/>
                <a:gd name="textAreaBottom" fmla="*/ 69840 h 68040"/>
              </a:gdLst>
              <a:ahLst/>
              <a:rect l="textAreaLeft" t="textAreaTop" r="textAreaRight" b="textAreaBottom"/>
              <a:pathLst>
                <a:path w="2097" h="2194">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18" name="Google Shape;11989;p65"/>
          <p:cNvGrpSpPr/>
          <p:nvPr/>
        </p:nvGrpSpPr>
        <p:grpSpPr>
          <a:xfrm>
            <a:off x="1749960" y="2894400"/>
            <a:ext cx="354240" cy="353880"/>
            <a:chOff x="1749960" y="2894400"/>
            <a:chExt cx="354240" cy="353880"/>
          </a:xfrm>
        </p:grpSpPr>
        <p:sp>
          <p:nvSpPr>
            <p:cNvPr id="11319" name="Google Shape;11990;p65"/>
            <p:cNvSpPr/>
            <p:nvPr/>
          </p:nvSpPr>
          <p:spPr>
            <a:xfrm>
              <a:off x="1899720" y="2895480"/>
              <a:ext cx="204120" cy="159840"/>
            </a:xfrm>
            <a:custGeom>
              <a:avLst/>
              <a:gdLst>
                <a:gd name="textAreaLeft" fmla="*/ 0 w 204120"/>
                <a:gd name="textAreaRight" fmla="*/ 205920 w 204120"/>
                <a:gd name="textAreaTop" fmla="*/ 0 h 159840"/>
                <a:gd name="textAreaBottom" fmla="*/ 161640 h 159840"/>
              </a:gdLst>
              <a:ahLst/>
              <a:rect l="textAreaLeft" t="textAreaTop" r="textAreaRight" b="textAreaBottom"/>
              <a:pathLst>
                <a:path w="6478" h="5085">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w="0">
              <a:noFill/>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11320" name="Google Shape;11991;p65"/>
            <p:cNvSpPr/>
            <p:nvPr/>
          </p:nvSpPr>
          <p:spPr>
            <a:xfrm>
              <a:off x="1751400" y="2894400"/>
              <a:ext cx="133920" cy="159480"/>
            </a:xfrm>
            <a:custGeom>
              <a:avLst/>
              <a:gdLst>
                <a:gd name="textAreaLeft" fmla="*/ 0 w 133920"/>
                <a:gd name="textAreaRight" fmla="*/ 135720 w 133920"/>
                <a:gd name="textAreaTop" fmla="*/ 0 h 159480"/>
                <a:gd name="textAreaBottom" fmla="*/ 161280 h 159480"/>
              </a:gdLst>
              <a:ahLst/>
              <a:rect l="textAreaLeft" t="textAreaTop" r="textAreaRight" b="textAreaBottom"/>
              <a:pathLst>
                <a:path w="4263" h="5074">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w="0">
              <a:noFill/>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11321" name="Google Shape;11992;p65"/>
            <p:cNvSpPr/>
            <p:nvPr/>
          </p:nvSpPr>
          <p:spPr>
            <a:xfrm>
              <a:off x="1931760" y="2921400"/>
              <a:ext cx="63000" cy="8280"/>
            </a:xfrm>
            <a:custGeom>
              <a:avLst/>
              <a:gdLst>
                <a:gd name="textAreaLeft" fmla="*/ 0 w 63000"/>
                <a:gd name="textAreaRight" fmla="*/ 64800 w 63000"/>
                <a:gd name="textAreaTop" fmla="*/ 0 h 8280"/>
                <a:gd name="textAreaBottom" fmla="*/ 10080 h 8280"/>
              </a:gdLst>
              <a:ahLst/>
              <a:rect l="textAreaLeft" t="textAreaTop" r="textAreaRight" b="textAreaBottom"/>
              <a:pathLst>
                <a:path w="2037" h="322">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2" name="Google Shape;11993;p65"/>
            <p:cNvSpPr/>
            <p:nvPr/>
          </p:nvSpPr>
          <p:spPr>
            <a:xfrm>
              <a:off x="2009520" y="2921400"/>
              <a:ext cx="63360" cy="8280"/>
            </a:xfrm>
            <a:custGeom>
              <a:avLst/>
              <a:gdLst>
                <a:gd name="textAreaLeft" fmla="*/ 0 w 63360"/>
                <a:gd name="textAreaRight" fmla="*/ 65160 w 63360"/>
                <a:gd name="textAreaTop" fmla="*/ 0 h 8280"/>
                <a:gd name="textAreaBottom" fmla="*/ 10080 h 8280"/>
              </a:gdLst>
              <a:ahLst/>
              <a:rect l="textAreaLeft" t="textAreaTop" r="textAreaRight" b="textAreaBottom"/>
              <a:pathLst>
                <a:path w="2049" h="322">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3" name="Google Shape;11994;p65"/>
            <p:cNvSpPr/>
            <p:nvPr/>
          </p:nvSpPr>
          <p:spPr>
            <a:xfrm>
              <a:off x="1931760" y="2954520"/>
              <a:ext cx="63000" cy="9000"/>
            </a:xfrm>
            <a:custGeom>
              <a:avLst/>
              <a:gdLst>
                <a:gd name="textAreaLeft" fmla="*/ 0 w 63000"/>
                <a:gd name="textAreaRight" fmla="*/ 64800 w 63000"/>
                <a:gd name="textAreaTop" fmla="*/ 0 h 9000"/>
                <a:gd name="textAreaBottom" fmla="*/ 10800 h 9000"/>
              </a:gdLst>
              <a:ahLst/>
              <a:rect l="textAreaLeft" t="textAreaTop" r="textAreaRight" b="textAreaBottom"/>
              <a:pathLst>
                <a:path w="2037" h="334">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24" name="Google Shape;11995;p65"/>
            <p:cNvSpPr/>
            <p:nvPr/>
          </p:nvSpPr>
          <p:spPr>
            <a:xfrm>
              <a:off x="2009520" y="2954520"/>
              <a:ext cx="63360" cy="9000"/>
            </a:xfrm>
            <a:custGeom>
              <a:avLst/>
              <a:gdLst>
                <a:gd name="textAreaLeft" fmla="*/ 0 w 63360"/>
                <a:gd name="textAreaRight" fmla="*/ 65160 w 63360"/>
                <a:gd name="textAreaTop" fmla="*/ 0 h 9000"/>
                <a:gd name="textAreaBottom" fmla="*/ 10800 h 9000"/>
              </a:gdLst>
              <a:ahLst/>
              <a:rect l="textAreaLeft" t="textAreaTop" r="textAreaRight" b="textAreaBottom"/>
              <a:pathLst>
                <a:path w="2049" h="334">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25" name="Google Shape;11996;p65"/>
            <p:cNvSpPr/>
            <p:nvPr/>
          </p:nvSpPr>
          <p:spPr>
            <a:xfrm>
              <a:off x="1931760" y="2987640"/>
              <a:ext cx="63000" cy="8640"/>
            </a:xfrm>
            <a:custGeom>
              <a:avLst/>
              <a:gdLst>
                <a:gd name="textAreaLeft" fmla="*/ 0 w 63000"/>
                <a:gd name="textAreaRight" fmla="*/ 64800 w 63000"/>
                <a:gd name="textAreaTop" fmla="*/ 0 h 8640"/>
                <a:gd name="textAreaBottom" fmla="*/ 10440 h 8640"/>
              </a:gdLst>
              <a:ahLst/>
              <a:rect l="textAreaLeft" t="textAreaTop" r="textAreaRight" b="textAreaBottom"/>
              <a:pathLst>
                <a:path w="2037" h="323">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6" name="Google Shape;11997;p65"/>
            <p:cNvSpPr/>
            <p:nvPr/>
          </p:nvSpPr>
          <p:spPr>
            <a:xfrm>
              <a:off x="2009520" y="2987640"/>
              <a:ext cx="63360" cy="8640"/>
            </a:xfrm>
            <a:custGeom>
              <a:avLst/>
              <a:gdLst>
                <a:gd name="textAreaLeft" fmla="*/ 0 w 63360"/>
                <a:gd name="textAreaRight" fmla="*/ 65160 w 63360"/>
                <a:gd name="textAreaTop" fmla="*/ 0 h 8640"/>
                <a:gd name="textAreaBottom" fmla="*/ 10440 h 8640"/>
              </a:gdLst>
              <a:ahLst/>
              <a:rect l="textAreaLeft" t="textAreaTop" r="textAreaRight" b="textAreaBottom"/>
              <a:pathLst>
                <a:path w="2049" h="323">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27" name="Google Shape;11998;p65"/>
            <p:cNvSpPr/>
            <p:nvPr/>
          </p:nvSpPr>
          <p:spPr>
            <a:xfrm>
              <a:off x="1931760" y="3020760"/>
              <a:ext cx="63000" cy="9000"/>
            </a:xfrm>
            <a:custGeom>
              <a:avLst/>
              <a:gdLst>
                <a:gd name="textAreaLeft" fmla="*/ 0 w 63000"/>
                <a:gd name="textAreaRight" fmla="*/ 64800 w 63000"/>
                <a:gd name="textAreaTop" fmla="*/ 0 h 9000"/>
                <a:gd name="textAreaBottom" fmla="*/ 10800 h 9000"/>
              </a:gdLst>
              <a:ahLst/>
              <a:rect l="textAreaLeft" t="textAreaTop" r="textAreaRight" b="textAreaBottom"/>
              <a:pathLst>
                <a:path w="2037" h="335">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28" name="Google Shape;11999;p65"/>
            <p:cNvSpPr/>
            <p:nvPr/>
          </p:nvSpPr>
          <p:spPr>
            <a:xfrm>
              <a:off x="2009520" y="3020760"/>
              <a:ext cx="63360" cy="9000"/>
            </a:xfrm>
            <a:custGeom>
              <a:avLst/>
              <a:gdLst>
                <a:gd name="textAreaLeft" fmla="*/ 0 w 63360"/>
                <a:gd name="textAreaRight" fmla="*/ 65160 w 63360"/>
                <a:gd name="textAreaTop" fmla="*/ 0 h 9000"/>
                <a:gd name="textAreaBottom" fmla="*/ 10800 h 9000"/>
              </a:gdLst>
              <a:ahLst/>
              <a:rect l="textAreaLeft" t="textAreaTop" r="textAreaRight" b="textAreaBottom"/>
              <a:pathLst>
                <a:path w="2049" h="335">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29" name="Google Shape;12000;p65"/>
            <p:cNvSpPr/>
            <p:nvPr/>
          </p:nvSpPr>
          <p:spPr>
            <a:xfrm>
              <a:off x="1749960" y="3069000"/>
              <a:ext cx="354240" cy="179280"/>
            </a:xfrm>
            <a:custGeom>
              <a:avLst/>
              <a:gdLst>
                <a:gd name="textAreaLeft" fmla="*/ 0 w 354240"/>
                <a:gd name="textAreaRight" fmla="*/ 356040 w 354240"/>
                <a:gd name="textAreaTop" fmla="*/ 0 h 179280"/>
                <a:gd name="textAreaBottom" fmla="*/ 181080 h 179280"/>
              </a:gdLst>
              <a:ahLst/>
              <a:rect l="textAreaLeft" t="textAreaTop" r="textAreaRight" b="textAreaBottom"/>
              <a:pathLst>
                <a:path w="11193" h="5692">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30" name="Google Shape;12001;p65"/>
          <p:cNvGrpSpPr/>
          <p:nvPr/>
        </p:nvGrpSpPr>
        <p:grpSpPr>
          <a:xfrm>
            <a:off x="1305360" y="2894040"/>
            <a:ext cx="355680" cy="355680"/>
            <a:chOff x="1305360" y="2894040"/>
            <a:chExt cx="355680" cy="355680"/>
          </a:xfrm>
        </p:grpSpPr>
        <p:sp>
          <p:nvSpPr>
            <p:cNvPr id="11331" name="Google Shape;12002;p65"/>
            <p:cNvSpPr/>
            <p:nvPr/>
          </p:nvSpPr>
          <p:spPr>
            <a:xfrm>
              <a:off x="1305720" y="2975760"/>
              <a:ext cx="279720" cy="273600"/>
            </a:xfrm>
            <a:custGeom>
              <a:avLst/>
              <a:gdLst>
                <a:gd name="textAreaLeft" fmla="*/ 0 w 279720"/>
                <a:gd name="textAreaRight" fmla="*/ 281520 w 279720"/>
                <a:gd name="textAreaTop" fmla="*/ 0 h 273600"/>
                <a:gd name="textAreaBottom" fmla="*/ 275400 h 273600"/>
              </a:gdLst>
              <a:ahLst/>
              <a:rect l="textAreaLeft" t="textAreaTop" r="textAreaRight" b="textAreaBottom"/>
              <a:pathLst>
                <a:path w="8847" h="865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32" name="Google Shape;12003;p65"/>
            <p:cNvSpPr/>
            <p:nvPr/>
          </p:nvSpPr>
          <p:spPr>
            <a:xfrm>
              <a:off x="1305360" y="2894040"/>
              <a:ext cx="355680" cy="355680"/>
            </a:xfrm>
            <a:custGeom>
              <a:avLst/>
              <a:gdLst>
                <a:gd name="textAreaLeft" fmla="*/ 0 w 355680"/>
                <a:gd name="textAreaRight" fmla="*/ 357480 w 355680"/>
                <a:gd name="textAreaTop" fmla="*/ 0 h 355680"/>
                <a:gd name="textAreaBottom" fmla="*/ 357480 h 355680"/>
              </a:gdLst>
              <a:ahLst/>
              <a:rect l="textAreaLeft" t="textAreaTop" r="textAreaRight" b="textAreaBottom"/>
              <a:pathLst>
                <a:path w="11241" h="1124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33" name="Google Shape;12004;p65"/>
            <p:cNvSpPr/>
            <p:nvPr/>
          </p:nvSpPr>
          <p:spPr>
            <a:xfrm>
              <a:off x="1366560" y="3029040"/>
              <a:ext cx="56160" cy="68400"/>
            </a:xfrm>
            <a:custGeom>
              <a:avLst/>
              <a:gdLst>
                <a:gd name="textAreaLeft" fmla="*/ 0 w 56160"/>
                <a:gd name="textAreaRight" fmla="*/ 57960 w 56160"/>
                <a:gd name="textAreaTop" fmla="*/ 0 h 68400"/>
                <a:gd name="textAreaBottom" fmla="*/ 70200 h 68400"/>
              </a:gdLst>
              <a:ahLst/>
              <a:rect l="textAreaLeft" t="textAreaTop" r="textAreaRight" b="textAreaBottom"/>
              <a:pathLst>
                <a:path w="1823" h="221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334" name="Google Shape;12005;p65"/>
            <p:cNvSpPr/>
            <p:nvPr/>
          </p:nvSpPr>
          <p:spPr>
            <a:xfrm>
              <a:off x="1428120" y="3091320"/>
              <a:ext cx="98640" cy="97560"/>
            </a:xfrm>
            <a:custGeom>
              <a:avLst/>
              <a:gdLst>
                <a:gd name="textAreaLeft" fmla="*/ 0 w 98640"/>
                <a:gd name="textAreaRight" fmla="*/ 100440 w 98640"/>
                <a:gd name="textAreaTop" fmla="*/ 0 h 97560"/>
                <a:gd name="textAreaBottom" fmla="*/ 99360 h 97560"/>
              </a:gdLst>
              <a:ahLst/>
              <a:rect l="textAreaLeft" t="textAreaTop" r="textAreaRight" b="textAreaBottom"/>
              <a:pathLst>
                <a:path w="3156" h="3129">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11335" name="Google Shape;12006;p65"/>
            <p:cNvSpPr/>
            <p:nvPr/>
          </p:nvSpPr>
          <p:spPr>
            <a:xfrm>
              <a:off x="1366200" y="3110040"/>
              <a:ext cx="64800" cy="78840"/>
            </a:xfrm>
            <a:custGeom>
              <a:avLst/>
              <a:gdLst>
                <a:gd name="textAreaLeft" fmla="*/ 0 w 64800"/>
                <a:gd name="textAreaRight" fmla="*/ 66600 w 64800"/>
                <a:gd name="textAreaTop" fmla="*/ 0 h 78840"/>
                <a:gd name="textAreaBottom" fmla="*/ 80640 h 78840"/>
              </a:gdLst>
              <a:ahLst/>
              <a:rect l="textAreaLeft" t="textAreaTop" r="textAreaRight" b="textAreaBottom"/>
              <a:pathLst>
                <a:path w="2096" h="2537">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40320" bIns="40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36" name="Google Shape;12007;p65"/>
          <p:cNvGrpSpPr/>
          <p:nvPr/>
        </p:nvGrpSpPr>
        <p:grpSpPr>
          <a:xfrm>
            <a:off x="853920" y="2894760"/>
            <a:ext cx="362160" cy="351360"/>
            <a:chOff x="853920" y="2894760"/>
            <a:chExt cx="362160" cy="351360"/>
          </a:xfrm>
        </p:grpSpPr>
        <p:sp>
          <p:nvSpPr>
            <p:cNvPr id="11337" name="Google Shape;12008;p65"/>
            <p:cNvSpPr/>
            <p:nvPr/>
          </p:nvSpPr>
          <p:spPr>
            <a:xfrm>
              <a:off x="1056240" y="3155400"/>
              <a:ext cx="55800" cy="55800"/>
            </a:xfrm>
            <a:custGeom>
              <a:avLst/>
              <a:gdLst>
                <a:gd name="textAreaLeft" fmla="*/ 0 w 55800"/>
                <a:gd name="textAreaRight" fmla="*/ 57600 w 55800"/>
                <a:gd name="textAreaTop" fmla="*/ 0 h 55800"/>
                <a:gd name="textAreaBottom" fmla="*/ 57600 h 55800"/>
              </a:gdLst>
              <a:ahLst/>
              <a:rect l="textAreaLeft" t="textAreaTop" r="textAreaRight" b="textAreaBottom"/>
              <a:pathLst>
                <a:path w="1807" h="1813">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1338" name="Google Shape;12009;p65"/>
            <p:cNvSpPr/>
            <p:nvPr/>
          </p:nvSpPr>
          <p:spPr>
            <a:xfrm>
              <a:off x="868320" y="2975040"/>
              <a:ext cx="191160" cy="80280"/>
            </a:xfrm>
            <a:custGeom>
              <a:avLst/>
              <a:gdLst>
                <a:gd name="textAreaLeft" fmla="*/ 0 w 191160"/>
                <a:gd name="textAreaRight" fmla="*/ 192960 w 191160"/>
                <a:gd name="textAreaTop" fmla="*/ 0 h 80280"/>
                <a:gd name="textAreaBottom" fmla="*/ 82080 h 80280"/>
              </a:gdLst>
              <a:ahLst/>
              <a:rect l="textAreaLeft" t="textAreaTop" r="textAreaRight" b="textAreaBottom"/>
              <a:pathLst>
                <a:path w="6062" h="2579">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w="0">
              <a:noFill/>
            </a:ln>
          </p:spPr>
          <p:style>
            <a:lnRef idx="0"/>
            <a:fillRef idx="0"/>
            <a:effectRef idx="0"/>
            <a:fontRef idx="minor"/>
          </p:style>
          <p:txBody>
            <a:bodyPr lIns="90000" rIns="90000" tIns="41040" bIns="41040" anchor="ctr">
              <a:noAutofit/>
            </a:bodyPr>
            <a:p>
              <a:pPr>
                <a:lnSpc>
                  <a:spcPct val="100000"/>
                </a:lnSpc>
                <a:tabLst>
                  <a:tab algn="l" pos="0"/>
                </a:tabLst>
              </a:pPr>
              <a:endParaRPr b="0" lang="en-US" sz="1400" spc="-1" strike="noStrike">
                <a:solidFill>
                  <a:srgbClr val="ffffff"/>
                </a:solidFill>
                <a:latin typeface="Arial"/>
              </a:endParaRPr>
            </a:p>
          </p:txBody>
        </p:sp>
        <p:sp>
          <p:nvSpPr>
            <p:cNvPr id="11339" name="Google Shape;12010;p65"/>
            <p:cNvSpPr/>
            <p:nvPr/>
          </p:nvSpPr>
          <p:spPr>
            <a:xfrm>
              <a:off x="853920" y="3067560"/>
              <a:ext cx="136080" cy="166680"/>
            </a:xfrm>
            <a:custGeom>
              <a:avLst/>
              <a:gdLst>
                <a:gd name="textAreaLeft" fmla="*/ 0 w 136080"/>
                <a:gd name="textAreaRight" fmla="*/ 137880 w 136080"/>
                <a:gd name="textAreaTop" fmla="*/ 0 h 166680"/>
                <a:gd name="textAreaBottom" fmla="*/ 168480 h 166680"/>
              </a:gdLst>
              <a:ahLst/>
              <a:rect l="textAreaLeft" t="textAreaTop" r="textAreaRight" b="textAreaBottom"/>
              <a:pathLst>
                <a:path w="4335" h="5301">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w="0">
              <a:noFill/>
            </a:ln>
          </p:spPr>
          <p:style>
            <a:lnRef idx="0"/>
            <a:fillRef idx="0"/>
            <a:effectRef idx="0"/>
            <a:fontRef idx="minor"/>
          </p:style>
          <p:txBody>
            <a:bodyPr lIns="90000" rIns="90000" tIns="84240" bIns="84240" anchor="ctr">
              <a:noAutofit/>
            </a:bodyPr>
            <a:p>
              <a:pPr>
                <a:lnSpc>
                  <a:spcPct val="100000"/>
                </a:lnSpc>
                <a:tabLst>
                  <a:tab algn="l" pos="0"/>
                </a:tabLst>
              </a:pPr>
              <a:endParaRPr b="0" lang="en-US" sz="1400" spc="-1" strike="noStrike">
                <a:solidFill>
                  <a:srgbClr val="ffffff"/>
                </a:solidFill>
                <a:latin typeface="Arial"/>
              </a:endParaRPr>
            </a:p>
          </p:txBody>
        </p:sp>
        <p:sp>
          <p:nvSpPr>
            <p:cNvPr id="11340" name="Google Shape;12011;p65"/>
            <p:cNvSpPr/>
            <p:nvPr/>
          </p:nvSpPr>
          <p:spPr>
            <a:xfrm>
              <a:off x="937080" y="3015000"/>
              <a:ext cx="86040" cy="55440"/>
            </a:xfrm>
            <a:custGeom>
              <a:avLst/>
              <a:gdLst>
                <a:gd name="textAreaLeft" fmla="*/ 0 w 86040"/>
                <a:gd name="textAreaRight" fmla="*/ 87840 w 86040"/>
                <a:gd name="textAreaTop" fmla="*/ 0 h 55440"/>
                <a:gd name="textAreaBottom" fmla="*/ 57240 h 55440"/>
              </a:gdLst>
              <a:ahLst/>
              <a:rect l="textAreaLeft" t="textAreaTop" r="textAreaRight" b="textAreaBottom"/>
              <a:pathLst>
                <a:path w="2763" h="1799">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1341" name="Google Shape;12012;p65"/>
            <p:cNvSpPr/>
            <p:nvPr/>
          </p:nvSpPr>
          <p:spPr>
            <a:xfrm>
              <a:off x="978840" y="3095640"/>
              <a:ext cx="76680" cy="77400"/>
            </a:xfrm>
            <a:custGeom>
              <a:avLst/>
              <a:gdLst>
                <a:gd name="textAreaLeft" fmla="*/ 0 w 76680"/>
                <a:gd name="textAreaRight" fmla="*/ 78480 w 76680"/>
                <a:gd name="textAreaTop" fmla="*/ 0 h 77400"/>
                <a:gd name="textAreaBottom" fmla="*/ 79200 h 77400"/>
              </a:gdLst>
              <a:ahLst/>
              <a:rect l="textAreaLeft" t="textAreaTop" r="textAreaRight" b="textAreaBottom"/>
              <a:pathLst>
                <a:path w="2465" h="2493">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w="0">
              <a:noFill/>
            </a:ln>
          </p:spPr>
          <p:style>
            <a:lnRef idx="0"/>
            <a:fillRef idx="0"/>
            <a:effectRef idx="0"/>
            <a:fontRef idx="minor"/>
          </p:style>
          <p:txBody>
            <a:bodyPr lIns="90000" rIns="90000" tIns="39600" bIns="39600" anchor="ctr">
              <a:noAutofit/>
            </a:bodyPr>
            <a:p>
              <a:pPr>
                <a:lnSpc>
                  <a:spcPct val="100000"/>
                </a:lnSpc>
                <a:tabLst>
                  <a:tab algn="l" pos="0"/>
                </a:tabLst>
              </a:pPr>
              <a:endParaRPr b="0" lang="en-US" sz="1400" spc="-1" strike="noStrike">
                <a:solidFill>
                  <a:srgbClr val="ffffff"/>
                </a:solidFill>
                <a:latin typeface="Arial"/>
              </a:endParaRPr>
            </a:p>
          </p:txBody>
        </p:sp>
        <p:sp>
          <p:nvSpPr>
            <p:cNvPr id="11342" name="Google Shape;12013;p65"/>
            <p:cNvSpPr/>
            <p:nvPr/>
          </p:nvSpPr>
          <p:spPr>
            <a:xfrm>
              <a:off x="891000" y="3070800"/>
              <a:ext cx="72720" cy="75600"/>
            </a:xfrm>
            <a:custGeom>
              <a:avLst/>
              <a:gdLst>
                <a:gd name="textAreaLeft" fmla="*/ 0 w 72720"/>
                <a:gd name="textAreaRight" fmla="*/ 74520 w 72720"/>
                <a:gd name="textAreaTop" fmla="*/ 0 h 75600"/>
                <a:gd name="textAreaBottom" fmla="*/ 77400 h 75600"/>
              </a:gdLst>
              <a:ahLst/>
              <a:rect l="textAreaLeft" t="textAreaTop" r="textAreaRight" b="textAreaBottom"/>
              <a:pathLst>
                <a:path w="2346" h="243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1343" name="Google Shape;12014;p65"/>
            <p:cNvSpPr/>
            <p:nvPr/>
          </p:nvSpPr>
          <p:spPr>
            <a:xfrm>
              <a:off x="999720" y="2894760"/>
              <a:ext cx="216360" cy="351360"/>
            </a:xfrm>
            <a:custGeom>
              <a:avLst/>
              <a:gdLst>
                <a:gd name="textAreaLeft" fmla="*/ 0 w 216360"/>
                <a:gd name="textAreaRight" fmla="*/ 218160 w 216360"/>
                <a:gd name="textAreaTop" fmla="*/ 0 h 351360"/>
                <a:gd name="textAreaBottom" fmla="*/ 353160 h 351360"/>
              </a:gdLst>
              <a:ahLst/>
              <a:rect l="textAreaLeft" t="textAreaTop" r="textAreaRight" b="textAreaBottom"/>
              <a:pathLst>
                <a:path w="6864" h="11108">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44" name="Google Shape;12015;p65"/>
          <p:cNvGrpSpPr/>
          <p:nvPr/>
        </p:nvGrpSpPr>
        <p:grpSpPr>
          <a:xfrm>
            <a:off x="7066440" y="2912760"/>
            <a:ext cx="350640" cy="333000"/>
            <a:chOff x="7066440" y="2912760"/>
            <a:chExt cx="350640" cy="333000"/>
          </a:xfrm>
        </p:grpSpPr>
        <p:sp>
          <p:nvSpPr>
            <p:cNvPr id="11345" name="Google Shape;12016;p65"/>
            <p:cNvSpPr/>
            <p:nvPr/>
          </p:nvSpPr>
          <p:spPr>
            <a:xfrm>
              <a:off x="7066440" y="2912760"/>
              <a:ext cx="217440" cy="264600"/>
            </a:xfrm>
            <a:custGeom>
              <a:avLst/>
              <a:gdLst>
                <a:gd name="textAreaLeft" fmla="*/ 0 w 217440"/>
                <a:gd name="textAreaRight" fmla="*/ 219240 w 217440"/>
                <a:gd name="textAreaTop" fmla="*/ 0 h 264600"/>
                <a:gd name="textAreaBottom" fmla="*/ 266400 h 264600"/>
              </a:gdLst>
              <a:ahLst/>
              <a:rect l="textAreaLeft" t="textAreaTop" r="textAreaRight" b="textAreaBottom"/>
              <a:pathLst>
                <a:path w="6894" h="8376">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46" name="Google Shape;12017;p65"/>
            <p:cNvSpPr/>
            <p:nvPr/>
          </p:nvSpPr>
          <p:spPr>
            <a:xfrm>
              <a:off x="7262640" y="2968560"/>
              <a:ext cx="154440" cy="277200"/>
            </a:xfrm>
            <a:custGeom>
              <a:avLst/>
              <a:gdLst>
                <a:gd name="textAreaLeft" fmla="*/ 0 w 154440"/>
                <a:gd name="textAreaRight" fmla="*/ 156240 w 154440"/>
                <a:gd name="textAreaTop" fmla="*/ 0 h 277200"/>
                <a:gd name="textAreaBottom" fmla="*/ 279000 h 277200"/>
              </a:gdLst>
              <a:ahLst/>
              <a:rect l="textAreaLeft" t="textAreaTop" r="textAreaRight" b="textAreaBottom"/>
              <a:pathLst>
                <a:path w="4907" h="8771">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47" name="Google Shape;12018;p65"/>
            <p:cNvSpPr/>
            <p:nvPr/>
          </p:nvSpPr>
          <p:spPr>
            <a:xfrm>
              <a:off x="7356600" y="3200760"/>
              <a:ext cx="56520" cy="22680"/>
            </a:xfrm>
            <a:custGeom>
              <a:avLst/>
              <a:gdLst>
                <a:gd name="textAreaLeft" fmla="*/ 0 w 56520"/>
                <a:gd name="textAreaRight" fmla="*/ 58320 w 56520"/>
                <a:gd name="textAreaTop" fmla="*/ 0 h 22680"/>
                <a:gd name="textAreaBottom" fmla="*/ 24480 h 22680"/>
              </a:gdLst>
              <a:ahLst/>
              <a:rect l="textAreaLeft" t="textAreaTop" r="textAreaRight" b="textAreaBottom"/>
              <a:pathLst>
                <a:path w="1835" h="766">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11348" name="Google Shape;12019;p65"/>
            <p:cNvSpPr/>
            <p:nvPr/>
          </p:nvSpPr>
          <p:spPr>
            <a:xfrm>
              <a:off x="7068960" y="3188880"/>
              <a:ext cx="177840" cy="22680"/>
            </a:xfrm>
            <a:custGeom>
              <a:avLst/>
              <a:gdLst>
                <a:gd name="textAreaLeft" fmla="*/ 0 w 177840"/>
                <a:gd name="textAreaRight" fmla="*/ 179640 w 177840"/>
                <a:gd name="textAreaTop" fmla="*/ 0 h 22680"/>
                <a:gd name="textAreaBottom" fmla="*/ 24480 h 22680"/>
              </a:gdLst>
              <a:ahLst/>
              <a:rect l="textAreaLeft" t="textAreaTop" r="textAreaRight" b="textAreaBottom"/>
              <a:pathLst>
                <a:path w="5645" h="774">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w="0">
              <a:noFill/>
            </a:ln>
          </p:spPr>
          <p:style>
            <a:lnRef idx="0"/>
            <a:fillRef idx="0"/>
            <a:effectRef idx="0"/>
            <a:fontRef idx="minor"/>
          </p:style>
          <p:txBody>
            <a:bodyPr lIns="90000" rIns="90000" tIns="12240" bIns="12240" anchor="ctr">
              <a:noAutofit/>
            </a:bodyPr>
            <a:p>
              <a:pPr>
                <a:lnSpc>
                  <a:spcPct val="100000"/>
                </a:lnSpc>
                <a:tabLst>
                  <a:tab algn="l" pos="0"/>
                </a:tabLst>
              </a:pPr>
              <a:endParaRPr b="0" lang="en-US" sz="1400" spc="-1" strike="noStrike">
                <a:solidFill>
                  <a:srgbClr val="ffffff"/>
                </a:solidFill>
                <a:latin typeface="Arial"/>
              </a:endParaRPr>
            </a:p>
          </p:txBody>
        </p:sp>
        <p:sp>
          <p:nvSpPr>
            <p:cNvPr id="11349" name="Google Shape;12020;p65"/>
            <p:cNvSpPr/>
            <p:nvPr/>
          </p:nvSpPr>
          <p:spPr>
            <a:xfrm>
              <a:off x="7361280" y="3154680"/>
              <a:ext cx="48240" cy="18720"/>
            </a:xfrm>
            <a:custGeom>
              <a:avLst/>
              <a:gdLst>
                <a:gd name="textAreaLeft" fmla="*/ 0 w 48240"/>
                <a:gd name="textAreaRight" fmla="*/ 50040 w 48240"/>
                <a:gd name="textAreaTop" fmla="*/ 0 h 18720"/>
                <a:gd name="textAreaBottom" fmla="*/ 20520 h 18720"/>
              </a:gdLst>
              <a:ahLst/>
              <a:rect l="textAreaLeft" t="textAreaTop" r="textAreaRight" b="textAreaBottom"/>
              <a:pathLst>
                <a:path w="1572" h="644">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350" name="Google Shape;12021;p65"/>
            <p:cNvSpPr/>
            <p:nvPr/>
          </p:nvSpPr>
          <p:spPr>
            <a:xfrm>
              <a:off x="7156080" y="3139560"/>
              <a:ext cx="146160" cy="31320"/>
            </a:xfrm>
            <a:custGeom>
              <a:avLst/>
              <a:gdLst>
                <a:gd name="textAreaLeft" fmla="*/ 0 w 146160"/>
                <a:gd name="textAreaRight" fmla="*/ 147960 w 146160"/>
                <a:gd name="textAreaTop" fmla="*/ 0 h 31320"/>
                <a:gd name="textAreaBottom" fmla="*/ 33120 h 31320"/>
              </a:gdLst>
              <a:ahLst/>
              <a:rect l="textAreaLeft" t="textAreaTop" r="textAreaRight" b="textAreaBottom"/>
              <a:pathLst>
                <a:path w="4656" h="1039">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grpSp>
      <p:sp>
        <p:nvSpPr>
          <p:cNvPr id="11351" name="Google Shape;12022;p65"/>
          <p:cNvSpPr/>
          <p:nvPr/>
        </p:nvSpPr>
        <p:spPr>
          <a:xfrm>
            <a:off x="6591240" y="2883960"/>
            <a:ext cx="388440" cy="355680"/>
          </a:xfrm>
          <a:custGeom>
            <a:avLst/>
            <a:gdLst>
              <a:gd name="textAreaLeft" fmla="*/ 0 w 388440"/>
              <a:gd name="textAreaRight" fmla="*/ 390240 w 388440"/>
              <a:gd name="textAreaTop" fmla="*/ 0 h 355680"/>
              <a:gd name="textAreaBottom" fmla="*/ 357480 h 355680"/>
            </a:gdLst>
            <a:ahLst/>
            <a:rect l="textAreaLeft" t="textAreaTop" r="textAreaRight" b="textAreaBottom"/>
            <a:pathLst>
              <a:path w="12265" h="11241">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52" name="Google Shape;12023;p65"/>
          <p:cNvSpPr/>
          <p:nvPr/>
        </p:nvSpPr>
        <p:spPr>
          <a:xfrm>
            <a:off x="6135120" y="2901960"/>
            <a:ext cx="388800" cy="330480"/>
          </a:xfrm>
          <a:custGeom>
            <a:avLst/>
            <a:gdLst>
              <a:gd name="textAreaLeft" fmla="*/ 0 w 388800"/>
              <a:gd name="textAreaRight" fmla="*/ 390600 w 388800"/>
              <a:gd name="textAreaTop" fmla="*/ 0 h 330480"/>
              <a:gd name="textAreaBottom" fmla="*/ 332280 h 330480"/>
            </a:gdLst>
            <a:ahLst/>
            <a:rect l="textAreaLeft" t="textAreaTop" r="textAreaRight" b="textAreaBottom"/>
            <a:pathLst>
              <a:path w="12277" h="10442">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353" name="Google Shape;12024;p65"/>
          <p:cNvGrpSpPr/>
          <p:nvPr/>
        </p:nvGrpSpPr>
        <p:grpSpPr>
          <a:xfrm>
            <a:off x="7541280" y="2904840"/>
            <a:ext cx="316800" cy="350280"/>
            <a:chOff x="7541280" y="2904840"/>
            <a:chExt cx="316800" cy="350280"/>
          </a:xfrm>
        </p:grpSpPr>
        <p:sp>
          <p:nvSpPr>
            <p:cNvPr id="11354" name="Google Shape;12025;p65"/>
            <p:cNvSpPr/>
            <p:nvPr/>
          </p:nvSpPr>
          <p:spPr>
            <a:xfrm>
              <a:off x="7541280" y="2904840"/>
              <a:ext cx="316800" cy="350280"/>
            </a:xfrm>
            <a:custGeom>
              <a:avLst/>
              <a:gdLst>
                <a:gd name="textAreaLeft" fmla="*/ 0 w 316800"/>
                <a:gd name="textAreaRight" fmla="*/ 318600 w 316800"/>
                <a:gd name="textAreaTop" fmla="*/ 0 h 350280"/>
                <a:gd name="textAreaBottom" fmla="*/ 352080 h 350280"/>
              </a:gdLst>
              <a:ahLst/>
              <a:rect l="textAreaLeft" t="textAreaTop" r="textAreaRight" b="textAreaBottom"/>
              <a:pathLst>
                <a:path w="10014" h="1107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55" name="Google Shape;12026;p65"/>
            <p:cNvSpPr/>
            <p:nvPr/>
          </p:nvSpPr>
          <p:spPr>
            <a:xfrm>
              <a:off x="7642440" y="2952000"/>
              <a:ext cx="111240" cy="104760"/>
            </a:xfrm>
            <a:custGeom>
              <a:avLst/>
              <a:gdLst>
                <a:gd name="textAreaLeft" fmla="*/ 0 w 111240"/>
                <a:gd name="textAreaRight" fmla="*/ 113040 w 111240"/>
                <a:gd name="textAreaTop" fmla="*/ 0 h 104760"/>
                <a:gd name="textAreaBottom" fmla="*/ 106560 h 104760"/>
              </a:gdLst>
              <a:ahLst/>
              <a:rect l="textAreaLeft" t="textAreaTop" r="textAreaRight" b="textAreaBottom"/>
              <a:pathLst>
                <a:path w="3549" h="3347">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56" name="Google Shape;12027;p65"/>
          <p:cNvGrpSpPr/>
          <p:nvPr/>
        </p:nvGrpSpPr>
        <p:grpSpPr>
          <a:xfrm>
            <a:off x="8003160" y="2904120"/>
            <a:ext cx="304920" cy="349560"/>
            <a:chOff x="8003160" y="2904120"/>
            <a:chExt cx="304920" cy="349560"/>
          </a:xfrm>
        </p:grpSpPr>
        <p:sp>
          <p:nvSpPr>
            <p:cNvPr id="11357" name="Google Shape;12028;p65"/>
            <p:cNvSpPr/>
            <p:nvPr/>
          </p:nvSpPr>
          <p:spPr>
            <a:xfrm>
              <a:off x="8094240" y="2957400"/>
              <a:ext cx="28440" cy="28440"/>
            </a:xfrm>
            <a:custGeom>
              <a:avLst/>
              <a:gdLst>
                <a:gd name="textAreaLeft" fmla="*/ 0 w 28440"/>
                <a:gd name="textAreaRight" fmla="*/ 30240 w 28440"/>
                <a:gd name="textAreaTop" fmla="*/ 0 h 28440"/>
                <a:gd name="textAreaBottom" fmla="*/ 30240 h 28440"/>
              </a:gdLst>
              <a:ahLst/>
              <a:rect l="textAreaLeft" t="textAreaTop" r="textAreaRight" b="textAreaBottom"/>
              <a:pathLst>
                <a:path w="954" h="953">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358" name="Google Shape;12029;p65"/>
            <p:cNvSpPr/>
            <p:nvPr/>
          </p:nvSpPr>
          <p:spPr>
            <a:xfrm>
              <a:off x="8187480" y="2957400"/>
              <a:ext cx="28440" cy="28440"/>
            </a:xfrm>
            <a:custGeom>
              <a:avLst/>
              <a:gdLst>
                <a:gd name="textAreaLeft" fmla="*/ 0 w 28440"/>
                <a:gd name="textAreaRight" fmla="*/ 30240 w 28440"/>
                <a:gd name="textAreaTop" fmla="*/ 0 h 28440"/>
                <a:gd name="textAreaBottom" fmla="*/ 30240 h 28440"/>
              </a:gdLst>
              <a:ahLst/>
              <a:rect l="textAreaLeft" t="textAreaTop" r="textAreaRight" b="textAreaBottom"/>
              <a:pathLst>
                <a:path w="954" h="953">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359" name="Google Shape;12030;p65"/>
            <p:cNvSpPr/>
            <p:nvPr/>
          </p:nvSpPr>
          <p:spPr>
            <a:xfrm>
              <a:off x="8094240" y="3027960"/>
              <a:ext cx="28440" cy="28440"/>
            </a:xfrm>
            <a:custGeom>
              <a:avLst/>
              <a:gdLst>
                <a:gd name="textAreaLeft" fmla="*/ 0 w 28440"/>
                <a:gd name="textAreaRight" fmla="*/ 30240 w 28440"/>
                <a:gd name="textAreaTop" fmla="*/ 0 h 28440"/>
                <a:gd name="textAreaBottom" fmla="*/ 30240 h 28440"/>
              </a:gdLst>
              <a:ahLst/>
              <a:rect l="textAreaLeft" t="textAreaTop" r="textAreaRight" b="textAreaBottom"/>
              <a:pathLst>
                <a:path w="954" h="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360" name="Google Shape;12031;p65"/>
            <p:cNvSpPr/>
            <p:nvPr/>
          </p:nvSpPr>
          <p:spPr>
            <a:xfrm>
              <a:off x="8187480" y="3027960"/>
              <a:ext cx="28440" cy="28440"/>
            </a:xfrm>
            <a:custGeom>
              <a:avLst/>
              <a:gdLst>
                <a:gd name="textAreaLeft" fmla="*/ 0 w 28440"/>
                <a:gd name="textAreaRight" fmla="*/ 30240 w 28440"/>
                <a:gd name="textAreaTop" fmla="*/ 0 h 28440"/>
                <a:gd name="textAreaBottom" fmla="*/ 30240 h 28440"/>
              </a:gdLst>
              <a:ahLst/>
              <a:rect l="textAreaLeft" t="textAreaTop" r="textAreaRight" b="textAreaBottom"/>
              <a:pathLst>
                <a:path w="954" h="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361" name="Google Shape;12032;p65"/>
            <p:cNvSpPr/>
            <p:nvPr/>
          </p:nvSpPr>
          <p:spPr>
            <a:xfrm>
              <a:off x="8003160" y="3050280"/>
              <a:ext cx="304920" cy="203400"/>
            </a:xfrm>
            <a:custGeom>
              <a:avLst/>
              <a:gdLst>
                <a:gd name="textAreaLeft" fmla="*/ 0 w 304920"/>
                <a:gd name="textAreaRight" fmla="*/ 306720 w 304920"/>
                <a:gd name="textAreaTop" fmla="*/ 0 h 203400"/>
                <a:gd name="textAreaBottom" fmla="*/ 205200 h 203400"/>
              </a:gdLst>
              <a:ahLst/>
              <a:rect l="textAreaLeft" t="textAreaTop" r="textAreaRight" b="textAreaBottom"/>
              <a:pathLst>
                <a:path w="9645" h="6454">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62" name="Google Shape;12033;p65"/>
            <p:cNvSpPr/>
            <p:nvPr/>
          </p:nvSpPr>
          <p:spPr>
            <a:xfrm>
              <a:off x="8040240" y="2904120"/>
              <a:ext cx="228600" cy="130320"/>
            </a:xfrm>
            <a:custGeom>
              <a:avLst/>
              <a:gdLst>
                <a:gd name="textAreaLeft" fmla="*/ 0 w 228600"/>
                <a:gd name="textAreaRight" fmla="*/ 230400 w 228600"/>
                <a:gd name="textAreaTop" fmla="*/ 0 h 130320"/>
                <a:gd name="textAreaBottom" fmla="*/ 132120 h 130320"/>
              </a:gdLst>
              <a:ahLst/>
              <a:rect l="textAreaLeft" t="textAreaTop" r="textAreaRight" b="textAreaBottom"/>
              <a:pathLst>
                <a:path w="7240" h="4156">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w="0">
              <a:noFill/>
            </a:ln>
          </p:spPr>
          <p:style>
            <a:lnRef idx="0"/>
            <a:fillRef idx="0"/>
            <a:effectRef idx="0"/>
            <a:fontRef idx="minor"/>
          </p:style>
          <p:txBody>
            <a:bodyPr lIns="90000" rIns="90000" tIns="65880" bIns="65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63" name="Google Shape;12034;p65"/>
          <p:cNvGrpSpPr/>
          <p:nvPr/>
        </p:nvGrpSpPr>
        <p:grpSpPr>
          <a:xfrm>
            <a:off x="5687640" y="2885400"/>
            <a:ext cx="367920" cy="367920"/>
            <a:chOff x="5687640" y="2885400"/>
            <a:chExt cx="367920" cy="367920"/>
          </a:xfrm>
        </p:grpSpPr>
        <p:sp>
          <p:nvSpPr>
            <p:cNvPr id="11364" name="Google Shape;12035;p65"/>
            <p:cNvSpPr/>
            <p:nvPr/>
          </p:nvSpPr>
          <p:spPr>
            <a:xfrm>
              <a:off x="5772600" y="3003480"/>
              <a:ext cx="110160" cy="109080"/>
            </a:xfrm>
            <a:custGeom>
              <a:avLst/>
              <a:gdLst>
                <a:gd name="textAreaLeft" fmla="*/ 0 w 110160"/>
                <a:gd name="textAreaRight" fmla="*/ 111960 w 110160"/>
                <a:gd name="textAreaTop" fmla="*/ 0 h 109080"/>
                <a:gd name="textAreaBottom" fmla="*/ 110880 h 109080"/>
              </a:gdLst>
              <a:ahLst/>
              <a:rect l="textAreaLeft" t="textAreaTop" r="textAreaRight" b="textAreaBottom"/>
              <a:pathLst>
                <a:path w="3525" h="3486">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w="0">
              <a:noFill/>
            </a:ln>
          </p:spPr>
          <p:style>
            <a:lnRef idx="0"/>
            <a:fillRef idx="0"/>
            <a:effectRef idx="0"/>
            <a:fontRef idx="minor"/>
          </p:style>
          <p:txBody>
            <a:bodyPr lIns="90000" rIns="90000"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11365" name="Google Shape;12036;p65"/>
            <p:cNvSpPr/>
            <p:nvPr/>
          </p:nvSpPr>
          <p:spPr>
            <a:xfrm>
              <a:off x="5801040" y="3031560"/>
              <a:ext cx="110160" cy="109080"/>
            </a:xfrm>
            <a:custGeom>
              <a:avLst/>
              <a:gdLst>
                <a:gd name="textAreaLeft" fmla="*/ 0 w 110160"/>
                <a:gd name="textAreaRight" fmla="*/ 111960 w 110160"/>
                <a:gd name="textAreaTop" fmla="*/ 0 h 109080"/>
                <a:gd name="textAreaBottom" fmla="*/ 110880 h 109080"/>
              </a:gdLst>
              <a:ahLst/>
              <a:rect l="textAreaLeft" t="textAreaTop" r="textAreaRight" b="textAreaBottom"/>
              <a:pathLst>
                <a:path w="3525" h="3487">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w="0">
              <a:noFill/>
            </a:ln>
          </p:spPr>
          <p:style>
            <a:lnRef idx="0"/>
            <a:fillRef idx="0"/>
            <a:effectRef idx="0"/>
            <a:fontRef idx="minor"/>
          </p:style>
          <p:txBody>
            <a:bodyPr lIns="90000" rIns="90000" tIns="55440" bIns="55440" anchor="ctr">
              <a:noAutofit/>
            </a:bodyPr>
            <a:p>
              <a:pPr>
                <a:lnSpc>
                  <a:spcPct val="100000"/>
                </a:lnSpc>
                <a:tabLst>
                  <a:tab algn="l" pos="0"/>
                </a:tabLst>
              </a:pPr>
              <a:endParaRPr b="0" lang="en-US" sz="1400" spc="-1" strike="noStrike">
                <a:solidFill>
                  <a:srgbClr val="ffffff"/>
                </a:solidFill>
                <a:latin typeface="Arial"/>
              </a:endParaRPr>
            </a:p>
          </p:txBody>
        </p:sp>
        <p:sp>
          <p:nvSpPr>
            <p:cNvPr id="11366" name="Google Shape;12037;p65"/>
            <p:cNvSpPr/>
            <p:nvPr/>
          </p:nvSpPr>
          <p:spPr>
            <a:xfrm>
              <a:off x="5829120" y="3141720"/>
              <a:ext cx="29520" cy="28440"/>
            </a:xfrm>
            <a:custGeom>
              <a:avLst/>
              <a:gdLst>
                <a:gd name="textAreaLeft" fmla="*/ 0 w 29520"/>
                <a:gd name="textAreaRight" fmla="*/ 31320 w 29520"/>
                <a:gd name="textAreaTop" fmla="*/ 0 h 28440"/>
                <a:gd name="textAreaBottom" fmla="*/ 30240 h 28440"/>
              </a:gdLst>
              <a:ahLst/>
              <a:rect l="textAreaLeft" t="textAreaTop" r="textAreaRight" b="textAreaBottom"/>
              <a:pathLst>
                <a:path w="989" h="951">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1367" name="Google Shape;12038;p65"/>
            <p:cNvSpPr/>
            <p:nvPr/>
          </p:nvSpPr>
          <p:spPr>
            <a:xfrm>
              <a:off x="5866560" y="3060360"/>
              <a:ext cx="73440" cy="72000"/>
            </a:xfrm>
            <a:custGeom>
              <a:avLst/>
              <a:gdLst>
                <a:gd name="textAreaLeft" fmla="*/ 0 w 73440"/>
                <a:gd name="textAreaRight" fmla="*/ 75240 w 73440"/>
                <a:gd name="textAreaTop" fmla="*/ 0 h 72000"/>
                <a:gd name="textAreaBottom" fmla="*/ 73800 h 72000"/>
              </a:gdLst>
              <a:ahLst/>
              <a:rect l="textAreaLeft" t="textAreaTop" r="textAreaRight" b="textAreaBottom"/>
              <a:pathLst>
                <a:path w="2370" h="232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1368" name="Google Shape;12039;p65"/>
            <p:cNvSpPr/>
            <p:nvPr/>
          </p:nvSpPr>
          <p:spPr>
            <a:xfrm>
              <a:off x="5687640" y="2885400"/>
              <a:ext cx="367920" cy="367920"/>
            </a:xfrm>
            <a:custGeom>
              <a:avLst/>
              <a:gdLst>
                <a:gd name="textAreaLeft" fmla="*/ 0 w 367920"/>
                <a:gd name="textAreaRight" fmla="*/ 369720 w 367920"/>
                <a:gd name="textAreaTop" fmla="*/ 0 h 367920"/>
                <a:gd name="textAreaBottom" fmla="*/ 369720 h 367920"/>
              </a:gdLst>
              <a:ahLst/>
              <a:rect l="textAreaLeft" t="textAreaTop" r="textAreaRight" b="textAreaBottom"/>
              <a:pathLst>
                <a:path w="11622" h="11621">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69" name="Google Shape;12040;p65"/>
            <p:cNvSpPr/>
            <p:nvPr/>
          </p:nvSpPr>
          <p:spPr>
            <a:xfrm>
              <a:off x="5737320" y="2968920"/>
              <a:ext cx="181080" cy="179640"/>
            </a:xfrm>
            <a:custGeom>
              <a:avLst/>
              <a:gdLst>
                <a:gd name="textAreaLeft" fmla="*/ 0 w 181080"/>
                <a:gd name="textAreaRight" fmla="*/ 182880 w 181080"/>
                <a:gd name="textAreaTop" fmla="*/ 0 h 179640"/>
                <a:gd name="textAreaBottom" fmla="*/ 181440 h 179640"/>
              </a:gdLst>
              <a:ahLst/>
              <a:rect l="textAreaLeft" t="textAreaTop" r="textAreaRight" b="textAreaBottom"/>
              <a:pathLst>
                <a:path w="5752" h="5704">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1370" name="Google Shape;12041;p65"/>
            <p:cNvSpPr/>
            <p:nvPr/>
          </p:nvSpPr>
          <p:spPr>
            <a:xfrm>
              <a:off x="5793840" y="3024720"/>
              <a:ext cx="180000" cy="179640"/>
            </a:xfrm>
            <a:custGeom>
              <a:avLst/>
              <a:gdLst>
                <a:gd name="textAreaLeft" fmla="*/ 0 w 180000"/>
                <a:gd name="textAreaRight" fmla="*/ 181800 w 180000"/>
                <a:gd name="textAreaTop" fmla="*/ 0 h 179640"/>
                <a:gd name="textAreaBottom" fmla="*/ 181440 h 179640"/>
              </a:gdLst>
              <a:ahLst/>
              <a:rect l="textAreaLeft" t="textAreaTop" r="textAreaRight" b="textAreaBottom"/>
              <a:pathLst>
                <a:path w="5716" h="5701">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sp>
          <p:nvSpPr>
            <p:cNvPr id="11371" name="Google Shape;12042;p65"/>
            <p:cNvSpPr/>
            <p:nvPr/>
          </p:nvSpPr>
          <p:spPr>
            <a:xfrm>
              <a:off x="5964480" y="3015360"/>
              <a:ext cx="21240" cy="20160"/>
            </a:xfrm>
            <a:custGeom>
              <a:avLst/>
              <a:gdLst>
                <a:gd name="textAreaLeft" fmla="*/ 0 w 21240"/>
                <a:gd name="textAreaRight" fmla="*/ 23040 w 21240"/>
                <a:gd name="textAreaTop" fmla="*/ 0 h 20160"/>
                <a:gd name="textAreaBottom" fmla="*/ 21960 h 20160"/>
              </a:gdLst>
              <a:ahLst/>
              <a:rect l="textAreaLeft" t="textAreaTop" r="textAreaRight" b="textAreaBottom"/>
              <a:pathLst>
                <a:path w="727" h="688">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372" name="Google Shape;12043;p65"/>
            <p:cNvSpPr/>
            <p:nvPr/>
          </p:nvSpPr>
          <p:spPr>
            <a:xfrm>
              <a:off x="5935680" y="2986560"/>
              <a:ext cx="20880" cy="19440"/>
            </a:xfrm>
            <a:custGeom>
              <a:avLst/>
              <a:gdLst>
                <a:gd name="textAreaLeft" fmla="*/ 0 w 20880"/>
                <a:gd name="textAreaRight" fmla="*/ 22680 w 20880"/>
                <a:gd name="textAreaTop" fmla="*/ 0 h 19440"/>
                <a:gd name="textAreaBottom" fmla="*/ 21240 h 19440"/>
              </a:gdLst>
              <a:ahLst/>
              <a:rect l="textAreaLeft" t="textAreaTop" r="textAreaRight" b="textAreaBottom"/>
              <a:pathLst>
                <a:path w="715" h="664">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373" name="Google Shape;12044;p65"/>
            <p:cNvSpPr/>
            <p:nvPr/>
          </p:nvSpPr>
          <p:spPr>
            <a:xfrm>
              <a:off x="5906160" y="2957040"/>
              <a:ext cx="21600" cy="20160"/>
            </a:xfrm>
            <a:custGeom>
              <a:avLst/>
              <a:gdLst>
                <a:gd name="textAreaLeft" fmla="*/ 0 w 21600"/>
                <a:gd name="textAreaRight" fmla="*/ 23400 w 21600"/>
                <a:gd name="textAreaTop" fmla="*/ 0 h 20160"/>
                <a:gd name="textAreaBottom" fmla="*/ 21960 h 20160"/>
              </a:gdLst>
              <a:ahLst/>
              <a:rect l="textAreaLeft" t="textAreaTop" r="textAreaRight" b="textAreaBottom"/>
              <a:pathLst>
                <a:path w="739" h="68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74" name="Google Shape;12045;p65"/>
          <p:cNvGrpSpPr/>
          <p:nvPr/>
        </p:nvGrpSpPr>
        <p:grpSpPr>
          <a:xfrm>
            <a:off x="4881960" y="2904840"/>
            <a:ext cx="154440" cy="347760"/>
            <a:chOff x="4881960" y="2904840"/>
            <a:chExt cx="154440" cy="347760"/>
          </a:xfrm>
        </p:grpSpPr>
        <p:sp>
          <p:nvSpPr>
            <p:cNvPr id="11375" name="Google Shape;12046;p65"/>
            <p:cNvSpPr/>
            <p:nvPr/>
          </p:nvSpPr>
          <p:spPr>
            <a:xfrm>
              <a:off x="4994640" y="3168360"/>
              <a:ext cx="8280" cy="9000"/>
            </a:xfrm>
            <a:custGeom>
              <a:avLst/>
              <a:gdLst>
                <a:gd name="textAreaLeft" fmla="*/ 0 w 8280"/>
                <a:gd name="textAreaRight" fmla="*/ 10080 w 8280"/>
                <a:gd name="textAreaTop" fmla="*/ 0 h 9000"/>
                <a:gd name="textAreaBottom" fmla="*/ 10800 h 9000"/>
              </a:gdLst>
              <a:ahLst/>
              <a:rect l="textAreaLeft" t="textAreaTop" r="textAreaRight" b="textAreaBottom"/>
              <a:pathLst>
                <a:path w="322" h="334">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76" name="Google Shape;12047;p65"/>
            <p:cNvSpPr/>
            <p:nvPr/>
          </p:nvSpPr>
          <p:spPr>
            <a:xfrm>
              <a:off x="4994640" y="3195000"/>
              <a:ext cx="8280" cy="8640"/>
            </a:xfrm>
            <a:custGeom>
              <a:avLst/>
              <a:gdLst>
                <a:gd name="textAreaLeft" fmla="*/ 0 w 8280"/>
                <a:gd name="textAreaRight" fmla="*/ 10080 w 8280"/>
                <a:gd name="textAreaTop" fmla="*/ 0 h 8640"/>
                <a:gd name="textAreaBottom" fmla="*/ 10440 h 8640"/>
              </a:gdLst>
              <a:ahLst/>
              <a:rect l="textAreaLeft" t="textAreaTop" r="textAreaRight" b="textAreaBottom"/>
              <a:pathLst>
                <a:path w="322" h="323">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77" name="Google Shape;12048;p65"/>
            <p:cNvSpPr/>
            <p:nvPr/>
          </p:nvSpPr>
          <p:spPr>
            <a:xfrm>
              <a:off x="4938120" y="2904840"/>
              <a:ext cx="43920" cy="219960"/>
            </a:xfrm>
            <a:custGeom>
              <a:avLst/>
              <a:gdLst>
                <a:gd name="textAreaLeft" fmla="*/ 0 w 43920"/>
                <a:gd name="textAreaRight" fmla="*/ 45720 w 43920"/>
                <a:gd name="textAreaTop" fmla="*/ 0 h 219960"/>
                <a:gd name="textAreaBottom" fmla="*/ 221760 h 219960"/>
              </a:gdLst>
              <a:ahLst/>
              <a:rect l="textAreaLeft" t="textAreaTop" r="textAreaRight" b="textAreaBottom"/>
              <a:pathLst>
                <a:path w="1441" h="6978">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78" name="Google Shape;12049;p65"/>
            <p:cNvSpPr/>
            <p:nvPr/>
          </p:nvSpPr>
          <p:spPr>
            <a:xfrm>
              <a:off x="4937760" y="3141360"/>
              <a:ext cx="42840" cy="8640"/>
            </a:xfrm>
            <a:custGeom>
              <a:avLst/>
              <a:gdLst>
                <a:gd name="textAreaLeft" fmla="*/ 0 w 42840"/>
                <a:gd name="textAreaRight" fmla="*/ 44640 w 42840"/>
                <a:gd name="textAreaTop" fmla="*/ 0 h 8640"/>
                <a:gd name="textAreaBottom" fmla="*/ 10440 h 8640"/>
              </a:gdLst>
              <a:ahLst/>
              <a:rect l="textAreaLeft" t="textAreaTop" r="textAreaRight" b="textAreaBottom"/>
              <a:pathLst>
                <a:path w="1406" h="323">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379" name="Google Shape;12050;p65"/>
            <p:cNvSpPr/>
            <p:nvPr/>
          </p:nvSpPr>
          <p:spPr>
            <a:xfrm>
              <a:off x="4937760" y="3168360"/>
              <a:ext cx="42840" cy="9000"/>
            </a:xfrm>
            <a:custGeom>
              <a:avLst/>
              <a:gdLst>
                <a:gd name="textAreaLeft" fmla="*/ 0 w 42840"/>
                <a:gd name="textAreaRight" fmla="*/ 44640 w 42840"/>
                <a:gd name="textAreaTop" fmla="*/ 0 h 9000"/>
                <a:gd name="textAreaBottom" fmla="*/ 10800 h 9000"/>
              </a:gdLst>
              <a:ahLst/>
              <a:rect l="textAreaLeft" t="textAreaTop" r="textAreaRight" b="textAreaBottom"/>
              <a:pathLst>
                <a:path w="1406" h="334">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80" name="Google Shape;12051;p65"/>
            <p:cNvSpPr/>
            <p:nvPr/>
          </p:nvSpPr>
          <p:spPr>
            <a:xfrm>
              <a:off x="4937760" y="3195360"/>
              <a:ext cx="42840" cy="9000"/>
            </a:xfrm>
            <a:custGeom>
              <a:avLst/>
              <a:gdLst>
                <a:gd name="textAreaLeft" fmla="*/ 0 w 42840"/>
                <a:gd name="textAreaRight" fmla="*/ 44640 w 42840"/>
                <a:gd name="textAreaTop" fmla="*/ 0 h 9000"/>
                <a:gd name="textAreaBottom" fmla="*/ 10800 h 9000"/>
              </a:gdLst>
              <a:ahLst/>
              <a:rect l="textAreaLeft" t="textAreaTop" r="textAreaRight" b="textAreaBottom"/>
              <a:pathLst>
                <a:path w="1406" h="334">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381" name="Google Shape;12052;p65"/>
            <p:cNvSpPr/>
            <p:nvPr/>
          </p:nvSpPr>
          <p:spPr>
            <a:xfrm>
              <a:off x="4881960" y="3054960"/>
              <a:ext cx="154440" cy="197640"/>
            </a:xfrm>
            <a:custGeom>
              <a:avLst/>
              <a:gdLst>
                <a:gd name="textAreaLeft" fmla="*/ 0 w 154440"/>
                <a:gd name="textAreaRight" fmla="*/ 156240 w 154440"/>
                <a:gd name="textAreaTop" fmla="*/ 0 h 197640"/>
                <a:gd name="textAreaBottom" fmla="*/ 199440 h 197640"/>
              </a:gdLst>
              <a:ahLst/>
              <a:rect l="textAreaLeft" t="textAreaTop" r="textAreaRight" b="textAreaBottom"/>
              <a:pathLst>
                <a:path w="4918" h="6269">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82" name="Google Shape;12053;p65"/>
          <p:cNvGrpSpPr/>
          <p:nvPr/>
        </p:nvGrpSpPr>
        <p:grpSpPr>
          <a:xfrm>
            <a:off x="5230440" y="2886480"/>
            <a:ext cx="369360" cy="365760"/>
            <a:chOff x="5230440" y="2886480"/>
            <a:chExt cx="369360" cy="365760"/>
          </a:xfrm>
        </p:grpSpPr>
        <p:sp>
          <p:nvSpPr>
            <p:cNvPr id="11383" name="Google Shape;12054;p65"/>
            <p:cNvSpPr/>
            <p:nvPr/>
          </p:nvSpPr>
          <p:spPr>
            <a:xfrm>
              <a:off x="5328000" y="3080520"/>
              <a:ext cx="70560" cy="68400"/>
            </a:xfrm>
            <a:custGeom>
              <a:avLst/>
              <a:gdLst>
                <a:gd name="textAreaLeft" fmla="*/ 0 w 70560"/>
                <a:gd name="textAreaRight" fmla="*/ 72360 w 70560"/>
                <a:gd name="textAreaTop" fmla="*/ 0 h 68400"/>
                <a:gd name="textAreaBottom" fmla="*/ 70200 h 68400"/>
              </a:gdLst>
              <a:ahLst/>
              <a:rect l="textAreaLeft" t="textAreaTop" r="textAreaRight" b="textAreaBottom"/>
              <a:pathLst>
                <a:path w="2275" h="2209">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384" name="Google Shape;12055;p65"/>
            <p:cNvSpPr/>
            <p:nvPr/>
          </p:nvSpPr>
          <p:spPr>
            <a:xfrm>
              <a:off x="5372280" y="3065040"/>
              <a:ext cx="55080" cy="53640"/>
            </a:xfrm>
            <a:custGeom>
              <a:avLst/>
              <a:gdLst>
                <a:gd name="textAreaLeft" fmla="*/ 0 w 55080"/>
                <a:gd name="textAreaRight" fmla="*/ 56880 w 55080"/>
                <a:gd name="textAreaTop" fmla="*/ 0 h 53640"/>
                <a:gd name="textAreaBottom" fmla="*/ 55440 h 53640"/>
              </a:gdLst>
              <a:ahLst/>
              <a:rect l="textAreaLeft" t="textAreaTop" r="textAreaRight" b="textAreaBottom"/>
              <a:pathLst>
                <a:path w="1787" h="1744">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385" name="Google Shape;12056;p65"/>
            <p:cNvSpPr/>
            <p:nvPr/>
          </p:nvSpPr>
          <p:spPr>
            <a:xfrm>
              <a:off x="5391000" y="3028320"/>
              <a:ext cx="56160" cy="71640"/>
            </a:xfrm>
            <a:custGeom>
              <a:avLst/>
              <a:gdLst>
                <a:gd name="textAreaLeft" fmla="*/ 0 w 56160"/>
                <a:gd name="textAreaRight" fmla="*/ 57960 w 56160"/>
                <a:gd name="textAreaTop" fmla="*/ 0 h 71640"/>
                <a:gd name="textAreaBottom" fmla="*/ 73440 h 71640"/>
              </a:gdLst>
              <a:ahLst/>
              <a:rect l="textAreaLeft" t="textAreaTop" r="textAreaRight" b="textAreaBottom"/>
              <a:pathLst>
                <a:path w="1822" h="231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sp>
          <p:nvSpPr>
            <p:cNvPr id="11386" name="Google Shape;12057;p65"/>
            <p:cNvSpPr/>
            <p:nvPr/>
          </p:nvSpPr>
          <p:spPr>
            <a:xfrm>
              <a:off x="5230440" y="2886480"/>
              <a:ext cx="369360" cy="365760"/>
            </a:xfrm>
            <a:custGeom>
              <a:avLst/>
              <a:gdLst>
                <a:gd name="textAreaLeft" fmla="*/ 0 w 369360"/>
                <a:gd name="textAreaRight" fmla="*/ 371160 w 369360"/>
                <a:gd name="textAreaTop" fmla="*/ 0 h 365760"/>
                <a:gd name="textAreaBottom" fmla="*/ 367560 h 365760"/>
              </a:gdLst>
              <a:ahLst/>
              <a:rect l="textAreaLeft" t="textAreaTop" r="textAreaRight" b="textAreaBottom"/>
              <a:pathLst>
                <a:path w="11669" h="11553">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387" name="Google Shape;12058;p65"/>
            <p:cNvSpPr/>
            <p:nvPr/>
          </p:nvSpPr>
          <p:spPr>
            <a:xfrm>
              <a:off x="5337360" y="3026160"/>
              <a:ext cx="180000" cy="178200"/>
            </a:xfrm>
            <a:custGeom>
              <a:avLst/>
              <a:gdLst>
                <a:gd name="textAreaLeft" fmla="*/ 0 w 180000"/>
                <a:gd name="textAreaRight" fmla="*/ 181800 w 180000"/>
                <a:gd name="textAreaTop" fmla="*/ 0 h 178200"/>
                <a:gd name="textAreaBottom" fmla="*/ 180000 h 178200"/>
              </a:gdLst>
              <a:ahLst/>
              <a:rect l="textAreaLeft" t="textAreaTop" r="textAreaRight" b="textAreaBottom"/>
              <a:pathLst>
                <a:path w="5716" h="5665">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w="0">
              <a:noFill/>
            </a:ln>
          </p:spPr>
          <p:style>
            <a:lnRef idx="0"/>
            <a:fillRef idx="0"/>
            <a:effectRef idx="0"/>
            <a:fontRef idx="minor"/>
          </p:style>
          <p:txBody>
            <a:bodyPr lIns="90000" rIns="90000"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388" name="Google Shape;12059;p65"/>
            <p:cNvSpPr/>
            <p:nvPr/>
          </p:nvSpPr>
          <p:spPr>
            <a:xfrm>
              <a:off x="5281560" y="2969640"/>
              <a:ext cx="179640" cy="178560"/>
            </a:xfrm>
            <a:custGeom>
              <a:avLst/>
              <a:gdLst>
                <a:gd name="textAreaLeft" fmla="*/ 0 w 179640"/>
                <a:gd name="textAreaRight" fmla="*/ 181440 w 179640"/>
                <a:gd name="textAreaTop" fmla="*/ 0 h 178560"/>
                <a:gd name="textAreaBottom" fmla="*/ 180360 h 178560"/>
              </a:gdLst>
              <a:ahLst/>
              <a:rect l="textAreaLeft" t="textAreaTop" r="textAreaRight" b="textAreaBottom"/>
              <a:pathLst>
                <a:path w="5704" h="5671">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w="0">
              <a:noFill/>
            </a:ln>
          </p:spPr>
          <p:style>
            <a:lnRef idx="0"/>
            <a:fillRef idx="0"/>
            <a:effectRef idx="0"/>
            <a:fontRef idx="minor"/>
          </p:style>
          <p:txBody>
            <a:bodyPr lIns="90000" rIns="90000"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1389" name="Google Shape;12060;p65"/>
            <p:cNvSpPr/>
            <p:nvPr/>
          </p:nvSpPr>
          <p:spPr>
            <a:xfrm>
              <a:off x="5508360" y="3016800"/>
              <a:ext cx="21240" cy="19800"/>
            </a:xfrm>
            <a:custGeom>
              <a:avLst/>
              <a:gdLst>
                <a:gd name="textAreaLeft" fmla="*/ 0 w 21240"/>
                <a:gd name="textAreaRight" fmla="*/ 23040 w 21240"/>
                <a:gd name="textAreaTop" fmla="*/ 0 h 19800"/>
                <a:gd name="textAreaBottom" fmla="*/ 21600 h 19800"/>
              </a:gdLst>
              <a:ahLst/>
              <a:rect l="textAreaLeft" t="textAreaTop" r="textAreaRight" b="textAreaBottom"/>
              <a:pathLst>
                <a:path w="727" h="67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390" name="Google Shape;12061;p65"/>
            <p:cNvSpPr/>
            <p:nvPr/>
          </p:nvSpPr>
          <p:spPr>
            <a:xfrm>
              <a:off x="5478480" y="2986920"/>
              <a:ext cx="21600" cy="20160"/>
            </a:xfrm>
            <a:custGeom>
              <a:avLst/>
              <a:gdLst>
                <a:gd name="textAreaLeft" fmla="*/ 0 w 21600"/>
                <a:gd name="textAreaRight" fmla="*/ 23400 w 21600"/>
                <a:gd name="textAreaTop" fmla="*/ 0 h 20160"/>
                <a:gd name="textAreaBottom" fmla="*/ 21960 h 20160"/>
              </a:gdLst>
              <a:ahLst/>
              <a:rect l="textAreaLeft" t="textAreaTop" r="textAreaRight" b="textAreaBottom"/>
              <a:pathLst>
                <a:path w="739" h="688">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391" name="Google Shape;12062;p65"/>
            <p:cNvSpPr/>
            <p:nvPr/>
          </p:nvSpPr>
          <p:spPr>
            <a:xfrm>
              <a:off x="5449320" y="2957760"/>
              <a:ext cx="21240" cy="19800"/>
            </a:xfrm>
            <a:custGeom>
              <a:avLst/>
              <a:gdLst>
                <a:gd name="textAreaLeft" fmla="*/ 0 w 21240"/>
                <a:gd name="textAreaRight" fmla="*/ 23040 w 21240"/>
                <a:gd name="textAreaTop" fmla="*/ 0 h 19800"/>
                <a:gd name="textAreaBottom" fmla="*/ 21600 h 19800"/>
              </a:gdLst>
              <a:ahLst/>
              <a:rect l="textAreaLeft" t="textAreaTop" r="textAreaRight" b="textAreaBottom"/>
              <a:pathLst>
                <a:path w="727" h="676">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92" name="Google Shape;12063;p65"/>
          <p:cNvGrpSpPr/>
          <p:nvPr/>
        </p:nvGrpSpPr>
        <p:grpSpPr>
          <a:xfrm>
            <a:off x="5748480" y="3434400"/>
            <a:ext cx="350640" cy="181080"/>
            <a:chOff x="5748480" y="3434400"/>
            <a:chExt cx="350640" cy="181080"/>
          </a:xfrm>
        </p:grpSpPr>
        <p:sp>
          <p:nvSpPr>
            <p:cNvPr id="11393" name="Google Shape;12064;p65"/>
            <p:cNvSpPr/>
            <p:nvPr/>
          </p:nvSpPr>
          <p:spPr>
            <a:xfrm>
              <a:off x="5857920" y="3457800"/>
              <a:ext cx="24840" cy="48960"/>
            </a:xfrm>
            <a:custGeom>
              <a:avLst/>
              <a:gdLst>
                <a:gd name="textAreaLeft" fmla="*/ 0 w 24840"/>
                <a:gd name="textAreaRight" fmla="*/ 26640 w 24840"/>
                <a:gd name="textAreaTop" fmla="*/ 0 h 48960"/>
                <a:gd name="textAreaBottom" fmla="*/ 50760 h 48960"/>
              </a:gdLst>
              <a:ahLst/>
              <a:rect l="textAreaLeft" t="textAreaTop" r="textAreaRight" b="textAreaBottom"/>
              <a:pathLst>
                <a:path w="834" h="1596">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394" name="Google Shape;12065;p65"/>
            <p:cNvSpPr/>
            <p:nvPr/>
          </p:nvSpPr>
          <p:spPr>
            <a:xfrm>
              <a:off x="5823720" y="3457800"/>
              <a:ext cx="24840" cy="49320"/>
            </a:xfrm>
            <a:custGeom>
              <a:avLst/>
              <a:gdLst>
                <a:gd name="textAreaLeft" fmla="*/ 0 w 24840"/>
                <a:gd name="textAreaRight" fmla="*/ 26640 w 24840"/>
                <a:gd name="textAreaTop" fmla="*/ 0 h 49320"/>
                <a:gd name="textAreaBottom" fmla="*/ 51120 h 49320"/>
              </a:gdLst>
              <a:ahLst/>
              <a:rect l="textAreaLeft" t="textAreaTop" r="textAreaRight" b="textAreaBottom"/>
              <a:pathLst>
                <a:path w="835" h="1608">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1395" name="Google Shape;12066;p65"/>
            <p:cNvSpPr/>
            <p:nvPr/>
          </p:nvSpPr>
          <p:spPr>
            <a:xfrm>
              <a:off x="5788080" y="3457800"/>
              <a:ext cx="24840" cy="48960"/>
            </a:xfrm>
            <a:custGeom>
              <a:avLst/>
              <a:gdLst>
                <a:gd name="textAreaLeft" fmla="*/ 0 w 24840"/>
                <a:gd name="textAreaRight" fmla="*/ 26640 w 24840"/>
                <a:gd name="textAreaTop" fmla="*/ 0 h 48960"/>
                <a:gd name="textAreaBottom" fmla="*/ 50760 h 48960"/>
              </a:gdLst>
              <a:ahLst/>
              <a:rect l="textAreaLeft" t="textAreaTop" r="textAreaRight" b="textAreaBottom"/>
              <a:pathLst>
                <a:path w="835" h="1596">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396" name="Google Shape;12067;p65"/>
            <p:cNvSpPr/>
            <p:nvPr/>
          </p:nvSpPr>
          <p:spPr>
            <a:xfrm>
              <a:off x="5913360" y="3457800"/>
              <a:ext cx="140760" cy="48960"/>
            </a:xfrm>
            <a:custGeom>
              <a:avLst/>
              <a:gdLst>
                <a:gd name="textAreaLeft" fmla="*/ 0 w 140760"/>
                <a:gd name="textAreaRight" fmla="*/ 142560 w 140760"/>
                <a:gd name="textAreaTop" fmla="*/ 0 h 48960"/>
                <a:gd name="textAreaBottom" fmla="*/ 50760 h 48960"/>
              </a:gdLst>
              <a:ahLst/>
              <a:rect l="textAreaLeft" t="textAreaTop" r="textAreaRight" b="textAreaBottom"/>
              <a:pathLst>
                <a:path w="4478" h="1596">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397" name="Google Shape;12068;p65"/>
            <p:cNvSpPr/>
            <p:nvPr/>
          </p:nvSpPr>
          <p:spPr>
            <a:xfrm>
              <a:off x="5748480" y="3434400"/>
              <a:ext cx="350640" cy="38160"/>
            </a:xfrm>
            <a:custGeom>
              <a:avLst/>
              <a:gdLst>
                <a:gd name="textAreaLeft" fmla="*/ 0 w 350640"/>
                <a:gd name="textAreaRight" fmla="*/ 352440 w 350640"/>
                <a:gd name="textAreaTop" fmla="*/ 0 h 38160"/>
                <a:gd name="textAreaBottom" fmla="*/ 39960 h 38160"/>
              </a:gdLst>
              <a:ahLst/>
              <a:rect l="textAreaLeft" t="textAreaTop" r="textAreaRight" b="textAreaBottom"/>
              <a:pathLst>
                <a:path w="11086" h="1251">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1398" name="Google Shape;12069;p65"/>
            <p:cNvSpPr/>
            <p:nvPr/>
          </p:nvSpPr>
          <p:spPr>
            <a:xfrm>
              <a:off x="5748480" y="3488400"/>
              <a:ext cx="350640" cy="127080"/>
            </a:xfrm>
            <a:custGeom>
              <a:avLst/>
              <a:gdLst>
                <a:gd name="textAreaLeft" fmla="*/ 0 w 350640"/>
                <a:gd name="textAreaRight" fmla="*/ 352440 w 350640"/>
                <a:gd name="textAreaTop" fmla="*/ 0 h 127080"/>
                <a:gd name="textAreaBottom" fmla="*/ 128880 h 127080"/>
              </a:gdLst>
              <a:ahLst/>
              <a:rect l="textAreaLeft" t="textAreaTop" r="textAreaRight" b="textAreaBottom"/>
              <a:pathLst>
                <a:path w="11086" h="405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w="0">
              <a:noFill/>
            </a:ln>
          </p:spPr>
          <p:style>
            <a:lnRef idx="0"/>
            <a:fillRef idx="0"/>
            <a:effectRef idx="0"/>
            <a:fontRef idx="minor"/>
          </p:style>
          <p:txBody>
            <a:bodyPr lIns="90000" rIns="90000" tIns="64440" bIns="64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399" name="Google Shape;12070;p65"/>
          <p:cNvGrpSpPr/>
          <p:nvPr/>
        </p:nvGrpSpPr>
        <p:grpSpPr>
          <a:xfrm>
            <a:off x="862200" y="4274640"/>
            <a:ext cx="339480" cy="357480"/>
            <a:chOff x="862200" y="4274640"/>
            <a:chExt cx="339480" cy="357480"/>
          </a:xfrm>
        </p:grpSpPr>
        <p:sp>
          <p:nvSpPr>
            <p:cNvPr id="11400" name="Google Shape;12071;p65"/>
            <p:cNvSpPr/>
            <p:nvPr/>
          </p:nvSpPr>
          <p:spPr>
            <a:xfrm>
              <a:off x="1100160" y="4490640"/>
              <a:ext cx="22320" cy="15480"/>
            </a:xfrm>
            <a:custGeom>
              <a:avLst/>
              <a:gdLst>
                <a:gd name="textAreaLeft" fmla="*/ 0 w 22320"/>
                <a:gd name="textAreaRight" fmla="*/ 24120 w 22320"/>
                <a:gd name="textAreaTop" fmla="*/ 0 h 15480"/>
                <a:gd name="textAreaBottom" fmla="*/ 17280 h 15480"/>
              </a:gdLst>
              <a:ahLst/>
              <a:rect l="textAreaLeft" t="textAreaTop" r="textAreaRight" b="textAreaBottom"/>
              <a:pathLst>
                <a:path w="763" h="546">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401" name="Google Shape;12072;p65"/>
            <p:cNvSpPr/>
            <p:nvPr/>
          </p:nvSpPr>
          <p:spPr>
            <a:xfrm>
              <a:off x="1100160" y="4475880"/>
              <a:ext cx="22320" cy="15480"/>
            </a:xfrm>
            <a:custGeom>
              <a:avLst/>
              <a:gdLst>
                <a:gd name="textAreaLeft" fmla="*/ 0 w 22320"/>
                <a:gd name="textAreaRight" fmla="*/ 24120 w 22320"/>
                <a:gd name="textAreaTop" fmla="*/ 0 h 15480"/>
                <a:gd name="textAreaBottom" fmla="*/ 17280 h 15480"/>
              </a:gdLst>
              <a:ahLst/>
              <a:rect l="textAreaLeft" t="textAreaTop" r="textAreaRight" b="textAreaBottom"/>
              <a:pathLst>
                <a:path w="763" h="547">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402" name="Google Shape;12073;p65"/>
            <p:cNvSpPr/>
            <p:nvPr/>
          </p:nvSpPr>
          <p:spPr>
            <a:xfrm>
              <a:off x="862200" y="4274640"/>
              <a:ext cx="339480" cy="357480"/>
            </a:xfrm>
            <a:custGeom>
              <a:avLst/>
              <a:gdLst>
                <a:gd name="textAreaLeft" fmla="*/ 0 w 339480"/>
                <a:gd name="textAreaRight" fmla="*/ 341280 w 339480"/>
                <a:gd name="textAreaTop" fmla="*/ 0 h 357480"/>
                <a:gd name="textAreaBottom" fmla="*/ 359280 h 357480"/>
              </a:gdLst>
              <a:ahLst/>
              <a:rect l="textAreaLeft" t="textAreaTop" r="textAreaRight" b="textAreaBottom"/>
              <a:pathLst>
                <a:path w="10728" h="11297">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03" name="Google Shape;12074;p65"/>
          <p:cNvGrpSpPr/>
          <p:nvPr/>
        </p:nvGrpSpPr>
        <p:grpSpPr>
          <a:xfrm>
            <a:off x="1396800" y="4287240"/>
            <a:ext cx="300240" cy="331200"/>
            <a:chOff x="1396800" y="4287240"/>
            <a:chExt cx="300240" cy="331200"/>
          </a:xfrm>
        </p:grpSpPr>
        <p:sp>
          <p:nvSpPr>
            <p:cNvPr id="11404" name="Google Shape;12075;p65"/>
            <p:cNvSpPr/>
            <p:nvPr/>
          </p:nvSpPr>
          <p:spPr>
            <a:xfrm>
              <a:off x="1396800" y="4287240"/>
              <a:ext cx="300240" cy="331200"/>
            </a:xfrm>
            <a:custGeom>
              <a:avLst/>
              <a:gdLst>
                <a:gd name="textAreaLeft" fmla="*/ 0 w 300240"/>
                <a:gd name="textAreaRight" fmla="*/ 302040 w 300240"/>
                <a:gd name="textAreaTop" fmla="*/ 0 h 331200"/>
                <a:gd name="textAreaBottom" fmla="*/ 333000 h 331200"/>
              </a:gdLst>
              <a:ahLst/>
              <a:rect l="textAreaLeft" t="textAreaTop" r="textAreaRight" b="textAreaBottom"/>
              <a:pathLst>
                <a:path w="9491" h="10466">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05" name="Google Shape;12076;p65"/>
            <p:cNvSpPr/>
            <p:nvPr/>
          </p:nvSpPr>
          <p:spPr>
            <a:xfrm>
              <a:off x="1689480" y="4378680"/>
              <a:ext cx="7560" cy="45000"/>
            </a:xfrm>
            <a:custGeom>
              <a:avLst/>
              <a:gdLst>
                <a:gd name="textAreaLeft" fmla="*/ 0 w 7560"/>
                <a:gd name="textAreaRight" fmla="*/ 9360 w 7560"/>
                <a:gd name="textAreaTop" fmla="*/ 0 h 45000"/>
                <a:gd name="textAreaBottom" fmla="*/ 46800 h 45000"/>
              </a:gdLst>
              <a:ahLst/>
              <a:rect l="textAreaLeft" t="textAreaTop" r="textAreaRight" b="textAreaBottom"/>
              <a:pathLst>
                <a:path w="299" h="1477">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406" name="Google Shape;12077;p65"/>
            <p:cNvSpPr/>
            <p:nvPr/>
          </p:nvSpPr>
          <p:spPr>
            <a:xfrm>
              <a:off x="1520280" y="4385520"/>
              <a:ext cx="31680" cy="31320"/>
            </a:xfrm>
            <a:custGeom>
              <a:avLst/>
              <a:gdLst>
                <a:gd name="textAreaLeft" fmla="*/ 0 w 31680"/>
                <a:gd name="textAreaRight" fmla="*/ 33480 w 31680"/>
                <a:gd name="textAreaTop" fmla="*/ 0 h 31320"/>
                <a:gd name="textAreaBottom" fmla="*/ 33120 h 31320"/>
              </a:gdLst>
              <a:ahLst/>
              <a:rect l="textAreaLeft" t="textAreaTop" r="textAreaRight" b="textAreaBottom"/>
              <a:pathLst>
                <a:path w="1049" h="1037">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407" name="Google Shape;12078;p65"/>
            <p:cNvSpPr/>
            <p:nvPr/>
          </p:nvSpPr>
          <p:spPr>
            <a:xfrm>
              <a:off x="1563120" y="4398840"/>
              <a:ext cx="32760" cy="7560"/>
            </a:xfrm>
            <a:custGeom>
              <a:avLst/>
              <a:gdLst>
                <a:gd name="textAreaLeft" fmla="*/ 0 w 32760"/>
                <a:gd name="textAreaRight" fmla="*/ 34560 w 32760"/>
                <a:gd name="textAreaTop" fmla="*/ 0 h 7560"/>
                <a:gd name="textAreaBottom" fmla="*/ 9360 h 7560"/>
              </a:gdLst>
              <a:ahLst/>
              <a:rect l="textAreaLeft" t="textAreaTop" r="textAreaRight" b="textAreaBottom"/>
              <a:pathLst>
                <a:path w="1085" h="299">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08" name="Google Shape;12079;p65"/>
            <p:cNvSpPr/>
            <p:nvPr/>
          </p:nvSpPr>
          <p:spPr>
            <a:xfrm>
              <a:off x="1563840" y="4410000"/>
              <a:ext cx="91080" cy="7560"/>
            </a:xfrm>
            <a:custGeom>
              <a:avLst/>
              <a:gdLst>
                <a:gd name="textAreaLeft" fmla="*/ 0 w 91080"/>
                <a:gd name="textAreaRight" fmla="*/ 92880 w 91080"/>
                <a:gd name="textAreaTop" fmla="*/ 0 h 7560"/>
                <a:gd name="textAreaBottom" fmla="*/ 9360 h 7560"/>
              </a:gdLst>
              <a:ahLst/>
              <a:rect l="textAreaLeft" t="textAreaTop" r="textAreaRight" b="textAreaBottom"/>
              <a:pathLst>
                <a:path w="2918" h="299">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09" name="Google Shape;12080;p65"/>
            <p:cNvSpPr/>
            <p:nvPr/>
          </p:nvSpPr>
          <p:spPr>
            <a:xfrm>
              <a:off x="1563120" y="4385160"/>
              <a:ext cx="8640" cy="7560"/>
            </a:xfrm>
            <a:custGeom>
              <a:avLst/>
              <a:gdLst>
                <a:gd name="textAreaLeft" fmla="*/ 0 w 8640"/>
                <a:gd name="textAreaRight" fmla="*/ 10440 w 8640"/>
                <a:gd name="textAreaTop" fmla="*/ 0 h 7560"/>
                <a:gd name="textAreaBottom" fmla="*/ 9360 h 7560"/>
              </a:gdLst>
              <a:ahLst/>
              <a:rect l="textAreaLeft" t="textAreaTop" r="textAreaRight" b="textAreaBottom"/>
              <a:pathLst>
                <a:path w="323" h="299">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10" name="Google Shape;12081;p65"/>
            <p:cNvSpPr/>
            <p:nvPr/>
          </p:nvSpPr>
          <p:spPr>
            <a:xfrm>
              <a:off x="1520280" y="4437000"/>
              <a:ext cx="31680" cy="31680"/>
            </a:xfrm>
            <a:custGeom>
              <a:avLst/>
              <a:gdLst>
                <a:gd name="textAreaLeft" fmla="*/ 0 w 31680"/>
                <a:gd name="textAreaRight" fmla="*/ 33480 w 31680"/>
                <a:gd name="textAreaTop" fmla="*/ 0 h 31680"/>
                <a:gd name="textAreaBottom" fmla="*/ 33480 h 31680"/>
              </a:gdLst>
              <a:ahLst/>
              <a:rect l="textAreaLeft" t="textAreaTop" r="textAreaRight" b="textAreaBottom"/>
              <a:pathLst>
                <a:path w="1049" h="1048">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411" name="Google Shape;12082;p65"/>
            <p:cNvSpPr/>
            <p:nvPr/>
          </p:nvSpPr>
          <p:spPr>
            <a:xfrm>
              <a:off x="1563120" y="4450320"/>
              <a:ext cx="32760" cy="7560"/>
            </a:xfrm>
            <a:custGeom>
              <a:avLst/>
              <a:gdLst>
                <a:gd name="textAreaLeft" fmla="*/ 0 w 32760"/>
                <a:gd name="textAreaRight" fmla="*/ 34560 w 32760"/>
                <a:gd name="textAreaTop" fmla="*/ 0 h 7560"/>
                <a:gd name="textAreaBottom" fmla="*/ 9360 h 7560"/>
              </a:gdLst>
              <a:ahLst/>
              <a:rect l="textAreaLeft" t="textAreaTop" r="textAreaRight" b="textAreaBottom"/>
              <a:pathLst>
                <a:path w="1085" h="299">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12" name="Google Shape;12083;p65"/>
            <p:cNvSpPr/>
            <p:nvPr/>
          </p:nvSpPr>
          <p:spPr>
            <a:xfrm>
              <a:off x="1563840" y="4461480"/>
              <a:ext cx="91080" cy="7560"/>
            </a:xfrm>
            <a:custGeom>
              <a:avLst/>
              <a:gdLst>
                <a:gd name="textAreaLeft" fmla="*/ 0 w 91080"/>
                <a:gd name="textAreaRight" fmla="*/ 92880 w 91080"/>
                <a:gd name="textAreaTop" fmla="*/ 0 h 7560"/>
                <a:gd name="textAreaBottom" fmla="*/ 9360 h 7560"/>
              </a:gdLst>
              <a:ahLst/>
              <a:rect l="textAreaLeft" t="textAreaTop" r="textAreaRight" b="textAreaBottom"/>
              <a:pathLst>
                <a:path w="2918" h="299">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13" name="Google Shape;12084;p65"/>
            <p:cNvSpPr/>
            <p:nvPr/>
          </p:nvSpPr>
          <p:spPr>
            <a:xfrm>
              <a:off x="1563120" y="4436640"/>
              <a:ext cx="8640" cy="7560"/>
            </a:xfrm>
            <a:custGeom>
              <a:avLst/>
              <a:gdLst>
                <a:gd name="textAreaLeft" fmla="*/ 0 w 8640"/>
                <a:gd name="textAreaRight" fmla="*/ 10440 w 8640"/>
                <a:gd name="textAreaTop" fmla="*/ 0 h 7560"/>
                <a:gd name="textAreaBottom" fmla="*/ 9360 h 7560"/>
              </a:gdLst>
              <a:ahLst/>
              <a:rect l="textAreaLeft" t="textAreaTop" r="textAreaRight" b="textAreaBottom"/>
              <a:pathLst>
                <a:path w="323" h="298">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14" name="Google Shape;12085;p65"/>
            <p:cNvSpPr/>
            <p:nvPr/>
          </p:nvSpPr>
          <p:spPr>
            <a:xfrm>
              <a:off x="1520280" y="4488480"/>
              <a:ext cx="31680" cy="31680"/>
            </a:xfrm>
            <a:custGeom>
              <a:avLst/>
              <a:gdLst>
                <a:gd name="textAreaLeft" fmla="*/ 0 w 31680"/>
                <a:gd name="textAreaRight" fmla="*/ 33480 w 31680"/>
                <a:gd name="textAreaTop" fmla="*/ 0 h 31680"/>
                <a:gd name="textAreaBottom" fmla="*/ 33480 h 31680"/>
              </a:gdLst>
              <a:ahLst/>
              <a:rect l="textAreaLeft" t="textAreaTop" r="textAreaRight" b="textAreaBottom"/>
              <a:pathLst>
                <a:path w="1049" h="1048">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415" name="Google Shape;12086;p65"/>
            <p:cNvSpPr/>
            <p:nvPr/>
          </p:nvSpPr>
          <p:spPr>
            <a:xfrm>
              <a:off x="1563120" y="4501800"/>
              <a:ext cx="32760" cy="7560"/>
            </a:xfrm>
            <a:custGeom>
              <a:avLst/>
              <a:gdLst>
                <a:gd name="textAreaLeft" fmla="*/ 0 w 32760"/>
                <a:gd name="textAreaRight" fmla="*/ 34560 w 32760"/>
                <a:gd name="textAreaTop" fmla="*/ 0 h 7560"/>
                <a:gd name="textAreaBottom" fmla="*/ 9360 h 7560"/>
              </a:gdLst>
              <a:ahLst/>
              <a:rect l="textAreaLeft" t="textAreaTop" r="textAreaRight" b="textAreaBottom"/>
              <a:pathLst>
                <a:path w="1085" h="299">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16" name="Google Shape;12087;p65"/>
            <p:cNvSpPr/>
            <p:nvPr/>
          </p:nvSpPr>
          <p:spPr>
            <a:xfrm>
              <a:off x="1563120" y="4513680"/>
              <a:ext cx="91800" cy="7560"/>
            </a:xfrm>
            <a:custGeom>
              <a:avLst/>
              <a:gdLst>
                <a:gd name="textAreaLeft" fmla="*/ 0 w 91800"/>
                <a:gd name="textAreaRight" fmla="*/ 93600 w 91800"/>
                <a:gd name="textAreaTop" fmla="*/ 0 h 7560"/>
                <a:gd name="textAreaBottom" fmla="*/ 9360 h 7560"/>
              </a:gdLst>
              <a:ahLst/>
              <a:rect l="textAreaLeft" t="textAreaTop" r="textAreaRight" b="textAreaBottom"/>
              <a:pathLst>
                <a:path w="2942" h="299">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17" name="Google Shape;12088;p65"/>
            <p:cNvSpPr/>
            <p:nvPr/>
          </p:nvSpPr>
          <p:spPr>
            <a:xfrm>
              <a:off x="1563120" y="4488120"/>
              <a:ext cx="8640" cy="7560"/>
            </a:xfrm>
            <a:custGeom>
              <a:avLst/>
              <a:gdLst>
                <a:gd name="textAreaLeft" fmla="*/ 0 w 8640"/>
                <a:gd name="textAreaRight" fmla="*/ 10440 w 8640"/>
                <a:gd name="textAreaTop" fmla="*/ 0 h 7560"/>
                <a:gd name="textAreaBottom" fmla="*/ 9360 h 7560"/>
              </a:gdLst>
              <a:ahLst/>
              <a:rect l="textAreaLeft" t="textAreaTop" r="textAreaRight" b="textAreaBottom"/>
              <a:pathLst>
                <a:path w="323" h="298">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18" name="Google Shape;12089;p65"/>
            <p:cNvSpPr/>
            <p:nvPr/>
          </p:nvSpPr>
          <p:spPr>
            <a:xfrm>
              <a:off x="1522800" y="4318200"/>
              <a:ext cx="139680" cy="36000"/>
            </a:xfrm>
            <a:custGeom>
              <a:avLst/>
              <a:gdLst>
                <a:gd name="textAreaLeft" fmla="*/ 0 w 139680"/>
                <a:gd name="textAreaRight" fmla="*/ 141480 w 139680"/>
                <a:gd name="textAreaTop" fmla="*/ 0 h 36000"/>
                <a:gd name="textAreaBottom" fmla="*/ 37800 h 36000"/>
              </a:gdLst>
              <a:ahLst/>
              <a:rect l="textAreaLeft" t="textAreaTop" r="textAreaRight" b="textAreaBottom"/>
              <a:pathLst>
                <a:path w="4454" h="1192">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19" name="Google Shape;12090;p65"/>
          <p:cNvGrpSpPr/>
          <p:nvPr/>
        </p:nvGrpSpPr>
        <p:grpSpPr>
          <a:xfrm>
            <a:off x="1865520" y="4277520"/>
            <a:ext cx="394200" cy="353880"/>
            <a:chOff x="1865520" y="4277520"/>
            <a:chExt cx="394200" cy="353880"/>
          </a:xfrm>
        </p:grpSpPr>
        <p:sp>
          <p:nvSpPr>
            <p:cNvPr id="11420" name="Google Shape;12091;p65"/>
            <p:cNvSpPr/>
            <p:nvPr/>
          </p:nvSpPr>
          <p:spPr>
            <a:xfrm>
              <a:off x="1865520" y="4277520"/>
              <a:ext cx="394200" cy="353880"/>
            </a:xfrm>
            <a:custGeom>
              <a:avLst/>
              <a:gdLst>
                <a:gd name="textAreaLeft" fmla="*/ 0 w 394200"/>
                <a:gd name="textAreaRight" fmla="*/ 396000 w 394200"/>
                <a:gd name="textAreaTop" fmla="*/ 0 h 353880"/>
                <a:gd name="textAreaBottom" fmla="*/ 355680 h 353880"/>
              </a:gdLst>
              <a:ahLst/>
              <a:rect l="textAreaLeft" t="textAreaTop" r="textAreaRight" b="textAreaBottom"/>
              <a:pathLst>
                <a:path w="12455" h="11181">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21" name="Google Shape;12092;p65"/>
            <p:cNvSpPr/>
            <p:nvPr/>
          </p:nvSpPr>
          <p:spPr>
            <a:xfrm>
              <a:off x="2057760" y="4294440"/>
              <a:ext cx="20880" cy="33840"/>
            </a:xfrm>
            <a:custGeom>
              <a:avLst/>
              <a:gdLst>
                <a:gd name="textAreaLeft" fmla="*/ 0 w 20880"/>
                <a:gd name="textAreaRight" fmla="*/ 22680 w 20880"/>
                <a:gd name="textAreaTop" fmla="*/ 0 h 33840"/>
                <a:gd name="textAreaBottom" fmla="*/ 35640 h 33840"/>
              </a:gdLst>
              <a:ahLst/>
              <a:rect l="textAreaLeft" t="textAreaTop" r="textAreaRight" b="textAreaBottom"/>
              <a:pathLst>
                <a:path w="715" h="112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422" name="Google Shape;12093;p65"/>
            <p:cNvSpPr/>
            <p:nvPr/>
          </p:nvSpPr>
          <p:spPr>
            <a:xfrm>
              <a:off x="2048400" y="4456080"/>
              <a:ext cx="28800" cy="62280"/>
            </a:xfrm>
            <a:custGeom>
              <a:avLst/>
              <a:gdLst>
                <a:gd name="textAreaLeft" fmla="*/ 0 w 28800"/>
                <a:gd name="textAreaRight" fmla="*/ 30600 w 28800"/>
                <a:gd name="textAreaTop" fmla="*/ 0 h 62280"/>
                <a:gd name="textAreaBottom" fmla="*/ 64080 h 62280"/>
              </a:gdLst>
              <a:ahLst/>
              <a:rect l="textAreaLeft" t="textAreaTop" r="textAreaRight" b="textAreaBottom"/>
              <a:pathLst>
                <a:path w="966" h="2014">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1423" name="Google Shape;12094;p65"/>
            <p:cNvSpPr/>
            <p:nvPr/>
          </p:nvSpPr>
          <p:spPr>
            <a:xfrm>
              <a:off x="1898640" y="4487040"/>
              <a:ext cx="15840" cy="14400"/>
            </a:xfrm>
            <a:custGeom>
              <a:avLst/>
              <a:gdLst>
                <a:gd name="textAreaLeft" fmla="*/ 0 w 15840"/>
                <a:gd name="textAreaRight" fmla="*/ 17640 w 15840"/>
                <a:gd name="textAreaTop" fmla="*/ 0 h 14400"/>
                <a:gd name="textAreaBottom" fmla="*/ 16200 h 14400"/>
              </a:gdLst>
              <a:ahLst/>
              <a:rect l="textAreaLeft" t="textAreaTop" r="textAreaRight" b="textAreaBottom"/>
              <a:pathLst>
                <a:path w="549" h="504">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424" name="Google Shape;12095;p65"/>
            <p:cNvSpPr/>
            <p:nvPr/>
          </p:nvSpPr>
          <p:spPr>
            <a:xfrm>
              <a:off x="1887840" y="4502520"/>
              <a:ext cx="17640" cy="11520"/>
            </a:xfrm>
            <a:custGeom>
              <a:avLst/>
              <a:gdLst>
                <a:gd name="textAreaLeft" fmla="*/ 0 w 17640"/>
                <a:gd name="textAreaRight" fmla="*/ 19440 w 17640"/>
                <a:gd name="textAreaTop" fmla="*/ 0 h 11520"/>
                <a:gd name="textAreaBottom" fmla="*/ 13320 h 11520"/>
              </a:gdLst>
              <a:ahLst/>
              <a:rect l="textAreaLeft" t="textAreaTop" r="textAreaRight" b="textAreaBottom"/>
              <a:pathLst>
                <a:path w="608" h="416">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425" name="Google Shape;12096;p65"/>
            <p:cNvSpPr/>
            <p:nvPr/>
          </p:nvSpPr>
          <p:spPr>
            <a:xfrm>
              <a:off x="1913760" y="4476960"/>
              <a:ext cx="11880" cy="16200"/>
            </a:xfrm>
            <a:custGeom>
              <a:avLst/>
              <a:gdLst>
                <a:gd name="textAreaLeft" fmla="*/ 0 w 11880"/>
                <a:gd name="textAreaRight" fmla="*/ 13680 w 11880"/>
                <a:gd name="textAreaTop" fmla="*/ 0 h 16200"/>
                <a:gd name="textAreaBottom" fmla="*/ 18000 h 16200"/>
              </a:gdLst>
              <a:ahLst/>
              <a:rect l="textAreaLeft" t="textAreaTop" r="textAreaRight" b="textAreaBottom"/>
              <a:pathLst>
                <a:path w="430" h="562">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26" name="Google Shape;12097;p65"/>
          <p:cNvGrpSpPr/>
          <p:nvPr/>
        </p:nvGrpSpPr>
        <p:grpSpPr>
          <a:xfrm>
            <a:off x="2412000" y="4304160"/>
            <a:ext cx="332640" cy="298080"/>
            <a:chOff x="2412000" y="4304160"/>
            <a:chExt cx="332640" cy="298080"/>
          </a:xfrm>
        </p:grpSpPr>
        <p:sp>
          <p:nvSpPr>
            <p:cNvPr id="11427" name="Google Shape;12098;p65"/>
            <p:cNvSpPr/>
            <p:nvPr/>
          </p:nvSpPr>
          <p:spPr>
            <a:xfrm>
              <a:off x="2412000" y="4304160"/>
              <a:ext cx="236160" cy="82440"/>
            </a:xfrm>
            <a:custGeom>
              <a:avLst/>
              <a:gdLst>
                <a:gd name="textAreaLeft" fmla="*/ 0 w 236160"/>
                <a:gd name="textAreaRight" fmla="*/ 237960 w 236160"/>
                <a:gd name="textAreaTop" fmla="*/ 0 h 82440"/>
                <a:gd name="textAreaBottom" fmla="*/ 84240 h 82440"/>
              </a:gdLst>
              <a:ahLst/>
              <a:rect l="textAreaLeft" t="textAreaTop" r="textAreaRight" b="textAreaBottom"/>
              <a:pathLst>
                <a:path w="7478" h="2645">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11428" name="Google Shape;12099;p65"/>
            <p:cNvSpPr/>
            <p:nvPr/>
          </p:nvSpPr>
          <p:spPr>
            <a:xfrm>
              <a:off x="2412360" y="4330440"/>
              <a:ext cx="332280" cy="271800"/>
            </a:xfrm>
            <a:custGeom>
              <a:avLst/>
              <a:gdLst>
                <a:gd name="textAreaLeft" fmla="*/ 0 w 332280"/>
                <a:gd name="textAreaRight" fmla="*/ 334080 w 332280"/>
                <a:gd name="textAreaTop" fmla="*/ 0 h 271800"/>
                <a:gd name="textAreaBottom" fmla="*/ 273600 h 271800"/>
              </a:gdLst>
              <a:ahLst/>
              <a:rect l="textAreaLeft" t="textAreaTop" r="textAreaRight" b="textAreaBottom"/>
              <a:pathLst>
                <a:path w="10502" h="8597">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29" name="Google Shape;12100;p65"/>
            <p:cNvSpPr/>
            <p:nvPr/>
          </p:nvSpPr>
          <p:spPr>
            <a:xfrm>
              <a:off x="2543400" y="4476240"/>
              <a:ext cx="18360" cy="7560"/>
            </a:xfrm>
            <a:custGeom>
              <a:avLst/>
              <a:gdLst>
                <a:gd name="textAreaLeft" fmla="*/ 0 w 18360"/>
                <a:gd name="textAreaRight" fmla="*/ 20160 w 18360"/>
                <a:gd name="textAreaTop" fmla="*/ 0 h 7560"/>
                <a:gd name="textAreaBottom" fmla="*/ 9360 h 7560"/>
              </a:gdLst>
              <a:ahLst/>
              <a:rect l="textAreaLeft" t="textAreaTop" r="textAreaRight" b="textAreaBottom"/>
              <a:pathLst>
                <a:path w="632" h="298">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30" name="Google Shape;12101;p65"/>
            <p:cNvSpPr/>
            <p:nvPr/>
          </p:nvSpPr>
          <p:spPr>
            <a:xfrm>
              <a:off x="2568600" y="4475880"/>
              <a:ext cx="127440" cy="7560"/>
            </a:xfrm>
            <a:custGeom>
              <a:avLst/>
              <a:gdLst>
                <a:gd name="textAreaLeft" fmla="*/ 0 w 127440"/>
                <a:gd name="textAreaRight" fmla="*/ 129240 w 127440"/>
                <a:gd name="textAreaTop" fmla="*/ 0 h 7560"/>
                <a:gd name="textAreaBottom" fmla="*/ 9360 h 7560"/>
              </a:gdLst>
              <a:ahLst/>
              <a:rect l="textAreaLeft" t="textAreaTop" r="textAreaRight" b="textAreaBottom"/>
              <a:pathLst>
                <a:path w="4061" h="298">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31" name="Google Shape;12102;p65"/>
            <p:cNvSpPr/>
            <p:nvPr/>
          </p:nvSpPr>
          <p:spPr>
            <a:xfrm>
              <a:off x="2543400" y="4491720"/>
              <a:ext cx="153000" cy="7560"/>
            </a:xfrm>
            <a:custGeom>
              <a:avLst/>
              <a:gdLst>
                <a:gd name="textAreaLeft" fmla="*/ 0 w 153000"/>
                <a:gd name="textAreaRight" fmla="*/ 154800 w 153000"/>
                <a:gd name="textAreaTop" fmla="*/ 0 h 7560"/>
                <a:gd name="textAreaBottom" fmla="*/ 9360 h 7560"/>
              </a:gdLst>
              <a:ahLst/>
              <a:rect l="textAreaLeft" t="textAreaTop" r="textAreaRight" b="textAreaBottom"/>
              <a:pathLst>
                <a:path w="4870" h="299">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32" name="Google Shape;12103;p65"/>
            <p:cNvSpPr/>
            <p:nvPr/>
          </p:nvSpPr>
          <p:spPr>
            <a:xfrm>
              <a:off x="2543400" y="4508640"/>
              <a:ext cx="153000" cy="7560"/>
            </a:xfrm>
            <a:custGeom>
              <a:avLst/>
              <a:gdLst>
                <a:gd name="textAreaLeft" fmla="*/ 0 w 153000"/>
                <a:gd name="textAreaRight" fmla="*/ 154800 w 153000"/>
                <a:gd name="textAreaTop" fmla="*/ 0 h 7560"/>
                <a:gd name="textAreaBottom" fmla="*/ 9360 h 7560"/>
              </a:gdLst>
              <a:ahLst/>
              <a:rect l="textAreaLeft" t="textAreaTop" r="textAreaRight" b="textAreaBottom"/>
              <a:pathLst>
                <a:path w="4870" h="298">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1433" name="Google Shape;12104;p65"/>
            <p:cNvSpPr/>
            <p:nvPr/>
          </p:nvSpPr>
          <p:spPr>
            <a:xfrm>
              <a:off x="2635560" y="4436640"/>
              <a:ext cx="60840" cy="25560"/>
            </a:xfrm>
            <a:custGeom>
              <a:avLst/>
              <a:gdLst>
                <a:gd name="textAreaLeft" fmla="*/ 0 w 60840"/>
                <a:gd name="textAreaRight" fmla="*/ 62640 w 60840"/>
                <a:gd name="textAreaTop" fmla="*/ 0 h 25560"/>
                <a:gd name="textAreaBottom" fmla="*/ 27360 h 25560"/>
              </a:gdLst>
              <a:ahLst/>
              <a:rect l="textAreaLeft" t="textAreaTop" r="textAreaRight" b="textAreaBottom"/>
              <a:pathLst>
                <a:path w="1965" h="858">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34" name="Google Shape;12105;p65"/>
          <p:cNvGrpSpPr/>
          <p:nvPr/>
        </p:nvGrpSpPr>
        <p:grpSpPr>
          <a:xfrm>
            <a:off x="2903400" y="4278960"/>
            <a:ext cx="380880" cy="348840"/>
            <a:chOff x="2903400" y="4278960"/>
            <a:chExt cx="380880" cy="348840"/>
          </a:xfrm>
        </p:grpSpPr>
        <p:sp>
          <p:nvSpPr>
            <p:cNvPr id="11435" name="Google Shape;12106;p65"/>
            <p:cNvSpPr/>
            <p:nvPr/>
          </p:nvSpPr>
          <p:spPr>
            <a:xfrm>
              <a:off x="2967120" y="4320720"/>
              <a:ext cx="200520" cy="182520"/>
            </a:xfrm>
            <a:custGeom>
              <a:avLst/>
              <a:gdLst>
                <a:gd name="textAreaLeft" fmla="*/ 0 w 200520"/>
                <a:gd name="textAreaRight" fmla="*/ 202320 w 200520"/>
                <a:gd name="textAreaTop" fmla="*/ 0 h 182520"/>
                <a:gd name="textAreaBottom" fmla="*/ 184320 h 182520"/>
              </a:gdLst>
              <a:ahLst/>
              <a:rect l="textAreaLeft" t="textAreaTop" r="textAreaRight" b="textAreaBottom"/>
              <a:pathLst>
                <a:path w="6359" h="5791">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36" name="Google Shape;12107;p65"/>
            <p:cNvSpPr/>
            <p:nvPr/>
          </p:nvSpPr>
          <p:spPr>
            <a:xfrm>
              <a:off x="2903400" y="4278960"/>
              <a:ext cx="380880" cy="348840"/>
            </a:xfrm>
            <a:custGeom>
              <a:avLst/>
              <a:gdLst>
                <a:gd name="textAreaLeft" fmla="*/ 0 w 380880"/>
                <a:gd name="textAreaRight" fmla="*/ 382680 w 380880"/>
                <a:gd name="textAreaTop" fmla="*/ 0 h 348840"/>
                <a:gd name="textAreaBottom" fmla="*/ 350640 h 348840"/>
              </a:gdLst>
              <a:ahLst/>
              <a:rect l="textAreaLeft" t="textAreaTop" r="textAreaRight" b="textAreaBottom"/>
              <a:pathLst>
                <a:path w="12027" h="11026">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37" name="Google Shape;12108;p65"/>
            <p:cNvSpPr/>
            <p:nvPr/>
          </p:nvSpPr>
          <p:spPr>
            <a:xfrm>
              <a:off x="2937960" y="4300200"/>
              <a:ext cx="10080" cy="9720"/>
            </a:xfrm>
            <a:custGeom>
              <a:avLst/>
              <a:gdLst>
                <a:gd name="textAreaLeft" fmla="*/ 0 w 10080"/>
                <a:gd name="textAreaRight" fmla="*/ 11880 w 10080"/>
                <a:gd name="textAreaTop" fmla="*/ 0 h 9720"/>
                <a:gd name="textAreaBottom" fmla="*/ 11520 h 9720"/>
              </a:gdLst>
              <a:ahLst/>
              <a:rect l="textAreaLeft" t="textAreaTop" r="textAreaRight" b="textAreaBottom"/>
              <a:pathLst>
                <a:path w="370" h="359">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38" name="Google Shape;12109;p65"/>
            <p:cNvSpPr/>
            <p:nvPr/>
          </p:nvSpPr>
          <p:spPr>
            <a:xfrm>
              <a:off x="2952720" y="430020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8" h="359">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39" name="Google Shape;12110;p65"/>
            <p:cNvSpPr/>
            <p:nvPr/>
          </p:nvSpPr>
          <p:spPr>
            <a:xfrm>
              <a:off x="2967480" y="430020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8" h="359">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0" name="Google Shape;12111;p65"/>
            <p:cNvSpPr/>
            <p:nvPr/>
          </p:nvSpPr>
          <p:spPr>
            <a:xfrm>
              <a:off x="3016440" y="442404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9" h="358">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1" name="Google Shape;12112;p65"/>
            <p:cNvSpPr/>
            <p:nvPr/>
          </p:nvSpPr>
          <p:spPr>
            <a:xfrm>
              <a:off x="3016440" y="444276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9" h="358">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2" name="Google Shape;12113;p65"/>
            <p:cNvSpPr/>
            <p:nvPr/>
          </p:nvSpPr>
          <p:spPr>
            <a:xfrm>
              <a:off x="3032640" y="4424040"/>
              <a:ext cx="10080" cy="9720"/>
            </a:xfrm>
            <a:custGeom>
              <a:avLst/>
              <a:gdLst>
                <a:gd name="textAreaLeft" fmla="*/ 0 w 10080"/>
                <a:gd name="textAreaRight" fmla="*/ 11880 w 10080"/>
                <a:gd name="textAreaTop" fmla="*/ 0 h 9720"/>
                <a:gd name="textAreaBottom" fmla="*/ 11520 h 9720"/>
              </a:gdLst>
              <a:ahLst/>
              <a:rect l="textAreaLeft" t="textAreaTop" r="textAreaRight" b="textAreaBottom"/>
              <a:pathLst>
                <a:path w="370" h="358">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3" name="Google Shape;12114;p65"/>
            <p:cNvSpPr/>
            <p:nvPr/>
          </p:nvSpPr>
          <p:spPr>
            <a:xfrm>
              <a:off x="3032640" y="4442760"/>
              <a:ext cx="10080" cy="9720"/>
            </a:xfrm>
            <a:custGeom>
              <a:avLst/>
              <a:gdLst>
                <a:gd name="textAreaLeft" fmla="*/ 0 w 10080"/>
                <a:gd name="textAreaRight" fmla="*/ 11880 w 10080"/>
                <a:gd name="textAreaTop" fmla="*/ 0 h 9720"/>
                <a:gd name="textAreaBottom" fmla="*/ 11520 h 9720"/>
              </a:gdLst>
              <a:ahLst/>
              <a:rect l="textAreaLeft" t="textAreaTop" r="textAreaRight" b="textAreaBottom"/>
              <a:pathLst>
                <a:path w="370" h="358">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4" name="Google Shape;12115;p65"/>
            <p:cNvSpPr/>
            <p:nvPr/>
          </p:nvSpPr>
          <p:spPr>
            <a:xfrm>
              <a:off x="3016080" y="4357440"/>
              <a:ext cx="110520" cy="109800"/>
            </a:xfrm>
            <a:custGeom>
              <a:avLst/>
              <a:gdLst>
                <a:gd name="textAreaLeft" fmla="*/ 0 w 110520"/>
                <a:gd name="textAreaRight" fmla="*/ 112320 w 110520"/>
                <a:gd name="textAreaTop" fmla="*/ 0 h 109800"/>
                <a:gd name="textAreaBottom" fmla="*/ 111600 h 109800"/>
              </a:gdLst>
              <a:ahLst/>
              <a:rect l="textAreaLeft" t="textAreaTop" r="textAreaRight" b="textAreaBottom"/>
              <a:pathLst>
                <a:path w="3537" h="351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w="0">
              <a:noFill/>
            </a:ln>
          </p:spPr>
          <p:style>
            <a:lnRef idx="0"/>
            <a:fillRef idx="0"/>
            <a:effectRef idx="0"/>
            <a:fontRef idx="minor"/>
          </p:style>
          <p:txBody>
            <a:bodyPr lIns="90000" rIns="90000" tIns="55800" bIns="55800" anchor="ctr">
              <a:noAutofit/>
            </a:bodyPr>
            <a:p>
              <a:pPr>
                <a:lnSpc>
                  <a:spcPct val="100000"/>
                </a:lnSpc>
                <a:tabLst>
                  <a:tab algn="l" pos="0"/>
                </a:tabLst>
              </a:pPr>
              <a:endParaRPr b="0" lang="en-US" sz="1400" spc="-1" strike="noStrike">
                <a:solidFill>
                  <a:srgbClr val="ffffff"/>
                </a:solidFill>
                <a:latin typeface="Arial"/>
              </a:endParaRPr>
            </a:p>
          </p:txBody>
        </p:sp>
        <p:sp>
          <p:nvSpPr>
            <p:cNvPr id="11445" name="Google Shape;12116;p65"/>
            <p:cNvSpPr/>
            <p:nvPr/>
          </p:nvSpPr>
          <p:spPr>
            <a:xfrm>
              <a:off x="2936880" y="4499640"/>
              <a:ext cx="12600" cy="9720"/>
            </a:xfrm>
            <a:custGeom>
              <a:avLst/>
              <a:gdLst>
                <a:gd name="textAreaLeft" fmla="*/ 0 w 12600"/>
                <a:gd name="textAreaRight" fmla="*/ 14400 w 12600"/>
                <a:gd name="textAreaTop" fmla="*/ 0 h 9720"/>
                <a:gd name="textAreaBottom" fmla="*/ 11520 h 9720"/>
              </a:gdLst>
              <a:ahLst/>
              <a:rect l="textAreaLeft" t="textAreaTop" r="textAreaRight" b="textAreaBottom"/>
              <a:pathLst>
                <a:path w="454" h="358">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6" name="Google Shape;12117;p65"/>
            <p:cNvSpPr/>
            <p:nvPr/>
          </p:nvSpPr>
          <p:spPr>
            <a:xfrm>
              <a:off x="2953800" y="4499640"/>
              <a:ext cx="28440" cy="9720"/>
            </a:xfrm>
            <a:custGeom>
              <a:avLst/>
              <a:gdLst>
                <a:gd name="textAreaLeft" fmla="*/ 0 w 28440"/>
                <a:gd name="textAreaRight" fmla="*/ 30240 w 28440"/>
                <a:gd name="textAreaTop" fmla="*/ 0 h 9720"/>
                <a:gd name="textAreaBottom" fmla="*/ 11520 h 9720"/>
              </a:gdLst>
              <a:ahLst/>
              <a:rect l="textAreaLeft" t="textAreaTop" r="textAreaRight" b="textAreaBottom"/>
              <a:pathLst>
                <a:path w="953" h="358">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7" name="Google Shape;12118;p65"/>
            <p:cNvSpPr/>
            <p:nvPr/>
          </p:nvSpPr>
          <p:spPr>
            <a:xfrm>
              <a:off x="2936880" y="4514760"/>
              <a:ext cx="45000" cy="9720"/>
            </a:xfrm>
            <a:custGeom>
              <a:avLst/>
              <a:gdLst>
                <a:gd name="textAreaLeft" fmla="*/ 0 w 45000"/>
                <a:gd name="textAreaRight" fmla="*/ 46800 w 45000"/>
                <a:gd name="textAreaTop" fmla="*/ 0 h 9720"/>
                <a:gd name="textAreaBottom" fmla="*/ 11520 h 9720"/>
              </a:gdLst>
              <a:ahLst/>
              <a:rect l="textAreaLeft" t="textAreaTop" r="textAreaRight" b="textAreaBottom"/>
              <a:pathLst>
                <a:path w="1477" h="358">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8" name="Google Shape;12119;p65"/>
            <p:cNvSpPr/>
            <p:nvPr/>
          </p:nvSpPr>
          <p:spPr>
            <a:xfrm>
              <a:off x="2936880" y="4529880"/>
              <a:ext cx="45000" cy="9720"/>
            </a:xfrm>
            <a:custGeom>
              <a:avLst/>
              <a:gdLst>
                <a:gd name="textAreaLeft" fmla="*/ 0 w 45000"/>
                <a:gd name="textAreaRight" fmla="*/ 46800 w 45000"/>
                <a:gd name="textAreaTop" fmla="*/ 0 h 9720"/>
                <a:gd name="textAreaBottom" fmla="*/ 11520 h 9720"/>
              </a:gdLst>
              <a:ahLst/>
              <a:rect l="textAreaLeft" t="textAreaTop" r="textAreaRight" b="textAreaBottom"/>
              <a:pathLst>
                <a:path w="1477" h="358">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49" name="Google Shape;12120;p65"/>
            <p:cNvSpPr/>
            <p:nvPr/>
          </p:nvSpPr>
          <p:spPr>
            <a:xfrm>
              <a:off x="3213720" y="4343760"/>
              <a:ext cx="9720" cy="124560"/>
            </a:xfrm>
            <a:custGeom>
              <a:avLst/>
              <a:gdLst>
                <a:gd name="textAreaLeft" fmla="*/ 0 w 9720"/>
                <a:gd name="textAreaRight" fmla="*/ 11520 w 9720"/>
                <a:gd name="textAreaTop" fmla="*/ 0 h 124560"/>
                <a:gd name="textAreaBottom" fmla="*/ 126360 h 124560"/>
              </a:gdLst>
              <a:ahLst/>
              <a:rect l="textAreaLeft" t="textAreaTop" r="textAreaRight" b="textAreaBottom"/>
              <a:pathLst>
                <a:path w="358" h="3977">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w="0">
              <a:noFill/>
            </a:ln>
          </p:spPr>
          <p:style>
            <a:lnRef idx="0"/>
            <a:fillRef idx="0"/>
            <a:effectRef idx="0"/>
            <a:fontRef idx="minor"/>
          </p:style>
          <p:txBody>
            <a:bodyPr lIns="90000" rIns="90000" tIns="63000" bIns="63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50" name="Google Shape;12121;p65"/>
          <p:cNvGrpSpPr/>
          <p:nvPr/>
        </p:nvGrpSpPr>
        <p:grpSpPr>
          <a:xfrm>
            <a:off x="3933360" y="4315680"/>
            <a:ext cx="381960" cy="274680"/>
            <a:chOff x="3933360" y="4315680"/>
            <a:chExt cx="381960" cy="274680"/>
          </a:xfrm>
        </p:grpSpPr>
        <p:sp>
          <p:nvSpPr>
            <p:cNvPr id="11451" name="Google Shape;12122;p65"/>
            <p:cNvSpPr/>
            <p:nvPr/>
          </p:nvSpPr>
          <p:spPr>
            <a:xfrm>
              <a:off x="3933360" y="4315680"/>
              <a:ext cx="381960" cy="274680"/>
            </a:xfrm>
            <a:custGeom>
              <a:avLst/>
              <a:gdLst>
                <a:gd name="textAreaLeft" fmla="*/ 0 w 381960"/>
                <a:gd name="textAreaRight" fmla="*/ 383760 w 381960"/>
                <a:gd name="textAreaTop" fmla="*/ 0 h 274680"/>
                <a:gd name="textAreaBottom" fmla="*/ 276480 h 274680"/>
              </a:gdLst>
              <a:ahLst/>
              <a:rect l="textAreaLeft" t="textAreaTop" r="textAreaRight" b="textAreaBottom"/>
              <a:pathLst>
                <a:path w="12062" h="869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52" name="Google Shape;12123;p65"/>
            <p:cNvSpPr/>
            <p:nvPr/>
          </p:nvSpPr>
          <p:spPr>
            <a:xfrm>
              <a:off x="4035240" y="4410000"/>
              <a:ext cx="9720" cy="138960"/>
            </a:xfrm>
            <a:custGeom>
              <a:avLst/>
              <a:gdLst>
                <a:gd name="textAreaLeft" fmla="*/ 0 w 9720"/>
                <a:gd name="textAreaRight" fmla="*/ 11520 w 9720"/>
                <a:gd name="textAreaTop" fmla="*/ 0 h 138960"/>
                <a:gd name="textAreaBottom" fmla="*/ 140760 h 138960"/>
              </a:gdLst>
              <a:ahLst/>
              <a:rect l="textAreaLeft" t="textAreaTop" r="textAreaRight" b="textAreaBottom"/>
              <a:pathLst>
                <a:path w="358" h="443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w="0">
              <a:noFill/>
            </a:ln>
          </p:spPr>
          <p:style>
            <a:lnRef idx="0"/>
            <a:fillRef idx="0"/>
            <a:effectRef idx="0"/>
            <a:fontRef idx="minor"/>
          </p:style>
          <p:txBody>
            <a:bodyPr lIns="90000" rIns="90000" tIns="70200" bIns="70200" anchor="ctr">
              <a:noAutofit/>
            </a:bodyPr>
            <a:p>
              <a:pPr>
                <a:lnSpc>
                  <a:spcPct val="100000"/>
                </a:lnSpc>
                <a:tabLst>
                  <a:tab algn="l" pos="0"/>
                </a:tabLst>
              </a:pPr>
              <a:endParaRPr b="0" lang="en-US" sz="1400" spc="-1" strike="noStrike">
                <a:solidFill>
                  <a:srgbClr val="ffffff"/>
                </a:solidFill>
                <a:latin typeface="Arial"/>
              </a:endParaRPr>
            </a:p>
          </p:txBody>
        </p:sp>
        <p:sp>
          <p:nvSpPr>
            <p:cNvPr id="11453" name="Google Shape;12124;p65"/>
            <p:cNvSpPr/>
            <p:nvPr/>
          </p:nvSpPr>
          <p:spPr>
            <a:xfrm>
              <a:off x="4221000" y="4390920"/>
              <a:ext cx="40680" cy="30960"/>
            </a:xfrm>
            <a:custGeom>
              <a:avLst/>
              <a:gdLst>
                <a:gd name="textAreaLeft" fmla="*/ 0 w 40680"/>
                <a:gd name="textAreaRight" fmla="*/ 42480 w 40680"/>
                <a:gd name="textAreaTop" fmla="*/ 0 h 30960"/>
                <a:gd name="textAreaBottom" fmla="*/ 32760 h 30960"/>
              </a:gdLst>
              <a:ahLst/>
              <a:rect l="textAreaLeft" t="textAreaTop" r="textAreaRight" b="textAreaBottom"/>
              <a:pathLst>
                <a:path w="1335" h="1034">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454" name="Google Shape;12125;p65"/>
            <p:cNvSpPr/>
            <p:nvPr/>
          </p:nvSpPr>
          <p:spPr>
            <a:xfrm>
              <a:off x="4054680" y="4384440"/>
              <a:ext cx="191160" cy="190800"/>
            </a:xfrm>
            <a:custGeom>
              <a:avLst/>
              <a:gdLst>
                <a:gd name="textAreaLeft" fmla="*/ 0 w 191160"/>
                <a:gd name="textAreaRight" fmla="*/ 192960 w 191160"/>
                <a:gd name="textAreaTop" fmla="*/ 0 h 190800"/>
                <a:gd name="textAreaBottom" fmla="*/ 192600 h 190800"/>
              </a:gdLst>
              <a:ahLst/>
              <a:rect l="textAreaLeft" t="textAreaTop" r="textAreaRight" b="textAreaBottom"/>
              <a:pathLst>
                <a:path w="6067" h="6053">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55" name="Google Shape;12126;p65"/>
            <p:cNvSpPr/>
            <p:nvPr/>
          </p:nvSpPr>
          <p:spPr>
            <a:xfrm>
              <a:off x="4085640" y="4420440"/>
              <a:ext cx="144000" cy="119160"/>
            </a:xfrm>
            <a:custGeom>
              <a:avLst/>
              <a:gdLst>
                <a:gd name="textAreaLeft" fmla="*/ 0 w 144000"/>
                <a:gd name="textAreaRight" fmla="*/ 145800 w 144000"/>
                <a:gd name="textAreaTop" fmla="*/ 0 h 119160"/>
                <a:gd name="textAreaBottom" fmla="*/ 120960 h 119160"/>
              </a:gdLst>
              <a:ahLst/>
              <a:rect l="textAreaLeft" t="textAreaTop" r="textAreaRight" b="textAreaBottom"/>
              <a:pathLst>
                <a:path w="4585" h="3802">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w="0">
              <a:noFill/>
            </a:ln>
          </p:spPr>
          <p:style>
            <a:lnRef idx="0"/>
            <a:fillRef idx="0"/>
            <a:effectRef idx="0"/>
            <a:fontRef idx="minor"/>
          </p:style>
          <p:txBody>
            <a:bodyPr lIns="90000" rIns="90000" tIns="60480" bIns="60480" anchor="ctr">
              <a:noAutofit/>
            </a:bodyPr>
            <a:p>
              <a:pPr>
                <a:lnSpc>
                  <a:spcPct val="100000"/>
                </a:lnSpc>
                <a:tabLst>
                  <a:tab algn="l" pos="0"/>
                </a:tabLst>
              </a:pPr>
              <a:endParaRPr b="0" lang="en-US" sz="1400" spc="-1" strike="noStrike">
                <a:solidFill>
                  <a:srgbClr val="ffffff"/>
                </a:solidFill>
                <a:latin typeface="Arial"/>
              </a:endParaRPr>
            </a:p>
          </p:txBody>
        </p:sp>
        <p:sp>
          <p:nvSpPr>
            <p:cNvPr id="11456" name="Google Shape;12127;p65"/>
            <p:cNvSpPr/>
            <p:nvPr/>
          </p:nvSpPr>
          <p:spPr>
            <a:xfrm>
              <a:off x="4131360" y="4449600"/>
              <a:ext cx="52920" cy="43920"/>
            </a:xfrm>
            <a:custGeom>
              <a:avLst/>
              <a:gdLst>
                <a:gd name="textAreaLeft" fmla="*/ 0 w 52920"/>
                <a:gd name="textAreaRight" fmla="*/ 54720 w 52920"/>
                <a:gd name="textAreaTop" fmla="*/ 0 h 43920"/>
                <a:gd name="textAreaBottom" fmla="*/ 45720 h 43920"/>
              </a:gdLst>
              <a:ahLst/>
              <a:rect l="textAreaLeft" t="textAreaTop" r="textAreaRight" b="textAreaBottom"/>
              <a:pathLst>
                <a:path w="1716" h="1439">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57" name="Google Shape;12128;p65"/>
          <p:cNvGrpSpPr/>
          <p:nvPr/>
        </p:nvGrpSpPr>
        <p:grpSpPr>
          <a:xfrm>
            <a:off x="3441240" y="4302360"/>
            <a:ext cx="335160" cy="300960"/>
            <a:chOff x="3441240" y="4302360"/>
            <a:chExt cx="335160" cy="300960"/>
          </a:xfrm>
        </p:grpSpPr>
        <p:sp>
          <p:nvSpPr>
            <p:cNvPr id="11458" name="Google Shape;12129;p65"/>
            <p:cNvSpPr/>
            <p:nvPr/>
          </p:nvSpPr>
          <p:spPr>
            <a:xfrm>
              <a:off x="3441240" y="4366800"/>
              <a:ext cx="335160" cy="171720"/>
            </a:xfrm>
            <a:custGeom>
              <a:avLst/>
              <a:gdLst>
                <a:gd name="textAreaLeft" fmla="*/ 0 w 335160"/>
                <a:gd name="textAreaRight" fmla="*/ 336960 w 335160"/>
                <a:gd name="textAreaTop" fmla="*/ 0 h 171720"/>
                <a:gd name="textAreaBottom" fmla="*/ 173520 h 171720"/>
              </a:gdLst>
              <a:ahLst/>
              <a:rect l="textAreaLeft" t="textAreaTop" r="textAreaRight" b="textAreaBottom"/>
              <a:pathLst>
                <a:path w="10598" h="546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1459" name="Google Shape;12130;p65"/>
            <p:cNvSpPr/>
            <p:nvPr/>
          </p:nvSpPr>
          <p:spPr>
            <a:xfrm>
              <a:off x="3573000" y="4423320"/>
              <a:ext cx="74520" cy="59760"/>
            </a:xfrm>
            <a:custGeom>
              <a:avLst/>
              <a:gdLst>
                <a:gd name="textAreaLeft" fmla="*/ 0 w 74520"/>
                <a:gd name="textAreaRight" fmla="*/ 76320 w 74520"/>
                <a:gd name="textAreaTop" fmla="*/ 0 h 59760"/>
                <a:gd name="textAreaBottom" fmla="*/ 61560 h 59760"/>
              </a:gdLst>
              <a:ahLst/>
              <a:rect l="textAreaLeft" t="textAreaTop" r="textAreaRight" b="textAreaBottom"/>
              <a:pathLst>
                <a:path w="2394" h="1933">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w="0">
              <a:noFill/>
            </a:ln>
          </p:spPr>
          <p:style>
            <a:lnRef idx="0"/>
            <a:fillRef idx="0"/>
            <a:effectRef idx="0"/>
            <a:fontRef idx="minor"/>
          </p:style>
          <p:txBody>
            <a:bodyPr lIns="90000" rIns="90000" tIns="30600" bIns="30600" anchor="ctr">
              <a:noAutofit/>
            </a:bodyPr>
            <a:p>
              <a:pPr>
                <a:lnSpc>
                  <a:spcPct val="100000"/>
                </a:lnSpc>
                <a:tabLst>
                  <a:tab algn="l" pos="0"/>
                </a:tabLst>
              </a:pPr>
              <a:endParaRPr b="0" lang="en-US" sz="1400" spc="-1" strike="noStrike">
                <a:solidFill>
                  <a:srgbClr val="ffffff"/>
                </a:solidFill>
                <a:latin typeface="Arial"/>
              </a:endParaRPr>
            </a:p>
          </p:txBody>
        </p:sp>
        <p:sp>
          <p:nvSpPr>
            <p:cNvPr id="11460" name="Google Shape;12131;p65"/>
            <p:cNvSpPr/>
            <p:nvPr/>
          </p:nvSpPr>
          <p:spPr>
            <a:xfrm>
              <a:off x="3619080" y="4394520"/>
              <a:ext cx="45000" cy="37440"/>
            </a:xfrm>
            <a:custGeom>
              <a:avLst/>
              <a:gdLst>
                <a:gd name="textAreaLeft" fmla="*/ 0 w 45000"/>
                <a:gd name="textAreaRight" fmla="*/ 46800 w 45000"/>
                <a:gd name="textAreaTop" fmla="*/ 0 h 37440"/>
                <a:gd name="textAreaBottom" fmla="*/ 39240 h 37440"/>
              </a:gdLst>
              <a:ahLst/>
              <a:rect l="textAreaLeft" t="textAreaTop" r="textAreaRight" b="textAreaBottom"/>
              <a:pathLst>
                <a:path w="1466" h="1229">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1461" name="Google Shape;12132;p65"/>
            <p:cNvSpPr/>
            <p:nvPr/>
          </p:nvSpPr>
          <p:spPr>
            <a:xfrm>
              <a:off x="3604680" y="4302360"/>
              <a:ext cx="7920" cy="40320"/>
            </a:xfrm>
            <a:custGeom>
              <a:avLst/>
              <a:gdLst>
                <a:gd name="textAreaLeft" fmla="*/ 0 w 7920"/>
                <a:gd name="textAreaRight" fmla="*/ 9720 w 7920"/>
                <a:gd name="textAreaTop" fmla="*/ 0 h 40320"/>
                <a:gd name="textAreaBottom" fmla="*/ 42120 h 40320"/>
              </a:gdLst>
              <a:ahLst/>
              <a:rect l="textAreaLeft" t="textAreaTop" r="textAreaRight" b="textAreaBottom"/>
              <a:pathLst>
                <a:path w="310" h="1322">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1462" name="Google Shape;12133;p65"/>
            <p:cNvSpPr/>
            <p:nvPr/>
          </p:nvSpPr>
          <p:spPr>
            <a:xfrm>
              <a:off x="3528000" y="4316040"/>
              <a:ext cx="20520" cy="38880"/>
            </a:xfrm>
            <a:custGeom>
              <a:avLst/>
              <a:gdLst>
                <a:gd name="textAreaLeft" fmla="*/ 0 w 20520"/>
                <a:gd name="textAreaRight" fmla="*/ 22320 w 20520"/>
                <a:gd name="textAreaTop" fmla="*/ 0 h 38880"/>
                <a:gd name="textAreaBottom" fmla="*/ 40680 h 38880"/>
              </a:gdLst>
              <a:ahLst/>
              <a:rect l="textAreaLeft" t="textAreaTop" r="textAreaRight" b="textAreaBottom"/>
              <a:pathLst>
                <a:path w="703" h="1281">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463" name="Google Shape;12134;p65"/>
            <p:cNvSpPr/>
            <p:nvPr/>
          </p:nvSpPr>
          <p:spPr>
            <a:xfrm>
              <a:off x="3457800" y="4348440"/>
              <a:ext cx="30960" cy="33480"/>
            </a:xfrm>
            <a:custGeom>
              <a:avLst/>
              <a:gdLst>
                <a:gd name="textAreaLeft" fmla="*/ 0 w 30960"/>
                <a:gd name="textAreaRight" fmla="*/ 32760 w 30960"/>
                <a:gd name="textAreaTop" fmla="*/ 0 h 33480"/>
                <a:gd name="textAreaBottom" fmla="*/ 35280 h 33480"/>
              </a:gdLst>
              <a:ahLst/>
              <a:rect l="textAreaLeft" t="textAreaTop" r="textAreaRight" b="textAreaBottom"/>
              <a:pathLst>
                <a:path w="1025" h="1112">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464" name="Google Shape;12135;p65"/>
            <p:cNvSpPr/>
            <p:nvPr/>
          </p:nvSpPr>
          <p:spPr>
            <a:xfrm>
              <a:off x="3727800" y="4351680"/>
              <a:ext cx="30240" cy="33120"/>
            </a:xfrm>
            <a:custGeom>
              <a:avLst/>
              <a:gdLst>
                <a:gd name="textAreaLeft" fmla="*/ 0 w 30240"/>
                <a:gd name="textAreaRight" fmla="*/ 32040 w 30240"/>
                <a:gd name="textAreaTop" fmla="*/ 0 h 33120"/>
                <a:gd name="textAreaBottom" fmla="*/ 34920 h 33120"/>
              </a:gdLst>
              <a:ahLst/>
              <a:rect l="textAreaLeft" t="textAreaTop" r="textAreaRight" b="textAreaBottom"/>
              <a:pathLst>
                <a:path w="1013" h="1099">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465" name="Google Shape;12136;p65"/>
            <p:cNvSpPr/>
            <p:nvPr/>
          </p:nvSpPr>
          <p:spPr>
            <a:xfrm>
              <a:off x="3668400" y="4316040"/>
              <a:ext cx="20520" cy="38880"/>
            </a:xfrm>
            <a:custGeom>
              <a:avLst/>
              <a:gdLst>
                <a:gd name="textAreaLeft" fmla="*/ 0 w 20520"/>
                <a:gd name="textAreaRight" fmla="*/ 22320 w 20520"/>
                <a:gd name="textAreaTop" fmla="*/ 0 h 38880"/>
                <a:gd name="textAreaBottom" fmla="*/ 40680 h 38880"/>
              </a:gdLst>
              <a:ahLst/>
              <a:rect l="textAreaLeft" t="textAreaTop" r="textAreaRight" b="textAreaBottom"/>
              <a:pathLst>
                <a:path w="704" h="1281">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466" name="Google Shape;12137;p65"/>
            <p:cNvSpPr/>
            <p:nvPr/>
          </p:nvSpPr>
          <p:spPr>
            <a:xfrm>
              <a:off x="3603240" y="4563000"/>
              <a:ext cx="7920" cy="40320"/>
            </a:xfrm>
            <a:custGeom>
              <a:avLst/>
              <a:gdLst>
                <a:gd name="textAreaLeft" fmla="*/ 0 w 7920"/>
                <a:gd name="textAreaRight" fmla="*/ 9720 w 7920"/>
                <a:gd name="textAreaTop" fmla="*/ 0 h 40320"/>
                <a:gd name="textAreaBottom" fmla="*/ 42120 h 40320"/>
              </a:gdLst>
              <a:ahLst/>
              <a:rect l="textAreaLeft" t="textAreaTop" r="textAreaRight" b="textAreaBottom"/>
              <a:pathLst>
                <a:path w="311" h="1323">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1467" name="Google Shape;12138;p65"/>
            <p:cNvSpPr/>
            <p:nvPr/>
          </p:nvSpPr>
          <p:spPr>
            <a:xfrm>
              <a:off x="3666960" y="4552200"/>
              <a:ext cx="20160" cy="38520"/>
            </a:xfrm>
            <a:custGeom>
              <a:avLst/>
              <a:gdLst>
                <a:gd name="textAreaLeft" fmla="*/ 0 w 20160"/>
                <a:gd name="textAreaRight" fmla="*/ 21960 w 20160"/>
                <a:gd name="textAreaTop" fmla="*/ 0 h 38520"/>
                <a:gd name="textAreaBottom" fmla="*/ 40320 h 38520"/>
              </a:gdLst>
              <a:ahLst/>
              <a:rect l="textAreaLeft" t="textAreaTop" r="textAreaRight" b="textAreaBottom"/>
              <a:pathLst>
                <a:path w="692" h="1265">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468" name="Google Shape;12139;p65"/>
            <p:cNvSpPr/>
            <p:nvPr/>
          </p:nvSpPr>
          <p:spPr>
            <a:xfrm>
              <a:off x="3727800" y="4524840"/>
              <a:ext cx="31320" cy="33480"/>
            </a:xfrm>
            <a:custGeom>
              <a:avLst/>
              <a:gdLst>
                <a:gd name="textAreaLeft" fmla="*/ 0 w 31320"/>
                <a:gd name="textAreaRight" fmla="*/ 33120 w 31320"/>
                <a:gd name="textAreaTop" fmla="*/ 0 h 33480"/>
                <a:gd name="textAreaBottom" fmla="*/ 35280 h 33480"/>
              </a:gdLst>
              <a:ahLst/>
              <a:rect l="textAreaLeft" t="textAreaTop" r="textAreaRight" b="textAreaBottom"/>
              <a:pathLst>
                <a:path w="1037" h="1112">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1469" name="Google Shape;12140;p65"/>
            <p:cNvSpPr/>
            <p:nvPr/>
          </p:nvSpPr>
          <p:spPr>
            <a:xfrm>
              <a:off x="3457440" y="4521960"/>
              <a:ext cx="30240" cy="33120"/>
            </a:xfrm>
            <a:custGeom>
              <a:avLst/>
              <a:gdLst>
                <a:gd name="textAreaLeft" fmla="*/ 0 w 30240"/>
                <a:gd name="textAreaRight" fmla="*/ 32040 w 30240"/>
                <a:gd name="textAreaTop" fmla="*/ 0 h 33120"/>
                <a:gd name="textAreaBottom" fmla="*/ 34920 h 33120"/>
              </a:gdLst>
              <a:ahLst/>
              <a:rect l="textAreaLeft" t="textAreaTop" r="textAreaRight" b="textAreaBottom"/>
              <a:pathLst>
                <a:path w="1013" h="1099">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470" name="Google Shape;12141;p65"/>
            <p:cNvSpPr/>
            <p:nvPr/>
          </p:nvSpPr>
          <p:spPr>
            <a:xfrm>
              <a:off x="3526200" y="4551840"/>
              <a:ext cx="20880" cy="38520"/>
            </a:xfrm>
            <a:custGeom>
              <a:avLst/>
              <a:gdLst>
                <a:gd name="textAreaLeft" fmla="*/ 0 w 20880"/>
                <a:gd name="textAreaRight" fmla="*/ 22680 w 20880"/>
                <a:gd name="textAreaTop" fmla="*/ 0 h 38520"/>
                <a:gd name="textAreaBottom" fmla="*/ 40320 h 38520"/>
              </a:gdLst>
              <a:ahLst/>
              <a:rect l="textAreaLeft" t="textAreaTop" r="textAreaRight" b="textAreaBottom"/>
              <a:pathLst>
                <a:path w="716" h="127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71" name="Google Shape;12142;p65"/>
          <p:cNvGrpSpPr/>
          <p:nvPr/>
        </p:nvGrpSpPr>
        <p:grpSpPr>
          <a:xfrm>
            <a:off x="3532320" y="3362760"/>
            <a:ext cx="337680" cy="334440"/>
            <a:chOff x="3532320" y="3362760"/>
            <a:chExt cx="337680" cy="334440"/>
          </a:xfrm>
        </p:grpSpPr>
        <p:sp>
          <p:nvSpPr>
            <p:cNvPr id="11472" name="Google Shape;12143;p65"/>
            <p:cNvSpPr/>
            <p:nvPr/>
          </p:nvSpPr>
          <p:spPr>
            <a:xfrm>
              <a:off x="3819240" y="349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73" name="Google Shape;12144;p65"/>
            <p:cNvSpPr/>
            <p:nvPr/>
          </p:nvSpPr>
          <p:spPr>
            <a:xfrm>
              <a:off x="3819240" y="349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74" name="Google Shape;12145;p65"/>
            <p:cNvSpPr/>
            <p:nvPr/>
          </p:nvSpPr>
          <p:spPr>
            <a:xfrm>
              <a:off x="3532320" y="3362760"/>
              <a:ext cx="337680" cy="280440"/>
            </a:xfrm>
            <a:custGeom>
              <a:avLst/>
              <a:gdLst>
                <a:gd name="textAreaLeft" fmla="*/ 0 w 337680"/>
                <a:gd name="textAreaRight" fmla="*/ 339480 w 337680"/>
                <a:gd name="textAreaTop" fmla="*/ 0 h 280440"/>
                <a:gd name="textAreaBottom" fmla="*/ 282240 h 280440"/>
              </a:gdLst>
              <a:ahLst/>
              <a:rect l="textAreaLeft" t="textAreaTop" r="textAreaRight" b="textAreaBottom"/>
              <a:pathLst>
                <a:path w="10669" h="8871">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75" name="Google Shape;12146;p65"/>
            <p:cNvSpPr/>
            <p:nvPr/>
          </p:nvSpPr>
          <p:spPr>
            <a:xfrm>
              <a:off x="3819240" y="34930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76" name="Google Shape;12147;p65"/>
            <p:cNvSpPr/>
            <p:nvPr/>
          </p:nvSpPr>
          <p:spPr>
            <a:xfrm>
              <a:off x="3643920" y="3592440"/>
              <a:ext cx="110520" cy="104760"/>
            </a:xfrm>
            <a:custGeom>
              <a:avLst/>
              <a:gdLst>
                <a:gd name="textAreaLeft" fmla="*/ 0 w 110520"/>
                <a:gd name="textAreaRight" fmla="*/ 112320 w 110520"/>
                <a:gd name="textAreaTop" fmla="*/ 0 h 104760"/>
                <a:gd name="textAreaBottom" fmla="*/ 106560 h 104760"/>
              </a:gdLst>
              <a:ahLst/>
              <a:rect l="textAreaLeft" t="textAreaTop" r="textAreaRight" b="textAreaBottom"/>
              <a:pathLst>
                <a:path w="3537" h="3346">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grpSp>
      <p:sp>
        <p:nvSpPr>
          <p:cNvPr id="11477" name="Google Shape;12148;p65"/>
          <p:cNvSpPr/>
          <p:nvPr/>
        </p:nvSpPr>
        <p:spPr>
          <a:xfrm>
            <a:off x="3969000" y="3349800"/>
            <a:ext cx="357120" cy="356760"/>
          </a:xfrm>
          <a:custGeom>
            <a:avLst/>
            <a:gdLst>
              <a:gd name="textAreaLeft" fmla="*/ 0 w 357120"/>
              <a:gd name="textAreaRight" fmla="*/ 358920 w 357120"/>
              <a:gd name="textAreaTop" fmla="*/ 0 h 356760"/>
              <a:gd name="textAreaBottom" fmla="*/ 358560 h 356760"/>
            </a:gdLst>
            <a:ahLst/>
            <a:rect l="textAreaLeft" t="textAreaTop" r="textAreaRight" b="textAreaBottom"/>
            <a:pathLst>
              <a:path w="11288" h="1127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478" name="Google Shape;12149;p65"/>
          <p:cNvGrpSpPr/>
          <p:nvPr/>
        </p:nvGrpSpPr>
        <p:grpSpPr>
          <a:xfrm>
            <a:off x="1883880" y="3808800"/>
            <a:ext cx="160920" cy="349560"/>
            <a:chOff x="1883880" y="3808800"/>
            <a:chExt cx="160920" cy="349560"/>
          </a:xfrm>
        </p:grpSpPr>
        <p:sp>
          <p:nvSpPr>
            <p:cNvPr id="11479" name="Google Shape;12150;p65"/>
            <p:cNvSpPr/>
            <p:nvPr/>
          </p:nvSpPr>
          <p:spPr>
            <a:xfrm>
              <a:off x="1901880" y="3808800"/>
              <a:ext cx="129960" cy="207360"/>
            </a:xfrm>
            <a:custGeom>
              <a:avLst/>
              <a:gdLst>
                <a:gd name="textAreaLeft" fmla="*/ 0 w 129960"/>
                <a:gd name="textAreaRight" fmla="*/ 131760 w 129960"/>
                <a:gd name="textAreaTop" fmla="*/ 0 h 207360"/>
                <a:gd name="textAreaBottom" fmla="*/ 209160 h 207360"/>
              </a:gdLst>
              <a:ahLst/>
              <a:rect l="textAreaLeft" t="textAreaTop" r="textAreaRight" b="textAreaBottom"/>
              <a:pathLst>
                <a:path w="4145" h="6573">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80" name="Google Shape;12151;p65"/>
            <p:cNvSpPr/>
            <p:nvPr/>
          </p:nvSpPr>
          <p:spPr>
            <a:xfrm>
              <a:off x="1883880" y="3978720"/>
              <a:ext cx="160920" cy="179640"/>
            </a:xfrm>
            <a:custGeom>
              <a:avLst/>
              <a:gdLst>
                <a:gd name="textAreaLeft" fmla="*/ 0 w 160920"/>
                <a:gd name="textAreaRight" fmla="*/ 162720 w 160920"/>
                <a:gd name="textAreaTop" fmla="*/ 0 h 179640"/>
                <a:gd name="textAreaBottom" fmla="*/ 181440 h 179640"/>
              </a:gdLst>
              <a:ahLst/>
              <a:rect l="textAreaLeft" t="textAreaTop" r="textAreaRight" b="textAreaBottom"/>
              <a:pathLst>
                <a:path w="5121" h="5704">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w="0">
              <a:noFill/>
            </a:ln>
          </p:spPr>
          <p:style>
            <a:lnRef idx="0"/>
            <a:fillRef idx="0"/>
            <a:effectRef idx="0"/>
            <a:fontRef idx="minor"/>
          </p:style>
          <p:txBody>
            <a:bodyPr lIns="90000" rIns="90000" tIns="90720" bIns="90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81" name="Google Shape;12152;p65"/>
          <p:cNvGrpSpPr/>
          <p:nvPr/>
        </p:nvGrpSpPr>
        <p:grpSpPr>
          <a:xfrm>
            <a:off x="939240" y="3809160"/>
            <a:ext cx="190080" cy="349560"/>
            <a:chOff x="939240" y="3809160"/>
            <a:chExt cx="190080" cy="349560"/>
          </a:xfrm>
        </p:grpSpPr>
        <p:sp>
          <p:nvSpPr>
            <p:cNvPr id="11482" name="Google Shape;12153;p65"/>
            <p:cNvSpPr/>
            <p:nvPr/>
          </p:nvSpPr>
          <p:spPr>
            <a:xfrm>
              <a:off x="939600" y="3809160"/>
              <a:ext cx="189720" cy="104760"/>
            </a:xfrm>
            <a:custGeom>
              <a:avLst/>
              <a:gdLst>
                <a:gd name="textAreaLeft" fmla="*/ 0 w 189720"/>
                <a:gd name="textAreaRight" fmla="*/ 191520 w 189720"/>
                <a:gd name="textAreaTop" fmla="*/ 0 h 104760"/>
                <a:gd name="textAreaBottom" fmla="*/ 106560 h 104760"/>
              </a:gdLst>
              <a:ahLst/>
              <a:rect l="textAreaLeft" t="textAreaTop" r="textAreaRight" b="textAreaBottom"/>
              <a:pathLst>
                <a:path w="6025" h="335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1483" name="Google Shape;12154;p65"/>
            <p:cNvSpPr/>
            <p:nvPr/>
          </p:nvSpPr>
          <p:spPr>
            <a:xfrm>
              <a:off x="939240" y="3898800"/>
              <a:ext cx="190080" cy="259920"/>
            </a:xfrm>
            <a:custGeom>
              <a:avLst/>
              <a:gdLst>
                <a:gd name="textAreaLeft" fmla="*/ 0 w 190080"/>
                <a:gd name="textAreaRight" fmla="*/ 191880 w 190080"/>
                <a:gd name="textAreaTop" fmla="*/ 0 h 259920"/>
                <a:gd name="textAreaBottom" fmla="*/ 261720 h 259920"/>
              </a:gdLst>
              <a:ahLst/>
              <a:rect l="textAreaLeft" t="textAreaTop" r="textAreaRight" b="textAreaBottom"/>
              <a:pathLst>
                <a:path w="6037" h="8228">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84" name="Google Shape;12155;p65"/>
          <p:cNvGrpSpPr/>
          <p:nvPr/>
        </p:nvGrpSpPr>
        <p:grpSpPr>
          <a:xfrm>
            <a:off x="2306160" y="3809880"/>
            <a:ext cx="191880" cy="347400"/>
            <a:chOff x="2306160" y="3809880"/>
            <a:chExt cx="191880" cy="347400"/>
          </a:xfrm>
        </p:grpSpPr>
        <p:sp>
          <p:nvSpPr>
            <p:cNvPr id="11485" name="Google Shape;12156;p65"/>
            <p:cNvSpPr/>
            <p:nvPr/>
          </p:nvSpPr>
          <p:spPr>
            <a:xfrm>
              <a:off x="2306160" y="3809880"/>
              <a:ext cx="136080" cy="347400"/>
            </a:xfrm>
            <a:custGeom>
              <a:avLst/>
              <a:gdLst>
                <a:gd name="textAreaLeft" fmla="*/ 0 w 136080"/>
                <a:gd name="textAreaRight" fmla="*/ 137880 w 136080"/>
                <a:gd name="textAreaTop" fmla="*/ 0 h 347400"/>
                <a:gd name="textAreaBottom" fmla="*/ 349200 h 347400"/>
              </a:gdLst>
              <a:ahLst/>
              <a:rect l="textAreaLeft" t="textAreaTop" r="textAreaRight" b="textAreaBottom"/>
              <a:pathLst>
                <a:path w="4335" h="10978">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86" name="Google Shape;12157;p65"/>
            <p:cNvSpPr/>
            <p:nvPr/>
          </p:nvSpPr>
          <p:spPr>
            <a:xfrm>
              <a:off x="2474640" y="3860280"/>
              <a:ext cx="20880" cy="15840"/>
            </a:xfrm>
            <a:custGeom>
              <a:avLst/>
              <a:gdLst>
                <a:gd name="textAreaLeft" fmla="*/ 0 w 20880"/>
                <a:gd name="textAreaRight" fmla="*/ 22680 w 20880"/>
                <a:gd name="textAreaTop" fmla="*/ 0 h 15840"/>
                <a:gd name="textAreaBottom" fmla="*/ 17640 h 15840"/>
              </a:gdLst>
              <a:ahLst/>
              <a:rect l="textAreaLeft" t="textAreaTop" r="textAreaRight" b="textAreaBottom"/>
              <a:pathLst>
                <a:path w="715" h="559">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487" name="Google Shape;12158;p65"/>
            <p:cNvSpPr/>
            <p:nvPr/>
          </p:nvSpPr>
          <p:spPr>
            <a:xfrm>
              <a:off x="2409480" y="3840120"/>
              <a:ext cx="23400" cy="11160"/>
            </a:xfrm>
            <a:custGeom>
              <a:avLst/>
              <a:gdLst>
                <a:gd name="textAreaLeft" fmla="*/ 0 w 23400"/>
                <a:gd name="textAreaRight" fmla="*/ 25200 w 23400"/>
                <a:gd name="textAreaTop" fmla="*/ 0 h 11160"/>
                <a:gd name="textAreaBottom" fmla="*/ 12960 h 11160"/>
              </a:gdLst>
              <a:ahLst/>
              <a:rect l="textAreaLeft" t="textAreaTop" r="textAreaRight" b="textAreaBottom"/>
              <a:pathLst>
                <a:path w="787" h="40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1488" name="Google Shape;12159;p65"/>
            <p:cNvSpPr/>
            <p:nvPr/>
          </p:nvSpPr>
          <p:spPr>
            <a:xfrm>
              <a:off x="2442960" y="3848040"/>
              <a:ext cx="22320" cy="12960"/>
            </a:xfrm>
            <a:custGeom>
              <a:avLst/>
              <a:gdLst>
                <a:gd name="textAreaLeft" fmla="*/ 0 w 22320"/>
                <a:gd name="textAreaRight" fmla="*/ 24120 w 22320"/>
                <a:gd name="textAreaTop" fmla="*/ 0 h 12960"/>
                <a:gd name="textAreaBottom" fmla="*/ 14760 h 12960"/>
              </a:gdLst>
              <a:ahLst/>
              <a:rect l="textAreaLeft" t="textAreaTop" r="textAreaRight" b="textAreaBottom"/>
              <a:pathLst>
                <a:path w="763" h="459">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1489" name="Google Shape;12160;p65"/>
            <p:cNvSpPr/>
            <p:nvPr/>
          </p:nvSpPr>
          <p:spPr>
            <a:xfrm>
              <a:off x="2409120" y="3825000"/>
              <a:ext cx="22320" cy="10080"/>
            </a:xfrm>
            <a:custGeom>
              <a:avLst/>
              <a:gdLst>
                <a:gd name="textAreaLeft" fmla="*/ 0 w 22320"/>
                <a:gd name="textAreaRight" fmla="*/ 24120 w 22320"/>
                <a:gd name="textAreaTop" fmla="*/ 0 h 10080"/>
                <a:gd name="textAreaBottom" fmla="*/ 11880 h 10080"/>
              </a:gdLst>
              <a:ahLst/>
              <a:rect l="textAreaLeft" t="textAreaTop" r="textAreaRight" b="textAreaBottom"/>
              <a:pathLst>
                <a:path w="763" h="371">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490" name="Google Shape;12161;p65"/>
            <p:cNvSpPr/>
            <p:nvPr/>
          </p:nvSpPr>
          <p:spPr>
            <a:xfrm>
              <a:off x="2442960" y="3819960"/>
              <a:ext cx="22320" cy="10440"/>
            </a:xfrm>
            <a:custGeom>
              <a:avLst/>
              <a:gdLst>
                <a:gd name="textAreaLeft" fmla="*/ 0 w 22320"/>
                <a:gd name="textAreaRight" fmla="*/ 24120 w 22320"/>
                <a:gd name="textAreaTop" fmla="*/ 0 h 10440"/>
                <a:gd name="textAreaBottom" fmla="*/ 12240 h 10440"/>
              </a:gdLst>
              <a:ahLst/>
              <a:rect l="textAreaLeft" t="textAreaTop" r="textAreaRight" b="textAreaBottom"/>
              <a:pathLst>
                <a:path w="763" h="38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1491" name="Google Shape;12162;p65"/>
            <p:cNvSpPr/>
            <p:nvPr/>
          </p:nvSpPr>
          <p:spPr>
            <a:xfrm>
              <a:off x="2476080" y="3810960"/>
              <a:ext cx="21960" cy="14040"/>
            </a:xfrm>
            <a:custGeom>
              <a:avLst/>
              <a:gdLst>
                <a:gd name="textAreaLeft" fmla="*/ 0 w 21960"/>
                <a:gd name="textAreaRight" fmla="*/ 23760 w 21960"/>
                <a:gd name="textAreaTop" fmla="*/ 0 h 14040"/>
                <a:gd name="textAreaBottom" fmla="*/ 15840 h 14040"/>
              </a:gdLst>
              <a:ahLst/>
              <a:rect l="textAreaLeft" t="textAreaTop" r="textAreaRight" b="textAreaBottom"/>
              <a:pathLst>
                <a:path w="751" h="499">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492" name="Google Shape;12163;p65"/>
          <p:cNvGrpSpPr/>
          <p:nvPr/>
        </p:nvGrpSpPr>
        <p:grpSpPr>
          <a:xfrm>
            <a:off x="1324080" y="3807000"/>
            <a:ext cx="354600" cy="354960"/>
            <a:chOff x="1324080" y="3807000"/>
            <a:chExt cx="354600" cy="354960"/>
          </a:xfrm>
        </p:grpSpPr>
        <p:sp>
          <p:nvSpPr>
            <p:cNvPr id="11493" name="Google Shape;12164;p65"/>
            <p:cNvSpPr/>
            <p:nvPr/>
          </p:nvSpPr>
          <p:spPr>
            <a:xfrm>
              <a:off x="1478880" y="4058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3" h="1">
                  <a:moveTo>
                    <a:pt x="13" y="1"/>
                  </a:moveTo>
                  <a:cubicBezTo>
                    <a:pt x="1" y="1"/>
                    <a:pt x="1" y="1"/>
                    <a:pt x="13" y="1"/>
                  </a:cubicBezTo>
                  <a:cubicBezTo>
                    <a:pt x="1" y="1"/>
                    <a:pt x="1" y="1"/>
                    <a:pt x="13"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494" name="Google Shape;12165;p65"/>
            <p:cNvSpPr/>
            <p:nvPr/>
          </p:nvSpPr>
          <p:spPr>
            <a:xfrm>
              <a:off x="1324080" y="3807000"/>
              <a:ext cx="354600" cy="354960"/>
            </a:xfrm>
            <a:custGeom>
              <a:avLst/>
              <a:gdLst>
                <a:gd name="textAreaLeft" fmla="*/ 0 w 354600"/>
                <a:gd name="textAreaRight" fmla="*/ 356400 w 354600"/>
                <a:gd name="textAreaTop" fmla="*/ 0 h 354960"/>
                <a:gd name="textAreaBottom" fmla="*/ 356760 h 354960"/>
              </a:gdLst>
              <a:ahLst/>
              <a:rect l="textAreaLeft" t="textAreaTop" r="textAreaRight" b="textAreaBottom"/>
              <a:pathLst>
                <a:path w="11204" h="11217">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495" name="Google Shape;12166;p65"/>
            <p:cNvSpPr/>
            <p:nvPr/>
          </p:nvSpPr>
          <p:spPr>
            <a:xfrm>
              <a:off x="1605600" y="4064040"/>
              <a:ext cx="45000" cy="74880"/>
            </a:xfrm>
            <a:custGeom>
              <a:avLst/>
              <a:gdLst>
                <a:gd name="textAreaLeft" fmla="*/ 0 w 45000"/>
                <a:gd name="textAreaRight" fmla="*/ 46800 w 45000"/>
                <a:gd name="textAreaTop" fmla="*/ 0 h 74880"/>
                <a:gd name="textAreaBottom" fmla="*/ 76680 h 74880"/>
              </a:gdLst>
              <a:ahLst/>
              <a:rect l="textAreaLeft" t="textAreaTop" r="textAreaRight" b="textAreaBottom"/>
              <a:pathLst>
                <a:path w="1477" h="2406">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1496" name="Google Shape;12167;p65"/>
            <p:cNvSpPr/>
            <p:nvPr/>
          </p:nvSpPr>
          <p:spPr>
            <a:xfrm>
              <a:off x="1582200" y="4065480"/>
              <a:ext cx="9000" cy="43560"/>
            </a:xfrm>
            <a:custGeom>
              <a:avLst/>
              <a:gdLst>
                <a:gd name="textAreaLeft" fmla="*/ 0 w 9000"/>
                <a:gd name="textAreaRight" fmla="*/ 10800 w 9000"/>
                <a:gd name="textAreaTop" fmla="*/ 0 h 43560"/>
                <a:gd name="textAreaBottom" fmla="*/ 45360 h 43560"/>
              </a:gdLst>
              <a:ahLst/>
              <a:rect l="textAreaLeft" t="textAreaTop" r="textAreaRight" b="textAreaBottom"/>
              <a:pathLst>
                <a:path w="334" h="1429">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1497" name="Google Shape;12168;p65"/>
            <p:cNvSpPr/>
            <p:nvPr/>
          </p:nvSpPr>
          <p:spPr>
            <a:xfrm>
              <a:off x="1582200" y="4122000"/>
              <a:ext cx="9000" cy="15480"/>
            </a:xfrm>
            <a:custGeom>
              <a:avLst/>
              <a:gdLst>
                <a:gd name="textAreaLeft" fmla="*/ 0 w 9000"/>
                <a:gd name="textAreaRight" fmla="*/ 10800 w 9000"/>
                <a:gd name="textAreaTop" fmla="*/ 0 h 15480"/>
                <a:gd name="textAreaBottom" fmla="*/ 17280 h 15480"/>
              </a:gdLst>
              <a:ahLst/>
              <a:rect l="textAreaLeft" t="textAreaTop" r="textAreaRight" b="textAreaBottom"/>
              <a:pathLst>
                <a:path w="334" h="548">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498" name="Google Shape;12169;p65"/>
            <p:cNvSpPr/>
            <p:nvPr/>
          </p:nvSpPr>
          <p:spPr>
            <a:xfrm>
              <a:off x="1497600" y="4122000"/>
              <a:ext cx="8640" cy="15480"/>
            </a:xfrm>
            <a:custGeom>
              <a:avLst/>
              <a:gdLst>
                <a:gd name="textAreaLeft" fmla="*/ 0 w 8640"/>
                <a:gd name="textAreaRight" fmla="*/ 10440 w 8640"/>
                <a:gd name="textAreaTop" fmla="*/ 0 h 15480"/>
                <a:gd name="textAreaBottom" fmla="*/ 17280 h 15480"/>
              </a:gdLst>
              <a:ahLst/>
              <a:rect l="textAreaLeft" t="textAreaTop" r="textAreaRight" b="textAreaBottom"/>
              <a:pathLst>
                <a:path w="323" h="548">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499" name="Google Shape;12170;p65"/>
            <p:cNvSpPr/>
            <p:nvPr/>
          </p:nvSpPr>
          <p:spPr>
            <a:xfrm>
              <a:off x="1360440" y="4091400"/>
              <a:ext cx="42120" cy="41760"/>
            </a:xfrm>
            <a:custGeom>
              <a:avLst/>
              <a:gdLst>
                <a:gd name="textAreaLeft" fmla="*/ 0 w 42120"/>
                <a:gd name="textAreaRight" fmla="*/ 43920 w 42120"/>
                <a:gd name="textAreaTop" fmla="*/ 0 h 41760"/>
                <a:gd name="textAreaBottom" fmla="*/ 43560 h 41760"/>
              </a:gdLst>
              <a:ahLst/>
              <a:rect l="textAreaLeft" t="textAreaTop" r="textAreaRight" b="textAreaBottom"/>
              <a:pathLst>
                <a:path w="1383" h="137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1500" name="Google Shape;12171;p65"/>
            <p:cNvSpPr/>
            <p:nvPr/>
          </p:nvSpPr>
          <p:spPr>
            <a:xfrm>
              <a:off x="1344240" y="3832200"/>
              <a:ext cx="74880" cy="45000"/>
            </a:xfrm>
            <a:custGeom>
              <a:avLst/>
              <a:gdLst>
                <a:gd name="textAreaLeft" fmla="*/ 0 w 74880"/>
                <a:gd name="textAreaRight" fmla="*/ 76680 w 74880"/>
                <a:gd name="textAreaTop" fmla="*/ 0 h 45000"/>
                <a:gd name="textAreaBottom" fmla="*/ 46800 h 45000"/>
              </a:gdLst>
              <a:ahLst/>
              <a:rect l="textAreaLeft" t="textAreaTop" r="textAreaRight" b="textAreaBottom"/>
              <a:pathLst>
                <a:path w="2406" h="146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501" name="Google Shape;12172;p65"/>
            <p:cNvSpPr/>
            <p:nvPr/>
          </p:nvSpPr>
          <p:spPr>
            <a:xfrm>
              <a:off x="1401840" y="3891600"/>
              <a:ext cx="16200" cy="9000"/>
            </a:xfrm>
            <a:custGeom>
              <a:avLst/>
              <a:gdLst>
                <a:gd name="textAreaLeft" fmla="*/ 0 w 16200"/>
                <a:gd name="textAreaRight" fmla="*/ 18000 w 16200"/>
                <a:gd name="textAreaTop" fmla="*/ 0 h 9000"/>
                <a:gd name="textAreaBottom" fmla="*/ 10800 h 9000"/>
              </a:gdLst>
              <a:ahLst/>
              <a:rect l="textAreaLeft" t="textAreaTop" r="textAreaRight" b="textAreaBottom"/>
              <a:pathLst>
                <a:path w="561" h="334">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2" name="Google Shape;12173;p65"/>
            <p:cNvSpPr/>
            <p:nvPr/>
          </p:nvSpPr>
          <p:spPr>
            <a:xfrm>
              <a:off x="1345320" y="3891600"/>
              <a:ext cx="43920" cy="9000"/>
            </a:xfrm>
            <a:custGeom>
              <a:avLst/>
              <a:gdLst>
                <a:gd name="textAreaLeft" fmla="*/ 0 w 43920"/>
                <a:gd name="textAreaRight" fmla="*/ 45720 w 43920"/>
                <a:gd name="textAreaTop" fmla="*/ 0 h 9000"/>
                <a:gd name="textAreaBottom" fmla="*/ 10800 h 9000"/>
              </a:gdLst>
              <a:ahLst/>
              <a:rect l="textAreaLeft" t="textAreaTop" r="textAreaRight" b="textAreaBottom"/>
              <a:pathLst>
                <a:path w="1442" h="334">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3" name="Google Shape;12174;p65"/>
            <p:cNvSpPr/>
            <p:nvPr/>
          </p:nvSpPr>
          <p:spPr>
            <a:xfrm>
              <a:off x="1343520" y="3917520"/>
              <a:ext cx="75600" cy="45000"/>
            </a:xfrm>
            <a:custGeom>
              <a:avLst/>
              <a:gdLst>
                <a:gd name="textAreaLeft" fmla="*/ 0 w 75600"/>
                <a:gd name="textAreaRight" fmla="*/ 77400 w 75600"/>
                <a:gd name="textAreaTop" fmla="*/ 0 h 45000"/>
                <a:gd name="textAreaBottom" fmla="*/ 46800 h 45000"/>
              </a:gdLst>
              <a:ahLst/>
              <a:rect l="textAreaLeft" t="textAreaTop" r="textAreaRight" b="textAreaBottom"/>
              <a:pathLst>
                <a:path w="2429" h="1466">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504" name="Google Shape;12175;p65"/>
            <p:cNvSpPr/>
            <p:nvPr/>
          </p:nvSpPr>
          <p:spPr>
            <a:xfrm>
              <a:off x="1401840" y="3976560"/>
              <a:ext cx="16200" cy="8280"/>
            </a:xfrm>
            <a:custGeom>
              <a:avLst/>
              <a:gdLst>
                <a:gd name="textAreaLeft" fmla="*/ 0 w 16200"/>
                <a:gd name="textAreaRight" fmla="*/ 18000 w 16200"/>
                <a:gd name="textAreaTop" fmla="*/ 0 h 8280"/>
                <a:gd name="textAreaBottom" fmla="*/ 10080 h 8280"/>
              </a:gdLst>
              <a:ahLst/>
              <a:rect l="textAreaLeft" t="textAreaTop" r="textAreaRight" b="textAreaBottom"/>
              <a:pathLst>
                <a:path w="561" h="322">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05" name="Google Shape;12176;p65"/>
            <p:cNvSpPr/>
            <p:nvPr/>
          </p:nvSpPr>
          <p:spPr>
            <a:xfrm>
              <a:off x="1345320" y="3976560"/>
              <a:ext cx="43920" cy="8280"/>
            </a:xfrm>
            <a:custGeom>
              <a:avLst/>
              <a:gdLst>
                <a:gd name="textAreaLeft" fmla="*/ 0 w 43920"/>
                <a:gd name="textAreaRight" fmla="*/ 45720 w 43920"/>
                <a:gd name="textAreaTop" fmla="*/ 0 h 8280"/>
                <a:gd name="textAreaBottom" fmla="*/ 10080 h 8280"/>
              </a:gdLst>
              <a:ahLst/>
              <a:rect l="textAreaLeft" t="textAreaTop" r="textAreaRight" b="textAreaBottom"/>
              <a:pathLst>
                <a:path w="1442" h="32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06" name="Google Shape;12177;p65"/>
            <p:cNvSpPr/>
            <p:nvPr/>
          </p:nvSpPr>
          <p:spPr>
            <a:xfrm>
              <a:off x="1343520" y="4001040"/>
              <a:ext cx="75960" cy="45000"/>
            </a:xfrm>
            <a:custGeom>
              <a:avLst/>
              <a:gdLst>
                <a:gd name="textAreaLeft" fmla="*/ 0 w 75960"/>
                <a:gd name="textAreaRight" fmla="*/ 77760 w 75960"/>
                <a:gd name="textAreaTop" fmla="*/ 0 h 45000"/>
                <a:gd name="textAreaBottom" fmla="*/ 46800 h 45000"/>
              </a:gdLst>
              <a:ahLst/>
              <a:rect l="textAreaLeft" t="textAreaTop" r="textAreaRight" b="textAreaBottom"/>
              <a:pathLst>
                <a:path w="2441" h="1466">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507" name="Google Shape;12178;p65"/>
            <p:cNvSpPr/>
            <p:nvPr/>
          </p:nvSpPr>
          <p:spPr>
            <a:xfrm>
              <a:off x="1344600" y="4060080"/>
              <a:ext cx="45000" cy="9000"/>
            </a:xfrm>
            <a:custGeom>
              <a:avLst/>
              <a:gdLst>
                <a:gd name="textAreaLeft" fmla="*/ 0 w 45000"/>
                <a:gd name="textAreaRight" fmla="*/ 46800 w 45000"/>
                <a:gd name="textAreaTop" fmla="*/ 0 h 9000"/>
                <a:gd name="textAreaBottom" fmla="*/ 10800 h 9000"/>
              </a:gdLst>
              <a:ahLst/>
              <a:rect l="textAreaLeft" t="textAreaTop" r="textAreaRight" b="textAreaBottom"/>
              <a:pathLst>
                <a:path w="1466" h="334">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8" name="Google Shape;12179;p65"/>
            <p:cNvSpPr/>
            <p:nvPr/>
          </p:nvSpPr>
          <p:spPr>
            <a:xfrm>
              <a:off x="1401840" y="4060080"/>
              <a:ext cx="16200" cy="9000"/>
            </a:xfrm>
            <a:custGeom>
              <a:avLst/>
              <a:gdLst>
                <a:gd name="textAreaLeft" fmla="*/ 0 w 16200"/>
                <a:gd name="textAreaRight" fmla="*/ 18000 w 16200"/>
                <a:gd name="textAreaTop" fmla="*/ 0 h 9000"/>
                <a:gd name="textAreaBottom" fmla="*/ 10800 h 9000"/>
              </a:gdLst>
              <a:ahLst/>
              <a:rect l="textAreaLeft" t="textAreaTop" r="textAreaRight" b="textAreaBottom"/>
              <a:pathLst>
                <a:path w="561" h="334">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509" name="Google Shape;12180;p65"/>
            <p:cNvSpPr/>
            <p:nvPr/>
          </p:nvSpPr>
          <p:spPr>
            <a:xfrm>
              <a:off x="1563480" y="3936240"/>
              <a:ext cx="65160" cy="78480"/>
            </a:xfrm>
            <a:custGeom>
              <a:avLst/>
              <a:gdLst>
                <a:gd name="textAreaLeft" fmla="*/ 0 w 65160"/>
                <a:gd name="textAreaRight" fmla="*/ 66960 w 65160"/>
                <a:gd name="textAreaTop" fmla="*/ 0 h 78480"/>
                <a:gd name="textAreaBottom" fmla="*/ 80280 h 78480"/>
              </a:gdLst>
              <a:ahLst/>
              <a:rect l="textAreaLeft" t="textAreaTop" r="textAreaRight" b="textAreaBottom"/>
              <a:pathLst>
                <a:path w="2109" h="2524">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w="0">
              <a:noFill/>
            </a:ln>
          </p:spPr>
          <p:style>
            <a:lnRef idx="0"/>
            <a:fillRef idx="0"/>
            <a:effectRef idx="0"/>
            <a:fontRef idx="minor"/>
          </p:style>
          <p:txBody>
            <a:bodyPr lIns="90000" rIns="90000" tIns="39960" bIns="39960" anchor="ctr">
              <a:noAutofit/>
            </a:bodyPr>
            <a:p>
              <a:pPr>
                <a:lnSpc>
                  <a:spcPct val="100000"/>
                </a:lnSpc>
                <a:tabLst>
                  <a:tab algn="l" pos="0"/>
                </a:tabLst>
              </a:pPr>
              <a:endParaRPr b="0" lang="en-US" sz="1400" spc="-1" strike="noStrike">
                <a:solidFill>
                  <a:srgbClr val="ffffff"/>
                </a:solidFill>
                <a:latin typeface="Arial"/>
              </a:endParaRPr>
            </a:p>
          </p:txBody>
        </p:sp>
        <p:sp>
          <p:nvSpPr>
            <p:cNvPr id="11510" name="Google Shape;12181;p65"/>
            <p:cNvSpPr/>
            <p:nvPr/>
          </p:nvSpPr>
          <p:spPr>
            <a:xfrm>
              <a:off x="1569600" y="4013280"/>
              <a:ext cx="13680" cy="14760"/>
            </a:xfrm>
            <a:custGeom>
              <a:avLst/>
              <a:gdLst>
                <a:gd name="textAreaLeft" fmla="*/ 0 w 13680"/>
                <a:gd name="textAreaRight" fmla="*/ 15480 w 13680"/>
                <a:gd name="textAreaTop" fmla="*/ 0 h 14760"/>
                <a:gd name="textAreaBottom" fmla="*/ 16560 h 14760"/>
              </a:gdLst>
              <a:ahLst/>
              <a:rect l="textAreaLeft" t="textAreaTop" r="textAreaRight" b="textAreaBottom"/>
              <a:pathLst>
                <a:path w="489" h="525">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511" name="Google Shape;12182;p65"/>
            <p:cNvSpPr/>
            <p:nvPr/>
          </p:nvSpPr>
          <p:spPr>
            <a:xfrm>
              <a:off x="1541160" y="3964320"/>
              <a:ext cx="27360" cy="38880"/>
            </a:xfrm>
            <a:custGeom>
              <a:avLst/>
              <a:gdLst>
                <a:gd name="textAreaLeft" fmla="*/ 0 w 27360"/>
                <a:gd name="textAreaRight" fmla="*/ 29160 w 27360"/>
                <a:gd name="textAreaTop" fmla="*/ 0 h 38880"/>
                <a:gd name="textAreaBottom" fmla="*/ 40680 h 38880"/>
              </a:gdLst>
              <a:ahLst/>
              <a:rect l="textAreaLeft" t="textAreaTop" r="textAreaRight" b="textAreaBottom"/>
              <a:pathLst>
                <a:path w="917" h="127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w="0">
              <a:noFill/>
            </a:ln>
          </p:spPr>
          <p:style>
            <a:lnRef idx="0"/>
            <a:fillRef idx="0"/>
            <a:effectRef idx="0"/>
            <a:fontRef idx="minor"/>
          </p:style>
          <p:txBody>
            <a:bodyPr lIns="90000" rIns="90000" tIns="20160" bIns="20160" anchor="ctr">
              <a:noAutofit/>
            </a:bodyPr>
            <a:p>
              <a:pPr>
                <a:lnSpc>
                  <a:spcPct val="100000"/>
                </a:lnSpc>
                <a:tabLst>
                  <a:tab algn="l" pos="0"/>
                </a:tabLst>
              </a:pPr>
              <a:endParaRPr b="0" lang="en-US" sz="1400" spc="-1" strike="noStrike">
                <a:solidFill>
                  <a:srgbClr val="ffffff"/>
                </a:solidFill>
                <a:latin typeface="Arial"/>
              </a:endParaRPr>
            </a:p>
          </p:txBody>
        </p:sp>
        <p:sp>
          <p:nvSpPr>
            <p:cNvPr id="11512" name="Google Shape;12183;p65"/>
            <p:cNvSpPr/>
            <p:nvPr/>
          </p:nvSpPr>
          <p:spPr>
            <a:xfrm>
              <a:off x="1496160" y="4055400"/>
              <a:ext cx="13320" cy="14760"/>
            </a:xfrm>
            <a:custGeom>
              <a:avLst/>
              <a:gdLst>
                <a:gd name="textAreaLeft" fmla="*/ 0 w 13320"/>
                <a:gd name="textAreaRight" fmla="*/ 15120 w 13320"/>
                <a:gd name="textAreaTop" fmla="*/ 0 h 14760"/>
                <a:gd name="textAreaBottom" fmla="*/ 16560 h 14760"/>
              </a:gdLst>
              <a:ahLst/>
              <a:rect l="textAreaLeft" t="textAreaTop" r="textAreaRight" b="textAreaBottom"/>
              <a:pathLst>
                <a:path w="477" h="523">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513" name="Google Shape;12184;p65"/>
            <p:cNvSpPr/>
            <p:nvPr/>
          </p:nvSpPr>
          <p:spPr>
            <a:xfrm>
              <a:off x="1468080" y="3852000"/>
              <a:ext cx="77040" cy="68040"/>
            </a:xfrm>
            <a:custGeom>
              <a:avLst/>
              <a:gdLst>
                <a:gd name="textAreaLeft" fmla="*/ 0 w 77040"/>
                <a:gd name="textAreaRight" fmla="*/ 78840 w 77040"/>
                <a:gd name="textAreaTop" fmla="*/ 0 h 68040"/>
                <a:gd name="textAreaBottom" fmla="*/ 69840 h 68040"/>
              </a:gdLst>
              <a:ahLst/>
              <a:rect l="textAreaLeft" t="textAreaTop" r="textAreaRight" b="textAreaBottom"/>
              <a:pathLst>
                <a:path w="2477" h="2192">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sp>
          <p:nvSpPr>
            <p:cNvPr id="11514" name="Google Shape;12185;p65"/>
            <p:cNvSpPr/>
            <p:nvPr/>
          </p:nvSpPr>
          <p:spPr>
            <a:xfrm>
              <a:off x="1503360" y="3929400"/>
              <a:ext cx="16200" cy="11880"/>
            </a:xfrm>
            <a:custGeom>
              <a:avLst/>
              <a:gdLst>
                <a:gd name="textAreaLeft" fmla="*/ 0 w 16200"/>
                <a:gd name="textAreaRight" fmla="*/ 18000 w 16200"/>
                <a:gd name="textAreaTop" fmla="*/ 0 h 11880"/>
                <a:gd name="textAreaBottom" fmla="*/ 13680 h 11880"/>
              </a:gdLst>
              <a:ahLst/>
              <a:rect l="textAreaLeft" t="textAreaTop" r="textAreaRight" b="textAreaBottom"/>
              <a:pathLst>
                <a:path w="561" h="432">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1515" name="Google Shape;12186;p65"/>
            <p:cNvSpPr/>
            <p:nvPr/>
          </p:nvSpPr>
          <p:spPr>
            <a:xfrm>
              <a:off x="1454400" y="3900960"/>
              <a:ext cx="40320" cy="25920"/>
            </a:xfrm>
            <a:custGeom>
              <a:avLst/>
              <a:gdLst>
                <a:gd name="textAreaLeft" fmla="*/ 0 w 40320"/>
                <a:gd name="textAreaRight" fmla="*/ 42120 w 40320"/>
                <a:gd name="textAreaTop" fmla="*/ 0 h 25920"/>
                <a:gd name="textAreaBottom" fmla="*/ 27720 h 25920"/>
              </a:gdLst>
              <a:ahLst/>
              <a:rect l="textAreaLeft" t="textAreaTop" r="textAreaRight" b="textAreaBottom"/>
              <a:pathLst>
                <a:path w="1323" h="874">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1516" name="Google Shape;12187;p65"/>
            <p:cNvSpPr/>
            <p:nvPr/>
          </p:nvSpPr>
          <p:spPr>
            <a:xfrm>
              <a:off x="1460880" y="4002120"/>
              <a:ext cx="17280" cy="11880"/>
            </a:xfrm>
            <a:custGeom>
              <a:avLst/>
              <a:gdLst>
                <a:gd name="textAreaLeft" fmla="*/ 0 w 17280"/>
                <a:gd name="textAreaRight" fmla="*/ 19080 w 17280"/>
                <a:gd name="textAreaTop" fmla="*/ 0 h 11880"/>
                <a:gd name="textAreaBottom" fmla="*/ 13680 h 11880"/>
              </a:gdLst>
              <a:ahLst/>
              <a:rect l="textAreaLeft" t="textAreaTop" r="textAreaRight" b="textAreaBottom"/>
              <a:pathLst>
                <a:path w="600" h="432">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sp>
        <p:nvSpPr>
          <p:cNvPr id="11517" name="Google Shape;12188;p65"/>
          <p:cNvSpPr/>
          <p:nvPr/>
        </p:nvSpPr>
        <p:spPr>
          <a:xfrm>
            <a:off x="2787480" y="3804840"/>
            <a:ext cx="87120" cy="358200"/>
          </a:xfrm>
          <a:custGeom>
            <a:avLst/>
            <a:gdLst>
              <a:gd name="textAreaLeft" fmla="*/ 0 w 87120"/>
              <a:gd name="textAreaRight" fmla="*/ 88920 w 87120"/>
              <a:gd name="textAreaTop" fmla="*/ 0 h 358200"/>
              <a:gd name="textAreaBottom" fmla="*/ 360000 h 358200"/>
            </a:gdLst>
            <a:ahLst/>
            <a:rect l="textAreaLeft" t="textAreaTop" r="textAreaRight" b="textAreaBottom"/>
            <a:pathLst>
              <a:path w="2799" h="11321">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18" name="Google Shape;12189;p65"/>
          <p:cNvGrpSpPr/>
          <p:nvPr/>
        </p:nvGrpSpPr>
        <p:grpSpPr>
          <a:xfrm>
            <a:off x="859320" y="3353760"/>
            <a:ext cx="304920" cy="349920"/>
            <a:chOff x="859320" y="3353760"/>
            <a:chExt cx="304920" cy="349920"/>
          </a:xfrm>
        </p:grpSpPr>
        <p:sp>
          <p:nvSpPr>
            <p:cNvPr id="11519" name="Google Shape;12190;p65"/>
            <p:cNvSpPr/>
            <p:nvPr/>
          </p:nvSpPr>
          <p:spPr>
            <a:xfrm>
              <a:off x="859320" y="3415680"/>
              <a:ext cx="130680" cy="204120"/>
            </a:xfrm>
            <a:custGeom>
              <a:avLst/>
              <a:gdLst>
                <a:gd name="textAreaLeft" fmla="*/ 0 w 130680"/>
                <a:gd name="textAreaRight" fmla="*/ 132480 w 130680"/>
                <a:gd name="textAreaTop" fmla="*/ 0 h 204120"/>
                <a:gd name="textAreaBottom" fmla="*/ 205920 h 204120"/>
              </a:gdLst>
              <a:ahLst/>
              <a:rect l="textAreaLeft" t="textAreaTop" r="textAreaRight" b="textAreaBottom"/>
              <a:pathLst>
                <a:path w="4168" h="6475">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20" name="Google Shape;12191;p65"/>
            <p:cNvSpPr/>
            <p:nvPr/>
          </p:nvSpPr>
          <p:spPr>
            <a:xfrm>
              <a:off x="916560" y="3353760"/>
              <a:ext cx="176040" cy="60480"/>
            </a:xfrm>
            <a:custGeom>
              <a:avLst/>
              <a:gdLst>
                <a:gd name="textAreaLeft" fmla="*/ 0 w 176040"/>
                <a:gd name="textAreaRight" fmla="*/ 177840 w 176040"/>
                <a:gd name="textAreaTop" fmla="*/ 0 h 60480"/>
                <a:gd name="textAreaBottom" fmla="*/ 62280 h 60480"/>
              </a:gdLst>
              <a:ahLst/>
              <a:rect l="textAreaLeft" t="textAreaTop" r="textAreaRight" b="textAreaBottom"/>
              <a:pathLst>
                <a:path w="5597" h="1954">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sp>
          <p:nvSpPr>
            <p:cNvPr id="11521" name="Google Shape;12192;p65"/>
            <p:cNvSpPr/>
            <p:nvPr/>
          </p:nvSpPr>
          <p:spPr>
            <a:xfrm>
              <a:off x="920520" y="3405960"/>
              <a:ext cx="243720" cy="241920"/>
            </a:xfrm>
            <a:custGeom>
              <a:avLst/>
              <a:gdLst>
                <a:gd name="textAreaLeft" fmla="*/ 0 w 243720"/>
                <a:gd name="textAreaRight" fmla="*/ 245520 w 243720"/>
                <a:gd name="textAreaTop" fmla="*/ 0 h 241920"/>
                <a:gd name="textAreaBottom" fmla="*/ 243720 h 241920"/>
              </a:gdLst>
              <a:ahLst/>
              <a:rect l="textAreaLeft" t="textAreaTop" r="textAreaRight" b="textAreaBottom"/>
              <a:pathLst>
                <a:path w="7717" h="7666">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22" name="Google Shape;12193;p65"/>
            <p:cNvSpPr/>
            <p:nvPr/>
          </p:nvSpPr>
          <p:spPr>
            <a:xfrm>
              <a:off x="986040" y="3642120"/>
              <a:ext cx="128160" cy="61560"/>
            </a:xfrm>
            <a:custGeom>
              <a:avLst/>
              <a:gdLst>
                <a:gd name="textAreaLeft" fmla="*/ 0 w 128160"/>
                <a:gd name="textAreaRight" fmla="*/ 129960 w 128160"/>
                <a:gd name="textAreaTop" fmla="*/ 0 h 61560"/>
                <a:gd name="textAreaBottom" fmla="*/ 63360 h 61560"/>
              </a:gdLst>
              <a:ahLst/>
              <a:rect l="textAreaLeft" t="textAreaTop" r="textAreaRight" b="textAreaBottom"/>
              <a:pathLst>
                <a:path w="4085" h="199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1523" name="Google Shape;12194;p65"/>
            <p:cNvSpPr/>
            <p:nvPr/>
          </p:nvSpPr>
          <p:spPr>
            <a:xfrm>
              <a:off x="862200" y="3599640"/>
              <a:ext cx="117000" cy="82440"/>
            </a:xfrm>
            <a:custGeom>
              <a:avLst/>
              <a:gdLst>
                <a:gd name="textAreaLeft" fmla="*/ 0 w 117000"/>
                <a:gd name="textAreaRight" fmla="*/ 118800 w 117000"/>
                <a:gd name="textAreaTop" fmla="*/ 0 h 82440"/>
                <a:gd name="textAreaBottom" fmla="*/ 84240 h 82440"/>
              </a:gdLst>
              <a:ahLst/>
              <a:rect l="textAreaLeft" t="textAreaTop" r="textAreaRight" b="textAreaBottom"/>
              <a:pathLst>
                <a:path w="3732" h="2646">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grpSp>
      <p:sp>
        <p:nvSpPr>
          <p:cNvPr id="11524" name="Google Shape;12195;p65"/>
          <p:cNvSpPr/>
          <p:nvPr/>
        </p:nvSpPr>
        <p:spPr>
          <a:xfrm>
            <a:off x="1315800" y="3360600"/>
            <a:ext cx="286920" cy="335880"/>
          </a:xfrm>
          <a:custGeom>
            <a:avLst/>
            <a:gdLst>
              <a:gd name="textAreaLeft" fmla="*/ 0 w 286920"/>
              <a:gd name="textAreaRight" fmla="*/ 288720 w 286920"/>
              <a:gd name="textAreaTop" fmla="*/ 0 h 335880"/>
              <a:gd name="textAreaBottom" fmla="*/ 337680 h 335880"/>
            </a:gdLst>
            <a:ahLst/>
            <a:rect l="textAreaLeft" t="textAreaTop" r="textAreaRight" b="textAreaBottom"/>
            <a:pathLst>
              <a:path w="9074" h="10612">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25" name="Google Shape;12196;p65"/>
          <p:cNvGrpSpPr/>
          <p:nvPr/>
        </p:nvGrpSpPr>
        <p:grpSpPr>
          <a:xfrm>
            <a:off x="3967560" y="3837240"/>
            <a:ext cx="362880" cy="293400"/>
            <a:chOff x="3967560" y="3837240"/>
            <a:chExt cx="362880" cy="293400"/>
          </a:xfrm>
        </p:grpSpPr>
        <p:sp>
          <p:nvSpPr>
            <p:cNvPr id="11526" name="Google Shape;12197;p65"/>
            <p:cNvSpPr/>
            <p:nvPr/>
          </p:nvSpPr>
          <p:spPr>
            <a:xfrm>
              <a:off x="4178880" y="3868200"/>
              <a:ext cx="151560" cy="262440"/>
            </a:xfrm>
            <a:custGeom>
              <a:avLst/>
              <a:gdLst>
                <a:gd name="textAreaLeft" fmla="*/ 0 w 151560"/>
                <a:gd name="textAreaRight" fmla="*/ 153360 w 151560"/>
                <a:gd name="textAreaTop" fmla="*/ 0 h 262440"/>
                <a:gd name="textAreaBottom" fmla="*/ 264240 h 262440"/>
              </a:gdLst>
              <a:ahLst/>
              <a:rect l="textAreaLeft" t="textAreaTop" r="textAreaRight" b="textAreaBottom"/>
              <a:pathLst>
                <a:path w="4823" h="8306">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27" name="Google Shape;12198;p65"/>
            <p:cNvSpPr/>
            <p:nvPr/>
          </p:nvSpPr>
          <p:spPr>
            <a:xfrm>
              <a:off x="3969360" y="3937320"/>
              <a:ext cx="196560" cy="192960"/>
            </a:xfrm>
            <a:custGeom>
              <a:avLst/>
              <a:gdLst>
                <a:gd name="textAreaLeft" fmla="*/ 0 w 196560"/>
                <a:gd name="textAreaRight" fmla="*/ 198360 w 196560"/>
                <a:gd name="textAreaTop" fmla="*/ 0 h 192960"/>
                <a:gd name="textAreaBottom" fmla="*/ 194760 h 192960"/>
              </a:gdLst>
              <a:ahLst/>
              <a:rect l="textAreaLeft" t="textAreaTop" r="textAreaRight" b="textAreaBottom"/>
              <a:pathLst>
                <a:path w="6239" h="6121">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28" name="Google Shape;12199;p65"/>
            <p:cNvSpPr/>
            <p:nvPr/>
          </p:nvSpPr>
          <p:spPr>
            <a:xfrm>
              <a:off x="3967560" y="3837240"/>
              <a:ext cx="329400" cy="87840"/>
            </a:xfrm>
            <a:custGeom>
              <a:avLst/>
              <a:gdLst>
                <a:gd name="textAreaLeft" fmla="*/ 0 w 329400"/>
                <a:gd name="textAreaRight" fmla="*/ 331200 w 329400"/>
                <a:gd name="textAreaTop" fmla="*/ 0 h 87840"/>
                <a:gd name="textAreaBottom" fmla="*/ 89640 h 87840"/>
              </a:gdLst>
              <a:ahLst/>
              <a:rect l="textAreaLeft" t="textAreaTop" r="textAreaRight" b="textAreaBottom"/>
              <a:pathLst>
                <a:path w="10419" h="2823">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sp>
          <p:nvSpPr>
            <p:cNvPr id="11529" name="Google Shape;12200;p65"/>
            <p:cNvSpPr/>
            <p:nvPr/>
          </p:nvSpPr>
          <p:spPr>
            <a:xfrm>
              <a:off x="3994560" y="3917520"/>
              <a:ext cx="156600" cy="154440"/>
            </a:xfrm>
            <a:custGeom>
              <a:avLst/>
              <a:gdLst>
                <a:gd name="textAreaLeft" fmla="*/ 0 w 156600"/>
                <a:gd name="textAreaRight" fmla="*/ 158400 w 156600"/>
                <a:gd name="textAreaTop" fmla="*/ 0 h 154440"/>
                <a:gd name="textAreaBottom" fmla="*/ 156240 h 154440"/>
              </a:gdLst>
              <a:ahLst/>
              <a:rect l="textAreaLeft" t="textAreaTop" r="textAreaRight" b="textAreaBottom"/>
              <a:pathLst>
                <a:path w="4978" h="4907">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w="0">
              <a:noFill/>
            </a:ln>
          </p:spPr>
          <p:style>
            <a:lnRef idx="0"/>
            <a:fillRef idx="0"/>
            <a:effectRef idx="0"/>
            <a:fontRef idx="minor"/>
          </p:style>
          <p:txBody>
            <a:bodyPr lIns="90000" rIns="90000" tIns="78120" bIns="78120" anchor="ctr">
              <a:noAutofit/>
            </a:bodyPr>
            <a:p>
              <a:pPr>
                <a:lnSpc>
                  <a:spcPct val="100000"/>
                </a:lnSpc>
                <a:tabLst>
                  <a:tab algn="l" pos="0"/>
                </a:tabLst>
              </a:pPr>
              <a:endParaRPr b="0" lang="en-US" sz="1400" spc="-1" strike="noStrike">
                <a:solidFill>
                  <a:srgbClr val="ffffff"/>
                </a:solidFill>
                <a:latin typeface="Arial"/>
              </a:endParaRPr>
            </a:p>
          </p:txBody>
        </p:sp>
        <p:sp>
          <p:nvSpPr>
            <p:cNvPr id="11530" name="Google Shape;12201;p65"/>
            <p:cNvSpPr/>
            <p:nvPr/>
          </p:nvSpPr>
          <p:spPr>
            <a:xfrm>
              <a:off x="4160880" y="3927240"/>
              <a:ext cx="154080" cy="148320"/>
            </a:xfrm>
            <a:custGeom>
              <a:avLst/>
              <a:gdLst>
                <a:gd name="textAreaLeft" fmla="*/ 0 w 154080"/>
                <a:gd name="textAreaRight" fmla="*/ 155880 w 154080"/>
                <a:gd name="textAreaTop" fmla="*/ 0 h 148320"/>
                <a:gd name="textAreaBottom" fmla="*/ 150120 h 148320"/>
              </a:gdLst>
              <a:ahLst/>
              <a:rect l="textAreaLeft" t="textAreaTop" r="textAreaRight" b="textAreaBottom"/>
              <a:pathLst>
                <a:path w="4899" h="4716">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grpSp>
      <p:sp>
        <p:nvSpPr>
          <p:cNvPr id="11531" name="Google Shape;12202;p65"/>
          <p:cNvSpPr/>
          <p:nvPr/>
        </p:nvSpPr>
        <p:spPr>
          <a:xfrm>
            <a:off x="3216600" y="3808080"/>
            <a:ext cx="76320" cy="351720"/>
          </a:xfrm>
          <a:custGeom>
            <a:avLst/>
            <a:gdLst>
              <a:gd name="textAreaLeft" fmla="*/ 0 w 76320"/>
              <a:gd name="textAreaRight" fmla="*/ 78120 w 76320"/>
              <a:gd name="textAreaTop" fmla="*/ 0 h 351720"/>
              <a:gd name="textAreaBottom" fmla="*/ 353520 h 351720"/>
            </a:gdLst>
            <a:ahLst/>
            <a:rect l="textAreaLeft" t="textAreaTop" r="textAreaRight" b="textAreaBottom"/>
            <a:pathLst>
              <a:path w="2454" h="11112">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32" name="Google Shape;12203;p65"/>
          <p:cNvSpPr/>
          <p:nvPr/>
        </p:nvSpPr>
        <p:spPr>
          <a:xfrm>
            <a:off x="3469320" y="3828240"/>
            <a:ext cx="361800" cy="309960"/>
          </a:xfrm>
          <a:custGeom>
            <a:avLst/>
            <a:gdLst>
              <a:gd name="textAreaLeft" fmla="*/ 0 w 361800"/>
              <a:gd name="textAreaRight" fmla="*/ 363600 w 361800"/>
              <a:gd name="textAreaTop" fmla="*/ 0 h 309960"/>
              <a:gd name="textAreaBottom" fmla="*/ 311760 h 309960"/>
            </a:gdLst>
            <a:ahLst/>
            <a:rect l="textAreaLeft" t="textAreaTop" r="textAreaRight" b="textAreaBottom"/>
            <a:pathLst>
              <a:path w="11431" h="9799">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33" name="Google Shape;12204;p65"/>
          <p:cNvSpPr/>
          <p:nvPr/>
        </p:nvSpPr>
        <p:spPr>
          <a:xfrm>
            <a:off x="5314680" y="3818520"/>
            <a:ext cx="322560" cy="322560"/>
          </a:xfrm>
          <a:custGeom>
            <a:avLst/>
            <a:gdLst>
              <a:gd name="textAreaLeft" fmla="*/ 0 w 322560"/>
              <a:gd name="textAreaRight" fmla="*/ 324360 w 322560"/>
              <a:gd name="textAreaTop" fmla="*/ 0 h 322560"/>
              <a:gd name="textAreaBottom" fmla="*/ 324360 h 322560"/>
            </a:gdLst>
            <a:ahLst/>
            <a:rect l="textAreaLeft" t="textAreaTop" r="textAreaRight" b="textAreaBottom"/>
            <a:pathLst>
              <a:path w="10193" h="10204">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534" name="Google Shape;12205;p65"/>
          <p:cNvGrpSpPr/>
          <p:nvPr/>
        </p:nvGrpSpPr>
        <p:grpSpPr>
          <a:xfrm>
            <a:off x="5811840" y="3806280"/>
            <a:ext cx="281880" cy="306720"/>
            <a:chOff x="5811840" y="3806280"/>
            <a:chExt cx="281880" cy="306720"/>
          </a:xfrm>
        </p:grpSpPr>
        <p:sp>
          <p:nvSpPr>
            <p:cNvPr id="11535" name="Google Shape;12206;p65"/>
            <p:cNvSpPr/>
            <p:nvPr/>
          </p:nvSpPr>
          <p:spPr>
            <a:xfrm>
              <a:off x="5811840" y="3806280"/>
              <a:ext cx="281880" cy="306720"/>
            </a:xfrm>
            <a:custGeom>
              <a:avLst/>
              <a:gdLst>
                <a:gd name="textAreaLeft" fmla="*/ 0 w 281880"/>
                <a:gd name="textAreaRight" fmla="*/ 283680 w 281880"/>
                <a:gd name="textAreaTop" fmla="*/ 0 h 306720"/>
                <a:gd name="textAreaBottom" fmla="*/ 308520 h 306720"/>
              </a:gdLst>
              <a:ahLst/>
              <a:rect l="textAreaLeft" t="textAreaTop" r="textAreaRight" b="textAreaBottom"/>
              <a:pathLst>
                <a:path w="6978" h="7585">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36" name="Google Shape;12207;p65"/>
            <p:cNvSpPr/>
            <p:nvPr/>
          </p:nvSpPr>
          <p:spPr>
            <a:xfrm>
              <a:off x="6050520" y="3924360"/>
              <a:ext cx="18000" cy="5760"/>
            </a:xfrm>
            <a:custGeom>
              <a:avLst/>
              <a:gdLst>
                <a:gd name="textAreaLeft" fmla="*/ 0 w 18000"/>
                <a:gd name="textAreaRight" fmla="*/ 19800 w 18000"/>
                <a:gd name="textAreaTop" fmla="*/ 0 h 5760"/>
                <a:gd name="textAreaBottom" fmla="*/ 7560 h 5760"/>
              </a:gdLst>
              <a:ahLst/>
              <a:rect l="textAreaLeft" t="textAreaTop" r="textAreaRight" b="textAreaBottom"/>
              <a:pathLst>
                <a:path w="620" h="239">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w="0">
              <a:noFill/>
            </a:ln>
          </p:spPr>
          <p:style>
            <a:lnRef idx="0"/>
            <a:fillRef idx="0"/>
            <a:effectRef idx="0"/>
            <a:fontRef idx="minor"/>
          </p:style>
          <p:txBody>
            <a:bodyPr lIns="90000" rIns="90000" tIns="3600" bIns="3600" anchor="ctr">
              <a:noAutofit/>
            </a:bodyPr>
            <a:p>
              <a:pPr>
                <a:lnSpc>
                  <a:spcPct val="100000"/>
                </a:lnSpc>
                <a:tabLst>
                  <a:tab algn="l" pos="0"/>
                </a:tabLst>
              </a:pPr>
              <a:endParaRPr b="0" lang="en-US" sz="1400" spc="-1" strike="noStrike">
                <a:solidFill>
                  <a:srgbClr val="ffffff"/>
                </a:solidFill>
                <a:latin typeface="Arial"/>
              </a:endParaRPr>
            </a:p>
          </p:txBody>
        </p:sp>
        <p:sp>
          <p:nvSpPr>
            <p:cNvPr id="11537" name="Google Shape;12208;p65"/>
            <p:cNvSpPr/>
            <p:nvPr/>
          </p:nvSpPr>
          <p:spPr>
            <a:xfrm>
              <a:off x="6033600" y="3877920"/>
              <a:ext cx="15480" cy="14400"/>
            </a:xfrm>
            <a:custGeom>
              <a:avLst/>
              <a:gdLst>
                <a:gd name="textAreaLeft" fmla="*/ 0 w 15480"/>
                <a:gd name="textAreaRight" fmla="*/ 17280 w 15480"/>
                <a:gd name="textAreaTop" fmla="*/ 0 h 14400"/>
                <a:gd name="textAreaBottom" fmla="*/ 16200 h 14400"/>
              </a:gdLst>
              <a:ahLst/>
              <a:rect l="textAreaLeft" t="textAreaTop" r="textAreaRight" b="textAreaBottom"/>
              <a:pathLst>
                <a:path w="548" h="513">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538" name="Google Shape;12209;p65"/>
            <p:cNvSpPr/>
            <p:nvPr/>
          </p:nvSpPr>
          <p:spPr>
            <a:xfrm>
              <a:off x="6034680" y="3961440"/>
              <a:ext cx="14400" cy="14040"/>
            </a:xfrm>
            <a:custGeom>
              <a:avLst/>
              <a:gdLst>
                <a:gd name="textAreaLeft" fmla="*/ 0 w 14400"/>
                <a:gd name="textAreaRight" fmla="*/ 16200 w 14400"/>
                <a:gd name="textAreaTop" fmla="*/ 0 h 14040"/>
                <a:gd name="textAreaBottom" fmla="*/ 15840 h 14040"/>
              </a:gdLst>
              <a:ahLst/>
              <a:rect l="textAreaLeft" t="textAreaTop" r="textAreaRight" b="textAreaBottom"/>
              <a:pathLst>
                <a:path w="513" h="501">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39" name="Google Shape;12210;p65"/>
          <p:cNvGrpSpPr/>
          <p:nvPr/>
        </p:nvGrpSpPr>
        <p:grpSpPr>
          <a:xfrm>
            <a:off x="6243480" y="3873240"/>
            <a:ext cx="318600" cy="211680"/>
            <a:chOff x="6243480" y="3873240"/>
            <a:chExt cx="318600" cy="211680"/>
          </a:xfrm>
        </p:grpSpPr>
        <p:sp>
          <p:nvSpPr>
            <p:cNvPr id="11540" name="Google Shape;12211;p65"/>
            <p:cNvSpPr/>
            <p:nvPr/>
          </p:nvSpPr>
          <p:spPr>
            <a:xfrm>
              <a:off x="6243480" y="3873240"/>
              <a:ext cx="318600" cy="211680"/>
            </a:xfrm>
            <a:custGeom>
              <a:avLst/>
              <a:gdLst>
                <a:gd name="textAreaLeft" fmla="*/ 0 w 318600"/>
                <a:gd name="textAreaRight" fmla="*/ 320400 w 318600"/>
                <a:gd name="textAreaTop" fmla="*/ 0 h 211680"/>
                <a:gd name="textAreaBottom" fmla="*/ 213480 h 211680"/>
              </a:gdLst>
              <a:ahLst/>
              <a:rect l="textAreaLeft" t="textAreaTop" r="textAreaRight" b="textAreaBottom"/>
              <a:pathLst>
                <a:path w="10073" h="6716">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41" name="Google Shape;12212;p65"/>
            <p:cNvSpPr/>
            <p:nvPr/>
          </p:nvSpPr>
          <p:spPr>
            <a:xfrm>
              <a:off x="6275160" y="3894840"/>
              <a:ext cx="254880" cy="169200"/>
            </a:xfrm>
            <a:custGeom>
              <a:avLst/>
              <a:gdLst>
                <a:gd name="textAreaLeft" fmla="*/ 0 w 254880"/>
                <a:gd name="textAreaRight" fmla="*/ 256680 w 254880"/>
                <a:gd name="textAreaTop" fmla="*/ 0 h 169200"/>
                <a:gd name="textAreaBottom" fmla="*/ 171000 h 169200"/>
              </a:gdLst>
              <a:ahLst/>
              <a:rect l="textAreaLeft" t="textAreaTop" r="textAreaRight" b="textAreaBottom"/>
              <a:pathLst>
                <a:path w="8073" h="5382">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w="0">
              <a:noFill/>
            </a:ln>
          </p:spPr>
          <p:style>
            <a:lnRef idx="0"/>
            <a:fillRef idx="0"/>
            <a:effectRef idx="0"/>
            <a:fontRef idx="minor"/>
          </p:style>
          <p:txBody>
            <a:bodyPr lIns="90000" rIns="90000" tIns="85320" bIns="85320" anchor="ctr">
              <a:noAutofit/>
            </a:bodyPr>
            <a:p>
              <a:pPr>
                <a:lnSpc>
                  <a:spcPct val="100000"/>
                </a:lnSpc>
                <a:tabLst>
                  <a:tab algn="l" pos="0"/>
                </a:tabLst>
              </a:pPr>
              <a:endParaRPr b="0" lang="en-US" sz="1400" spc="-1" strike="noStrike">
                <a:solidFill>
                  <a:srgbClr val="ffffff"/>
                </a:solidFill>
                <a:latin typeface="Arial"/>
              </a:endParaRPr>
            </a:p>
          </p:txBody>
        </p:sp>
        <p:sp>
          <p:nvSpPr>
            <p:cNvPr id="11542" name="Google Shape;12213;p65"/>
            <p:cNvSpPr/>
            <p:nvPr/>
          </p:nvSpPr>
          <p:spPr>
            <a:xfrm>
              <a:off x="6258960" y="396972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4" h="68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543" name="Google Shape;12214;p65"/>
            <p:cNvSpPr/>
            <p:nvPr/>
          </p:nvSpPr>
          <p:spPr>
            <a:xfrm>
              <a:off x="6537600" y="3964680"/>
              <a:ext cx="9000" cy="29520"/>
            </a:xfrm>
            <a:custGeom>
              <a:avLst/>
              <a:gdLst>
                <a:gd name="textAreaLeft" fmla="*/ 0 w 9000"/>
                <a:gd name="textAreaRight" fmla="*/ 10800 w 9000"/>
                <a:gd name="textAreaTop" fmla="*/ 0 h 29520"/>
                <a:gd name="textAreaBottom" fmla="*/ 31320 h 29520"/>
              </a:gdLst>
              <a:ahLst/>
              <a:rect l="textAreaLeft" t="textAreaTop" r="textAreaRight" b="textAreaBottom"/>
              <a:pathLst>
                <a:path w="334" h="99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1544" name="Google Shape;12215;p65"/>
            <p:cNvSpPr/>
            <p:nvPr/>
          </p:nvSpPr>
          <p:spPr>
            <a:xfrm>
              <a:off x="6537600" y="3894840"/>
              <a:ext cx="9000" cy="8280"/>
            </a:xfrm>
            <a:custGeom>
              <a:avLst/>
              <a:gdLst>
                <a:gd name="textAreaLeft" fmla="*/ 0 w 9000"/>
                <a:gd name="textAreaRight" fmla="*/ 10800 w 9000"/>
                <a:gd name="textAreaTop" fmla="*/ 0 h 8280"/>
                <a:gd name="textAreaBottom" fmla="*/ 10080 h 8280"/>
              </a:gdLst>
              <a:ahLst/>
              <a:rect l="textAreaLeft" t="textAreaTop" r="textAreaRight" b="textAreaBottom"/>
              <a:pathLst>
                <a:path w="334" h="322">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45" name="Google Shape;12216;p65"/>
            <p:cNvSpPr/>
            <p:nvPr/>
          </p:nvSpPr>
          <p:spPr>
            <a:xfrm>
              <a:off x="6258960" y="3942720"/>
              <a:ext cx="9000" cy="13680"/>
            </a:xfrm>
            <a:custGeom>
              <a:avLst/>
              <a:gdLst>
                <a:gd name="textAreaLeft" fmla="*/ 0 w 9000"/>
                <a:gd name="textAreaRight" fmla="*/ 10800 w 9000"/>
                <a:gd name="textAreaTop" fmla="*/ 0 h 13680"/>
                <a:gd name="textAreaBottom" fmla="*/ 15480 h 13680"/>
              </a:gdLst>
              <a:ahLst/>
              <a:rect l="textAreaLeft" t="textAreaTop" r="textAreaRight" b="textAreaBottom"/>
              <a:pathLst>
                <a:path w="334" h="489">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546" name="Google Shape;12217;p65"/>
            <p:cNvSpPr/>
            <p:nvPr/>
          </p:nvSpPr>
          <p:spPr>
            <a:xfrm>
              <a:off x="6258960" y="4001760"/>
              <a:ext cx="9000" cy="14040"/>
            </a:xfrm>
            <a:custGeom>
              <a:avLst/>
              <a:gdLst>
                <a:gd name="textAreaLeft" fmla="*/ 0 w 9000"/>
                <a:gd name="textAreaRight" fmla="*/ 10800 w 9000"/>
                <a:gd name="textAreaTop" fmla="*/ 0 h 14040"/>
                <a:gd name="textAreaBottom" fmla="*/ 15840 h 14040"/>
              </a:gdLst>
              <a:ahLst/>
              <a:rect l="textAreaLeft" t="textAreaTop" r="textAreaRight" b="textAreaBottom"/>
              <a:pathLst>
                <a:path w="334" h="501">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547" name="Google Shape;12218;p65"/>
            <p:cNvSpPr/>
            <p:nvPr/>
          </p:nvSpPr>
          <p:spPr>
            <a:xfrm>
              <a:off x="6296400" y="4017600"/>
              <a:ext cx="212400" cy="30240"/>
            </a:xfrm>
            <a:custGeom>
              <a:avLst/>
              <a:gdLst>
                <a:gd name="textAreaLeft" fmla="*/ 0 w 212400"/>
                <a:gd name="textAreaRight" fmla="*/ 214200 w 212400"/>
                <a:gd name="textAreaTop" fmla="*/ 0 h 30240"/>
                <a:gd name="textAreaBottom" fmla="*/ 32040 h 30240"/>
              </a:gdLst>
              <a:ahLst/>
              <a:rect l="textAreaLeft" t="textAreaTop" r="textAreaRight" b="textAreaBottom"/>
              <a:pathLst>
                <a:path w="6740" h="1013">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1548" name="Google Shape;12219;p65"/>
            <p:cNvSpPr/>
            <p:nvPr/>
          </p:nvSpPr>
          <p:spPr>
            <a:xfrm>
              <a:off x="6383160" y="3940920"/>
              <a:ext cx="44280" cy="44280"/>
            </a:xfrm>
            <a:custGeom>
              <a:avLst/>
              <a:gdLst>
                <a:gd name="textAreaLeft" fmla="*/ 0 w 44280"/>
                <a:gd name="textAreaRight" fmla="*/ 46080 w 44280"/>
                <a:gd name="textAreaTop" fmla="*/ 0 h 44280"/>
                <a:gd name="textAreaBottom" fmla="*/ 46080 h 44280"/>
              </a:gdLst>
              <a:ahLst/>
              <a:rect l="textAreaLeft" t="textAreaTop" r="textAreaRight" b="textAreaBottom"/>
              <a:pathLst>
                <a:path w="1454" h="1452">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1549" name="Google Shape;12220;p65"/>
            <p:cNvSpPr/>
            <p:nvPr/>
          </p:nvSpPr>
          <p:spPr>
            <a:xfrm>
              <a:off x="6344640" y="3916080"/>
              <a:ext cx="115560" cy="94320"/>
            </a:xfrm>
            <a:custGeom>
              <a:avLst/>
              <a:gdLst>
                <a:gd name="textAreaLeft" fmla="*/ 0 w 115560"/>
                <a:gd name="textAreaRight" fmla="*/ 117360 w 115560"/>
                <a:gd name="textAreaTop" fmla="*/ 0 h 94320"/>
                <a:gd name="textAreaBottom" fmla="*/ 96120 h 94320"/>
              </a:gdLst>
              <a:ahLst/>
              <a:rect l="textAreaLeft" t="textAreaTop" r="textAreaRight" b="textAreaBottom"/>
              <a:pathLst>
                <a:path w="3692" h="3026">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50" name="Google Shape;12221;p65"/>
          <p:cNvGrpSpPr/>
          <p:nvPr/>
        </p:nvGrpSpPr>
        <p:grpSpPr>
          <a:xfrm>
            <a:off x="7263000" y="3802680"/>
            <a:ext cx="355320" cy="350640"/>
            <a:chOff x="7263000" y="3802680"/>
            <a:chExt cx="355320" cy="350640"/>
          </a:xfrm>
        </p:grpSpPr>
        <p:sp>
          <p:nvSpPr>
            <p:cNvPr id="11551" name="Google Shape;12222;p65"/>
            <p:cNvSpPr/>
            <p:nvPr/>
          </p:nvSpPr>
          <p:spPr>
            <a:xfrm>
              <a:off x="7527960" y="3835440"/>
              <a:ext cx="57600" cy="56520"/>
            </a:xfrm>
            <a:custGeom>
              <a:avLst/>
              <a:gdLst>
                <a:gd name="textAreaLeft" fmla="*/ 0 w 57600"/>
                <a:gd name="textAreaRight" fmla="*/ 59400 w 57600"/>
                <a:gd name="textAreaTop" fmla="*/ 0 h 56520"/>
                <a:gd name="textAreaBottom" fmla="*/ 58320 h 56520"/>
              </a:gdLst>
              <a:ahLst/>
              <a:rect l="textAreaLeft" t="textAreaTop" r="textAreaRight" b="textAreaBottom"/>
              <a:pathLst>
                <a:path w="1870" h="1832">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w="0">
              <a:noFill/>
            </a:ln>
          </p:spPr>
          <p:style>
            <a:lnRef idx="0"/>
            <a:fillRef idx="0"/>
            <a:effectRef idx="0"/>
            <a:fontRef idx="minor"/>
          </p:style>
          <p:txBody>
            <a:bodyPr lIns="90000" rIns="90000" tIns="29160" bIns="29160" anchor="ctr">
              <a:noAutofit/>
            </a:bodyPr>
            <a:p>
              <a:pPr>
                <a:lnSpc>
                  <a:spcPct val="100000"/>
                </a:lnSpc>
                <a:tabLst>
                  <a:tab algn="l" pos="0"/>
                </a:tabLst>
              </a:pPr>
              <a:endParaRPr b="0" lang="en-US" sz="1400" spc="-1" strike="noStrike">
                <a:solidFill>
                  <a:srgbClr val="ffffff"/>
                </a:solidFill>
                <a:latin typeface="Arial"/>
              </a:endParaRPr>
            </a:p>
          </p:txBody>
        </p:sp>
        <p:sp>
          <p:nvSpPr>
            <p:cNvPr id="11552" name="Google Shape;12223;p65"/>
            <p:cNvSpPr/>
            <p:nvPr/>
          </p:nvSpPr>
          <p:spPr>
            <a:xfrm>
              <a:off x="7507080" y="3805200"/>
              <a:ext cx="28440" cy="74160"/>
            </a:xfrm>
            <a:custGeom>
              <a:avLst/>
              <a:gdLst>
                <a:gd name="textAreaLeft" fmla="*/ 0 w 28440"/>
                <a:gd name="textAreaRight" fmla="*/ 30240 w 28440"/>
                <a:gd name="textAreaTop" fmla="*/ 0 h 74160"/>
                <a:gd name="textAreaBottom" fmla="*/ 75960 h 74160"/>
              </a:gdLst>
              <a:ahLst/>
              <a:rect l="textAreaLeft" t="textAreaTop" r="textAreaRight" b="textAreaBottom"/>
              <a:pathLst>
                <a:path w="953" h="239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1553" name="Google Shape;12224;p65"/>
            <p:cNvSpPr/>
            <p:nvPr/>
          </p:nvSpPr>
          <p:spPr>
            <a:xfrm>
              <a:off x="7466760" y="3802680"/>
              <a:ext cx="29880" cy="73800"/>
            </a:xfrm>
            <a:custGeom>
              <a:avLst/>
              <a:gdLst>
                <a:gd name="textAreaLeft" fmla="*/ 0 w 29880"/>
                <a:gd name="textAreaRight" fmla="*/ 31680 w 29880"/>
                <a:gd name="textAreaTop" fmla="*/ 0 h 73800"/>
                <a:gd name="textAreaBottom" fmla="*/ 75600 h 73800"/>
              </a:gdLst>
              <a:ahLst/>
              <a:rect l="textAreaLeft" t="textAreaTop" r="textAreaRight" b="textAreaBottom"/>
              <a:pathLst>
                <a:path w="1001" h="2377">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sp>
          <p:nvSpPr>
            <p:cNvPr id="11554" name="Google Shape;12225;p65"/>
            <p:cNvSpPr/>
            <p:nvPr/>
          </p:nvSpPr>
          <p:spPr>
            <a:xfrm>
              <a:off x="7540920" y="3885480"/>
              <a:ext cx="75240" cy="27000"/>
            </a:xfrm>
            <a:custGeom>
              <a:avLst/>
              <a:gdLst>
                <a:gd name="textAreaLeft" fmla="*/ 0 w 75240"/>
                <a:gd name="textAreaRight" fmla="*/ 77040 w 75240"/>
                <a:gd name="textAreaTop" fmla="*/ 0 h 27000"/>
                <a:gd name="textAreaBottom" fmla="*/ 28800 h 27000"/>
              </a:gdLst>
              <a:ahLst/>
              <a:rect l="textAreaLeft" t="textAreaTop" r="textAreaRight" b="textAreaBottom"/>
              <a:pathLst>
                <a:path w="2418" h="90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555" name="Google Shape;12226;p65"/>
            <p:cNvSpPr/>
            <p:nvPr/>
          </p:nvSpPr>
          <p:spPr>
            <a:xfrm>
              <a:off x="7543080" y="3924720"/>
              <a:ext cx="75240" cy="28080"/>
            </a:xfrm>
            <a:custGeom>
              <a:avLst/>
              <a:gdLst>
                <a:gd name="textAreaLeft" fmla="*/ 0 w 75240"/>
                <a:gd name="textAreaRight" fmla="*/ 77040 w 75240"/>
                <a:gd name="textAreaTop" fmla="*/ 0 h 28080"/>
                <a:gd name="textAreaBottom" fmla="*/ 29880 h 28080"/>
              </a:gdLst>
              <a:ahLst/>
              <a:rect l="textAreaLeft" t="textAreaTop" r="textAreaRight" b="textAreaBottom"/>
              <a:pathLst>
                <a:path w="2418" h="942">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1556" name="Google Shape;12227;p65"/>
            <p:cNvSpPr/>
            <p:nvPr/>
          </p:nvSpPr>
          <p:spPr>
            <a:xfrm>
              <a:off x="7321320" y="3916440"/>
              <a:ext cx="73440" cy="83520"/>
            </a:xfrm>
            <a:custGeom>
              <a:avLst/>
              <a:gdLst>
                <a:gd name="textAreaLeft" fmla="*/ 0 w 73440"/>
                <a:gd name="textAreaRight" fmla="*/ 75240 w 73440"/>
                <a:gd name="textAreaTop" fmla="*/ 0 h 83520"/>
                <a:gd name="textAreaBottom" fmla="*/ 85320 h 83520"/>
              </a:gdLst>
              <a:ahLst/>
              <a:rect l="textAreaLeft" t="textAreaTop" r="textAreaRight" b="textAreaBottom"/>
              <a:pathLst>
                <a:path w="2370" h="2683">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w="0">
              <a:noFill/>
            </a:ln>
          </p:spPr>
          <p:style>
            <a:lnRef idx="0"/>
            <a:fillRef idx="0"/>
            <a:effectRef idx="0"/>
            <a:fontRef idx="minor"/>
          </p:style>
          <p:txBody>
            <a:bodyPr lIns="90000" rIns="90000" tIns="42480" bIns="42480" anchor="ctr">
              <a:noAutofit/>
            </a:bodyPr>
            <a:p>
              <a:pPr>
                <a:lnSpc>
                  <a:spcPct val="100000"/>
                </a:lnSpc>
                <a:tabLst>
                  <a:tab algn="l" pos="0"/>
                </a:tabLst>
              </a:pPr>
              <a:endParaRPr b="0" lang="en-US" sz="1400" spc="-1" strike="noStrike">
                <a:solidFill>
                  <a:srgbClr val="ffffff"/>
                </a:solidFill>
                <a:latin typeface="Arial"/>
              </a:endParaRPr>
            </a:p>
          </p:txBody>
        </p:sp>
        <p:sp>
          <p:nvSpPr>
            <p:cNvPr id="11557" name="Google Shape;12228;p65"/>
            <p:cNvSpPr/>
            <p:nvPr/>
          </p:nvSpPr>
          <p:spPr>
            <a:xfrm>
              <a:off x="7263000" y="3850200"/>
              <a:ext cx="308880" cy="303120"/>
            </a:xfrm>
            <a:custGeom>
              <a:avLst/>
              <a:gdLst>
                <a:gd name="textAreaLeft" fmla="*/ 0 w 308880"/>
                <a:gd name="textAreaRight" fmla="*/ 310680 w 308880"/>
                <a:gd name="textAreaTop" fmla="*/ 0 h 303120"/>
                <a:gd name="textAreaBottom" fmla="*/ 304920 h 303120"/>
              </a:gdLst>
              <a:ahLst/>
              <a:rect l="textAreaLeft" t="textAreaTop" r="textAreaRight" b="textAreaBottom"/>
              <a:pathLst>
                <a:path w="9765" h="9582">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58" name="Google Shape;12229;p65"/>
            <p:cNvSpPr/>
            <p:nvPr/>
          </p:nvSpPr>
          <p:spPr>
            <a:xfrm>
              <a:off x="7404840" y="4000320"/>
              <a:ext cx="73440" cy="83880"/>
            </a:xfrm>
            <a:custGeom>
              <a:avLst/>
              <a:gdLst>
                <a:gd name="textAreaLeft" fmla="*/ 0 w 73440"/>
                <a:gd name="textAreaRight" fmla="*/ 75240 w 73440"/>
                <a:gd name="textAreaTop" fmla="*/ 0 h 83880"/>
                <a:gd name="textAreaBottom" fmla="*/ 85680 h 83880"/>
              </a:gdLst>
              <a:ahLst/>
              <a:rect l="textAreaLeft" t="textAreaTop" r="textAreaRight" b="textAreaBottom"/>
              <a:pathLst>
                <a:path w="2371" h="2695">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w="0">
              <a:noFill/>
            </a:ln>
          </p:spPr>
          <p:style>
            <a:lnRef idx="0"/>
            <a:fillRef idx="0"/>
            <a:effectRef idx="0"/>
            <a:fontRef idx="minor"/>
          </p:style>
          <p:txBody>
            <a:bodyPr lIns="90000" rIns="90000" tIns="42840" bIns="42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59" name="Google Shape;12230;p65"/>
          <p:cNvGrpSpPr/>
          <p:nvPr/>
        </p:nvGrpSpPr>
        <p:grpSpPr>
          <a:xfrm>
            <a:off x="6737400" y="3833280"/>
            <a:ext cx="353520" cy="291600"/>
            <a:chOff x="6737400" y="3833280"/>
            <a:chExt cx="353520" cy="291600"/>
          </a:xfrm>
        </p:grpSpPr>
        <p:sp>
          <p:nvSpPr>
            <p:cNvPr id="11560" name="Google Shape;12231;p65"/>
            <p:cNvSpPr/>
            <p:nvPr/>
          </p:nvSpPr>
          <p:spPr>
            <a:xfrm>
              <a:off x="6774480" y="3833280"/>
              <a:ext cx="277200" cy="291600"/>
            </a:xfrm>
            <a:custGeom>
              <a:avLst/>
              <a:gdLst>
                <a:gd name="textAreaLeft" fmla="*/ 0 w 277200"/>
                <a:gd name="textAreaRight" fmla="*/ 279000 w 277200"/>
                <a:gd name="textAreaTop" fmla="*/ 0 h 291600"/>
                <a:gd name="textAreaBottom" fmla="*/ 293400 h 291600"/>
              </a:gdLst>
              <a:ahLst/>
              <a:rect l="textAreaLeft" t="textAreaTop" r="textAreaRight" b="textAreaBottom"/>
              <a:pathLst>
                <a:path w="8776" h="9225">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61" name="Google Shape;12232;p65"/>
            <p:cNvSpPr/>
            <p:nvPr/>
          </p:nvSpPr>
          <p:spPr>
            <a:xfrm>
              <a:off x="6769800" y="3873600"/>
              <a:ext cx="38520" cy="52560"/>
            </a:xfrm>
            <a:custGeom>
              <a:avLst/>
              <a:gdLst>
                <a:gd name="textAreaLeft" fmla="*/ 0 w 38520"/>
                <a:gd name="textAreaRight" fmla="*/ 40320 w 38520"/>
                <a:gd name="textAreaTop" fmla="*/ 0 h 52560"/>
                <a:gd name="textAreaBottom" fmla="*/ 54360 h 52560"/>
              </a:gdLst>
              <a:ahLst/>
              <a:rect l="textAreaLeft" t="textAreaTop" r="textAreaRight" b="textAreaBottom"/>
              <a:pathLst>
                <a:path w="1263" h="171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562" name="Google Shape;12233;p65"/>
            <p:cNvSpPr/>
            <p:nvPr/>
          </p:nvSpPr>
          <p:spPr>
            <a:xfrm>
              <a:off x="6737400" y="3913560"/>
              <a:ext cx="55080" cy="27360"/>
            </a:xfrm>
            <a:custGeom>
              <a:avLst/>
              <a:gdLst>
                <a:gd name="textAreaLeft" fmla="*/ 0 w 55080"/>
                <a:gd name="textAreaRight" fmla="*/ 56880 w 55080"/>
                <a:gd name="textAreaTop" fmla="*/ 0 h 27360"/>
                <a:gd name="textAreaBottom" fmla="*/ 29160 h 27360"/>
              </a:gdLst>
              <a:ahLst/>
              <a:rect l="textAreaLeft" t="textAreaTop" r="textAreaRight" b="textAreaBottom"/>
              <a:pathLst>
                <a:path w="1786" h="92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563" name="Google Shape;12234;p65"/>
            <p:cNvSpPr/>
            <p:nvPr/>
          </p:nvSpPr>
          <p:spPr>
            <a:xfrm>
              <a:off x="7019280" y="3873600"/>
              <a:ext cx="38160" cy="52560"/>
            </a:xfrm>
            <a:custGeom>
              <a:avLst/>
              <a:gdLst>
                <a:gd name="textAreaLeft" fmla="*/ 0 w 38160"/>
                <a:gd name="textAreaRight" fmla="*/ 39960 w 38160"/>
                <a:gd name="textAreaTop" fmla="*/ 0 h 52560"/>
                <a:gd name="textAreaBottom" fmla="*/ 54360 h 52560"/>
              </a:gdLst>
              <a:ahLst/>
              <a:rect l="textAreaLeft" t="textAreaTop" r="textAreaRight" b="textAreaBottom"/>
              <a:pathLst>
                <a:path w="1251" h="1708">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1564" name="Google Shape;12235;p65"/>
            <p:cNvSpPr/>
            <p:nvPr/>
          </p:nvSpPr>
          <p:spPr>
            <a:xfrm>
              <a:off x="7035480" y="3913560"/>
              <a:ext cx="55440" cy="27360"/>
            </a:xfrm>
            <a:custGeom>
              <a:avLst/>
              <a:gdLst>
                <a:gd name="textAreaLeft" fmla="*/ 0 w 55440"/>
                <a:gd name="textAreaRight" fmla="*/ 57240 w 55440"/>
                <a:gd name="textAreaTop" fmla="*/ 0 h 27360"/>
                <a:gd name="textAreaBottom" fmla="*/ 29160 h 27360"/>
              </a:gdLst>
              <a:ahLst/>
              <a:rect l="textAreaLeft" t="textAreaTop" r="textAreaRight" b="textAreaBottom"/>
              <a:pathLst>
                <a:path w="1799" h="92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65" name="Google Shape;12236;p65"/>
          <p:cNvGrpSpPr/>
          <p:nvPr/>
        </p:nvGrpSpPr>
        <p:grpSpPr>
          <a:xfrm>
            <a:off x="7707240" y="3835800"/>
            <a:ext cx="280440" cy="335520"/>
            <a:chOff x="7707240" y="3835800"/>
            <a:chExt cx="280440" cy="335520"/>
          </a:xfrm>
        </p:grpSpPr>
        <p:sp>
          <p:nvSpPr>
            <p:cNvPr id="11566" name="Google Shape;12237;p65"/>
            <p:cNvSpPr/>
            <p:nvPr/>
          </p:nvSpPr>
          <p:spPr>
            <a:xfrm>
              <a:off x="7832160" y="3951000"/>
              <a:ext cx="36000" cy="34200"/>
            </a:xfrm>
            <a:custGeom>
              <a:avLst/>
              <a:gdLst>
                <a:gd name="textAreaLeft" fmla="*/ 0 w 36000"/>
                <a:gd name="textAreaRight" fmla="*/ 37800 w 36000"/>
                <a:gd name="textAreaTop" fmla="*/ 0 h 34200"/>
                <a:gd name="textAreaBottom" fmla="*/ 36000 h 34200"/>
              </a:gdLst>
              <a:ahLst/>
              <a:rect l="textAreaLeft" t="textAreaTop" r="textAreaRight" b="textAreaBottom"/>
              <a:pathLst>
                <a:path w="23357" h="22276">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567" name="Google Shape;12238;p65"/>
            <p:cNvSpPr/>
            <p:nvPr/>
          </p:nvSpPr>
          <p:spPr>
            <a:xfrm>
              <a:off x="7707240" y="3835800"/>
              <a:ext cx="280440" cy="335520"/>
            </a:xfrm>
            <a:custGeom>
              <a:avLst/>
              <a:gdLst>
                <a:gd name="textAreaLeft" fmla="*/ 0 w 280440"/>
                <a:gd name="textAreaRight" fmla="*/ 282240 w 280440"/>
                <a:gd name="textAreaTop" fmla="*/ 0 h 335520"/>
                <a:gd name="textAreaBottom" fmla="*/ 337320 h 335520"/>
              </a:gdLst>
              <a:ahLst/>
              <a:rect l="textAreaLeft" t="textAreaTop" r="textAreaRight" b="textAreaBottom"/>
              <a:pathLst>
                <a:path w="174810" h="208773">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68" name="Google Shape;12239;p65"/>
          <p:cNvGrpSpPr/>
          <p:nvPr/>
        </p:nvGrpSpPr>
        <p:grpSpPr>
          <a:xfrm>
            <a:off x="3103920" y="3361320"/>
            <a:ext cx="295920" cy="335880"/>
            <a:chOff x="3103920" y="3361320"/>
            <a:chExt cx="295920" cy="335880"/>
          </a:xfrm>
        </p:grpSpPr>
        <p:sp>
          <p:nvSpPr>
            <p:cNvPr id="11569" name="Google Shape;12240;p65"/>
            <p:cNvSpPr/>
            <p:nvPr/>
          </p:nvSpPr>
          <p:spPr>
            <a:xfrm>
              <a:off x="3245400" y="3519360"/>
              <a:ext cx="12240" cy="12600"/>
            </a:xfrm>
            <a:custGeom>
              <a:avLst/>
              <a:gdLst>
                <a:gd name="textAreaLeft" fmla="*/ 0 w 12240"/>
                <a:gd name="textAreaRight" fmla="*/ 14040 w 12240"/>
                <a:gd name="textAreaTop" fmla="*/ 0 h 12600"/>
                <a:gd name="textAreaBottom" fmla="*/ 14400 h 12600"/>
              </a:gdLst>
              <a:ahLst/>
              <a:rect l="textAreaLeft" t="textAreaTop" r="textAreaRight" b="textAreaBottom"/>
              <a:pathLst>
                <a:path w="441" h="453">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1570" name="Google Shape;12241;p65"/>
            <p:cNvSpPr/>
            <p:nvPr/>
          </p:nvSpPr>
          <p:spPr>
            <a:xfrm>
              <a:off x="3284640" y="3597480"/>
              <a:ext cx="72720" cy="72720"/>
            </a:xfrm>
            <a:custGeom>
              <a:avLst/>
              <a:gdLst>
                <a:gd name="textAreaLeft" fmla="*/ 0 w 72720"/>
                <a:gd name="textAreaRight" fmla="*/ 74520 w 72720"/>
                <a:gd name="textAreaTop" fmla="*/ 0 h 72720"/>
                <a:gd name="textAreaBottom" fmla="*/ 74520 h 72720"/>
              </a:gdLst>
              <a:ahLst/>
              <a:rect l="textAreaLeft" t="textAreaTop" r="textAreaRight" b="textAreaBottom"/>
              <a:pathLst>
                <a:path w="2347" h="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w="0">
              <a:noFill/>
            </a:ln>
          </p:spPr>
          <p:style>
            <a:lnRef idx="0"/>
            <a:fillRef idx="0"/>
            <a:effectRef idx="0"/>
            <a:fontRef idx="minor"/>
          </p:style>
          <p:txBody>
            <a:bodyPr lIns="90000" rIns="90000" tIns="37080" bIns="37080" anchor="ctr">
              <a:noAutofit/>
            </a:bodyPr>
            <a:p>
              <a:pPr>
                <a:lnSpc>
                  <a:spcPct val="100000"/>
                </a:lnSpc>
                <a:tabLst>
                  <a:tab algn="l" pos="0"/>
                </a:tabLst>
              </a:pPr>
              <a:endParaRPr b="0" lang="en-US" sz="1400" spc="-1" strike="noStrike">
                <a:solidFill>
                  <a:srgbClr val="ffffff"/>
                </a:solidFill>
                <a:latin typeface="Arial"/>
              </a:endParaRPr>
            </a:p>
          </p:txBody>
        </p:sp>
        <p:sp>
          <p:nvSpPr>
            <p:cNvPr id="11571" name="Google Shape;12242;p65"/>
            <p:cNvSpPr/>
            <p:nvPr/>
          </p:nvSpPr>
          <p:spPr>
            <a:xfrm>
              <a:off x="3145680" y="3597480"/>
              <a:ext cx="73080" cy="73080"/>
            </a:xfrm>
            <a:custGeom>
              <a:avLst/>
              <a:gdLst>
                <a:gd name="textAreaLeft" fmla="*/ 0 w 73080"/>
                <a:gd name="textAreaRight" fmla="*/ 74880 w 73080"/>
                <a:gd name="textAreaTop" fmla="*/ 0 h 73080"/>
                <a:gd name="textAreaBottom" fmla="*/ 74880 h 73080"/>
              </a:gdLst>
              <a:ahLst/>
              <a:rect l="textAreaLeft" t="textAreaTop" r="textAreaRight" b="textAreaBottom"/>
              <a:pathLst>
                <a:path w="2359" h="2356">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1572" name="Google Shape;12243;p65"/>
            <p:cNvSpPr/>
            <p:nvPr/>
          </p:nvSpPr>
          <p:spPr>
            <a:xfrm>
              <a:off x="3277800" y="349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73" name="Google Shape;12244;p65"/>
            <p:cNvSpPr/>
            <p:nvPr/>
          </p:nvSpPr>
          <p:spPr>
            <a:xfrm>
              <a:off x="3277800" y="34905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74" name="Google Shape;12245;p65"/>
            <p:cNvSpPr/>
            <p:nvPr/>
          </p:nvSpPr>
          <p:spPr>
            <a:xfrm>
              <a:off x="3257280" y="360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75" name="Google Shape;12246;p65"/>
            <p:cNvSpPr/>
            <p:nvPr/>
          </p:nvSpPr>
          <p:spPr>
            <a:xfrm>
              <a:off x="3257280" y="360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76" name="Google Shape;12247;p65"/>
            <p:cNvSpPr/>
            <p:nvPr/>
          </p:nvSpPr>
          <p:spPr>
            <a:xfrm>
              <a:off x="3103920" y="3361320"/>
              <a:ext cx="295920" cy="335880"/>
            </a:xfrm>
            <a:custGeom>
              <a:avLst/>
              <a:gdLst>
                <a:gd name="textAreaLeft" fmla="*/ 0 w 295920"/>
                <a:gd name="textAreaRight" fmla="*/ 297720 w 295920"/>
                <a:gd name="textAreaTop" fmla="*/ 0 h 335880"/>
                <a:gd name="textAreaBottom" fmla="*/ 337680 h 335880"/>
              </a:gdLst>
              <a:ahLst/>
              <a:rect l="textAreaLeft" t="textAreaTop" r="textAreaRight" b="textAreaBottom"/>
              <a:pathLst>
                <a:path w="9366" h="10614">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577" name="Google Shape;12248;p65"/>
            <p:cNvSpPr/>
            <p:nvPr/>
          </p:nvSpPr>
          <p:spPr>
            <a:xfrm>
              <a:off x="3277800" y="34912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78" name="Google Shape;12249;p65"/>
            <p:cNvSpPr/>
            <p:nvPr/>
          </p:nvSpPr>
          <p:spPr>
            <a:xfrm>
              <a:off x="3278880" y="3524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79" name="Google Shape;12250;p65"/>
            <p:cNvSpPr/>
            <p:nvPr/>
          </p:nvSpPr>
          <p:spPr>
            <a:xfrm>
              <a:off x="3219480" y="3586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0" name="Google Shape;12251;p65"/>
            <p:cNvSpPr/>
            <p:nvPr/>
          </p:nvSpPr>
          <p:spPr>
            <a:xfrm>
              <a:off x="3219480" y="3586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1" name="Google Shape;12252;p65"/>
            <p:cNvSpPr/>
            <p:nvPr/>
          </p:nvSpPr>
          <p:spPr>
            <a:xfrm>
              <a:off x="3219480" y="3586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2" name="Google Shape;12253;p65"/>
            <p:cNvSpPr/>
            <p:nvPr/>
          </p:nvSpPr>
          <p:spPr>
            <a:xfrm>
              <a:off x="3247200" y="344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3" name="Google Shape;12254;p65"/>
            <p:cNvSpPr/>
            <p:nvPr/>
          </p:nvSpPr>
          <p:spPr>
            <a:xfrm>
              <a:off x="3257280" y="360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4" name="Google Shape;12255;p65"/>
            <p:cNvSpPr/>
            <p:nvPr/>
          </p:nvSpPr>
          <p:spPr>
            <a:xfrm>
              <a:off x="3257280" y="360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5" name="Google Shape;12256;p65"/>
            <p:cNvSpPr/>
            <p:nvPr/>
          </p:nvSpPr>
          <p:spPr>
            <a:xfrm>
              <a:off x="3247200" y="34448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6" name="Google Shape;12257;p65"/>
            <p:cNvSpPr/>
            <p:nvPr/>
          </p:nvSpPr>
          <p:spPr>
            <a:xfrm>
              <a:off x="3257280" y="360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7" name="Google Shape;12258;p65"/>
            <p:cNvSpPr/>
            <p:nvPr/>
          </p:nvSpPr>
          <p:spPr>
            <a:xfrm>
              <a:off x="3257280" y="360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8" name="Google Shape;12259;p65"/>
            <p:cNvSpPr/>
            <p:nvPr/>
          </p:nvSpPr>
          <p:spPr>
            <a:xfrm>
              <a:off x="3257280" y="360432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89" name="Google Shape;12260;p65"/>
            <p:cNvSpPr/>
            <p:nvPr/>
          </p:nvSpPr>
          <p:spPr>
            <a:xfrm>
              <a:off x="3269880" y="339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90" name="Google Shape;12261;p65"/>
            <p:cNvSpPr/>
            <p:nvPr/>
          </p:nvSpPr>
          <p:spPr>
            <a:xfrm>
              <a:off x="3259440" y="3361320"/>
              <a:ext cx="49320" cy="116280"/>
            </a:xfrm>
            <a:custGeom>
              <a:avLst/>
              <a:gdLst>
                <a:gd name="textAreaLeft" fmla="*/ 0 w 49320"/>
                <a:gd name="textAreaRight" fmla="*/ 51120 w 49320"/>
                <a:gd name="textAreaTop" fmla="*/ 0 h 116280"/>
                <a:gd name="textAreaBottom" fmla="*/ 118080 h 116280"/>
              </a:gdLst>
              <a:ahLst/>
              <a:rect l="textAreaLeft" t="textAreaTop" r="textAreaRight" b="textAreaBottom"/>
              <a:pathLst>
                <a:path w="1609" h="3712">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w="0">
              <a:noFill/>
            </a:ln>
          </p:spPr>
          <p:style>
            <a:lnRef idx="0"/>
            <a:fillRef idx="0"/>
            <a:effectRef idx="0"/>
            <a:fontRef idx="minor"/>
          </p:style>
          <p:txBody>
            <a:bodyPr lIns="90000" rIns="90000" tIns="59040" bIns="59040" anchor="ctr">
              <a:noAutofit/>
            </a:bodyPr>
            <a:p>
              <a:pPr>
                <a:lnSpc>
                  <a:spcPct val="100000"/>
                </a:lnSpc>
                <a:tabLst>
                  <a:tab algn="l" pos="0"/>
                </a:tabLst>
              </a:pPr>
              <a:endParaRPr b="0" lang="en-US" sz="1400" spc="-1" strike="noStrike">
                <a:solidFill>
                  <a:srgbClr val="ffffff"/>
                </a:solidFill>
                <a:latin typeface="Arial"/>
              </a:endParaRPr>
            </a:p>
          </p:txBody>
        </p:sp>
        <p:sp>
          <p:nvSpPr>
            <p:cNvPr id="11591" name="Google Shape;12262;p65"/>
            <p:cNvSpPr/>
            <p:nvPr/>
          </p:nvSpPr>
          <p:spPr>
            <a:xfrm>
              <a:off x="3269880" y="339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1592" name="Google Shape;12263;p65"/>
            <p:cNvSpPr/>
            <p:nvPr/>
          </p:nvSpPr>
          <p:spPr>
            <a:xfrm>
              <a:off x="3269880" y="33987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0"/>
                  </a:moveTo>
                  <a:lnTo>
                    <a:pt x="0" y="0"/>
                  </a:lnTo>
                  <a:lnTo>
                    <a:pt x="0" y="0"/>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593" name="Google Shape;12264;p65"/>
          <p:cNvGrpSpPr/>
          <p:nvPr/>
        </p:nvGrpSpPr>
        <p:grpSpPr>
          <a:xfrm>
            <a:off x="2667960" y="3360960"/>
            <a:ext cx="271080" cy="335880"/>
            <a:chOff x="2667960" y="3360960"/>
            <a:chExt cx="271080" cy="335880"/>
          </a:xfrm>
        </p:grpSpPr>
        <p:sp>
          <p:nvSpPr>
            <p:cNvPr id="11594" name="Google Shape;12265;p65"/>
            <p:cNvSpPr/>
            <p:nvPr/>
          </p:nvSpPr>
          <p:spPr>
            <a:xfrm>
              <a:off x="2800080" y="3360960"/>
              <a:ext cx="8640" cy="34560"/>
            </a:xfrm>
            <a:custGeom>
              <a:avLst/>
              <a:gdLst>
                <a:gd name="textAreaLeft" fmla="*/ 0 w 8640"/>
                <a:gd name="textAreaRight" fmla="*/ 10440 w 8640"/>
                <a:gd name="textAreaTop" fmla="*/ 0 h 34560"/>
                <a:gd name="textAreaBottom" fmla="*/ 36360 h 34560"/>
              </a:gdLst>
              <a:ahLst/>
              <a:rect l="textAreaLeft" t="textAreaTop" r="textAreaRight" b="textAreaBottom"/>
              <a:pathLst>
                <a:path w="323" h="1144">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595" name="Google Shape;12266;p65"/>
            <p:cNvSpPr/>
            <p:nvPr/>
          </p:nvSpPr>
          <p:spPr>
            <a:xfrm>
              <a:off x="2838960" y="3371040"/>
              <a:ext cx="20160" cy="32760"/>
            </a:xfrm>
            <a:custGeom>
              <a:avLst/>
              <a:gdLst>
                <a:gd name="textAreaLeft" fmla="*/ 0 w 20160"/>
                <a:gd name="textAreaRight" fmla="*/ 21960 w 20160"/>
                <a:gd name="textAreaTop" fmla="*/ 0 h 32760"/>
                <a:gd name="textAreaBottom" fmla="*/ 34560 h 32760"/>
              </a:gdLst>
              <a:ahLst/>
              <a:rect l="textAreaLeft" t="textAreaTop" r="textAreaRight" b="textAreaBottom"/>
              <a:pathLst>
                <a:path w="692" h="1081">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596" name="Google Shape;12267;p65"/>
            <p:cNvSpPr/>
            <p:nvPr/>
          </p:nvSpPr>
          <p:spPr>
            <a:xfrm>
              <a:off x="2873880" y="3399840"/>
              <a:ext cx="27360" cy="26640"/>
            </a:xfrm>
            <a:custGeom>
              <a:avLst/>
              <a:gdLst>
                <a:gd name="textAreaLeft" fmla="*/ 0 w 27360"/>
                <a:gd name="textAreaRight" fmla="*/ 29160 w 27360"/>
                <a:gd name="textAreaTop" fmla="*/ 0 h 26640"/>
                <a:gd name="textAreaBottom" fmla="*/ 28440 h 26640"/>
              </a:gdLst>
              <a:ahLst/>
              <a:rect l="textAreaLeft" t="textAreaTop" r="textAreaRight" b="textAreaBottom"/>
              <a:pathLst>
                <a:path w="918" h="891">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597" name="Google Shape;12268;p65"/>
            <p:cNvSpPr/>
            <p:nvPr/>
          </p:nvSpPr>
          <p:spPr>
            <a:xfrm>
              <a:off x="2894760" y="3442680"/>
              <a:ext cx="35280" cy="17640"/>
            </a:xfrm>
            <a:custGeom>
              <a:avLst/>
              <a:gdLst>
                <a:gd name="textAreaLeft" fmla="*/ 0 w 35280"/>
                <a:gd name="textAreaRight" fmla="*/ 37080 w 35280"/>
                <a:gd name="textAreaTop" fmla="*/ 0 h 17640"/>
                <a:gd name="textAreaBottom" fmla="*/ 19440 h 17640"/>
              </a:gdLst>
              <a:ahLst/>
              <a:rect l="textAreaLeft" t="textAreaTop" r="textAreaRight" b="textAreaBottom"/>
              <a:pathLst>
                <a:path w="1167" h="616">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598" name="Google Shape;12269;p65"/>
            <p:cNvSpPr/>
            <p:nvPr/>
          </p:nvSpPr>
          <p:spPr>
            <a:xfrm>
              <a:off x="2904480" y="3493080"/>
              <a:ext cx="34560" cy="8640"/>
            </a:xfrm>
            <a:custGeom>
              <a:avLst/>
              <a:gdLst>
                <a:gd name="textAreaLeft" fmla="*/ 0 w 34560"/>
                <a:gd name="textAreaRight" fmla="*/ 36360 w 34560"/>
                <a:gd name="textAreaTop" fmla="*/ 0 h 8640"/>
                <a:gd name="textAreaBottom" fmla="*/ 10440 h 8640"/>
              </a:gdLst>
              <a:ahLst/>
              <a:rect l="textAreaLeft" t="textAreaTop" r="textAreaRight" b="textAreaBottom"/>
              <a:pathLst>
                <a:path w="1144" h="323">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599" name="Google Shape;12270;p65"/>
            <p:cNvSpPr/>
            <p:nvPr/>
          </p:nvSpPr>
          <p:spPr>
            <a:xfrm>
              <a:off x="2895480" y="3533400"/>
              <a:ext cx="33840" cy="18360"/>
            </a:xfrm>
            <a:custGeom>
              <a:avLst/>
              <a:gdLst>
                <a:gd name="textAreaLeft" fmla="*/ 0 w 33840"/>
                <a:gd name="textAreaRight" fmla="*/ 35640 w 33840"/>
                <a:gd name="textAreaTop" fmla="*/ 0 h 18360"/>
                <a:gd name="textAreaBottom" fmla="*/ 20160 h 18360"/>
              </a:gdLst>
              <a:ahLst/>
              <a:rect l="textAreaLeft" t="textAreaTop" r="textAreaRight" b="textAreaBottom"/>
              <a:pathLst>
                <a:path w="1121" h="635">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600" name="Google Shape;12271;p65"/>
            <p:cNvSpPr/>
            <p:nvPr/>
          </p:nvSpPr>
          <p:spPr>
            <a:xfrm>
              <a:off x="2872800" y="3567600"/>
              <a:ext cx="28800" cy="26640"/>
            </a:xfrm>
            <a:custGeom>
              <a:avLst/>
              <a:gdLst>
                <a:gd name="textAreaLeft" fmla="*/ 0 w 28800"/>
                <a:gd name="textAreaRight" fmla="*/ 30600 w 28800"/>
                <a:gd name="textAreaTop" fmla="*/ 0 h 26640"/>
                <a:gd name="textAreaBottom" fmla="*/ 28440 h 26640"/>
              </a:gdLst>
              <a:ahLst/>
              <a:rect l="textAreaLeft" t="textAreaTop" r="textAreaRight" b="textAreaBottom"/>
              <a:pathLst>
                <a:path w="965" h="891">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601" name="Google Shape;12272;p65"/>
            <p:cNvSpPr/>
            <p:nvPr/>
          </p:nvSpPr>
          <p:spPr>
            <a:xfrm>
              <a:off x="2838240" y="3589920"/>
              <a:ext cx="19440" cy="32400"/>
            </a:xfrm>
            <a:custGeom>
              <a:avLst/>
              <a:gdLst>
                <a:gd name="textAreaLeft" fmla="*/ 0 w 19440"/>
                <a:gd name="textAreaRight" fmla="*/ 21240 w 19440"/>
                <a:gd name="textAreaTop" fmla="*/ 0 h 32400"/>
                <a:gd name="textAreaBottom" fmla="*/ 34200 h 32400"/>
              </a:gdLst>
              <a:ahLst/>
              <a:rect l="textAreaLeft" t="textAreaTop" r="textAreaRight" b="textAreaBottom"/>
              <a:pathLst>
                <a:path w="667" h="1079">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602" name="Google Shape;12273;p65"/>
            <p:cNvSpPr/>
            <p:nvPr/>
          </p:nvSpPr>
          <p:spPr>
            <a:xfrm>
              <a:off x="2747160" y="3589920"/>
              <a:ext cx="19800" cy="32760"/>
            </a:xfrm>
            <a:custGeom>
              <a:avLst/>
              <a:gdLst>
                <a:gd name="textAreaLeft" fmla="*/ 0 w 19800"/>
                <a:gd name="textAreaRight" fmla="*/ 21600 w 19800"/>
                <a:gd name="textAreaTop" fmla="*/ 0 h 32760"/>
                <a:gd name="textAreaBottom" fmla="*/ 34560 h 32760"/>
              </a:gdLst>
              <a:ahLst/>
              <a:rect l="textAreaLeft" t="textAreaTop" r="textAreaRight" b="textAreaBottom"/>
              <a:pathLst>
                <a:path w="680" h="1087">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603" name="Google Shape;12274;p65"/>
            <p:cNvSpPr/>
            <p:nvPr/>
          </p:nvSpPr>
          <p:spPr>
            <a:xfrm>
              <a:off x="2705400" y="3566520"/>
              <a:ext cx="27720" cy="27000"/>
            </a:xfrm>
            <a:custGeom>
              <a:avLst/>
              <a:gdLst>
                <a:gd name="textAreaLeft" fmla="*/ 0 w 27720"/>
                <a:gd name="textAreaRight" fmla="*/ 29520 w 27720"/>
                <a:gd name="textAreaTop" fmla="*/ 0 h 27000"/>
                <a:gd name="textAreaBottom" fmla="*/ 28800 h 27000"/>
              </a:gdLst>
              <a:ahLst/>
              <a:rect l="textAreaLeft" t="textAreaTop" r="textAreaRight" b="textAreaBottom"/>
              <a:pathLst>
                <a:path w="929" h="90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1604" name="Google Shape;12275;p65"/>
            <p:cNvSpPr/>
            <p:nvPr/>
          </p:nvSpPr>
          <p:spPr>
            <a:xfrm>
              <a:off x="2676960" y="3531960"/>
              <a:ext cx="33480" cy="18360"/>
            </a:xfrm>
            <a:custGeom>
              <a:avLst/>
              <a:gdLst>
                <a:gd name="textAreaLeft" fmla="*/ 0 w 33480"/>
                <a:gd name="textAreaRight" fmla="*/ 35280 w 33480"/>
                <a:gd name="textAreaTop" fmla="*/ 0 h 18360"/>
                <a:gd name="textAreaBottom" fmla="*/ 20160 h 18360"/>
              </a:gdLst>
              <a:ahLst/>
              <a:rect l="textAreaLeft" t="textAreaTop" r="textAreaRight" b="textAreaBottom"/>
              <a:pathLst>
                <a:path w="1108" h="633">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605" name="Google Shape;12276;p65"/>
            <p:cNvSpPr/>
            <p:nvPr/>
          </p:nvSpPr>
          <p:spPr>
            <a:xfrm>
              <a:off x="2667960" y="3491640"/>
              <a:ext cx="34560" cy="8280"/>
            </a:xfrm>
            <a:custGeom>
              <a:avLst/>
              <a:gdLst>
                <a:gd name="textAreaLeft" fmla="*/ 0 w 34560"/>
                <a:gd name="textAreaRight" fmla="*/ 36360 w 34560"/>
                <a:gd name="textAreaTop" fmla="*/ 0 h 8280"/>
                <a:gd name="textAreaBottom" fmla="*/ 10080 h 8280"/>
              </a:gdLst>
              <a:ahLst/>
              <a:rect l="textAreaLeft" t="textAreaTop" r="textAreaRight" b="textAreaBottom"/>
              <a:pathLst>
                <a:path w="1144" h="322">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06" name="Google Shape;12277;p65"/>
            <p:cNvSpPr/>
            <p:nvPr/>
          </p:nvSpPr>
          <p:spPr>
            <a:xfrm>
              <a:off x="2677320" y="3441600"/>
              <a:ext cx="33840" cy="18360"/>
            </a:xfrm>
            <a:custGeom>
              <a:avLst/>
              <a:gdLst>
                <a:gd name="textAreaLeft" fmla="*/ 0 w 33840"/>
                <a:gd name="textAreaRight" fmla="*/ 35640 w 33840"/>
                <a:gd name="textAreaTop" fmla="*/ 0 h 18360"/>
                <a:gd name="textAreaBottom" fmla="*/ 20160 h 18360"/>
              </a:gdLst>
              <a:ahLst/>
              <a:rect l="textAreaLeft" t="textAreaTop" r="textAreaRight" b="textAreaBottom"/>
              <a:pathLst>
                <a:path w="1121" h="63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w="0">
              <a:noFill/>
            </a:ln>
          </p:spPr>
          <p:style>
            <a:lnRef idx="0"/>
            <a:fillRef idx="0"/>
            <a:effectRef idx="0"/>
            <a:fontRef idx="minor"/>
          </p:style>
          <p:txBody>
            <a:bodyPr lIns="90000" rIns="90000" tIns="10080" bIns="10080" anchor="ctr">
              <a:noAutofit/>
            </a:bodyPr>
            <a:p>
              <a:pPr>
                <a:lnSpc>
                  <a:spcPct val="100000"/>
                </a:lnSpc>
                <a:tabLst>
                  <a:tab algn="l" pos="0"/>
                </a:tabLst>
              </a:pPr>
              <a:endParaRPr b="0" lang="en-US" sz="1400" spc="-1" strike="noStrike">
                <a:solidFill>
                  <a:srgbClr val="ffffff"/>
                </a:solidFill>
                <a:latin typeface="Arial"/>
              </a:endParaRPr>
            </a:p>
          </p:txBody>
        </p:sp>
        <p:sp>
          <p:nvSpPr>
            <p:cNvPr id="11607" name="Google Shape;12278;p65"/>
            <p:cNvSpPr/>
            <p:nvPr/>
          </p:nvSpPr>
          <p:spPr>
            <a:xfrm>
              <a:off x="2706120" y="3399120"/>
              <a:ext cx="28800" cy="26640"/>
            </a:xfrm>
            <a:custGeom>
              <a:avLst/>
              <a:gdLst>
                <a:gd name="textAreaLeft" fmla="*/ 0 w 28800"/>
                <a:gd name="textAreaRight" fmla="*/ 30600 w 28800"/>
                <a:gd name="textAreaTop" fmla="*/ 0 h 26640"/>
                <a:gd name="textAreaBottom" fmla="*/ 28440 h 26640"/>
              </a:gdLst>
              <a:ahLst/>
              <a:rect l="textAreaLeft" t="textAreaTop" r="textAreaRight" b="textAreaBottom"/>
              <a:pathLst>
                <a:path w="966" h="891">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608" name="Google Shape;12279;p65"/>
            <p:cNvSpPr/>
            <p:nvPr/>
          </p:nvSpPr>
          <p:spPr>
            <a:xfrm>
              <a:off x="2748960" y="3370680"/>
              <a:ext cx="19800" cy="32400"/>
            </a:xfrm>
            <a:custGeom>
              <a:avLst/>
              <a:gdLst>
                <a:gd name="textAreaLeft" fmla="*/ 0 w 19800"/>
                <a:gd name="textAreaRight" fmla="*/ 21600 w 19800"/>
                <a:gd name="textAreaTop" fmla="*/ 0 h 32400"/>
                <a:gd name="textAreaBottom" fmla="*/ 34200 h 32400"/>
              </a:gdLst>
              <a:ahLst/>
              <a:rect l="textAreaLeft" t="textAreaTop" r="textAreaRight" b="textAreaBottom"/>
              <a:pathLst>
                <a:path w="679" h="1075">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1609" name="Google Shape;12280;p65"/>
            <p:cNvSpPr/>
            <p:nvPr/>
          </p:nvSpPr>
          <p:spPr>
            <a:xfrm>
              <a:off x="2749320" y="3533400"/>
              <a:ext cx="109800" cy="113400"/>
            </a:xfrm>
            <a:custGeom>
              <a:avLst/>
              <a:gdLst>
                <a:gd name="textAreaLeft" fmla="*/ 0 w 109800"/>
                <a:gd name="textAreaRight" fmla="*/ 111600 w 109800"/>
                <a:gd name="textAreaTop" fmla="*/ 0 h 113400"/>
                <a:gd name="textAreaBottom" fmla="*/ 115200 h 113400"/>
              </a:gdLst>
              <a:ahLst/>
              <a:rect l="textAreaLeft" t="textAreaTop" r="textAreaRight" b="textAreaBottom"/>
              <a:pathLst>
                <a:path w="3513" h="3622">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w="0">
              <a:noFill/>
            </a:ln>
          </p:spPr>
          <p:style>
            <a:lnRef idx="0"/>
            <a:fillRef idx="0"/>
            <a:effectRef idx="0"/>
            <a:fontRef idx="minor"/>
          </p:style>
          <p:txBody>
            <a:bodyPr lIns="90000" rIns="90000"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11610" name="Google Shape;12281;p65"/>
            <p:cNvSpPr/>
            <p:nvPr/>
          </p:nvSpPr>
          <p:spPr>
            <a:xfrm>
              <a:off x="2795040" y="3417480"/>
              <a:ext cx="92520" cy="105120"/>
            </a:xfrm>
            <a:custGeom>
              <a:avLst/>
              <a:gdLst>
                <a:gd name="textAreaLeft" fmla="*/ 0 w 92520"/>
                <a:gd name="textAreaRight" fmla="*/ 94320 w 92520"/>
                <a:gd name="textAreaTop" fmla="*/ 0 h 105120"/>
                <a:gd name="textAreaBottom" fmla="*/ 106920 h 105120"/>
              </a:gdLst>
              <a:ahLst/>
              <a:rect l="textAreaLeft" t="textAreaTop" r="textAreaRight" b="textAreaBottom"/>
              <a:pathLst>
                <a:path w="2967" h="3363">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1611" name="Google Shape;12282;p65"/>
            <p:cNvSpPr/>
            <p:nvPr/>
          </p:nvSpPr>
          <p:spPr>
            <a:xfrm>
              <a:off x="2719800" y="3434040"/>
              <a:ext cx="74520" cy="100080"/>
            </a:xfrm>
            <a:custGeom>
              <a:avLst/>
              <a:gdLst>
                <a:gd name="textAreaLeft" fmla="*/ 0 w 74520"/>
                <a:gd name="textAreaRight" fmla="*/ 76320 w 74520"/>
                <a:gd name="textAreaTop" fmla="*/ 0 h 100080"/>
                <a:gd name="textAreaBottom" fmla="*/ 101880 h 100080"/>
              </a:gdLst>
              <a:ahLst/>
              <a:rect l="textAreaLeft" t="textAreaTop" r="textAreaRight" b="textAreaBottom"/>
              <a:pathLst>
                <a:path w="2394" h="3199">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1612" name="Google Shape;12283;p65"/>
            <p:cNvSpPr/>
            <p:nvPr/>
          </p:nvSpPr>
          <p:spPr>
            <a:xfrm>
              <a:off x="2787480" y="3594240"/>
              <a:ext cx="30960" cy="102600"/>
            </a:xfrm>
            <a:custGeom>
              <a:avLst/>
              <a:gdLst>
                <a:gd name="textAreaLeft" fmla="*/ 0 w 30960"/>
                <a:gd name="textAreaRight" fmla="*/ 32760 w 30960"/>
                <a:gd name="textAreaTop" fmla="*/ 0 h 102600"/>
                <a:gd name="textAreaBottom" fmla="*/ 104400 h 102600"/>
              </a:gdLst>
              <a:ahLst/>
              <a:rect l="textAreaLeft" t="textAreaTop" r="textAreaRight" b="textAreaBottom"/>
              <a:pathLst>
                <a:path w="1025" h="3287">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w="0">
              <a:noFill/>
            </a:ln>
          </p:spPr>
          <p:style>
            <a:lnRef idx="0"/>
            <a:fillRef idx="0"/>
            <a:effectRef idx="0"/>
            <a:fontRef idx="minor"/>
          </p:style>
          <p:txBody>
            <a:bodyPr lIns="90000" rIns="90000" tIns="52200" bIns="52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13" name="Google Shape;12284;p65"/>
          <p:cNvGrpSpPr/>
          <p:nvPr/>
        </p:nvGrpSpPr>
        <p:grpSpPr>
          <a:xfrm>
            <a:off x="2212560" y="3360240"/>
            <a:ext cx="280800" cy="336960"/>
            <a:chOff x="2212560" y="3360240"/>
            <a:chExt cx="280800" cy="336960"/>
          </a:xfrm>
        </p:grpSpPr>
        <p:sp>
          <p:nvSpPr>
            <p:cNvPr id="11614" name="Google Shape;12285;p65"/>
            <p:cNvSpPr/>
            <p:nvPr/>
          </p:nvSpPr>
          <p:spPr>
            <a:xfrm>
              <a:off x="2282400" y="3360240"/>
              <a:ext cx="210960" cy="198720"/>
            </a:xfrm>
            <a:custGeom>
              <a:avLst/>
              <a:gdLst>
                <a:gd name="textAreaLeft" fmla="*/ 0 w 210960"/>
                <a:gd name="textAreaRight" fmla="*/ 212760 w 210960"/>
                <a:gd name="textAreaTop" fmla="*/ 0 h 198720"/>
                <a:gd name="textAreaBottom" fmla="*/ 200520 h 198720"/>
              </a:gdLst>
              <a:ahLst/>
              <a:rect l="textAreaLeft" t="textAreaTop" r="textAreaRight" b="textAreaBottom"/>
              <a:pathLst>
                <a:path w="6693" h="6301">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15" name="Google Shape;12286;p65"/>
            <p:cNvSpPr/>
            <p:nvPr/>
          </p:nvSpPr>
          <p:spPr>
            <a:xfrm>
              <a:off x="2234880" y="3526200"/>
              <a:ext cx="104400" cy="92520"/>
            </a:xfrm>
            <a:custGeom>
              <a:avLst/>
              <a:gdLst>
                <a:gd name="textAreaLeft" fmla="*/ 0 w 104400"/>
                <a:gd name="textAreaRight" fmla="*/ 106200 w 104400"/>
                <a:gd name="textAreaTop" fmla="*/ 0 h 92520"/>
                <a:gd name="textAreaBottom" fmla="*/ 94320 h 92520"/>
              </a:gdLst>
              <a:ahLst/>
              <a:rect l="textAreaLeft" t="textAreaTop" r="textAreaRight" b="textAreaBottom"/>
              <a:pathLst>
                <a:path w="3335" h="296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w="0">
              <a:noFill/>
            </a:ln>
          </p:spPr>
          <p:style>
            <a:lnRef idx="0"/>
            <a:fillRef idx="0"/>
            <a:effectRef idx="0"/>
            <a:fontRef idx="minor"/>
          </p:style>
          <p:txBody>
            <a:bodyPr lIns="90000" rIns="90000" tIns="47160" bIns="47160" anchor="ctr">
              <a:noAutofit/>
            </a:bodyPr>
            <a:p>
              <a:pPr>
                <a:lnSpc>
                  <a:spcPct val="100000"/>
                </a:lnSpc>
                <a:tabLst>
                  <a:tab algn="l" pos="0"/>
                </a:tabLst>
              </a:pPr>
              <a:endParaRPr b="0" lang="en-US" sz="1400" spc="-1" strike="noStrike">
                <a:solidFill>
                  <a:srgbClr val="ffffff"/>
                </a:solidFill>
                <a:latin typeface="Arial"/>
              </a:endParaRPr>
            </a:p>
          </p:txBody>
        </p:sp>
        <p:sp>
          <p:nvSpPr>
            <p:cNvPr id="11616" name="Google Shape;12287;p65"/>
            <p:cNvSpPr/>
            <p:nvPr/>
          </p:nvSpPr>
          <p:spPr>
            <a:xfrm>
              <a:off x="2212560" y="3622320"/>
              <a:ext cx="60120" cy="74880"/>
            </a:xfrm>
            <a:custGeom>
              <a:avLst/>
              <a:gdLst>
                <a:gd name="textAreaLeft" fmla="*/ 0 w 60120"/>
                <a:gd name="textAreaRight" fmla="*/ 61920 w 60120"/>
                <a:gd name="textAreaTop" fmla="*/ 0 h 74880"/>
                <a:gd name="textAreaBottom" fmla="*/ 76680 h 74880"/>
              </a:gdLst>
              <a:ahLst/>
              <a:rect l="textAreaLeft" t="textAreaTop" r="textAreaRight" b="textAreaBottom"/>
              <a:pathLst>
                <a:path w="1947" h="2408">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17" name="Google Shape;12288;p65"/>
          <p:cNvGrpSpPr/>
          <p:nvPr/>
        </p:nvGrpSpPr>
        <p:grpSpPr>
          <a:xfrm>
            <a:off x="1768680" y="3360960"/>
            <a:ext cx="277200" cy="337320"/>
            <a:chOff x="1768680" y="3360960"/>
            <a:chExt cx="277200" cy="337320"/>
          </a:xfrm>
        </p:grpSpPr>
        <p:sp>
          <p:nvSpPr>
            <p:cNvPr id="11618" name="Google Shape;12289;p65"/>
            <p:cNvSpPr/>
            <p:nvPr/>
          </p:nvSpPr>
          <p:spPr>
            <a:xfrm>
              <a:off x="1784520" y="3549600"/>
              <a:ext cx="30240" cy="19800"/>
            </a:xfrm>
            <a:custGeom>
              <a:avLst/>
              <a:gdLst>
                <a:gd name="textAreaLeft" fmla="*/ 0 w 30240"/>
                <a:gd name="textAreaRight" fmla="*/ 32040 w 30240"/>
                <a:gd name="textAreaTop" fmla="*/ 0 h 19800"/>
                <a:gd name="textAreaBottom" fmla="*/ 21600 h 19800"/>
              </a:gdLst>
              <a:ahLst/>
              <a:rect l="textAreaLeft" t="textAreaTop" r="textAreaRight" b="textAreaBottom"/>
              <a:pathLst>
                <a:path w="1013" h="678">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619" name="Google Shape;12290;p65"/>
            <p:cNvSpPr/>
            <p:nvPr/>
          </p:nvSpPr>
          <p:spPr>
            <a:xfrm>
              <a:off x="1998360" y="3551760"/>
              <a:ext cx="30240" cy="19800"/>
            </a:xfrm>
            <a:custGeom>
              <a:avLst/>
              <a:gdLst>
                <a:gd name="textAreaLeft" fmla="*/ 0 w 30240"/>
                <a:gd name="textAreaRight" fmla="*/ 32040 w 30240"/>
                <a:gd name="textAreaTop" fmla="*/ 0 h 19800"/>
                <a:gd name="textAreaBottom" fmla="*/ 21600 h 19800"/>
              </a:gdLst>
              <a:ahLst/>
              <a:rect l="textAreaLeft" t="textAreaTop" r="textAreaRight" b="textAreaBottom"/>
              <a:pathLst>
                <a:path w="1013" h="677">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620" name="Google Shape;12291;p65"/>
            <p:cNvSpPr/>
            <p:nvPr/>
          </p:nvSpPr>
          <p:spPr>
            <a:xfrm>
              <a:off x="1825920" y="3466440"/>
              <a:ext cx="140400" cy="231840"/>
            </a:xfrm>
            <a:custGeom>
              <a:avLst/>
              <a:gdLst>
                <a:gd name="textAreaLeft" fmla="*/ 0 w 140400"/>
                <a:gd name="textAreaRight" fmla="*/ 142200 w 140400"/>
                <a:gd name="textAreaTop" fmla="*/ 0 h 231840"/>
                <a:gd name="textAreaBottom" fmla="*/ 233640 h 231840"/>
              </a:gdLst>
              <a:ahLst/>
              <a:rect l="textAreaLeft" t="textAreaTop" r="textAreaRight" b="textAreaBottom"/>
              <a:pathLst>
                <a:path w="4466" h="7351">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21" name="Google Shape;12292;p65"/>
            <p:cNvSpPr/>
            <p:nvPr/>
          </p:nvSpPr>
          <p:spPr>
            <a:xfrm>
              <a:off x="1820520" y="3409560"/>
              <a:ext cx="175680" cy="142560"/>
            </a:xfrm>
            <a:custGeom>
              <a:avLst/>
              <a:gdLst>
                <a:gd name="textAreaLeft" fmla="*/ 0 w 175680"/>
                <a:gd name="textAreaRight" fmla="*/ 177480 w 175680"/>
                <a:gd name="textAreaTop" fmla="*/ 0 h 142560"/>
                <a:gd name="textAreaBottom" fmla="*/ 144360 h 142560"/>
              </a:gdLst>
              <a:ahLst/>
              <a:rect l="textAreaLeft" t="textAreaTop" r="textAreaRight" b="textAreaBottom"/>
              <a:pathLst>
                <a:path w="5585" h="453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w="0">
              <a:noFill/>
            </a:ln>
          </p:spPr>
          <p:style>
            <a:lnRef idx="0"/>
            <a:fillRef idx="0"/>
            <a:effectRef idx="0"/>
            <a:fontRef idx="minor"/>
          </p:style>
          <p:txBody>
            <a:bodyPr lIns="90000" rIns="90000" tIns="72000" bIns="72000" anchor="ctr">
              <a:noAutofit/>
            </a:bodyPr>
            <a:p>
              <a:pPr>
                <a:lnSpc>
                  <a:spcPct val="100000"/>
                </a:lnSpc>
                <a:tabLst>
                  <a:tab algn="l" pos="0"/>
                </a:tabLst>
              </a:pPr>
              <a:endParaRPr b="0" lang="en-US" sz="1400" spc="-1" strike="noStrike">
                <a:solidFill>
                  <a:srgbClr val="ffffff"/>
                </a:solidFill>
                <a:latin typeface="Arial"/>
              </a:endParaRPr>
            </a:p>
          </p:txBody>
        </p:sp>
        <p:sp>
          <p:nvSpPr>
            <p:cNvPr id="11622" name="Google Shape;12293;p65"/>
            <p:cNvSpPr/>
            <p:nvPr/>
          </p:nvSpPr>
          <p:spPr>
            <a:xfrm>
              <a:off x="1904400" y="3360960"/>
              <a:ext cx="8280" cy="31320"/>
            </a:xfrm>
            <a:custGeom>
              <a:avLst/>
              <a:gdLst>
                <a:gd name="textAreaLeft" fmla="*/ 0 w 8280"/>
                <a:gd name="textAreaRight" fmla="*/ 10080 w 8280"/>
                <a:gd name="textAreaTop" fmla="*/ 0 h 31320"/>
                <a:gd name="textAreaBottom" fmla="*/ 33120 h 31320"/>
              </a:gdLst>
              <a:ahLst/>
              <a:rect l="textAreaLeft" t="textAreaTop" r="textAreaRight" b="textAreaBottom"/>
              <a:pathLst>
                <a:path w="322" h="1037">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623" name="Google Shape;12294;p65"/>
            <p:cNvSpPr/>
            <p:nvPr/>
          </p:nvSpPr>
          <p:spPr>
            <a:xfrm>
              <a:off x="1836360" y="3378240"/>
              <a:ext cx="21600" cy="28080"/>
            </a:xfrm>
            <a:custGeom>
              <a:avLst/>
              <a:gdLst>
                <a:gd name="textAreaLeft" fmla="*/ 0 w 21600"/>
                <a:gd name="textAreaRight" fmla="*/ 23400 w 21600"/>
                <a:gd name="textAreaTop" fmla="*/ 0 h 28080"/>
                <a:gd name="textAreaBottom" fmla="*/ 29880 h 28080"/>
              </a:gdLst>
              <a:ahLst/>
              <a:rect l="textAreaLeft" t="textAreaTop" r="textAreaRight" b="textAreaBottom"/>
              <a:pathLst>
                <a:path w="739" h="9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1624" name="Google Shape;12295;p65"/>
            <p:cNvSpPr/>
            <p:nvPr/>
          </p:nvSpPr>
          <p:spPr>
            <a:xfrm>
              <a:off x="1787040" y="3427200"/>
              <a:ext cx="29160" cy="19800"/>
            </a:xfrm>
            <a:custGeom>
              <a:avLst/>
              <a:gdLst>
                <a:gd name="textAreaLeft" fmla="*/ 0 w 29160"/>
                <a:gd name="textAreaRight" fmla="*/ 30960 w 29160"/>
                <a:gd name="textAreaTop" fmla="*/ 0 h 19800"/>
                <a:gd name="textAreaBottom" fmla="*/ 21600 h 19800"/>
              </a:gdLst>
              <a:ahLst/>
              <a:rect l="textAreaLeft" t="textAreaTop" r="textAreaRight" b="textAreaBottom"/>
              <a:pathLst>
                <a:path w="977" h="682">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625" name="Google Shape;12296;p65"/>
            <p:cNvSpPr/>
            <p:nvPr/>
          </p:nvSpPr>
          <p:spPr>
            <a:xfrm>
              <a:off x="1768680" y="3494160"/>
              <a:ext cx="31680" cy="9000"/>
            </a:xfrm>
            <a:custGeom>
              <a:avLst/>
              <a:gdLst>
                <a:gd name="textAreaLeft" fmla="*/ 0 w 31680"/>
                <a:gd name="textAreaRight" fmla="*/ 33480 w 31680"/>
                <a:gd name="textAreaTop" fmla="*/ 0 h 9000"/>
                <a:gd name="textAreaBottom" fmla="*/ 10800 h 9000"/>
              </a:gdLst>
              <a:ahLst/>
              <a:rect l="textAreaLeft" t="textAreaTop" r="textAreaRight" b="textAreaBottom"/>
              <a:pathLst>
                <a:path w="1049" h="334">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26" name="Google Shape;12297;p65"/>
            <p:cNvSpPr/>
            <p:nvPr/>
          </p:nvSpPr>
          <p:spPr>
            <a:xfrm>
              <a:off x="2014560" y="3495960"/>
              <a:ext cx="31320" cy="9000"/>
            </a:xfrm>
            <a:custGeom>
              <a:avLst/>
              <a:gdLst>
                <a:gd name="textAreaLeft" fmla="*/ 0 w 31320"/>
                <a:gd name="textAreaRight" fmla="*/ 33120 w 31320"/>
                <a:gd name="textAreaTop" fmla="*/ 0 h 9000"/>
                <a:gd name="textAreaBottom" fmla="*/ 10800 h 9000"/>
              </a:gdLst>
              <a:ahLst/>
              <a:rect l="textAreaLeft" t="textAreaTop" r="textAreaRight" b="textAreaBottom"/>
              <a:pathLst>
                <a:path w="1036" h="334">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27" name="Google Shape;12298;p65"/>
            <p:cNvSpPr/>
            <p:nvPr/>
          </p:nvSpPr>
          <p:spPr>
            <a:xfrm>
              <a:off x="1999440" y="3429000"/>
              <a:ext cx="29160" cy="20160"/>
            </a:xfrm>
            <a:custGeom>
              <a:avLst/>
              <a:gdLst>
                <a:gd name="textAreaLeft" fmla="*/ 0 w 29160"/>
                <a:gd name="textAreaRight" fmla="*/ 30960 w 29160"/>
                <a:gd name="textAreaTop" fmla="*/ 0 h 20160"/>
                <a:gd name="textAreaBottom" fmla="*/ 21960 h 20160"/>
              </a:gdLst>
              <a:ahLst/>
              <a:rect l="textAreaLeft" t="textAreaTop" r="textAreaRight" b="textAreaBottom"/>
              <a:pathLst>
                <a:path w="978" h="68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628" name="Google Shape;12299;p65"/>
            <p:cNvSpPr/>
            <p:nvPr/>
          </p:nvSpPr>
          <p:spPr>
            <a:xfrm>
              <a:off x="1958040" y="3379320"/>
              <a:ext cx="21960" cy="27720"/>
            </a:xfrm>
            <a:custGeom>
              <a:avLst/>
              <a:gdLst>
                <a:gd name="textAreaLeft" fmla="*/ 0 w 21960"/>
                <a:gd name="textAreaRight" fmla="*/ 23760 w 21960"/>
                <a:gd name="textAreaTop" fmla="*/ 0 h 27720"/>
                <a:gd name="textAreaBottom" fmla="*/ 29520 h 27720"/>
              </a:gdLst>
              <a:ahLst/>
              <a:rect l="textAreaLeft" t="textAreaTop" r="textAreaRight" b="textAreaBottom"/>
              <a:pathLst>
                <a:path w="752" h="93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29" name="Google Shape;12300;p65"/>
          <p:cNvGrpSpPr/>
          <p:nvPr/>
        </p:nvGrpSpPr>
        <p:grpSpPr>
          <a:xfrm>
            <a:off x="5337720" y="3336840"/>
            <a:ext cx="305280" cy="375120"/>
            <a:chOff x="5337720" y="3336840"/>
            <a:chExt cx="305280" cy="375120"/>
          </a:xfrm>
        </p:grpSpPr>
        <p:sp>
          <p:nvSpPr>
            <p:cNvPr id="11630" name="Google Shape;12301;p65"/>
            <p:cNvSpPr/>
            <p:nvPr/>
          </p:nvSpPr>
          <p:spPr>
            <a:xfrm>
              <a:off x="5405760" y="3336840"/>
              <a:ext cx="222120" cy="123480"/>
            </a:xfrm>
            <a:custGeom>
              <a:avLst/>
              <a:gdLst>
                <a:gd name="textAreaLeft" fmla="*/ 0 w 222120"/>
                <a:gd name="textAreaRight" fmla="*/ 223920 w 222120"/>
                <a:gd name="textAreaTop" fmla="*/ 0 h 123480"/>
                <a:gd name="textAreaBottom" fmla="*/ 125280 h 123480"/>
              </a:gdLst>
              <a:ahLst/>
              <a:rect l="textAreaLeft" t="textAreaTop" r="textAreaRight" b="textAreaBottom"/>
              <a:pathLst>
                <a:path w="7038" h="3942">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w="0">
              <a:noFill/>
            </a:ln>
          </p:spPr>
          <p:style>
            <a:lnRef idx="0"/>
            <a:fillRef idx="0"/>
            <a:effectRef idx="0"/>
            <a:fontRef idx="minor"/>
          </p:style>
          <p:txBody>
            <a:bodyPr lIns="90000" rIns="90000" tIns="62640" bIns="62640" anchor="ctr">
              <a:noAutofit/>
            </a:bodyPr>
            <a:p>
              <a:pPr>
                <a:lnSpc>
                  <a:spcPct val="100000"/>
                </a:lnSpc>
                <a:tabLst>
                  <a:tab algn="l" pos="0"/>
                </a:tabLst>
              </a:pPr>
              <a:endParaRPr b="0" lang="en-US" sz="1400" spc="-1" strike="noStrike">
                <a:solidFill>
                  <a:srgbClr val="ffffff"/>
                </a:solidFill>
                <a:latin typeface="Arial"/>
              </a:endParaRPr>
            </a:p>
          </p:txBody>
        </p:sp>
        <p:sp>
          <p:nvSpPr>
            <p:cNvPr id="11631" name="Google Shape;12302;p65"/>
            <p:cNvSpPr/>
            <p:nvPr/>
          </p:nvSpPr>
          <p:spPr>
            <a:xfrm>
              <a:off x="5337720" y="3369240"/>
              <a:ext cx="305280" cy="342720"/>
            </a:xfrm>
            <a:custGeom>
              <a:avLst/>
              <a:gdLst>
                <a:gd name="textAreaLeft" fmla="*/ 0 w 305280"/>
                <a:gd name="textAreaRight" fmla="*/ 307080 w 305280"/>
                <a:gd name="textAreaTop" fmla="*/ 0 h 342720"/>
                <a:gd name="textAreaBottom" fmla="*/ 344520 h 342720"/>
              </a:gdLst>
              <a:ahLst/>
              <a:rect l="textAreaLeft" t="textAreaTop" r="textAreaRight" b="textAreaBottom"/>
              <a:pathLst>
                <a:path w="9657" h="10836">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32" name="Google Shape;12303;p65"/>
          <p:cNvGrpSpPr/>
          <p:nvPr/>
        </p:nvGrpSpPr>
        <p:grpSpPr>
          <a:xfrm>
            <a:off x="4883760" y="3337200"/>
            <a:ext cx="321480" cy="375840"/>
            <a:chOff x="4883760" y="3337200"/>
            <a:chExt cx="321480" cy="375840"/>
          </a:xfrm>
        </p:grpSpPr>
        <p:sp>
          <p:nvSpPr>
            <p:cNvPr id="11633" name="Google Shape;12304;p65"/>
            <p:cNvSpPr/>
            <p:nvPr/>
          </p:nvSpPr>
          <p:spPr>
            <a:xfrm>
              <a:off x="4883760" y="3447720"/>
              <a:ext cx="321480" cy="141120"/>
            </a:xfrm>
            <a:custGeom>
              <a:avLst/>
              <a:gdLst>
                <a:gd name="textAreaLeft" fmla="*/ 0 w 321480"/>
                <a:gd name="textAreaRight" fmla="*/ 323280 w 321480"/>
                <a:gd name="textAreaTop" fmla="*/ 0 h 141120"/>
                <a:gd name="textAreaBottom" fmla="*/ 142920 h 141120"/>
              </a:gdLst>
              <a:ahLst/>
              <a:rect l="textAreaLeft" t="textAreaTop" r="textAreaRight" b="textAreaBottom"/>
              <a:pathLst>
                <a:path w="10169" h="4494">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w="0">
              <a:noFill/>
            </a:ln>
          </p:spPr>
          <p:style>
            <a:lnRef idx="0"/>
            <a:fillRef idx="0"/>
            <a:effectRef idx="0"/>
            <a:fontRef idx="minor"/>
          </p:style>
          <p:txBody>
            <a:bodyPr lIns="90000" rIns="90000" tIns="71280" bIns="71280" anchor="ctr">
              <a:noAutofit/>
            </a:bodyPr>
            <a:p>
              <a:pPr>
                <a:lnSpc>
                  <a:spcPct val="100000"/>
                </a:lnSpc>
                <a:tabLst>
                  <a:tab algn="l" pos="0"/>
                </a:tabLst>
              </a:pPr>
              <a:endParaRPr b="0" lang="en-US" sz="1400" spc="-1" strike="noStrike">
                <a:solidFill>
                  <a:srgbClr val="ffffff"/>
                </a:solidFill>
                <a:latin typeface="Arial"/>
              </a:endParaRPr>
            </a:p>
          </p:txBody>
        </p:sp>
        <p:sp>
          <p:nvSpPr>
            <p:cNvPr id="11634" name="Google Shape;12305;p65"/>
            <p:cNvSpPr/>
            <p:nvPr/>
          </p:nvSpPr>
          <p:spPr>
            <a:xfrm>
              <a:off x="4931280" y="3600360"/>
              <a:ext cx="226440" cy="112680"/>
            </a:xfrm>
            <a:custGeom>
              <a:avLst/>
              <a:gdLst>
                <a:gd name="textAreaLeft" fmla="*/ 0 w 226440"/>
                <a:gd name="textAreaRight" fmla="*/ 228240 w 226440"/>
                <a:gd name="textAreaTop" fmla="*/ 0 h 112680"/>
                <a:gd name="textAreaBottom" fmla="*/ 114480 h 112680"/>
              </a:gdLst>
              <a:ahLst/>
              <a:rect l="textAreaLeft" t="textAreaTop" r="textAreaRight" b="textAreaBottom"/>
              <a:pathLst>
                <a:path w="7181" h="3598">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11635" name="Google Shape;12306;p65"/>
            <p:cNvSpPr/>
            <p:nvPr/>
          </p:nvSpPr>
          <p:spPr>
            <a:xfrm>
              <a:off x="4926240" y="3337200"/>
              <a:ext cx="236880" cy="95400"/>
            </a:xfrm>
            <a:custGeom>
              <a:avLst/>
              <a:gdLst>
                <a:gd name="textAreaLeft" fmla="*/ 0 w 236880"/>
                <a:gd name="textAreaRight" fmla="*/ 238680 w 236880"/>
                <a:gd name="textAreaTop" fmla="*/ 0 h 95400"/>
                <a:gd name="textAreaBottom" fmla="*/ 97200 h 95400"/>
              </a:gdLst>
              <a:ahLst/>
              <a:rect l="textAreaLeft" t="textAreaTop" r="textAreaRight" b="textAreaBottom"/>
              <a:pathLst>
                <a:path w="7502" h="3061">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36" name="Google Shape;12307;p65"/>
          <p:cNvGrpSpPr/>
          <p:nvPr/>
        </p:nvGrpSpPr>
        <p:grpSpPr>
          <a:xfrm>
            <a:off x="6193440" y="3407400"/>
            <a:ext cx="350640" cy="235440"/>
            <a:chOff x="6193440" y="3407400"/>
            <a:chExt cx="350640" cy="235440"/>
          </a:xfrm>
        </p:grpSpPr>
        <p:sp>
          <p:nvSpPr>
            <p:cNvPr id="11637" name="Google Shape;12308;p65"/>
            <p:cNvSpPr/>
            <p:nvPr/>
          </p:nvSpPr>
          <p:spPr>
            <a:xfrm>
              <a:off x="6193440" y="3521880"/>
              <a:ext cx="350640" cy="120960"/>
            </a:xfrm>
            <a:custGeom>
              <a:avLst/>
              <a:gdLst>
                <a:gd name="textAreaLeft" fmla="*/ 0 w 350640"/>
                <a:gd name="textAreaRight" fmla="*/ 352440 w 350640"/>
                <a:gd name="textAreaTop" fmla="*/ 0 h 120960"/>
                <a:gd name="textAreaBottom" fmla="*/ 122760 h 120960"/>
              </a:gdLst>
              <a:ahLst/>
              <a:rect l="textAreaLeft" t="textAreaTop" r="textAreaRight" b="textAreaBottom"/>
              <a:pathLst>
                <a:path w="11086" h="3859">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w="0">
              <a:noFill/>
            </a:ln>
          </p:spPr>
          <p:style>
            <a:lnRef idx="0"/>
            <a:fillRef idx="0"/>
            <a:effectRef idx="0"/>
            <a:fontRef idx="minor"/>
          </p:style>
          <p:txBody>
            <a:bodyPr lIns="90000" rIns="90000" tIns="61200" bIns="61200" anchor="ctr">
              <a:noAutofit/>
            </a:bodyPr>
            <a:p>
              <a:pPr>
                <a:lnSpc>
                  <a:spcPct val="100000"/>
                </a:lnSpc>
                <a:tabLst>
                  <a:tab algn="l" pos="0"/>
                </a:tabLst>
              </a:pPr>
              <a:endParaRPr b="0" lang="en-US" sz="1400" spc="-1" strike="noStrike">
                <a:solidFill>
                  <a:srgbClr val="ffffff"/>
                </a:solidFill>
                <a:latin typeface="Arial"/>
              </a:endParaRPr>
            </a:p>
          </p:txBody>
        </p:sp>
        <p:sp>
          <p:nvSpPr>
            <p:cNvPr id="11638" name="Google Shape;12309;p65"/>
            <p:cNvSpPr/>
            <p:nvPr/>
          </p:nvSpPr>
          <p:spPr>
            <a:xfrm>
              <a:off x="6217920" y="3546360"/>
              <a:ext cx="130680" cy="71280"/>
            </a:xfrm>
            <a:custGeom>
              <a:avLst/>
              <a:gdLst>
                <a:gd name="textAreaLeft" fmla="*/ 0 w 130680"/>
                <a:gd name="textAreaRight" fmla="*/ 132480 w 130680"/>
                <a:gd name="textAreaTop" fmla="*/ 0 h 71280"/>
                <a:gd name="textAreaBottom" fmla="*/ 73080 h 71280"/>
              </a:gdLst>
              <a:ahLst/>
              <a:rect l="textAreaLeft" t="textAreaTop" r="textAreaRight" b="textAreaBottom"/>
              <a:pathLst>
                <a:path w="4168" h="2299">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1639" name="Google Shape;12310;p65"/>
            <p:cNvSpPr/>
            <p:nvPr/>
          </p:nvSpPr>
          <p:spPr>
            <a:xfrm>
              <a:off x="6388560" y="3546360"/>
              <a:ext cx="130680" cy="70920"/>
            </a:xfrm>
            <a:custGeom>
              <a:avLst/>
              <a:gdLst>
                <a:gd name="textAreaLeft" fmla="*/ 0 w 130680"/>
                <a:gd name="textAreaRight" fmla="*/ 132480 w 130680"/>
                <a:gd name="textAreaTop" fmla="*/ 0 h 70920"/>
                <a:gd name="textAreaBottom" fmla="*/ 72720 h 70920"/>
              </a:gdLst>
              <a:ahLst/>
              <a:rect l="textAreaLeft" t="textAreaTop" r="textAreaRight" b="textAreaBottom"/>
              <a:pathLst>
                <a:path w="4168" h="2287">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w="0">
              <a:noFill/>
            </a:ln>
          </p:spPr>
          <p:style>
            <a:lnRef idx="0"/>
            <a:fillRef idx="0"/>
            <a:effectRef idx="0"/>
            <a:fontRef idx="minor"/>
          </p:style>
          <p:txBody>
            <a:bodyPr lIns="90000" rIns="90000" tIns="36360" bIns="36360" anchor="ctr">
              <a:noAutofit/>
            </a:bodyPr>
            <a:p>
              <a:pPr>
                <a:lnSpc>
                  <a:spcPct val="100000"/>
                </a:lnSpc>
                <a:tabLst>
                  <a:tab algn="l" pos="0"/>
                </a:tabLst>
              </a:pPr>
              <a:endParaRPr b="0" lang="en-US" sz="1400" spc="-1" strike="noStrike">
                <a:solidFill>
                  <a:srgbClr val="ffffff"/>
                </a:solidFill>
                <a:latin typeface="Arial"/>
              </a:endParaRPr>
            </a:p>
          </p:txBody>
        </p:sp>
        <p:sp>
          <p:nvSpPr>
            <p:cNvPr id="11640" name="Google Shape;12311;p65"/>
            <p:cNvSpPr/>
            <p:nvPr/>
          </p:nvSpPr>
          <p:spPr>
            <a:xfrm>
              <a:off x="6405840" y="3407400"/>
              <a:ext cx="119880" cy="103680"/>
            </a:xfrm>
            <a:custGeom>
              <a:avLst/>
              <a:gdLst>
                <a:gd name="textAreaLeft" fmla="*/ 0 w 119880"/>
                <a:gd name="textAreaRight" fmla="*/ 121680 w 119880"/>
                <a:gd name="textAreaTop" fmla="*/ 0 h 103680"/>
                <a:gd name="textAreaBottom" fmla="*/ 105480 h 103680"/>
              </a:gdLst>
              <a:ahLst/>
              <a:rect l="textAreaLeft" t="textAreaTop" r="textAreaRight" b="textAreaBottom"/>
              <a:pathLst>
                <a:path w="3823" h="3311">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sp>
          <p:nvSpPr>
            <p:cNvPr id="11641" name="Google Shape;12312;p65"/>
            <p:cNvSpPr/>
            <p:nvPr/>
          </p:nvSpPr>
          <p:spPr>
            <a:xfrm>
              <a:off x="6212520" y="3407400"/>
              <a:ext cx="119160" cy="103680"/>
            </a:xfrm>
            <a:custGeom>
              <a:avLst/>
              <a:gdLst>
                <a:gd name="textAreaLeft" fmla="*/ 0 w 119160"/>
                <a:gd name="textAreaRight" fmla="*/ 120960 w 119160"/>
                <a:gd name="textAreaTop" fmla="*/ 0 h 103680"/>
                <a:gd name="textAreaBottom" fmla="*/ 105480 h 103680"/>
              </a:gdLst>
              <a:ahLst/>
              <a:rect l="textAreaLeft" t="textAreaTop" r="textAreaRight" b="textAreaBottom"/>
              <a:pathLst>
                <a:path w="3799" h="3311">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w="0">
              <a:noFill/>
            </a:ln>
          </p:spPr>
          <p:style>
            <a:lnRef idx="0"/>
            <a:fillRef idx="0"/>
            <a:effectRef idx="0"/>
            <a:fontRef idx="minor"/>
          </p:style>
          <p:txBody>
            <a:bodyPr lIns="90000" rIns="90000" tIns="52560" bIns="52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42" name="Google Shape;12313;p65"/>
          <p:cNvGrpSpPr/>
          <p:nvPr/>
        </p:nvGrpSpPr>
        <p:grpSpPr>
          <a:xfrm>
            <a:off x="6636960" y="3397680"/>
            <a:ext cx="352080" cy="252720"/>
            <a:chOff x="6636960" y="3397680"/>
            <a:chExt cx="352080" cy="252720"/>
          </a:xfrm>
        </p:grpSpPr>
        <p:sp>
          <p:nvSpPr>
            <p:cNvPr id="11643" name="Google Shape;12314;p65"/>
            <p:cNvSpPr/>
            <p:nvPr/>
          </p:nvSpPr>
          <p:spPr>
            <a:xfrm>
              <a:off x="6636960" y="3397680"/>
              <a:ext cx="352080" cy="252720"/>
            </a:xfrm>
            <a:custGeom>
              <a:avLst/>
              <a:gdLst>
                <a:gd name="textAreaLeft" fmla="*/ 0 w 352080"/>
                <a:gd name="textAreaRight" fmla="*/ 353880 w 352080"/>
                <a:gd name="textAreaTop" fmla="*/ 0 h 252720"/>
                <a:gd name="textAreaBottom" fmla="*/ 254520 h 252720"/>
              </a:gdLst>
              <a:ahLst/>
              <a:rect l="textAreaLeft" t="textAreaTop" r="textAreaRight" b="textAreaBottom"/>
              <a:pathLst>
                <a:path w="11122" h="800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44" name="Google Shape;12315;p65"/>
            <p:cNvSpPr/>
            <p:nvPr/>
          </p:nvSpPr>
          <p:spPr>
            <a:xfrm>
              <a:off x="6732360" y="3484800"/>
              <a:ext cx="8640" cy="128160"/>
            </a:xfrm>
            <a:custGeom>
              <a:avLst/>
              <a:gdLst>
                <a:gd name="textAreaLeft" fmla="*/ 0 w 8640"/>
                <a:gd name="textAreaRight" fmla="*/ 10440 w 8640"/>
                <a:gd name="textAreaTop" fmla="*/ 0 h 128160"/>
                <a:gd name="textAreaBottom" fmla="*/ 129960 h 128160"/>
              </a:gdLst>
              <a:ahLst/>
              <a:rect l="textAreaLeft" t="textAreaTop" r="textAreaRight" b="textAreaBottom"/>
              <a:pathLst>
                <a:path w="323" h="4085">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w="0">
              <a:noFill/>
            </a:ln>
          </p:spPr>
          <p:style>
            <a:lnRef idx="0"/>
            <a:fillRef idx="0"/>
            <a:effectRef idx="0"/>
            <a:fontRef idx="minor"/>
          </p:style>
          <p:txBody>
            <a:bodyPr lIns="90000" rIns="90000" tIns="64800" bIns="64800" anchor="ctr">
              <a:noAutofit/>
            </a:bodyPr>
            <a:p>
              <a:pPr>
                <a:lnSpc>
                  <a:spcPct val="100000"/>
                </a:lnSpc>
                <a:tabLst>
                  <a:tab algn="l" pos="0"/>
                </a:tabLst>
              </a:pPr>
              <a:endParaRPr b="0" lang="en-US" sz="1400" spc="-1" strike="noStrike">
                <a:solidFill>
                  <a:srgbClr val="ffffff"/>
                </a:solidFill>
                <a:latin typeface="Arial"/>
              </a:endParaRPr>
            </a:p>
          </p:txBody>
        </p:sp>
        <p:sp>
          <p:nvSpPr>
            <p:cNvPr id="11645" name="Google Shape;12316;p65"/>
            <p:cNvSpPr/>
            <p:nvPr/>
          </p:nvSpPr>
          <p:spPr>
            <a:xfrm>
              <a:off x="6903720" y="3467520"/>
              <a:ext cx="36360" cy="27720"/>
            </a:xfrm>
            <a:custGeom>
              <a:avLst/>
              <a:gdLst>
                <a:gd name="textAreaLeft" fmla="*/ 0 w 36360"/>
                <a:gd name="textAreaRight" fmla="*/ 38160 w 36360"/>
                <a:gd name="textAreaTop" fmla="*/ 0 h 27720"/>
                <a:gd name="textAreaBottom" fmla="*/ 29520 h 27720"/>
              </a:gdLst>
              <a:ahLst/>
              <a:rect l="textAreaLeft" t="textAreaTop" r="textAreaRight" b="textAreaBottom"/>
              <a:pathLst>
                <a:path w="1204" h="927">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1646" name="Google Shape;12317;p65"/>
            <p:cNvSpPr/>
            <p:nvPr/>
          </p:nvSpPr>
          <p:spPr>
            <a:xfrm>
              <a:off x="6750720" y="3461760"/>
              <a:ext cx="175320" cy="175680"/>
            </a:xfrm>
            <a:custGeom>
              <a:avLst/>
              <a:gdLst>
                <a:gd name="textAreaLeft" fmla="*/ 0 w 175320"/>
                <a:gd name="textAreaRight" fmla="*/ 177120 w 175320"/>
                <a:gd name="textAreaTop" fmla="*/ 0 h 175680"/>
                <a:gd name="textAreaBottom" fmla="*/ 177480 h 175680"/>
              </a:gdLst>
              <a:ahLst/>
              <a:rect l="textAreaLeft" t="textAreaTop" r="textAreaRight" b="textAreaBottom"/>
              <a:pathLst>
                <a:path w="5573" h="5576">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w="0">
              <a:noFill/>
            </a:ln>
          </p:spPr>
          <p:style>
            <a:lnRef idx="0"/>
            <a:fillRef idx="0"/>
            <a:effectRef idx="0"/>
            <a:fontRef idx="minor"/>
          </p:style>
          <p:txBody>
            <a:bodyPr lIns="90000" rIns="90000" tIns="88560" bIns="88560" anchor="ctr">
              <a:noAutofit/>
            </a:bodyPr>
            <a:p>
              <a:pPr>
                <a:lnSpc>
                  <a:spcPct val="100000"/>
                </a:lnSpc>
                <a:tabLst>
                  <a:tab algn="l" pos="0"/>
                </a:tabLst>
              </a:pPr>
              <a:endParaRPr b="0" lang="en-US" sz="1400" spc="-1" strike="noStrike">
                <a:solidFill>
                  <a:srgbClr val="ffffff"/>
                </a:solidFill>
                <a:latin typeface="Arial"/>
              </a:endParaRPr>
            </a:p>
          </p:txBody>
        </p:sp>
        <p:sp>
          <p:nvSpPr>
            <p:cNvPr id="11647" name="Google Shape;12318;p65"/>
            <p:cNvSpPr/>
            <p:nvPr/>
          </p:nvSpPr>
          <p:spPr>
            <a:xfrm>
              <a:off x="6778440" y="3495240"/>
              <a:ext cx="132120" cy="108720"/>
            </a:xfrm>
            <a:custGeom>
              <a:avLst/>
              <a:gdLst>
                <a:gd name="textAreaLeft" fmla="*/ 0 w 132120"/>
                <a:gd name="textAreaRight" fmla="*/ 133920 w 132120"/>
                <a:gd name="textAreaTop" fmla="*/ 0 h 108720"/>
                <a:gd name="textAreaBottom" fmla="*/ 110520 h 108720"/>
              </a:gdLst>
              <a:ahLst/>
              <a:rect l="textAreaLeft" t="textAreaTop" r="textAreaRight" b="textAreaBottom"/>
              <a:pathLst>
                <a:path w="4216" h="348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w="0">
              <a:noFill/>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sp>
          <p:nvSpPr>
            <p:cNvPr id="11648" name="Google Shape;12319;p65"/>
            <p:cNvSpPr/>
            <p:nvPr/>
          </p:nvSpPr>
          <p:spPr>
            <a:xfrm>
              <a:off x="6820920" y="3521520"/>
              <a:ext cx="48240" cy="39960"/>
            </a:xfrm>
            <a:custGeom>
              <a:avLst/>
              <a:gdLst>
                <a:gd name="textAreaLeft" fmla="*/ 0 w 48240"/>
                <a:gd name="textAreaRight" fmla="*/ 50040 w 48240"/>
                <a:gd name="textAreaTop" fmla="*/ 0 h 39960"/>
                <a:gd name="textAreaBottom" fmla="*/ 41760 h 39960"/>
              </a:gdLst>
              <a:ahLst/>
              <a:rect l="textAreaLeft" t="textAreaTop" r="textAreaRight" b="textAreaBottom"/>
              <a:pathLst>
                <a:path w="1572" h="131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49" name="Google Shape;12320;p65"/>
          <p:cNvGrpSpPr/>
          <p:nvPr/>
        </p:nvGrpSpPr>
        <p:grpSpPr>
          <a:xfrm>
            <a:off x="7076160" y="3349440"/>
            <a:ext cx="358560" cy="350640"/>
            <a:chOff x="7076160" y="3349440"/>
            <a:chExt cx="358560" cy="350640"/>
          </a:xfrm>
        </p:grpSpPr>
        <p:sp>
          <p:nvSpPr>
            <p:cNvPr id="11650" name="Google Shape;12321;p65"/>
            <p:cNvSpPr/>
            <p:nvPr/>
          </p:nvSpPr>
          <p:spPr>
            <a:xfrm>
              <a:off x="7277040" y="3607560"/>
              <a:ext cx="54720" cy="55440"/>
            </a:xfrm>
            <a:custGeom>
              <a:avLst/>
              <a:gdLst>
                <a:gd name="textAreaLeft" fmla="*/ 0 w 54720"/>
                <a:gd name="textAreaRight" fmla="*/ 56520 w 54720"/>
                <a:gd name="textAreaTop" fmla="*/ 0 h 55440"/>
                <a:gd name="textAreaBottom" fmla="*/ 57240 h 55440"/>
              </a:gdLst>
              <a:ahLst/>
              <a:rect l="textAreaLeft" t="textAreaTop" r="textAreaRight" b="textAreaBottom"/>
              <a:pathLst>
                <a:path w="1775" h="1797">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1651" name="Google Shape;12322;p65"/>
            <p:cNvSpPr/>
            <p:nvPr/>
          </p:nvSpPr>
          <p:spPr>
            <a:xfrm>
              <a:off x="7090920" y="3429000"/>
              <a:ext cx="189000" cy="79560"/>
            </a:xfrm>
            <a:custGeom>
              <a:avLst/>
              <a:gdLst>
                <a:gd name="textAreaLeft" fmla="*/ 0 w 189000"/>
                <a:gd name="textAreaRight" fmla="*/ 190800 w 189000"/>
                <a:gd name="textAreaTop" fmla="*/ 0 h 79560"/>
                <a:gd name="textAreaBottom" fmla="*/ 81360 h 79560"/>
              </a:gdLst>
              <a:ahLst/>
              <a:rect l="textAreaLeft" t="textAreaTop" r="textAreaRight" b="textAreaBottom"/>
              <a:pathLst>
                <a:path w="6002" h="256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w="0">
              <a:noFill/>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sp>
          <p:nvSpPr>
            <p:cNvPr id="11652" name="Google Shape;12323;p65"/>
            <p:cNvSpPr/>
            <p:nvPr/>
          </p:nvSpPr>
          <p:spPr>
            <a:xfrm>
              <a:off x="7076160" y="3520080"/>
              <a:ext cx="135000" cy="165240"/>
            </a:xfrm>
            <a:custGeom>
              <a:avLst/>
              <a:gdLst>
                <a:gd name="textAreaLeft" fmla="*/ 0 w 135000"/>
                <a:gd name="textAreaRight" fmla="*/ 136800 w 135000"/>
                <a:gd name="textAreaTop" fmla="*/ 0 h 165240"/>
                <a:gd name="textAreaBottom" fmla="*/ 167040 h 165240"/>
              </a:gdLst>
              <a:ahLst/>
              <a:rect l="textAreaLeft" t="textAreaTop" r="textAreaRight" b="textAreaBottom"/>
              <a:pathLst>
                <a:path w="4300" h="5253">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w="0">
              <a:noFill/>
            </a:ln>
          </p:spPr>
          <p:style>
            <a:lnRef idx="0"/>
            <a:fillRef idx="0"/>
            <a:effectRef idx="0"/>
            <a:fontRef idx="minor"/>
          </p:style>
          <p:txBody>
            <a:bodyPr lIns="90000" rIns="90000" tIns="83520" bIns="83520" anchor="ctr">
              <a:noAutofit/>
            </a:bodyPr>
            <a:p>
              <a:pPr>
                <a:lnSpc>
                  <a:spcPct val="100000"/>
                </a:lnSpc>
                <a:tabLst>
                  <a:tab algn="l" pos="0"/>
                </a:tabLst>
              </a:pPr>
              <a:endParaRPr b="0" lang="en-US" sz="1400" spc="-1" strike="noStrike">
                <a:solidFill>
                  <a:srgbClr val="ffffff"/>
                </a:solidFill>
                <a:latin typeface="Arial"/>
              </a:endParaRPr>
            </a:p>
          </p:txBody>
        </p:sp>
        <p:sp>
          <p:nvSpPr>
            <p:cNvPr id="11653" name="Google Shape;12324;p65"/>
            <p:cNvSpPr/>
            <p:nvPr/>
          </p:nvSpPr>
          <p:spPr>
            <a:xfrm>
              <a:off x="7158600" y="3468600"/>
              <a:ext cx="85680" cy="55440"/>
            </a:xfrm>
            <a:custGeom>
              <a:avLst/>
              <a:gdLst>
                <a:gd name="textAreaLeft" fmla="*/ 0 w 85680"/>
                <a:gd name="textAreaRight" fmla="*/ 87480 w 85680"/>
                <a:gd name="textAreaTop" fmla="*/ 0 h 55440"/>
                <a:gd name="textAreaBottom" fmla="*/ 57240 h 55440"/>
              </a:gdLst>
              <a:ahLst/>
              <a:rect l="textAreaLeft" t="textAreaTop" r="textAreaRight" b="textAreaBottom"/>
              <a:pathLst>
                <a:path w="2751" h="180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1654" name="Google Shape;12325;p65"/>
            <p:cNvSpPr/>
            <p:nvPr/>
          </p:nvSpPr>
          <p:spPr>
            <a:xfrm>
              <a:off x="7199640" y="3548520"/>
              <a:ext cx="76680" cy="77040"/>
            </a:xfrm>
            <a:custGeom>
              <a:avLst/>
              <a:gdLst>
                <a:gd name="textAreaLeft" fmla="*/ 0 w 76680"/>
                <a:gd name="textAreaRight" fmla="*/ 78480 w 76680"/>
                <a:gd name="textAreaTop" fmla="*/ 0 h 77040"/>
                <a:gd name="textAreaBottom" fmla="*/ 78840 h 77040"/>
              </a:gdLst>
              <a:ahLst/>
              <a:rect l="textAreaLeft" t="textAreaTop" r="textAreaRight" b="textAreaBottom"/>
              <a:pathLst>
                <a:path w="2465" h="2476">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w="0">
              <a:noFill/>
            </a:ln>
          </p:spPr>
          <p:style>
            <a:lnRef idx="0"/>
            <a:fillRef idx="0"/>
            <a:effectRef idx="0"/>
            <a:fontRef idx="minor"/>
          </p:style>
          <p:txBody>
            <a:bodyPr lIns="90000" rIns="90000" tIns="39240" bIns="39240" anchor="ctr">
              <a:noAutofit/>
            </a:bodyPr>
            <a:p>
              <a:pPr>
                <a:lnSpc>
                  <a:spcPct val="100000"/>
                </a:lnSpc>
                <a:tabLst>
                  <a:tab algn="l" pos="0"/>
                </a:tabLst>
              </a:pPr>
              <a:endParaRPr b="0" lang="en-US" sz="1400" spc="-1" strike="noStrike">
                <a:solidFill>
                  <a:srgbClr val="ffffff"/>
                </a:solidFill>
                <a:latin typeface="Arial"/>
              </a:endParaRPr>
            </a:p>
          </p:txBody>
        </p:sp>
        <p:sp>
          <p:nvSpPr>
            <p:cNvPr id="11655" name="Google Shape;12326;p65"/>
            <p:cNvSpPr/>
            <p:nvPr/>
          </p:nvSpPr>
          <p:spPr>
            <a:xfrm>
              <a:off x="7114320" y="3523680"/>
              <a:ext cx="70920" cy="74520"/>
            </a:xfrm>
            <a:custGeom>
              <a:avLst/>
              <a:gdLst>
                <a:gd name="textAreaLeft" fmla="*/ 0 w 70920"/>
                <a:gd name="textAreaRight" fmla="*/ 72720 w 70920"/>
                <a:gd name="textAreaTop" fmla="*/ 0 h 74520"/>
                <a:gd name="textAreaBottom" fmla="*/ 76320 h 74520"/>
              </a:gdLst>
              <a:ahLst/>
              <a:rect l="textAreaLeft" t="textAreaTop" r="textAreaRight" b="textAreaBottom"/>
              <a:pathLst>
                <a:path w="2287" h="2394">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1656" name="Google Shape;12327;p65"/>
            <p:cNvSpPr/>
            <p:nvPr/>
          </p:nvSpPr>
          <p:spPr>
            <a:xfrm>
              <a:off x="7220880" y="3349440"/>
              <a:ext cx="213840" cy="350640"/>
            </a:xfrm>
            <a:custGeom>
              <a:avLst/>
              <a:gdLst>
                <a:gd name="textAreaLeft" fmla="*/ 0 w 213840"/>
                <a:gd name="textAreaRight" fmla="*/ 215640 w 213840"/>
                <a:gd name="textAreaTop" fmla="*/ 0 h 350640"/>
                <a:gd name="textAreaBottom" fmla="*/ 352440 h 350640"/>
              </a:gdLst>
              <a:ahLst/>
              <a:rect l="textAreaLeft" t="textAreaTop" r="textAreaRight" b="textAreaBottom"/>
              <a:pathLst>
                <a:path w="6778" h="110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57" name="Google Shape;12328;p65"/>
          <p:cNvGrpSpPr/>
          <p:nvPr/>
        </p:nvGrpSpPr>
        <p:grpSpPr>
          <a:xfrm>
            <a:off x="7652160" y="3349080"/>
            <a:ext cx="105480" cy="350640"/>
            <a:chOff x="7652160" y="3349080"/>
            <a:chExt cx="105480" cy="350640"/>
          </a:xfrm>
        </p:grpSpPr>
        <p:sp>
          <p:nvSpPr>
            <p:cNvPr id="11658" name="Google Shape;12329;p65"/>
            <p:cNvSpPr/>
            <p:nvPr/>
          </p:nvSpPr>
          <p:spPr>
            <a:xfrm>
              <a:off x="7652160" y="3349080"/>
              <a:ext cx="82440" cy="245880"/>
            </a:xfrm>
            <a:custGeom>
              <a:avLst/>
              <a:gdLst>
                <a:gd name="textAreaLeft" fmla="*/ 0 w 82440"/>
                <a:gd name="textAreaRight" fmla="*/ 84240 w 82440"/>
                <a:gd name="textAreaTop" fmla="*/ 0 h 245880"/>
                <a:gd name="textAreaBottom" fmla="*/ 247680 h 245880"/>
              </a:gdLst>
              <a:ahLst/>
              <a:rect l="textAreaLeft" t="textAreaTop" r="textAreaRight" b="textAreaBottom"/>
              <a:pathLst>
                <a:path w="2644" h="7782">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59" name="Google Shape;12330;p65"/>
            <p:cNvSpPr/>
            <p:nvPr/>
          </p:nvSpPr>
          <p:spPr>
            <a:xfrm>
              <a:off x="7668000" y="3387240"/>
              <a:ext cx="89640" cy="312480"/>
            </a:xfrm>
            <a:custGeom>
              <a:avLst/>
              <a:gdLst>
                <a:gd name="textAreaLeft" fmla="*/ 0 w 89640"/>
                <a:gd name="textAreaRight" fmla="*/ 91440 w 89640"/>
                <a:gd name="textAreaTop" fmla="*/ 0 h 312480"/>
                <a:gd name="textAreaBottom" fmla="*/ 314280 h 312480"/>
              </a:gdLst>
              <a:ahLst/>
              <a:rect l="textAreaLeft" t="textAreaTop" r="textAreaRight" b="textAreaBottom"/>
              <a:pathLst>
                <a:path w="2870" h="9879">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60" name="Google Shape;12331;p65"/>
          <p:cNvGrpSpPr/>
          <p:nvPr/>
        </p:nvGrpSpPr>
        <p:grpSpPr>
          <a:xfrm>
            <a:off x="7973640" y="3382200"/>
            <a:ext cx="350640" cy="285120"/>
            <a:chOff x="7973640" y="3382200"/>
            <a:chExt cx="350640" cy="285120"/>
          </a:xfrm>
        </p:grpSpPr>
        <p:sp>
          <p:nvSpPr>
            <p:cNvPr id="11661" name="Google Shape;12332;p65"/>
            <p:cNvSpPr/>
            <p:nvPr/>
          </p:nvSpPr>
          <p:spPr>
            <a:xfrm>
              <a:off x="7973640" y="3382200"/>
              <a:ext cx="350640" cy="285120"/>
            </a:xfrm>
            <a:custGeom>
              <a:avLst/>
              <a:gdLst>
                <a:gd name="textAreaLeft" fmla="*/ 0 w 350640"/>
                <a:gd name="textAreaRight" fmla="*/ 352440 w 350640"/>
                <a:gd name="textAreaTop" fmla="*/ 0 h 285120"/>
                <a:gd name="textAreaBottom" fmla="*/ 286920 h 285120"/>
              </a:gdLst>
              <a:ahLst/>
              <a:rect l="textAreaLeft" t="textAreaTop" r="textAreaRight" b="textAreaBottom"/>
              <a:pathLst>
                <a:path w="11086" h="902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62" name="Google Shape;12333;p65"/>
            <p:cNvSpPr/>
            <p:nvPr/>
          </p:nvSpPr>
          <p:spPr>
            <a:xfrm>
              <a:off x="8051400" y="3417120"/>
              <a:ext cx="72000" cy="9000"/>
            </a:xfrm>
            <a:custGeom>
              <a:avLst/>
              <a:gdLst>
                <a:gd name="textAreaLeft" fmla="*/ 0 w 72000"/>
                <a:gd name="textAreaRight" fmla="*/ 73800 w 72000"/>
                <a:gd name="textAreaTop" fmla="*/ 0 h 9000"/>
                <a:gd name="textAreaBottom" fmla="*/ 10800 h 9000"/>
              </a:gdLst>
              <a:ahLst/>
              <a:rect l="textAreaLeft" t="textAreaTop" r="textAreaRight" b="textAreaBottom"/>
              <a:pathLst>
                <a:path w="2323" h="334">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63" name="Google Shape;12334;p65"/>
            <p:cNvSpPr/>
            <p:nvPr/>
          </p:nvSpPr>
          <p:spPr>
            <a:xfrm>
              <a:off x="8022600" y="3438000"/>
              <a:ext cx="100800" cy="9000"/>
            </a:xfrm>
            <a:custGeom>
              <a:avLst/>
              <a:gdLst>
                <a:gd name="textAreaLeft" fmla="*/ 0 w 100800"/>
                <a:gd name="textAreaRight" fmla="*/ 102600 w 100800"/>
                <a:gd name="textAreaTop" fmla="*/ 0 h 9000"/>
                <a:gd name="textAreaBottom" fmla="*/ 10800 h 9000"/>
              </a:gdLst>
              <a:ahLst/>
              <a:rect l="textAreaLeft" t="textAreaTop" r="textAreaRight" b="textAreaBottom"/>
              <a:pathLst>
                <a:path w="3228" h="334">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64" name="Google Shape;12335;p65"/>
            <p:cNvSpPr/>
            <p:nvPr/>
          </p:nvSpPr>
          <p:spPr>
            <a:xfrm>
              <a:off x="8022600" y="3458520"/>
              <a:ext cx="100800" cy="9000"/>
            </a:xfrm>
            <a:custGeom>
              <a:avLst/>
              <a:gdLst>
                <a:gd name="textAreaLeft" fmla="*/ 0 w 100800"/>
                <a:gd name="textAreaRight" fmla="*/ 102600 w 100800"/>
                <a:gd name="textAreaTop" fmla="*/ 0 h 9000"/>
                <a:gd name="textAreaBottom" fmla="*/ 10800 h 9000"/>
              </a:gdLst>
              <a:ahLst/>
              <a:rect l="textAreaLeft" t="textAreaTop" r="textAreaRight" b="textAreaBottom"/>
              <a:pathLst>
                <a:path w="3228" h="334">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65" name="Google Shape;12336;p65"/>
            <p:cNvSpPr/>
            <p:nvPr/>
          </p:nvSpPr>
          <p:spPr>
            <a:xfrm>
              <a:off x="8022600" y="3479400"/>
              <a:ext cx="79200" cy="9000"/>
            </a:xfrm>
            <a:custGeom>
              <a:avLst/>
              <a:gdLst>
                <a:gd name="textAreaLeft" fmla="*/ 0 w 79200"/>
                <a:gd name="textAreaRight" fmla="*/ 81000 w 79200"/>
                <a:gd name="textAreaTop" fmla="*/ 0 h 9000"/>
                <a:gd name="textAreaBottom" fmla="*/ 10800 h 9000"/>
              </a:gdLst>
              <a:ahLst/>
              <a:rect l="textAreaLeft" t="textAreaTop" r="textAreaRight" b="textAreaBottom"/>
              <a:pathLst>
                <a:path w="2549" h="334">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66" name="Google Shape;12337;p65"/>
            <p:cNvSpPr/>
            <p:nvPr/>
          </p:nvSpPr>
          <p:spPr>
            <a:xfrm>
              <a:off x="8051400" y="3520440"/>
              <a:ext cx="72000" cy="9000"/>
            </a:xfrm>
            <a:custGeom>
              <a:avLst/>
              <a:gdLst>
                <a:gd name="textAreaLeft" fmla="*/ 0 w 72000"/>
                <a:gd name="textAreaRight" fmla="*/ 73800 w 72000"/>
                <a:gd name="textAreaTop" fmla="*/ 0 h 9000"/>
                <a:gd name="textAreaBottom" fmla="*/ 10800 h 9000"/>
              </a:gdLst>
              <a:ahLst/>
              <a:rect l="textAreaLeft" t="textAreaTop" r="textAreaRight" b="textAreaBottom"/>
              <a:pathLst>
                <a:path w="2323" h="335">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67" name="Google Shape;12338;p65"/>
            <p:cNvSpPr/>
            <p:nvPr/>
          </p:nvSpPr>
          <p:spPr>
            <a:xfrm>
              <a:off x="8022600" y="3540960"/>
              <a:ext cx="100800" cy="8640"/>
            </a:xfrm>
            <a:custGeom>
              <a:avLst/>
              <a:gdLst>
                <a:gd name="textAreaLeft" fmla="*/ 0 w 100800"/>
                <a:gd name="textAreaRight" fmla="*/ 102600 w 100800"/>
                <a:gd name="textAreaTop" fmla="*/ 0 h 8640"/>
                <a:gd name="textAreaBottom" fmla="*/ 10440 h 8640"/>
              </a:gdLst>
              <a:ahLst/>
              <a:rect l="textAreaLeft" t="textAreaTop" r="textAreaRight" b="textAreaBottom"/>
              <a:pathLst>
                <a:path w="3228" h="323">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68" name="Google Shape;12339;p65"/>
            <p:cNvSpPr/>
            <p:nvPr/>
          </p:nvSpPr>
          <p:spPr>
            <a:xfrm>
              <a:off x="8022600" y="3561840"/>
              <a:ext cx="47520" cy="8640"/>
            </a:xfrm>
            <a:custGeom>
              <a:avLst/>
              <a:gdLst>
                <a:gd name="textAreaLeft" fmla="*/ 0 w 47520"/>
                <a:gd name="textAreaRight" fmla="*/ 49320 w 47520"/>
                <a:gd name="textAreaTop" fmla="*/ 0 h 8640"/>
                <a:gd name="textAreaBottom" fmla="*/ 10440 h 8640"/>
              </a:gdLst>
              <a:ahLst/>
              <a:rect l="textAreaLeft" t="textAreaTop" r="textAreaRight" b="textAreaBottom"/>
              <a:pathLst>
                <a:path w="1549" h="323">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69" name="Google Shape;12340;p65"/>
            <p:cNvSpPr/>
            <p:nvPr/>
          </p:nvSpPr>
          <p:spPr>
            <a:xfrm>
              <a:off x="8200800" y="3486600"/>
              <a:ext cx="72000" cy="9000"/>
            </a:xfrm>
            <a:custGeom>
              <a:avLst/>
              <a:gdLst>
                <a:gd name="textAreaLeft" fmla="*/ 0 w 72000"/>
                <a:gd name="textAreaRight" fmla="*/ 73800 w 72000"/>
                <a:gd name="textAreaTop" fmla="*/ 0 h 9000"/>
                <a:gd name="textAreaBottom" fmla="*/ 10800 h 9000"/>
              </a:gdLst>
              <a:ahLst/>
              <a:rect l="textAreaLeft" t="textAreaTop" r="textAreaRight" b="textAreaBottom"/>
              <a:pathLst>
                <a:path w="2323" h="334">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670" name="Google Shape;12341;p65"/>
            <p:cNvSpPr/>
            <p:nvPr/>
          </p:nvSpPr>
          <p:spPr>
            <a:xfrm>
              <a:off x="8172000" y="3506760"/>
              <a:ext cx="100800" cy="8280"/>
            </a:xfrm>
            <a:custGeom>
              <a:avLst/>
              <a:gdLst>
                <a:gd name="textAreaLeft" fmla="*/ 0 w 100800"/>
                <a:gd name="textAreaRight" fmla="*/ 102600 w 100800"/>
                <a:gd name="textAreaTop" fmla="*/ 0 h 8280"/>
                <a:gd name="textAreaBottom" fmla="*/ 10080 h 8280"/>
              </a:gdLst>
              <a:ahLst/>
              <a:rect l="textAreaLeft" t="textAreaTop" r="textAreaRight" b="textAreaBottom"/>
              <a:pathLst>
                <a:path w="3228" h="322">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71" name="Google Shape;12342;p65"/>
            <p:cNvSpPr/>
            <p:nvPr/>
          </p:nvSpPr>
          <p:spPr>
            <a:xfrm>
              <a:off x="8172000" y="3527640"/>
              <a:ext cx="47520" cy="8280"/>
            </a:xfrm>
            <a:custGeom>
              <a:avLst/>
              <a:gdLst>
                <a:gd name="textAreaLeft" fmla="*/ 0 w 47520"/>
                <a:gd name="textAreaRight" fmla="*/ 49320 w 47520"/>
                <a:gd name="textAreaTop" fmla="*/ 0 h 8280"/>
                <a:gd name="textAreaBottom" fmla="*/ 10080 h 8280"/>
              </a:gdLst>
              <a:ahLst/>
              <a:rect l="textAreaLeft" t="textAreaTop" r="textAreaRight" b="textAreaBottom"/>
              <a:pathLst>
                <a:path w="1549" h="322">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72" name="Google Shape;12343;p65"/>
            <p:cNvSpPr/>
            <p:nvPr/>
          </p:nvSpPr>
          <p:spPr>
            <a:xfrm>
              <a:off x="8174160" y="3417120"/>
              <a:ext cx="100800" cy="43200"/>
            </a:xfrm>
            <a:custGeom>
              <a:avLst/>
              <a:gdLst>
                <a:gd name="textAreaLeft" fmla="*/ 0 w 100800"/>
                <a:gd name="textAreaRight" fmla="*/ 102600 w 100800"/>
                <a:gd name="textAreaTop" fmla="*/ 0 h 43200"/>
                <a:gd name="textAreaBottom" fmla="*/ 45000 h 43200"/>
              </a:gdLst>
              <a:ahLst/>
              <a:rect l="textAreaLeft" t="textAreaTop" r="textAreaRight" b="textAreaBottom"/>
              <a:pathLst>
                <a:path w="3227" h="1418">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11673" name="PlaceHolder 1"/>
          <p:cNvSpPr>
            <a:spLocks noGrp="1"/>
          </p:cNvSpPr>
          <p:nvPr>
            <p:ph type="title"/>
          </p:nvPr>
        </p:nvSpPr>
        <p:spPr>
          <a:xfrm>
            <a:off x="1068120" y="933480"/>
            <a:ext cx="704556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Nature Icons</a:t>
            </a:r>
            <a:endParaRPr b="0" lang="en-US" sz="2400" spc="-1" strike="noStrike">
              <a:solidFill>
                <a:srgbClr val="ffffff"/>
              </a:solidFill>
              <a:latin typeface="Arial"/>
            </a:endParaRPr>
          </a:p>
        </p:txBody>
      </p:sp>
      <p:grpSp>
        <p:nvGrpSpPr>
          <p:cNvPr id="11674" name="Google Shape;12349;p66"/>
          <p:cNvGrpSpPr/>
          <p:nvPr/>
        </p:nvGrpSpPr>
        <p:grpSpPr>
          <a:xfrm>
            <a:off x="849600" y="1500480"/>
            <a:ext cx="345960" cy="345600"/>
            <a:chOff x="849600" y="1500480"/>
            <a:chExt cx="345960" cy="345600"/>
          </a:xfrm>
        </p:grpSpPr>
        <p:sp>
          <p:nvSpPr>
            <p:cNvPr id="11675" name="Google Shape;12350;p66"/>
            <p:cNvSpPr/>
            <p:nvPr/>
          </p:nvSpPr>
          <p:spPr>
            <a:xfrm>
              <a:off x="849600" y="1500480"/>
              <a:ext cx="345960" cy="345600"/>
            </a:xfrm>
            <a:custGeom>
              <a:avLst/>
              <a:gdLst>
                <a:gd name="textAreaLeft" fmla="*/ 0 w 345960"/>
                <a:gd name="textAreaRight" fmla="*/ 347760 w 345960"/>
                <a:gd name="textAreaTop" fmla="*/ 0 h 345600"/>
                <a:gd name="textAreaBottom" fmla="*/ 347400 h 345600"/>
              </a:gdLst>
              <a:ahLst/>
              <a:rect l="textAreaLeft" t="textAreaTop" r="textAreaRight" b="textAreaBottom"/>
              <a:pathLst>
                <a:path w="10871" h="10859">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76" name="Google Shape;12351;p66"/>
            <p:cNvSpPr/>
            <p:nvPr/>
          </p:nvSpPr>
          <p:spPr>
            <a:xfrm>
              <a:off x="936720" y="1663200"/>
              <a:ext cx="41400" cy="46080"/>
            </a:xfrm>
            <a:custGeom>
              <a:avLst/>
              <a:gdLst>
                <a:gd name="textAreaLeft" fmla="*/ 0 w 41400"/>
                <a:gd name="textAreaRight" fmla="*/ 43200 w 41400"/>
                <a:gd name="textAreaTop" fmla="*/ 0 h 46080"/>
                <a:gd name="textAreaBottom" fmla="*/ 47880 h 46080"/>
              </a:gdLst>
              <a:ahLst/>
              <a:rect l="textAreaLeft" t="textAreaTop" r="textAreaRight" b="textAreaBottom"/>
              <a:pathLst>
                <a:path w="1346" h="1501">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677" name="Google Shape;12352;p66"/>
            <p:cNvSpPr/>
            <p:nvPr/>
          </p:nvSpPr>
          <p:spPr>
            <a:xfrm>
              <a:off x="1066680" y="1663200"/>
              <a:ext cx="41760" cy="46080"/>
            </a:xfrm>
            <a:custGeom>
              <a:avLst/>
              <a:gdLst>
                <a:gd name="textAreaLeft" fmla="*/ 0 w 41760"/>
                <a:gd name="textAreaRight" fmla="*/ 43560 w 41760"/>
                <a:gd name="textAreaTop" fmla="*/ 0 h 46080"/>
                <a:gd name="textAreaBottom" fmla="*/ 47880 h 46080"/>
              </a:gdLst>
              <a:ahLst/>
              <a:rect l="textAreaLeft" t="textAreaTop" r="textAreaRight" b="textAreaBottom"/>
              <a:pathLst>
                <a:path w="1359" h="1501">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678" name="Google Shape;12353;p66"/>
            <p:cNvSpPr/>
            <p:nvPr/>
          </p:nvSpPr>
          <p:spPr>
            <a:xfrm>
              <a:off x="893160" y="1636200"/>
              <a:ext cx="108360" cy="114480"/>
            </a:xfrm>
            <a:custGeom>
              <a:avLst/>
              <a:gdLst>
                <a:gd name="textAreaLeft" fmla="*/ 0 w 108360"/>
                <a:gd name="textAreaRight" fmla="*/ 110160 w 108360"/>
                <a:gd name="textAreaTop" fmla="*/ 0 h 114480"/>
                <a:gd name="textAreaBottom" fmla="*/ 116280 h 114480"/>
              </a:gdLst>
              <a:ahLst/>
              <a:rect l="textAreaLeft" t="textAreaTop" r="textAreaRight" b="textAreaBottom"/>
              <a:pathLst>
                <a:path w="3442" h="3636">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w="0">
              <a:noFill/>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11679" name="Google Shape;12354;p66"/>
            <p:cNvSpPr/>
            <p:nvPr/>
          </p:nvSpPr>
          <p:spPr>
            <a:xfrm>
              <a:off x="1043640" y="1636920"/>
              <a:ext cx="114840" cy="113400"/>
            </a:xfrm>
            <a:custGeom>
              <a:avLst/>
              <a:gdLst>
                <a:gd name="textAreaLeft" fmla="*/ 0 w 114840"/>
                <a:gd name="textAreaRight" fmla="*/ 116640 w 114840"/>
                <a:gd name="textAreaTop" fmla="*/ 0 h 113400"/>
                <a:gd name="textAreaBottom" fmla="*/ 115200 h 113400"/>
              </a:gdLst>
              <a:ahLst/>
              <a:rect l="textAreaLeft" t="textAreaTop" r="textAreaRight" b="textAreaBottom"/>
              <a:pathLst>
                <a:path w="3644" h="3602">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w="0">
              <a:noFill/>
            </a:ln>
          </p:spPr>
          <p:style>
            <a:lnRef idx="0"/>
            <a:fillRef idx="0"/>
            <a:effectRef idx="0"/>
            <a:fontRef idx="minor"/>
          </p:style>
          <p:txBody>
            <a:bodyPr lIns="90000" rIns="90000" tIns="57600" bIns="57600" anchor="ctr">
              <a:noAutofit/>
            </a:bodyPr>
            <a:p>
              <a:pPr>
                <a:lnSpc>
                  <a:spcPct val="100000"/>
                </a:lnSpc>
                <a:tabLst>
                  <a:tab algn="l" pos="0"/>
                </a:tabLst>
              </a:pPr>
              <a:endParaRPr b="0" lang="en-US" sz="1400" spc="-1" strike="noStrike">
                <a:solidFill>
                  <a:srgbClr val="ffffff"/>
                </a:solidFill>
                <a:latin typeface="Arial"/>
              </a:endParaRPr>
            </a:p>
          </p:txBody>
        </p:sp>
        <p:sp>
          <p:nvSpPr>
            <p:cNvPr id="11680" name="Google Shape;12355;p66"/>
            <p:cNvSpPr/>
            <p:nvPr/>
          </p:nvSpPr>
          <p:spPr>
            <a:xfrm>
              <a:off x="968040" y="1730160"/>
              <a:ext cx="108360" cy="94320"/>
            </a:xfrm>
            <a:custGeom>
              <a:avLst/>
              <a:gdLst>
                <a:gd name="textAreaLeft" fmla="*/ 0 w 108360"/>
                <a:gd name="textAreaRight" fmla="*/ 110160 w 108360"/>
                <a:gd name="textAreaTop" fmla="*/ 0 h 94320"/>
                <a:gd name="textAreaBottom" fmla="*/ 96120 h 94320"/>
              </a:gdLst>
              <a:ahLst/>
              <a:rect l="textAreaLeft" t="textAreaTop" r="textAreaRight" b="textAreaBottom"/>
              <a:pathLst>
                <a:path w="3442" h="300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81" name="Google Shape;12356;p66"/>
          <p:cNvGrpSpPr/>
          <p:nvPr/>
        </p:nvGrpSpPr>
        <p:grpSpPr>
          <a:xfrm>
            <a:off x="1415880" y="1500480"/>
            <a:ext cx="313920" cy="345600"/>
            <a:chOff x="1415880" y="1500480"/>
            <a:chExt cx="313920" cy="345600"/>
          </a:xfrm>
        </p:grpSpPr>
        <p:sp>
          <p:nvSpPr>
            <p:cNvPr id="11682" name="Google Shape;12357;p66"/>
            <p:cNvSpPr/>
            <p:nvPr/>
          </p:nvSpPr>
          <p:spPr>
            <a:xfrm>
              <a:off x="1415880" y="1500480"/>
              <a:ext cx="313920" cy="345600"/>
            </a:xfrm>
            <a:custGeom>
              <a:avLst/>
              <a:gdLst>
                <a:gd name="textAreaLeft" fmla="*/ 0 w 313920"/>
                <a:gd name="textAreaRight" fmla="*/ 315720 w 313920"/>
                <a:gd name="textAreaTop" fmla="*/ 0 h 345600"/>
                <a:gd name="textAreaBottom" fmla="*/ 347400 h 345600"/>
              </a:gdLst>
              <a:ahLst/>
              <a:rect l="textAreaLeft" t="textAreaTop" r="textAreaRight" b="textAreaBottom"/>
              <a:pathLst>
                <a:path w="9871" h="10859">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83" name="Google Shape;12358;p66"/>
            <p:cNvSpPr/>
            <p:nvPr/>
          </p:nvSpPr>
          <p:spPr>
            <a:xfrm>
              <a:off x="1523880" y="1565640"/>
              <a:ext cx="30600" cy="35640"/>
            </a:xfrm>
            <a:custGeom>
              <a:avLst/>
              <a:gdLst>
                <a:gd name="textAreaLeft" fmla="*/ 0 w 30600"/>
                <a:gd name="textAreaRight" fmla="*/ 32400 w 30600"/>
                <a:gd name="textAreaTop" fmla="*/ 0 h 35640"/>
                <a:gd name="textAreaBottom" fmla="*/ 37440 h 35640"/>
              </a:gdLst>
              <a:ahLst/>
              <a:rect l="textAreaLeft" t="textAreaTop" r="textAreaRight" b="textAreaBottom"/>
              <a:pathLst>
                <a:path w="1013" h="1168">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684" name="Google Shape;12359;p66"/>
            <p:cNvSpPr/>
            <p:nvPr/>
          </p:nvSpPr>
          <p:spPr>
            <a:xfrm>
              <a:off x="1590120" y="1565640"/>
              <a:ext cx="30600" cy="35640"/>
            </a:xfrm>
            <a:custGeom>
              <a:avLst/>
              <a:gdLst>
                <a:gd name="textAreaLeft" fmla="*/ 0 w 30600"/>
                <a:gd name="textAreaRight" fmla="*/ 32400 w 30600"/>
                <a:gd name="textAreaTop" fmla="*/ 0 h 35640"/>
                <a:gd name="textAreaBottom" fmla="*/ 37440 h 35640"/>
              </a:gdLst>
              <a:ahLst/>
              <a:rect l="textAreaLeft" t="textAreaTop" r="textAreaRight" b="textAreaBottom"/>
              <a:pathLst>
                <a:path w="1013" h="1168">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685" name="Google Shape;12360;p66"/>
            <p:cNvSpPr/>
            <p:nvPr/>
          </p:nvSpPr>
          <p:spPr>
            <a:xfrm>
              <a:off x="1551240" y="1598400"/>
              <a:ext cx="41760" cy="40680"/>
            </a:xfrm>
            <a:custGeom>
              <a:avLst/>
              <a:gdLst>
                <a:gd name="textAreaLeft" fmla="*/ 0 w 41760"/>
                <a:gd name="textAreaRight" fmla="*/ 43560 w 41760"/>
                <a:gd name="textAreaTop" fmla="*/ 0 h 40680"/>
                <a:gd name="textAreaBottom" fmla="*/ 42480 h 40680"/>
              </a:gdLst>
              <a:ahLst/>
              <a:rect l="textAreaLeft" t="textAreaTop" r="textAreaRight" b="textAreaBottom"/>
              <a:pathLst>
                <a:path w="1359" h="1328">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86" name="Google Shape;12361;p66"/>
          <p:cNvGrpSpPr/>
          <p:nvPr/>
        </p:nvGrpSpPr>
        <p:grpSpPr>
          <a:xfrm>
            <a:off x="4697280" y="1500480"/>
            <a:ext cx="345600" cy="345240"/>
            <a:chOff x="4697280" y="1500480"/>
            <a:chExt cx="345600" cy="345240"/>
          </a:xfrm>
        </p:grpSpPr>
        <p:sp>
          <p:nvSpPr>
            <p:cNvPr id="11687" name="Google Shape;12362;p66"/>
            <p:cNvSpPr/>
            <p:nvPr/>
          </p:nvSpPr>
          <p:spPr>
            <a:xfrm>
              <a:off x="4697280" y="1500480"/>
              <a:ext cx="345600" cy="345240"/>
            </a:xfrm>
            <a:custGeom>
              <a:avLst/>
              <a:gdLst>
                <a:gd name="textAreaLeft" fmla="*/ 0 w 345600"/>
                <a:gd name="textAreaRight" fmla="*/ 347400 w 345600"/>
                <a:gd name="textAreaTop" fmla="*/ 0 h 345240"/>
                <a:gd name="textAreaBottom" fmla="*/ 347040 h 345240"/>
              </a:gdLst>
              <a:ahLst/>
              <a:rect l="textAreaLeft" t="textAreaTop" r="textAreaRight" b="textAreaBottom"/>
              <a:pathLst>
                <a:path w="10860" h="10847">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88" name="Google Shape;12363;p66"/>
            <p:cNvSpPr/>
            <p:nvPr/>
          </p:nvSpPr>
          <p:spPr>
            <a:xfrm>
              <a:off x="4773600" y="1658160"/>
              <a:ext cx="46440" cy="57960"/>
            </a:xfrm>
            <a:custGeom>
              <a:avLst/>
              <a:gdLst>
                <a:gd name="textAreaLeft" fmla="*/ 0 w 46440"/>
                <a:gd name="textAreaRight" fmla="*/ 48240 w 46440"/>
                <a:gd name="textAreaTop" fmla="*/ 0 h 57960"/>
                <a:gd name="textAreaBottom" fmla="*/ 59760 h 57960"/>
              </a:gdLst>
              <a:ahLst/>
              <a:rect l="textAreaLeft" t="textAreaTop" r="textAreaRight" b="textAreaBottom"/>
              <a:pathLst>
                <a:path w="1513" h="187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689" name="Google Shape;12364;p66"/>
            <p:cNvSpPr/>
            <p:nvPr/>
          </p:nvSpPr>
          <p:spPr>
            <a:xfrm>
              <a:off x="4920480" y="1658160"/>
              <a:ext cx="46440" cy="57960"/>
            </a:xfrm>
            <a:custGeom>
              <a:avLst/>
              <a:gdLst>
                <a:gd name="textAreaLeft" fmla="*/ 0 w 46440"/>
                <a:gd name="textAreaRight" fmla="*/ 48240 w 46440"/>
                <a:gd name="textAreaTop" fmla="*/ 0 h 57960"/>
                <a:gd name="textAreaBottom" fmla="*/ 59760 h 57960"/>
              </a:gdLst>
              <a:ahLst/>
              <a:rect l="textAreaLeft" t="textAreaTop" r="textAreaRight" b="textAreaBottom"/>
              <a:pathLst>
                <a:path w="1513" h="187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90" name="Google Shape;12365;p66"/>
          <p:cNvGrpSpPr/>
          <p:nvPr/>
        </p:nvGrpSpPr>
        <p:grpSpPr>
          <a:xfrm>
            <a:off x="3603600" y="1964880"/>
            <a:ext cx="345600" cy="352080"/>
            <a:chOff x="3603600" y="1964880"/>
            <a:chExt cx="345600" cy="352080"/>
          </a:xfrm>
        </p:grpSpPr>
        <p:sp>
          <p:nvSpPr>
            <p:cNvPr id="11691" name="Google Shape;12366;p66"/>
            <p:cNvSpPr/>
            <p:nvPr/>
          </p:nvSpPr>
          <p:spPr>
            <a:xfrm>
              <a:off x="3603600" y="1964880"/>
              <a:ext cx="345600" cy="352080"/>
            </a:xfrm>
            <a:custGeom>
              <a:avLst/>
              <a:gdLst>
                <a:gd name="textAreaLeft" fmla="*/ 0 w 345600"/>
                <a:gd name="textAreaRight" fmla="*/ 347400 w 345600"/>
                <a:gd name="textAreaTop" fmla="*/ 0 h 352080"/>
                <a:gd name="textAreaBottom" fmla="*/ 353880 h 352080"/>
              </a:gdLst>
              <a:ahLst/>
              <a:rect l="textAreaLeft" t="textAreaTop" r="textAreaRight" b="textAreaBottom"/>
              <a:pathLst>
                <a:path w="10860" h="11055">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692" name="Google Shape;12367;p66"/>
            <p:cNvSpPr/>
            <p:nvPr/>
          </p:nvSpPr>
          <p:spPr>
            <a:xfrm>
              <a:off x="3823920" y="2285640"/>
              <a:ext cx="14760" cy="8640"/>
            </a:xfrm>
            <a:custGeom>
              <a:avLst/>
              <a:gdLst>
                <a:gd name="textAreaLeft" fmla="*/ 0 w 14760"/>
                <a:gd name="textAreaRight" fmla="*/ 16560 w 14760"/>
                <a:gd name="textAreaTop" fmla="*/ 0 h 8640"/>
                <a:gd name="textAreaBottom" fmla="*/ 10440 h 8640"/>
              </a:gdLst>
              <a:ahLst/>
              <a:rect l="textAreaLeft" t="textAreaTop" r="textAreaRight" b="textAreaBottom"/>
              <a:pathLst>
                <a:path w="513" h="322">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693" name="Google Shape;12368;p66"/>
            <p:cNvSpPr/>
            <p:nvPr/>
          </p:nvSpPr>
          <p:spPr>
            <a:xfrm>
              <a:off x="3664440" y="2075040"/>
              <a:ext cx="24840" cy="24840"/>
            </a:xfrm>
            <a:custGeom>
              <a:avLst/>
              <a:gdLst>
                <a:gd name="textAreaLeft" fmla="*/ 0 w 24840"/>
                <a:gd name="textAreaRight" fmla="*/ 26640 w 24840"/>
                <a:gd name="textAreaTop" fmla="*/ 0 h 24840"/>
                <a:gd name="textAreaBottom" fmla="*/ 26640 h 24840"/>
              </a:gdLst>
              <a:ahLst/>
              <a:rect l="textAreaLeft" t="textAreaTop" r="textAreaRight" b="textAreaBottom"/>
              <a:pathLst>
                <a:path w="835" h="834">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94" name="Google Shape;12369;p66"/>
          <p:cNvGrpSpPr/>
          <p:nvPr/>
        </p:nvGrpSpPr>
        <p:grpSpPr>
          <a:xfrm>
            <a:off x="1950840" y="1964160"/>
            <a:ext cx="356040" cy="350640"/>
            <a:chOff x="1950840" y="1964160"/>
            <a:chExt cx="356040" cy="350640"/>
          </a:xfrm>
        </p:grpSpPr>
        <p:sp>
          <p:nvSpPr>
            <p:cNvPr id="11695" name="Google Shape;12370;p66"/>
            <p:cNvSpPr/>
            <p:nvPr/>
          </p:nvSpPr>
          <p:spPr>
            <a:xfrm>
              <a:off x="2048400" y="2152440"/>
              <a:ext cx="47160" cy="57600"/>
            </a:xfrm>
            <a:custGeom>
              <a:avLst/>
              <a:gdLst>
                <a:gd name="textAreaLeft" fmla="*/ 0 w 47160"/>
                <a:gd name="textAreaRight" fmla="*/ 48960 w 47160"/>
                <a:gd name="textAreaTop" fmla="*/ 0 h 57600"/>
                <a:gd name="textAreaBottom" fmla="*/ 59400 h 57600"/>
              </a:gdLst>
              <a:ahLst/>
              <a:rect l="textAreaLeft" t="textAreaTop" r="textAreaRight" b="textAreaBottom"/>
              <a:pathLst>
                <a:path w="1525" h="1859">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696" name="Google Shape;12371;p66"/>
            <p:cNvSpPr/>
            <p:nvPr/>
          </p:nvSpPr>
          <p:spPr>
            <a:xfrm>
              <a:off x="2163960" y="2152440"/>
              <a:ext cx="47160" cy="57600"/>
            </a:xfrm>
            <a:custGeom>
              <a:avLst/>
              <a:gdLst>
                <a:gd name="textAreaLeft" fmla="*/ 0 w 47160"/>
                <a:gd name="textAreaRight" fmla="*/ 48960 w 47160"/>
                <a:gd name="textAreaTop" fmla="*/ 0 h 57600"/>
                <a:gd name="textAreaBottom" fmla="*/ 59400 h 57600"/>
              </a:gdLst>
              <a:ahLst/>
              <a:rect l="textAreaLeft" t="textAreaTop" r="textAreaRight" b="textAreaBottom"/>
              <a:pathLst>
                <a:path w="1525" h="1859">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697" name="Google Shape;12372;p66"/>
            <p:cNvSpPr/>
            <p:nvPr/>
          </p:nvSpPr>
          <p:spPr>
            <a:xfrm>
              <a:off x="2097360" y="2224440"/>
              <a:ext cx="64080" cy="54720"/>
            </a:xfrm>
            <a:custGeom>
              <a:avLst/>
              <a:gdLst>
                <a:gd name="textAreaLeft" fmla="*/ 0 w 64080"/>
                <a:gd name="textAreaRight" fmla="*/ 65880 w 64080"/>
                <a:gd name="textAreaTop" fmla="*/ 0 h 54720"/>
                <a:gd name="textAreaBottom" fmla="*/ 56520 h 54720"/>
              </a:gdLst>
              <a:ahLst/>
              <a:rect l="textAreaLeft" t="textAreaTop" r="textAreaRight" b="textAreaBottom"/>
              <a:pathLst>
                <a:path w="2061" h="1763">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1698" name="Google Shape;12373;p66"/>
            <p:cNvSpPr/>
            <p:nvPr/>
          </p:nvSpPr>
          <p:spPr>
            <a:xfrm>
              <a:off x="1950840" y="1964160"/>
              <a:ext cx="356040" cy="350640"/>
            </a:xfrm>
            <a:custGeom>
              <a:avLst/>
              <a:gdLst>
                <a:gd name="textAreaLeft" fmla="*/ 0 w 356040"/>
                <a:gd name="textAreaRight" fmla="*/ 357840 w 356040"/>
                <a:gd name="textAreaTop" fmla="*/ 0 h 350640"/>
                <a:gd name="textAreaBottom" fmla="*/ 352440 h 350640"/>
              </a:gdLst>
              <a:ahLst/>
              <a:rect l="textAreaLeft" t="textAreaTop" r="textAreaRight" b="textAreaBottom"/>
              <a:pathLst>
                <a:path w="11181" h="11014">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699" name="Google Shape;12374;p66"/>
          <p:cNvGrpSpPr/>
          <p:nvPr/>
        </p:nvGrpSpPr>
        <p:grpSpPr>
          <a:xfrm>
            <a:off x="7435800" y="1964520"/>
            <a:ext cx="365760" cy="351360"/>
            <a:chOff x="7435800" y="1964520"/>
            <a:chExt cx="365760" cy="351360"/>
          </a:xfrm>
        </p:grpSpPr>
        <p:sp>
          <p:nvSpPr>
            <p:cNvPr id="11700" name="Google Shape;12375;p66"/>
            <p:cNvSpPr/>
            <p:nvPr/>
          </p:nvSpPr>
          <p:spPr>
            <a:xfrm>
              <a:off x="7586280" y="2054160"/>
              <a:ext cx="64080" cy="61200"/>
            </a:xfrm>
            <a:custGeom>
              <a:avLst/>
              <a:gdLst>
                <a:gd name="textAreaLeft" fmla="*/ 0 w 64080"/>
                <a:gd name="textAreaRight" fmla="*/ 65880 w 64080"/>
                <a:gd name="textAreaTop" fmla="*/ 0 h 61200"/>
                <a:gd name="textAreaBottom" fmla="*/ 63000 h 61200"/>
              </a:gdLst>
              <a:ahLst/>
              <a:rect l="textAreaLeft" t="textAreaTop" r="textAreaRight" b="textAreaBottom"/>
              <a:pathLst>
                <a:path w="2061" h="1965">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sp>
          <p:nvSpPr>
            <p:cNvPr id="11701" name="Google Shape;12376;p66"/>
            <p:cNvSpPr/>
            <p:nvPr/>
          </p:nvSpPr>
          <p:spPr>
            <a:xfrm>
              <a:off x="7553520" y="2031120"/>
              <a:ext cx="30600" cy="36360"/>
            </a:xfrm>
            <a:custGeom>
              <a:avLst/>
              <a:gdLst>
                <a:gd name="textAreaLeft" fmla="*/ 0 w 30600"/>
                <a:gd name="textAreaRight" fmla="*/ 32400 w 30600"/>
                <a:gd name="textAreaTop" fmla="*/ 0 h 36360"/>
                <a:gd name="textAreaBottom" fmla="*/ 38160 h 36360"/>
              </a:gdLst>
              <a:ahLst/>
              <a:rect l="textAreaLeft" t="textAreaTop" r="textAreaRight" b="textAreaBottom"/>
              <a:pathLst>
                <a:path w="1013" h="1192">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702" name="Google Shape;12377;p66"/>
            <p:cNvSpPr/>
            <p:nvPr/>
          </p:nvSpPr>
          <p:spPr>
            <a:xfrm>
              <a:off x="7652520" y="2031120"/>
              <a:ext cx="30600" cy="36360"/>
            </a:xfrm>
            <a:custGeom>
              <a:avLst/>
              <a:gdLst>
                <a:gd name="textAreaLeft" fmla="*/ 0 w 30600"/>
                <a:gd name="textAreaRight" fmla="*/ 32400 w 30600"/>
                <a:gd name="textAreaTop" fmla="*/ 0 h 36360"/>
                <a:gd name="textAreaBottom" fmla="*/ 38160 h 36360"/>
              </a:gdLst>
              <a:ahLst/>
              <a:rect l="textAreaLeft" t="textAreaTop" r="textAreaRight" b="textAreaBottom"/>
              <a:pathLst>
                <a:path w="1013" h="1192">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703" name="Google Shape;12378;p66"/>
            <p:cNvSpPr/>
            <p:nvPr/>
          </p:nvSpPr>
          <p:spPr>
            <a:xfrm>
              <a:off x="7435800" y="1964520"/>
              <a:ext cx="365760" cy="351360"/>
            </a:xfrm>
            <a:custGeom>
              <a:avLst/>
              <a:gdLst>
                <a:gd name="textAreaLeft" fmla="*/ 0 w 365760"/>
                <a:gd name="textAreaRight" fmla="*/ 367560 w 365760"/>
                <a:gd name="textAreaTop" fmla="*/ 0 h 351360"/>
                <a:gd name="textAreaBottom" fmla="*/ 353160 h 351360"/>
              </a:gdLst>
              <a:ahLst/>
              <a:rect l="textAreaLeft" t="textAreaTop" r="textAreaRight" b="textAreaBottom"/>
              <a:pathLst>
                <a:path w="11491" h="11039">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04" name="Google Shape;12379;p66"/>
          <p:cNvGrpSpPr/>
          <p:nvPr/>
        </p:nvGrpSpPr>
        <p:grpSpPr>
          <a:xfrm>
            <a:off x="2512800" y="1964880"/>
            <a:ext cx="331200" cy="351000"/>
            <a:chOff x="2512800" y="1964880"/>
            <a:chExt cx="331200" cy="351000"/>
          </a:xfrm>
        </p:grpSpPr>
        <p:sp>
          <p:nvSpPr>
            <p:cNvPr id="11705" name="Google Shape;12380;p66"/>
            <p:cNvSpPr/>
            <p:nvPr/>
          </p:nvSpPr>
          <p:spPr>
            <a:xfrm>
              <a:off x="2590920" y="2129760"/>
              <a:ext cx="47880" cy="58320"/>
            </a:xfrm>
            <a:custGeom>
              <a:avLst/>
              <a:gdLst>
                <a:gd name="textAreaLeft" fmla="*/ 0 w 47880"/>
                <a:gd name="textAreaRight" fmla="*/ 49680 w 47880"/>
                <a:gd name="textAreaTop" fmla="*/ 0 h 58320"/>
                <a:gd name="textAreaBottom" fmla="*/ 60120 h 58320"/>
              </a:gdLst>
              <a:ahLst/>
              <a:rect l="textAreaLeft" t="textAreaTop" r="textAreaRight" b="textAreaBottom"/>
              <a:pathLst>
                <a:path w="1549" h="1882">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706" name="Google Shape;12381;p66"/>
            <p:cNvSpPr/>
            <p:nvPr/>
          </p:nvSpPr>
          <p:spPr>
            <a:xfrm>
              <a:off x="2718360" y="2129760"/>
              <a:ext cx="47880" cy="58320"/>
            </a:xfrm>
            <a:custGeom>
              <a:avLst/>
              <a:gdLst>
                <a:gd name="textAreaLeft" fmla="*/ 0 w 47880"/>
                <a:gd name="textAreaRight" fmla="*/ 49680 w 47880"/>
                <a:gd name="textAreaTop" fmla="*/ 0 h 58320"/>
                <a:gd name="textAreaBottom" fmla="*/ 60120 h 58320"/>
              </a:gdLst>
              <a:ahLst/>
              <a:rect l="textAreaLeft" t="textAreaTop" r="textAreaRight" b="textAreaBottom"/>
              <a:pathLst>
                <a:path w="1549" h="1882">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707" name="Google Shape;12382;p66"/>
            <p:cNvSpPr/>
            <p:nvPr/>
          </p:nvSpPr>
          <p:spPr>
            <a:xfrm>
              <a:off x="2624400" y="2243160"/>
              <a:ext cx="108720" cy="50400"/>
            </a:xfrm>
            <a:custGeom>
              <a:avLst/>
              <a:gdLst>
                <a:gd name="textAreaLeft" fmla="*/ 0 w 108720"/>
                <a:gd name="textAreaRight" fmla="*/ 110520 w 108720"/>
                <a:gd name="textAreaTop" fmla="*/ 0 h 50400"/>
                <a:gd name="textAreaBottom" fmla="*/ 52200 h 50400"/>
              </a:gdLst>
              <a:ahLst/>
              <a:rect l="textAreaLeft" t="textAreaTop" r="textAreaRight" b="textAreaBottom"/>
              <a:pathLst>
                <a:path w="3454" h="1627">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w="0">
              <a:noFill/>
            </a:ln>
          </p:spPr>
          <p:style>
            <a:lnRef idx="0"/>
            <a:fillRef idx="0"/>
            <a:effectRef idx="0"/>
            <a:fontRef idx="minor"/>
          </p:style>
          <p:txBody>
            <a:bodyPr lIns="90000" rIns="90000" tIns="25920" bIns="25920" anchor="ctr">
              <a:noAutofit/>
            </a:bodyPr>
            <a:p>
              <a:pPr>
                <a:lnSpc>
                  <a:spcPct val="100000"/>
                </a:lnSpc>
                <a:tabLst>
                  <a:tab algn="l" pos="0"/>
                </a:tabLst>
              </a:pPr>
              <a:endParaRPr b="0" lang="en-US" sz="1400" spc="-1" strike="noStrike">
                <a:solidFill>
                  <a:srgbClr val="ffffff"/>
                </a:solidFill>
                <a:latin typeface="Arial"/>
              </a:endParaRPr>
            </a:p>
          </p:txBody>
        </p:sp>
        <p:sp>
          <p:nvSpPr>
            <p:cNvPr id="11708" name="Google Shape;12383;p66"/>
            <p:cNvSpPr/>
            <p:nvPr/>
          </p:nvSpPr>
          <p:spPr>
            <a:xfrm>
              <a:off x="2654640" y="2194920"/>
              <a:ext cx="47520" cy="36360"/>
            </a:xfrm>
            <a:custGeom>
              <a:avLst/>
              <a:gdLst>
                <a:gd name="textAreaLeft" fmla="*/ 0 w 47520"/>
                <a:gd name="textAreaRight" fmla="*/ 49320 w 47520"/>
                <a:gd name="textAreaTop" fmla="*/ 0 h 36360"/>
                <a:gd name="textAreaBottom" fmla="*/ 38160 h 36360"/>
              </a:gdLst>
              <a:ahLst/>
              <a:rect l="textAreaLeft" t="textAreaTop" r="textAreaRight" b="textAreaBottom"/>
              <a:pathLst>
                <a:path w="1537" h="1192">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709" name="Google Shape;12384;p66"/>
            <p:cNvSpPr/>
            <p:nvPr/>
          </p:nvSpPr>
          <p:spPr>
            <a:xfrm>
              <a:off x="2512800" y="1964880"/>
              <a:ext cx="331200" cy="351000"/>
            </a:xfrm>
            <a:custGeom>
              <a:avLst/>
              <a:gdLst>
                <a:gd name="textAreaLeft" fmla="*/ 0 w 331200"/>
                <a:gd name="textAreaRight" fmla="*/ 333000 w 331200"/>
                <a:gd name="textAreaTop" fmla="*/ 0 h 351000"/>
                <a:gd name="textAreaBottom" fmla="*/ 352800 h 351000"/>
              </a:gdLst>
              <a:ahLst/>
              <a:rect l="textAreaLeft" t="textAreaTop" r="textAreaRight" b="textAreaBottom"/>
              <a:pathLst>
                <a:path w="10407" h="11028">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10" name="Google Shape;12385;p66"/>
          <p:cNvGrpSpPr/>
          <p:nvPr/>
        </p:nvGrpSpPr>
        <p:grpSpPr>
          <a:xfrm>
            <a:off x="1398240" y="1981800"/>
            <a:ext cx="363960" cy="333720"/>
            <a:chOff x="1398240" y="1981800"/>
            <a:chExt cx="363960" cy="333720"/>
          </a:xfrm>
        </p:grpSpPr>
        <p:sp>
          <p:nvSpPr>
            <p:cNvPr id="11711" name="Google Shape;12386;p66"/>
            <p:cNvSpPr/>
            <p:nvPr/>
          </p:nvSpPr>
          <p:spPr>
            <a:xfrm>
              <a:off x="1398240" y="1981800"/>
              <a:ext cx="363960" cy="333720"/>
            </a:xfrm>
            <a:custGeom>
              <a:avLst/>
              <a:gdLst>
                <a:gd name="textAreaLeft" fmla="*/ 0 w 363960"/>
                <a:gd name="textAreaRight" fmla="*/ 365760 w 363960"/>
                <a:gd name="textAreaTop" fmla="*/ 0 h 333720"/>
                <a:gd name="textAreaBottom" fmla="*/ 335520 h 333720"/>
              </a:gdLst>
              <a:ahLst/>
              <a:rect l="textAreaLeft" t="textAreaTop" r="textAreaRight" b="textAreaBottom"/>
              <a:pathLst>
                <a:path w="11431" h="1048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12" name="Google Shape;12387;p66"/>
            <p:cNvSpPr/>
            <p:nvPr/>
          </p:nvSpPr>
          <p:spPr>
            <a:xfrm>
              <a:off x="1499040" y="2108160"/>
              <a:ext cx="42120" cy="47880"/>
            </a:xfrm>
            <a:custGeom>
              <a:avLst/>
              <a:gdLst>
                <a:gd name="textAreaLeft" fmla="*/ 0 w 42120"/>
                <a:gd name="textAreaRight" fmla="*/ 43920 w 42120"/>
                <a:gd name="textAreaTop" fmla="*/ 0 h 47880"/>
                <a:gd name="textAreaBottom" fmla="*/ 49680 h 47880"/>
              </a:gdLst>
              <a:ahLst/>
              <a:rect l="textAreaLeft" t="textAreaTop" r="textAreaRight" b="textAreaBottom"/>
              <a:pathLst>
                <a:path w="1370" h="1549">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713" name="Google Shape;12388;p66"/>
            <p:cNvSpPr/>
            <p:nvPr/>
          </p:nvSpPr>
          <p:spPr>
            <a:xfrm>
              <a:off x="1620360" y="2108160"/>
              <a:ext cx="42120" cy="47880"/>
            </a:xfrm>
            <a:custGeom>
              <a:avLst/>
              <a:gdLst>
                <a:gd name="textAreaLeft" fmla="*/ 0 w 42120"/>
                <a:gd name="textAreaRight" fmla="*/ 43920 w 42120"/>
                <a:gd name="textAreaTop" fmla="*/ 0 h 47880"/>
                <a:gd name="textAreaBottom" fmla="*/ 49680 h 47880"/>
              </a:gdLst>
              <a:ahLst/>
              <a:rect l="textAreaLeft" t="textAreaTop" r="textAreaRight" b="textAreaBottom"/>
              <a:pathLst>
                <a:path w="1370" h="1549">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714" name="Google Shape;12389;p66"/>
            <p:cNvSpPr/>
            <p:nvPr/>
          </p:nvSpPr>
          <p:spPr>
            <a:xfrm>
              <a:off x="1548720" y="2263320"/>
              <a:ext cx="13320" cy="19440"/>
            </a:xfrm>
            <a:custGeom>
              <a:avLst/>
              <a:gdLst>
                <a:gd name="textAreaLeft" fmla="*/ 0 w 13320"/>
                <a:gd name="textAreaRight" fmla="*/ 15120 w 13320"/>
                <a:gd name="textAreaTop" fmla="*/ 0 h 19440"/>
                <a:gd name="textAreaBottom" fmla="*/ 21240 h 19440"/>
              </a:gdLst>
              <a:ahLst/>
              <a:rect l="textAreaLeft" t="textAreaTop" r="textAreaRight" b="textAreaBottom"/>
              <a:pathLst>
                <a:path w="477" h="659">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715" name="Google Shape;12390;p66"/>
            <p:cNvSpPr/>
            <p:nvPr/>
          </p:nvSpPr>
          <p:spPr>
            <a:xfrm>
              <a:off x="1599480" y="2263320"/>
              <a:ext cx="13320" cy="19440"/>
            </a:xfrm>
            <a:custGeom>
              <a:avLst/>
              <a:gdLst>
                <a:gd name="textAreaLeft" fmla="*/ 0 w 13320"/>
                <a:gd name="textAreaRight" fmla="*/ 15120 w 13320"/>
                <a:gd name="textAreaTop" fmla="*/ 0 h 19440"/>
                <a:gd name="textAreaBottom" fmla="*/ 21240 h 19440"/>
              </a:gdLst>
              <a:ahLst/>
              <a:rect l="textAreaLeft" t="textAreaTop" r="textAreaRight" b="textAreaBottom"/>
              <a:pathLst>
                <a:path w="478" h="663">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716" name="Google Shape;12391;p66"/>
            <p:cNvSpPr/>
            <p:nvPr/>
          </p:nvSpPr>
          <p:spPr>
            <a:xfrm>
              <a:off x="1631160" y="2062080"/>
              <a:ext cx="20520" cy="21600"/>
            </a:xfrm>
            <a:custGeom>
              <a:avLst/>
              <a:gdLst>
                <a:gd name="textAreaLeft" fmla="*/ 0 w 20520"/>
                <a:gd name="textAreaRight" fmla="*/ 22320 w 20520"/>
                <a:gd name="textAreaTop" fmla="*/ 0 h 21600"/>
                <a:gd name="textAreaBottom" fmla="*/ 23400 h 21600"/>
              </a:gdLst>
              <a:ahLst/>
              <a:rect l="textAreaLeft" t="textAreaTop" r="textAreaRight" b="textAreaBottom"/>
              <a:pathLst>
                <a:path w="703" h="731">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17" name="Google Shape;12392;p66"/>
          <p:cNvGrpSpPr/>
          <p:nvPr/>
        </p:nvGrpSpPr>
        <p:grpSpPr>
          <a:xfrm>
            <a:off x="3052080" y="2003400"/>
            <a:ext cx="351720" cy="312840"/>
            <a:chOff x="3052080" y="2003400"/>
            <a:chExt cx="351720" cy="312840"/>
          </a:xfrm>
        </p:grpSpPr>
        <p:sp>
          <p:nvSpPr>
            <p:cNvPr id="11718" name="Google Shape;12393;p66"/>
            <p:cNvSpPr/>
            <p:nvPr/>
          </p:nvSpPr>
          <p:spPr>
            <a:xfrm>
              <a:off x="3261600" y="2108160"/>
              <a:ext cx="47160" cy="57600"/>
            </a:xfrm>
            <a:custGeom>
              <a:avLst/>
              <a:gdLst>
                <a:gd name="textAreaLeft" fmla="*/ 0 w 47160"/>
                <a:gd name="textAreaRight" fmla="*/ 48960 w 47160"/>
                <a:gd name="textAreaTop" fmla="*/ 0 h 57600"/>
                <a:gd name="textAreaBottom" fmla="*/ 59400 h 57600"/>
              </a:gdLst>
              <a:ahLst/>
              <a:rect l="textAreaLeft" t="textAreaTop" r="textAreaRight" b="textAreaBottom"/>
              <a:pathLst>
                <a:path w="1525" h="1859">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719" name="Google Shape;12394;p66"/>
            <p:cNvSpPr/>
            <p:nvPr/>
          </p:nvSpPr>
          <p:spPr>
            <a:xfrm>
              <a:off x="3146400" y="2108160"/>
              <a:ext cx="46440" cy="57600"/>
            </a:xfrm>
            <a:custGeom>
              <a:avLst/>
              <a:gdLst>
                <a:gd name="textAreaLeft" fmla="*/ 0 w 46440"/>
                <a:gd name="textAreaRight" fmla="*/ 48240 w 46440"/>
                <a:gd name="textAreaTop" fmla="*/ 0 h 57600"/>
                <a:gd name="textAreaBottom" fmla="*/ 59400 h 57600"/>
              </a:gdLst>
              <a:ahLst/>
              <a:rect l="textAreaLeft" t="textAreaTop" r="textAreaRight" b="textAreaBottom"/>
              <a:pathLst>
                <a:path w="1513" h="1859">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720" name="Google Shape;12395;p66"/>
            <p:cNvSpPr/>
            <p:nvPr/>
          </p:nvSpPr>
          <p:spPr>
            <a:xfrm>
              <a:off x="3052080" y="2003400"/>
              <a:ext cx="351720" cy="312840"/>
            </a:xfrm>
            <a:custGeom>
              <a:avLst/>
              <a:gdLst>
                <a:gd name="textAreaLeft" fmla="*/ 0 w 351720"/>
                <a:gd name="textAreaRight" fmla="*/ 353520 w 351720"/>
                <a:gd name="textAreaTop" fmla="*/ 0 h 312840"/>
                <a:gd name="textAreaBottom" fmla="*/ 314640 h 312840"/>
              </a:gdLst>
              <a:ahLst/>
              <a:rect l="textAreaLeft" t="textAreaTop" r="textAreaRight" b="textAreaBottom"/>
              <a:pathLst>
                <a:path w="11050" h="9836">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21" name="Google Shape;12396;p66"/>
          <p:cNvGrpSpPr/>
          <p:nvPr/>
        </p:nvGrpSpPr>
        <p:grpSpPr>
          <a:xfrm>
            <a:off x="1404000" y="2958120"/>
            <a:ext cx="366120" cy="222120"/>
            <a:chOff x="1404000" y="2958120"/>
            <a:chExt cx="366120" cy="222120"/>
          </a:xfrm>
        </p:grpSpPr>
        <p:sp>
          <p:nvSpPr>
            <p:cNvPr id="11722" name="Google Shape;12397;p66"/>
            <p:cNvSpPr/>
            <p:nvPr/>
          </p:nvSpPr>
          <p:spPr>
            <a:xfrm>
              <a:off x="1427040" y="3073320"/>
              <a:ext cx="38160" cy="43920"/>
            </a:xfrm>
            <a:custGeom>
              <a:avLst/>
              <a:gdLst>
                <a:gd name="textAreaLeft" fmla="*/ 0 w 38160"/>
                <a:gd name="textAreaRight" fmla="*/ 39960 w 38160"/>
                <a:gd name="textAreaTop" fmla="*/ 0 h 43920"/>
                <a:gd name="textAreaBottom" fmla="*/ 45720 h 43920"/>
              </a:gdLst>
              <a:ahLst/>
              <a:rect l="textAreaLeft" t="textAreaTop" r="textAreaRight" b="textAreaBottom"/>
              <a:pathLst>
                <a:path w="1251" h="143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1723" name="Google Shape;12398;p66"/>
            <p:cNvSpPr/>
            <p:nvPr/>
          </p:nvSpPr>
          <p:spPr>
            <a:xfrm>
              <a:off x="1404000" y="2958120"/>
              <a:ext cx="366120" cy="222120"/>
            </a:xfrm>
            <a:custGeom>
              <a:avLst/>
              <a:gdLst>
                <a:gd name="textAreaLeft" fmla="*/ 0 w 366120"/>
                <a:gd name="textAreaRight" fmla="*/ 367920 w 366120"/>
                <a:gd name="textAreaTop" fmla="*/ 0 h 222120"/>
                <a:gd name="textAreaBottom" fmla="*/ 223920 h 222120"/>
              </a:gdLst>
              <a:ahLst/>
              <a:rect l="textAreaLeft" t="textAreaTop" r="textAreaRight" b="textAreaBottom"/>
              <a:pathLst>
                <a:path w="11503" h="6999">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724" name="Google Shape;12399;p66"/>
          <p:cNvSpPr/>
          <p:nvPr/>
        </p:nvSpPr>
        <p:spPr>
          <a:xfrm>
            <a:off x="4147560" y="2886480"/>
            <a:ext cx="365760" cy="365760"/>
          </a:xfrm>
          <a:custGeom>
            <a:avLst/>
            <a:gdLst>
              <a:gd name="textAreaLeft" fmla="*/ 0 w 365760"/>
              <a:gd name="textAreaRight" fmla="*/ 367560 w 365760"/>
              <a:gd name="textAreaTop" fmla="*/ 0 h 365760"/>
              <a:gd name="textAreaBottom" fmla="*/ 367560 h 365760"/>
            </a:gdLst>
            <a:ahLst/>
            <a:rect l="textAreaLeft" t="textAreaTop" r="textAreaRight" b="textAreaBottom"/>
            <a:pathLst>
              <a:path w="11491" h="1149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25" name="Google Shape;12400;p66"/>
          <p:cNvSpPr/>
          <p:nvPr/>
        </p:nvSpPr>
        <p:spPr>
          <a:xfrm>
            <a:off x="880200" y="2886120"/>
            <a:ext cx="321840" cy="365400"/>
          </a:xfrm>
          <a:custGeom>
            <a:avLst/>
            <a:gdLst>
              <a:gd name="textAreaLeft" fmla="*/ 0 w 321840"/>
              <a:gd name="textAreaRight" fmla="*/ 323640 w 321840"/>
              <a:gd name="textAreaTop" fmla="*/ 0 h 365400"/>
              <a:gd name="textAreaBottom" fmla="*/ 367200 h 365400"/>
            </a:gdLst>
            <a:ahLst/>
            <a:rect l="textAreaLeft" t="textAreaTop" r="textAreaRight" b="textAreaBottom"/>
            <a:pathLst>
              <a:path w="10110" h="1148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726" name="Google Shape;12401;p66"/>
          <p:cNvGrpSpPr/>
          <p:nvPr/>
        </p:nvGrpSpPr>
        <p:grpSpPr>
          <a:xfrm>
            <a:off x="1951200" y="2885040"/>
            <a:ext cx="368640" cy="365400"/>
            <a:chOff x="1951200" y="2885040"/>
            <a:chExt cx="368640" cy="365400"/>
          </a:xfrm>
        </p:grpSpPr>
        <p:sp>
          <p:nvSpPr>
            <p:cNvPr id="11727" name="Google Shape;12402;p66"/>
            <p:cNvSpPr/>
            <p:nvPr/>
          </p:nvSpPr>
          <p:spPr>
            <a:xfrm>
              <a:off x="1951200" y="2885040"/>
              <a:ext cx="368640" cy="365400"/>
            </a:xfrm>
            <a:custGeom>
              <a:avLst/>
              <a:gdLst>
                <a:gd name="textAreaLeft" fmla="*/ 0 w 368640"/>
                <a:gd name="textAreaRight" fmla="*/ 370440 w 368640"/>
                <a:gd name="textAreaTop" fmla="*/ 0 h 365400"/>
                <a:gd name="textAreaBottom" fmla="*/ 367200 h 365400"/>
              </a:gdLst>
              <a:ahLst/>
              <a:rect l="textAreaLeft" t="textAreaTop" r="textAreaRight" b="textAreaBottom"/>
              <a:pathLst>
                <a:path w="11574" h="11479">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28" name="Google Shape;12403;p66"/>
            <p:cNvSpPr/>
            <p:nvPr/>
          </p:nvSpPr>
          <p:spPr>
            <a:xfrm>
              <a:off x="2061720" y="3093480"/>
              <a:ext cx="49680" cy="49680"/>
            </a:xfrm>
            <a:custGeom>
              <a:avLst/>
              <a:gdLst>
                <a:gd name="textAreaLeft" fmla="*/ 0 w 49680"/>
                <a:gd name="textAreaRight" fmla="*/ 51480 w 49680"/>
                <a:gd name="textAreaTop" fmla="*/ 0 h 49680"/>
                <a:gd name="textAreaBottom" fmla="*/ 51480 h 49680"/>
              </a:gdLst>
              <a:ahLst/>
              <a:rect l="textAreaLeft" t="textAreaTop" r="textAreaRight" b="textAreaBottom"/>
              <a:pathLst>
                <a:path w="1608" h="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1729" name="Google Shape;12404;p66"/>
            <p:cNvSpPr/>
            <p:nvPr/>
          </p:nvSpPr>
          <p:spPr>
            <a:xfrm>
              <a:off x="2159640" y="3093480"/>
              <a:ext cx="49680" cy="49680"/>
            </a:xfrm>
            <a:custGeom>
              <a:avLst/>
              <a:gdLst>
                <a:gd name="textAreaLeft" fmla="*/ 0 w 49680"/>
                <a:gd name="textAreaRight" fmla="*/ 51480 w 49680"/>
                <a:gd name="textAreaTop" fmla="*/ 0 h 49680"/>
                <a:gd name="textAreaBottom" fmla="*/ 51480 h 49680"/>
              </a:gdLst>
              <a:ahLst/>
              <a:rect l="textAreaLeft" t="textAreaTop" r="textAreaRight" b="textAreaBottom"/>
              <a:pathLst>
                <a:path w="1608" h="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30" name="Google Shape;12405;p66"/>
          <p:cNvGrpSpPr/>
          <p:nvPr/>
        </p:nvGrpSpPr>
        <p:grpSpPr>
          <a:xfrm>
            <a:off x="2501640" y="2906280"/>
            <a:ext cx="365400" cy="325440"/>
            <a:chOff x="2501640" y="2906280"/>
            <a:chExt cx="365400" cy="325440"/>
          </a:xfrm>
        </p:grpSpPr>
        <p:sp>
          <p:nvSpPr>
            <p:cNvPr id="11731" name="Google Shape;12406;p66"/>
            <p:cNvSpPr/>
            <p:nvPr/>
          </p:nvSpPr>
          <p:spPr>
            <a:xfrm>
              <a:off x="2670120" y="3049920"/>
              <a:ext cx="129600" cy="105480"/>
            </a:xfrm>
            <a:custGeom>
              <a:avLst/>
              <a:gdLst>
                <a:gd name="textAreaLeft" fmla="*/ 0 w 129600"/>
                <a:gd name="textAreaRight" fmla="*/ 131400 w 129600"/>
                <a:gd name="textAreaTop" fmla="*/ 0 h 105480"/>
                <a:gd name="textAreaBottom" fmla="*/ 107280 h 105480"/>
              </a:gdLst>
              <a:ahLst/>
              <a:rect l="textAreaLeft" t="textAreaTop" r="textAreaRight" b="textAreaBottom"/>
              <a:pathLst>
                <a:path w="4109" h="3358">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sp>
          <p:nvSpPr>
            <p:cNvPr id="11732" name="Google Shape;12407;p66"/>
            <p:cNvSpPr/>
            <p:nvPr/>
          </p:nvSpPr>
          <p:spPr>
            <a:xfrm>
              <a:off x="2760480" y="3097440"/>
              <a:ext cx="11520" cy="17640"/>
            </a:xfrm>
            <a:custGeom>
              <a:avLst/>
              <a:gdLst>
                <a:gd name="textAreaLeft" fmla="*/ 0 w 11520"/>
                <a:gd name="textAreaRight" fmla="*/ 13320 w 11520"/>
                <a:gd name="textAreaTop" fmla="*/ 0 h 17640"/>
                <a:gd name="textAreaBottom" fmla="*/ 19440 h 17640"/>
              </a:gdLst>
              <a:ahLst/>
              <a:rect l="textAreaLeft" t="textAreaTop" r="textAreaRight" b="textAreaBottom"/>
              <a:pathLst>
                <a:path w="417" h="605">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33" name="Google Shape;12408;p66"/>
            <p:cNvSpPr/>
            <p:nvPr/>
          </p:nvSpPr>
          <p:spPr>
            <a:xfrm>
              <a:off x="2501640" y="2906280"/>
              <a:ext cx="365400" cy="325440"/>
            </a:xfrm>
            <a:custGeom>
              <a:avLst/>
              <a:gdLst>
                <a:gd name="textAreaLeft" fmla="*/ 0 w 365400"/>
                <a:gd name="textAreaRight" fmla="*/ 367200 w 365400"/>
                <a:gd name="textAreaTop" fmla="*/ 0 h 325440"/>
                <a:gd name="textAreaBottom" fmla="*/ 327240 h 325440"/>
              </a:gdLst>
              <a:ahLst/>
              <a:rect l="textAreaLeft" t="textAreaTop" r="textAreaRight" b="textAreaBottom"/>
              <a:pathLst>
                <a:path w="11479" h="10228">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734" name="Google Shape;12409;p66"/>
          <p:cNvSpPr/>
          <p:nvPr/>
        </p:nvSpPr>
        <p:spPr>
          <a:xfrm>
            <a:off x="3597840" y="2929320"/>
            <a:ext cx="367200" cy="279720"/>
          </a:xfrm>
          <a:custGeom>
            <a:avLst/>
            <a:gdLst>
              <a:gd name="textAreaLeft" fmla="*/ 0 w 367200"/>
              <a:gd name="textAreaRight" fmla="*/ 369000 w 367200"/>
              <a:gd name="textAreaTop" fmla="*/ 0 h 279720"/>
              <a:gd name="textAreaBottom" fmla="*/ 281520 h 279720"/>
            </a:gdLst>
            <a:ahLst/>
            <a:rect l="textAreaLeft" t="textAreaTop" r="textAreaRight" b="textAreaBottom"/>
            <a:pathLst>
              <a:path w="11526" h="880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735" name="Google Shape;12410;p66"/>
          <p:cNvGrpSpPr/>
          <p:nvPr/>
        </p:nvGrpSpPr>
        <p:grpSpPr>
          <a:xfrm>
            <a:off x="3050280" y="2893680"/>
            <a:ext cx="365760" cy="352440"/>
            <a:chOff x="3050280" y="2893680"/>
            <a:chExt cx="365760" cy="352440"/>
          </a:xfrm>
        </p:grpSpPr>
        <p:sp>
          <p:nvSpPr>
            <p:cNvPr id="11736" name="Google Shape;12411;p66"/>
            <p:cNvSpPr/>
            <p:nvPr/>
          </p:nvSpPr>
          <p:spPr>
            <a:xfrm>
              <a:off x="3079800" y="294516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7" h="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1737" name="Google Shape;12412;p66"/>
            <p:cNvSpPr/>
            <p:nvPr/>
          </p:nvSpPr>
          <p:spPr>
            <a:xfrm>
              <a:off x="3050280" y="2893680"/>
              <a:ext cx="365760" cy="352440"/>
            </a:xfrm>
            <a:custGeom>
              <a:avLst/>
              <a:gdLst>
                <a:gd name="textAreaLeft" fmla="*/ 0 w 365760"/>
                <a:gd name="textAreaRight" fmla="*/ 367560 w 365760"/>
                <a:gd name="textAreaTop" fmla="*/ 0 h 352440"/>
                <a:gd name="textAreaBottom" fmla="*/ 354240 h 352440"/>
              </a:gdLst>
              <a:ahLst/>
              <a:rect l="textAreaLeft" t="textAreaTop" r="textAreaRight" b="textAreaBottom"/>
              <a:pathLst>
                <a:path w="11491" h="1107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738" name="Google Shape;12413;p66"/>
          <p:cNvSpPr/>
          <p:nvPr/>
        </p:nvSpPr>
        <p:spPr>
          <a:xfrm>
            <a:off x="4694760" y="2884320"/>
            <a:ext cx="368640" cy="366120"/>
          </a:xfrm>
          <a:custGeom>
            <a:avLst/>
            <a:gdLst>
              <a:gd name="textAreaLeft" fmla="*/ 0 w 368640"/>
              <a:gd name="textAreaRight" fmla="*/ 370440 w 368640"/>
              <a:gd name="textAreaTop" fmla="*/ 0 h 366120"/>
              <a:gd name="textAreaBottom" fmla="*/ 367920 h 366120"/>
            </a:gdLst>
            <a:ahLst/>
            <a:rect l="textAreaLeft" t="textAreaTop" r="textAreaRight" b="textAreaBottom"/>
            <a:pathLst>
              <a:path w="11574" h="11503">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39" name="Google Shape;12414;p66"/>
          <p:cNvSpPr/>
          <p:nvPr/>
        </p:nvSpPr>
        <p:spPr>
          <a:xfrm>
            <a:off x="8046360" y="2886120"/>
            <a:ext cx="251640" cy="364320"/>
          </a:xfrm>
          <a:custGeom>
            <a:avLst/>
            <a:gdLst>
              <a:gd name="textAreaLeft" fmla="*/ 0 w 251640"/>
              <a:gd name="textAreaRight" fmla="*/ 253440 w 251640"/>
              <a:gd name="textAreaTop" fmla="*/ 0 h 364320"/>
              <a:gd name="textAreaBottom" fmla="*/ 366120 h 364320"/>
            </a:gdLst>
            <a:ahLst/>
            <a:rect l="textAreaLeft" t="textAreaTop" r="textAreaRight" b="textAreaBottom"/>
            <a:pathLst>
              <a:path w="7919" h="11445">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740" name="Google Shape;12415;p66"/>
          <p:cNvGrpSpPr/>
          <p:nvPr/>
        </p:nvGrpSpPr>
        <p:grpSpPr>
          <a:xfrm>
            <a:off x="7531200" y="2886480"/>
            <a:ext cx="183240" cy="365400"/>
            <a:chOff x="7531200" y="2886480"/>
            <a:chExt cx="183240" cy="365400"/>
          </a:xfrm>
        </p:grpSpPr>
        <p:sp>
          <p:nvSpPr>
            <p:cNvPr id="11741" name="Google Shape;12416;p66"/>
            <p:cNvSpPr/>
            <p:nvPr/>
          </p:nvSpPr>
          <p:spPr>
            <a:xfrm>
              <a:off x="7531200" y="2886480"/>
              <a:ext cx="183240" cy="365400"/>
            </a:xfrm>
            <a:custGeom>
              <a:avLst/>
              <a:gdLst>
                <a:gd name="textAreaLeft" fmla="*/ 0 w 183240"/>
                <a:gd name="textAreaRight" fmla="*/ 185040 w 183240"/>
                <a:gd name="textAreaTop" fmla="*/ 0 h 365400"/>
                <a:gd name="textAreaBottom" fmla="*/ 367200 h 365400"/>
              </a:gdLst>
              <a:ahLst/>
              <a:rect l="textAreaLeft" t="textAreaTop" r="textAreaRight" b="textAreaBottom"/>
              <a:pathLst>
                <a:path w="5787" h="11478">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42" name="Google Shape;12417;p66"/>
            <p:cNvSpPr/>
            <p:nvPr/>
          </p:nvSpPr>
          <p:spPr>
            <a:xfrm>
              <a:off x="7642080" y="3151080"/>
              <a:ext cx="14400" cy="9000"/>
            </a:xfrm>
            <a:custGeom>
              <a:avLst/>
              <a:gdLst>
                <a:gd name="textAreaLeft" fmla="*/ 0 w 14400"/>
                <a:gd name="textAreaRight" fmla="*/ 16200 w 14400"/>
                <a:gd name="textAreaTop" fmla="*/ 0 h 9000"/>
                <a:gd name="textAreaBottom" fmla="*/ 10800 h 9000"/>
              </a:gdLst>
              <a:ahLst/>
              <a:rect l="textAreaLeft" t="textAreaTop" r="textAreaRight" b="textAreaBottom"/>
              <a:pathLst>
                <a:path w="501" h="334">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43" name="Google Shape;12418;p66"/>
            <p:cNvSpPr/>
            <p:nvPr/>
          </p:nvSpPr>
          <p:spPr>
            <a:xfrm>
              <a:off x="7625160" y="3070800"/>
              <a:ext cx="14400" cy="8640"/>
            </a:xfrm>
            <a:custGeom>
              <a:avLst/>
              <a:gdLst>
                <a:gd name="textAreaLeft" fmla="*/ 0 w 14400"/>
                <a:gd name="textAreaRight" fmla="*/ 16200 w 14400"/>
                <a:gd name="textAreaTop" fmla="*/ 0 h 8640"/>
                <a:gd name="textAreaBottom" fmla="*/ 10440 h 8640"/>
              </a:gdLst>
              <a:ahLst/>
              <a:rect l="textAreaLeft" t="textAreaTop" r="textAreaRight" b="textAreaBottom"/>
              <a:pathLst>
                <a:path w="501" h="323">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44" name="Google Shape;12419;p66"/>
          <p:cNvGrpSpPr/>
          <p:nvPr/>
        </p:nvGrpSpPr>
        <p:grpSpPr>
          <a:xfrm>
            <a:off x="6926760" y="2886840"/>
            <a:ext cx="295560" cy="365400"/>
            <a:chOff x="6926760" y="2886840"/>
            <a:chExt cx="295560" cy="365400"/>
          </a:xfrm>
        </p:grpSpPr>
        <p:sp>
          <p:nvSpPr>
            <p:cNvPr id="11745" name="Google Shape;12420;p66"/>
            <p:cNvSpPr/>
            <p:nvPr/>
          </p:nvSpPr>
          <p:spPr>
            <a:xfrm>
              <a:off x="7006680" y="2961360"/>
              <a:ext cx="104760" cy="98280"/>
            </a:xfrm>
            <a:custGeom>
              <a:avLst/>
              <a:gdLst>
                <a:gd name="textAreaLeft" fmla="*/ 0 w 104760"/>
                <a:gd name="textAreaRight" fmla="*/ 106560 w 104760"/>
                <a:gd name="textAreaTop" fmla="*/ 0 h 98280"/>
                <a:gd name="textAreaBottom" fmla="*/ 100080 h 98280"/>
              </a:gdLst>
              <a:ahLst/>
              <a:rect l="textAreaLeft" t="textAreaTop" r="textAreaRight" b="textAreaBottom"/>
              <a:pathLst>
                <a:path w="3335" h="3127">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w="0">
              <a:noFill/>
            </a:ln>
          </p:spPr>
          <p:style>
            <a:lnRef idx="0"/>
            <a:fillRef idx="0"/>
            <a:effectRef idx="0"/>
            <a:fontRef idx="minor"/>
          </p:style>
          <p:txBody>
            <a:bodyPr lIns="90000" rIns="90000" tIns="50040" bIns="50040" anchor="ctr">
              <a:noAutofit/>
            </a:bodyPr>
            <a:p>
              <a:pPr>
                <a:lnSpc>
                  <a:spcPct val="100000"/>
                </a:lnSpc>
                <a:tabLst>
                  <a:tab algn="l" pos="0"/>
                </a:tabLst>
              </a:pPr>
              <a:endParaRPr b="0" lang="en-US" sz="1400" spc="-1" strike="noStrike">
                <a:solidFill>
                  <a:srgbClr val="ffffff"/>
                </a:solidFill>
                <a:latin typeface="Arial"/>
              </a:endParaRPr>
            </a:p>
          </p:txBody>
        </p:sp>
        <p:sp>
          <p:nvSpPr>
            <p:cNvPr id="11746" name="Google Shape;12421;p66"/>
            <p:cNvSpPr/>
            <p:nvPr/>
          </p:nvSpPr>
          <p:spPr>
            <a:xfrm>
              <a:off x="7037640" y="2986560"/>
              <a:ext cx="104760" cy="99000"/>
            </a:xfrm>
            <a:custGeom>
              <a:avLst/>
              <a:gdLst>
                <a:gd name="textAreaLeft" fmla="*/ 0 w 104760"/>
                <a:gd name="textAreaRight" fmla="*/ 106560 w 104760"/>
                <a:gd name="textAreaTop" fmla="*/ 0 h 99000"/>
                <a:gd name="textAreaBottom" fmla="*/ 100800 h 99000"/>
              </a:gdLst>
              <a:ahLst/>
              <a:rect l="textAreaLeft" t="textAreaTop" r="textAreaRight" b="textAreaBottom"/>
              <a:pathLst>
                <a:path w="3335" h="315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w="0">
              <a:noFill/>
            </a:ln>
          </p:spPr>
          <p:style>
            <a:lnRef idx="0"/>
            <a:fillRef idx="0"/>
            <a:effectRef idx="0"/>
            <a:fontRef idx="minor"/>
          </p:style>
          <p:txBody>
            <a:bodyPr lIns="90000" rIns="90000" tIns="50400" bIns="50400" anchor="ctr">
              <a:noAutofit/>
            </a:bodyPr>
            <a:p>
              <a:pPr>
                <a:lnSpc>
                  <a:spcPct val="100000"/>
                </a:lnSpc>
                <a:tabLst>
                  <a:tab algn="l" pos="0"/>
                </a:tabLst>
              </a:pPr>
              <a:endParaRPr b="0" lang="en-US" sz="1400" spc="-1" strike="noStrike">
                <a:solidFill>
                  <a:srgbClr val="ffffff"/>
                </a:solidFill>
                <a:latin typeface="Arial"/>
              </a:endParaRPr>
            </a:p>
          </p:txBody>
        </p:sp>
        <p:sp>
          <p:nvSpPr>
            <p:cNvPr id="11747" name="Google Shape;12422;p66"/>
            <p:cNvSpPr/>
            <p:nvPr/>
          </p:nvSpPr>
          <p:spPr>
            <a:xfrm>
              <a:off x="6926760" y="2886840"/>
              <a:ext cx="295560" cy="365400"/>
            </a:xfrm>
            <a:custGeom>
              <a:avLst/>
              <a:gdLst>
                <a:gd name="textAreaLeft" fmla="*/ 0 w 295560"/>
                <a:gd name="textAreaRight" fmla="*/ 297360 w 295560"/>
                <a:gd name="textAreaTop" fmla="*/ 0 h 365400"/>
                <a:gd name="textAreaBottom" fmla="*/ 367200 h 365400"/>
              </a:gdLst>
              <a:ahLst/>
              <a:rect l="textAreaLeft" t="textAreaTop" r="textAreaRight" b="textAreaBottom"/>
              <a:pathLst>
                <a:path w="9287" h="11478">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748" name="Google Shape;12423;p66"/>
          <p:cNvSpPr/>
          <p:nvPr/>
        </p:nvSpPr>
        <p:spPr>
          <a:xfrm>
            <a:off x="5255640" y="2886120"/>
            <a:ext cx="344520" cy="366120"/>
          </a:xfrm>
          <a:custGeom>
            <a:avLst/>
            <a:gdLst>
              <a:gd name="textAreaLeft" fmla="*/ 0 w 344520"/>
              <a:gd name="textAreaRight" fmla="*/ 346320 w 344520"/>
              <a:gd name="textAreaTop" fmla="*/ 0 h 366120"/>
              <a:gd name="textAreaBottom" fmla="*/ 367920 h 366120"/>
            </a:gdLst>
            <a:ahLst/>
            <a:rect l="textAreaLeft" t="textAreaTop" r="textAreaRight" b="textAreaBottom"/>
            <a:pathLst>
              <a:path w="10824" h="11502">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49" name="Google Shape;12424;p66"/>
          <p:cNvSpPr/>
          <p:nvPr/>
        </p:nvSpPr>
        <p:spPr>
          <a:xfrm>
            <a:off x="5834160" y="2886840"/>
            <a:ext cx="287280" cy="366840"/>
          </a:xfrm>
          <a:custGeom>
            <a:avLst/>
            <a:gdLst>
              <a:gd name="textAreaLeft" fmla="*/ 0 w 287280"/>
              <a:gd name="textAreaRight" fmla="*/ 289080 w 287280"/>
              <a:gd name="textAreaTop" fmla="*/ 0 h 366840"/>
              <a:gd name="textAreaBottom" fmla="*/ 368640 h 366840"/>
            </a:gdLst>
            <a:ahLst/>
            <a:rect l="textAreaLeft" t="textAreaTop" r="textAreaRight" b="textAreaBottom"/>
            <a:pathLst>
              <a:path w="9038" h="11516">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750" name="Google Shape;12425;p66"/>
          <p:cNvGrpSpPr/>
          <p:nvPr/>
        </p:nvGrpSpPr>
        <p:grpSpPr>
          <a:xfrm>
            <a:off x="6340680" y="2886480"/>
            <a:ext cx="368640" cy="366120"/>
            <a:chOff x="6340680" y="2886480"/>
            <a:chExt cx="368640" cy="366120"/>
          </a:xfrm>
        </p:grpSpPr>
        <p:sp>
          <p:nvSpPr>
            <p:cNvPr id="11751" name="Google Shape;12426;p66"/>
            <p:cNvSpPr/>
            <p:nvPr/>
          </p:nvSpPr>
          <p:spPr>
            <a:xfrm>
              <a:off x="6521400" y="2938320"/>
              <a:ext cx="9000" cy="14760"/>
            </a:xfrm>
            <a:custGeom>
              <a:avLst/>
              <a:gdLst>
                <a:gd name="textAreaLeft" fmla="*/ 0 w 9000"/>
                <a:gd name="textAreaRight" fmla="*/ 10800 w 9000"/>
                <a:gd name="textAreaTop" fmla="*/ 0 h 14760"/>
                <a:gd name="textAreaBottom" fmla="*/ 16560 h 14760"/>
              </a:gdLst>
              <a:ahLst/>
              <a:rect l="textAreaLeft" t="textAreaTop" r="textAreaRight" b="textAreaBottom"/>
              <a:pathLst>
                <a:path w="335" h="513">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52" name="Google Shape;12427;p66"/>
            <p:cNvSpPr/>
            <p:nvPr/>
          </p:nvSpPr>
          <p:spPr>
            <a:xfrm>
              <a:off x="6647760" y="3010320"/>
              <a:ext cx="15840" cy="14760"/>
            </a:xfrm>
            <a:custGeom>
              <a:avLst/>
              <a:gdLst>
                <a:gd name="textAreaLeft" fmla="*/ 0 w 15840"/>
                <a:gd name="textAreaRight" fmla="*/ 17640 w 15840"/>
                <a:gd name="textAreaTop" fmla="*/ 0 h 14760"/>
                <a:gd name="textAreaBottom" fmla="*/ 16560 h 14760"/>
              </a:gdLst>
              <a:ahLst/>
              <a:rect l="textAreaLeft" t="textAreaTop" r="textAreaRight" b="textAreaBottom"/>
              <a:pathLst>
                <a:path w="549" h="522">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753" name="Google Shape;12428;p66"/>
            <p:cNvSpPr/>
            <p:nvPr/>
          </p:nvSpPr>
          <p:spPr>
            <a:xfrm>
              <a:off x="6635520" y="3166200"/>
              <a:ext cx="16200" cy="10080"/>
            </a:xfrm>
            <a:custGeom>
              <a:avLst/>
              <a:gdLst>
                <a:gd name="textAreaLeft" fmla="*/ 0 w 16200"/>
                <a:gd name="textAreaRight" fmla="*/ 18000 w 16200"/>
                <a:gd name="textAreaTop" fmla="*/ 0 h 10080"/>
                <a:gd name="textAreaBottom" fmla="*/ 11880 h 10080"/>
              </a:gdLst>
              <a:ahLst/>
              <a:rect l="textAreaLeft" t="textAreaTop" r="textAreaRight" b="textAreaBottom"/>
              <a:pathLst>
                <a:path w="561" h="37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754" name="Google Shape;12429;p66"/>
            <p:cNvSpPr/>
            <p:nvPr/>
          </p:nvSpPr>
          <p:spPr>
            <a:xfrm>
              <a:off x="6387840" y="3009960"/>
              <a:ext cx="16560" cy="15480"/>
            </a:xfrm>
            <a:custGeom>
              <a:avLst/>
              <a:gdLst>
                <a:gd name="textAreaLeft" fmla="*/ 0 w 16560"/>
                <a:gd name="textAreaRight" fmla="*/ 18360 w 16560"/>
                <a:gd name="textAreaTop" fmla="*/ 0 h 15480"/>
                <a:gd name="textAreaBottom" fmla="*/ 17280 h 15480"/>
              </a:gdLst>
              <a:ahLst/>
              <a:rect l="textAreaLeft" t="textAreaTop" r="textAreaRight" b="textAreaBottom"/>
              <a:pathLst>
                <a:path w="573" h="54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1755" name="Google Shape;12430;p66"/>
            <p:cNvSpPr/>
            <p:nvPr/>
          </p:nvSpPr>
          <p:spPr>
            <a:xfrm>
              <a:off x="6399000" y="3166200"/>
              <a:ext cx="16560" cy="10080"/>
            </a:xfrm>
            <a:custGeom>
              <a:avLst/>
              <a:gdLst>
                <a:gd name="textAreaLeft" fmla="*/ 0 w 16560"/>
                <a:gd name="textAreaRight" fmla="*/ 18360 w 16560"/>
                <a:gd name="textAreaTop" fmla="*/ 0 h 10080"/>
                <a:gd name="textAreaBottom" fmla="*/ 11880 h 10080"/>
              </a:gdLst>
              <a:ahLst/>
              <a:rect l="textAreaLeft" t="textAreaTop" r="textAreaRight" b="textAreaBottom"/>
              <a:pathLst>
                <a:path w="573" h="371">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756" name="Google Shape;12431;p66"/>
            <p:cNvSpPr/>
            <p:nvPr/>
          </p:nvSpPr>
          <p:spPr>
            <a:xfrm>
              <a:off x="6340680" y="2886480"/>
              <a:ext cx="368640" cy="366120"/>
            </a:xfrm>
            <a:custGeom>
              <a:avLst/>
              <a:gdLst>
                <a:gd name="textAreaLeft" fmla="*/ 0 w 368640"/>
                <a:gd name="textAreaRight" fmla="*/ 370440 w 368640"/>
                <a:gd name="textAreaTop" fmla="*/ 0 h 366120"/>
                <a:gd name="textAreaBottom" fmla="*/ 367920 h 366120"/>
              </a:gdLst>
              <a:ahLst/>
              <a:rect l="textAreaLeft" t="textAreaTop" r="textAreaRight" b="textAreaBottom"/>
              <a:pathLst>
                <a:path w="11574" h="11502">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57" name="Google Shape;12432;p66"/>
          <p:cNvGrpSpPr/>
          <p:nvPr/>
        </p:nvGrpSpPr>
        <p:grpSpPr>
          <a:xfrm>
            <a:off x="5246640" y="1981440"/>
            <a:ext cx="352800" cy="334800"/>
            <a:chOff x="5246640" y="1981440"/>
            <a:chExt cx="352800" cy="334800"/>
          </a:xfrm>
        </p:grpSpPr>
        <p:sp>
          <p:nvSpPr>
            <p:cNvPr id="11758" name="Google Shape;12433;p66"/>
            <p:cNvSpPr/>
            <p:nvPr/>
          </p:nvSpPr>
          <p:spPr>
            <a:xfrm>
              <a:off x="5246640" y="1981440"/>
              <a:ext cx="352800" cy="334800"/>
            </a:xfrm>
            <a:custGeom>
              <a:avLst/>
              <a:gdLst>
                <a:gd name="textAreaLeft" fmla="*/ 0 w 352800"/>
                <a:gd name="textAreaRight" fmla="*/ 354600 w 352800"/>
                <a:gd name="textAreaTop" fmla="*/ 0 h 334800"/>
                <a:gd name="textAreaBottom" fmla="*/ 336600 h 334800"/>
              </a:gdLst>
              <a:ahLst/>
              <a:rect l="textAreaLeft" t="textAreaTop" r="textAreaRight" b="textAreaBottom"/>
              <a:pathLst>
                <a:path w="11086" h="1051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59" name="Google Shape;12434;p66"/>
            <p:cNvSpPr/>
            <p:nvPr/>
          </p:nvSpPr>
          <p:spPr>
            <a:xfrm>
              <a:off x="5295600" y="2044440"/>
              <a:ext cx="8640" cy="9000"/>
            </a:xfrm>
            <a:custGeom>
              <a:avLst/>
              <a:gdLst>
                <a:gd name="textAreaLeft" fmla="*/ 0 w 8640"/>
                <a:gd name="textAreaRight" fmla="*/ 10440 w 8640"/>
                <a:gd name="textAreaTop" fmla="*/ 0 h 9000"/>
                <a:gd name="textAreaBottom" fmla="*/ 10800 h 9000"/>
              </a:gdLst>
              <a:ahLst/>
              <a:rect l="textAreaLeft" t="textAreaTop" r="textAreaRight" b="textAreaBottom"/>
              <a:pathLst>
                <a:path w="322" h="334">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60" name="Google Shape;12435;p66"/>
          <p:cNvGrpSpPr/>
          <p:nvPr/>
        </p:nvGrpSpPr>
        <p:grpSpPr>
          <a:xfrm>
            <a:off x="4148640" y="2102040"/>
            <a:ext cx="353160" cy="214560"/>
            <a:chOff x="4148640" y="2102040"/>
            <a:chExt cx="353160" cy="214560"/>
          </a:xfrm>
        </p:grpSpPr>
        <p:sp>
          <p:nvSpPr>
            <p:cNvPr id="11761" name="Google Shape;12436;p66"/>
            <p:cNvSpPr/>
            <p:nvPr/>
          </p:nvSpPr>
          <p:spPr>
            <a:xfrm>
              <a:off x="4148640" y="2102040"/>
              <a:ext cx="353160" cy="214560"/>
            </a:xfrm>
            <a:custGeom>
              <a:avLst/>
              <a:gdLst>
                <a:gd name="textAreaLeft" fmla="*/ 0 w 353160"/>
                <a:gd name="textAreaRight" fmla="*/ 354960 w 353160"/>
                <a:gd name="textAreaTop" fmla="*/ 0 h 214560"/>
                <a:gd name="textAreaBottom" fmla="*/ 216360 h 214560"/>
              </a:gdLst>
              <a:ahLst/>
              <a:rect l="textAreaLeft" t="textAreaTop" r="textAreaRight" b="textAreaBottom"/>
              <a:pathLst>
                <a:path w="11098" h="675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62" name="Google Shape;12437;p66"/>
            <p:cNvSpPr/>
            <p:nvPr/>
          </p:nvSpPr>
          <p:spPr>
            <a:xfrm>
              <a:off x="4196160" y="2177640"/>
              <a:ext cx="8640" cy="9000"/>
            </a:xfrm>
            <a:custGeom>
              <a:avLst/>
              <a:gdLst>
                <a:gd name="textAreaLeft" fmla="*/ 0 w 8640"/>
                <a:gd name="textAreaRight" fmla="*/ 10440 w 8640"/>
                <a:gd name="textAreaTop" fmla="*/ 0 h 9000"/>
                <a:gd name="textAreaBottom" fmla="*/ 10800 h 9000"/>
              </a:gdLst>
              <a:ahLst/>
              <a:rect l="textAreaLeft" t="textAreaTop" r="textAreaRight" b="textAreaBottom"/>
              <a:pathLst>
                <a:path w="323" h="335">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63" name="Google Shape;12438;p66"/>
          <p:cNvGrpSpPr/>
          <p:nvPr/>
        </p:nvGrpSpPr>
        <p:grpSpPr>
          <a:xfrm>
            <a:off x="5794560" y="2001600"/>
            <a:ext cx="352800" cy="313560"/>
            <a:chOff x="5794560" y="2001600"/>
            <a:chExt cx="352800" cy="313560"/>
          </a:xfrm>
        </p:grpSpPr>
        <p:sp>
          <p:nvSpPr>
            <p:cNvPr id="11764" name="Google Shape;12439;p66"/>
            <p:cNvSpPr/>
            <p:nvPr/>
          </p:nvSpPr>
          <p:spPr>
            <a:xfrm>
              <a:off x="5841000" y="2051280"/>
              <a:ext cx="9000" cy="8640"/>
            </a:xfrm>
            <a:custGeom>
              <a:avLst/>
              <a:gdLst>
                <a:gd name="textAreaLeft" fmla="*/ 0 w 9000"/>
                <a:gd name="textAreaRight" fmla="*/ 10800 w 9000"/>
                <a:gd name="textAreaTop" fmla="*/ 0 h 8640"/>
                <a:gd name="textAreaBottom" fmla="*/ 10440 h 8640"/>
              </a:gdLst>
              <a:ahLst/>
              <a:rect l="textAreaLeft" t="textAreaTop" r="textAreaRight" b="textAreaBottom"/>
              <a:pathLst>
                <a:path w="334" h="323">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765" name="Google Shape;12440;p66"/>
            <p:cNvSpPr/>
            <p:nvPr/>
          </p:nvSpPr>
          <p:spPr>
            <a:xfrm>
              <a:off x="5794560" y="2001600"/>
              <a:ext cx="352800" cy="313560"/>
            </a:xfrm>
            <a:custGeom>
              <a:avLst/>
              <a:gdLst>
                <a:gd name="textAreaLeft" fmla="*/ 0 w 352800"/>
                <a:gd name="textAreaRight" fmla="*/ 354600 w 352800"/>
                <a:gd name="textAreaTop" fmla="*/ 0 h 313560"/>
                <a:gd name="textAreaBottom" fmla="*/ 315360 h 313560"/>
              </a:gdLst>
              <a:ahLst/>
              <a:rect l="textAreaLeft" t="textAreaTop" r="textAreaRight" b="textAreaBottom"/>
              <a:pathLst>
                <a:path w="11086" h="9855">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66" name="Google Shape;12441;p66"/>
          <p:cNvGrpSpPr/>
          <p:nvPr/>
        </p:nvGrpSpPr>
        <p:grpSpPr>
          <a:xfrm>
            <a:off x="6345360" y="2029680"/>
            <a:ext cx="351000" cy="287280"/>
            <a:chOff x="6345360" y="2029680"/>
            <a:chExt cx="351000" cy="287280"/>
          </a:xfrm>
        </p:grpSpPr>
        <p:sp>
          <p:nvSpPr>
            <p:cNvPr id="11767" name="Google Shape;12442;p66"/>
            <p:cNvSpPr/>
            <p:nvPr/>
          </p:nvSpPr>
          <p:spPr>
            <a:xfrm>
              <a:off x="6392880" y="2048040"/>
              <a:ext cx="11160" cy="9000"/>
            </a:xfrm>
            <a:custGeom>
              <a:avLst/>
              <a:gdLst>
                <a:gd name="textAreaLeft" fmla="*/ 0 w 11160"/>
                <a:gd name="textAreaRight" fmla="*/ 12960 w 11160"/>
                <a:gd name="textAreaTop" fmla="*/ 0 h 9000"/>
                <a:gd name="textAreaBottom" fmla="*/ 10800 h 9000"/>
              </a:gdLst>
              <a:ahLst/>
              <a:rect l="textAreaLeft" t="textAreaTop" r="textAreaRight" b="textAreaBottom"/>
              <a:pathLst>
                <a:path w="406" h="335">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768" name="Google Shape;12443;p66"/>
            <p:cNvSpPr/>
            <p:nvPr/>
          </p:nvSpPr>
          <p:spPr>
            <a:xfrm>
              <a:off x="6345360" y="2029680"/>
              <a:ext cx="351000" cy="287280"/>
            </a:xfrm>
            <a:custGeom>
              <a:avLst/>
              <a:gdLst>
                <a:gd name="textAreaLeft" fmla="*/ 0 w 351000"/>
                <a:gd name="textAreaRight" fmla="*/ 352800 w 351000"/>
                <a:gd name="textAreaTop" fmla="*/ 0 h 287280"/>
                <a:gd name="textAreaBottom" fmla="*/ 289080 h 287280"/>
              </a:gdLst>
              <a:ahLst/>
              <a:rect l="textAreaLeft" t="textAreaTop" r="textAreaRight" b="textAreaBottom"/>
              <a:pathLst>
                <a:path w="11026" h="9038">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69" name="Google Shape;12444;p66"/>
          <p:cNvGrpSpPr/>
          <p:nvPr/>
        </p:nvGrpSpPr>
        <p:grpSpPr>
          <a:xfrm>
            <a:off x="4697280" y="2036160"/>
            <a:ext cx="352800" cy="280080"/>
            <a:chOff x="4697280" y="2036160"/>
            <a:chExt cx="352800" cy="280080"/>
          </a:xfrm>
        </p:grpSpPr>
        <p:sp>
          <p:nvSpPr>
            <p:cNvPr id="11770" name="Google Shape;12445;p66"/>
            <p:cNvSpPr/>
            <p:nvPr/>
          </p:nvSpPr>
          <p:spPr>
            <a:xfrm>
              <a:off x="4697280" y="2036160"/>
              <a:ext cx="352800" cy="280080"/>
            </a:xfrm>
            <a:custGeom>
              <a:avLst/>
              <a:gdLst>
                <a:gd name="textAreaLeft" fmla="*/ 0 w 352800"/>
                <a:gd name="textAreaRight" fmla="*/ 354600 w 352800"/>
                <a:gd name="textAreaTop" fmla="*/ 0 h 280080"/>
                <a:gd name="textAreaBottom" fmla="*/ 281880 h 280080"/>
              </a:gdLst>
              <a:ahLst/>
              <a:rect l="textAreaLeft" t="textAreaTop" r="textAreaRight" b="textAreaBottom"/>
              <a:pathLst>
                <a:path w="11086" h="8812">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71" name="Google Shape;12446;p66"/>
            <p:cNvSpPr/>
            <p:nvPr/>
          </p:nvSpPr>
          <p:spPr>
            <a:xfrm>
              <a:off x="4747680" y="2113560"/>
              <a:ext cx="9000" cy="9000"/>
            </a:xfrm>
            <a:custGeom>
              <a:avLst/>
              <a:gdLst>
                <a:gd name="textAreaLeft" fmla="*/ 0 w 9000"/>
                <a:gd name="textAreaRight" fmla="*/ 10800 w 9000"/>
                <a:gd name="textAreaTop" fmla="*/ 0 h 9000"/>
                <a:gd name="textAreaBottom" fmla="*/ 10800 h 9000"/>
              </a:gdLst>
              <a:ahLst/>
              <a:rect l="textAreaLeft" t="textAreaTop" r="textAreaRight" b="textAreaBottom"/>
              <a:pathLst>
                <a:path w="334" h="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72" name="Google Shape;12447;p66"/>
          <p:cNvGrpSpPr/>
          <p:nvPr/>
        </p:nvGrpSpPr>
        <p:grpSpPr>
          <a:xfrm>
            <a:off x="1404000" y="2424600"/>
            <a:ext cx="351720" cy="353160"/>
            <a:chOff x="1404000" y="2424600"/>
            <a:chExt cx="351720" cy="353160"/>
          </a:xfrm>
        </p:grpSpPr>
        <p:sp>
          <p:nvSpPr>
            <p:cNvPr id="11773" name="Google Shape;12448;p66"/>
            <p:cNvSpPr/>
            <p:nvPr/>
          </p:nvSpPr>
          <p:spPr>
            <a:xfrm>
              <a:off x="1404000" y="2424600"/>
              <a:ext cx="351720" cy="353160"/>
            </a:xfrm>
            <a:custGeom>
              <a:avLst/>
              <a:gdLst>
                <a:gd name="textAreaLeft" fmla="*/ 0 w 351720"/>
                <a:gd name="textAreaRight" fmla="*/ 353520 w 351720"/>
                <a:gd name="textAreaTop" fmla="*/ 0 h 353160"/>
                <a:gd name="textAreaBottom" fmla="*/ 354960 h 353160"/>
              </a:gdLst>
              <a:ahLst/>
              <a:rect l="textAreaLeft" t="textAreaTop" r="textAreaRight" b="textAreaBottom"/>
              <a:pathLst>
                <a:path w="11050" h="11092">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74" name="Google Shape;12449;p66"/>
            <p:cNvSpPr/>
            <p:nvPr/>
          </p:nvSpPr>
          <p:spPr>
            <a:xfrm>
              <a:off x="1481400" y="2507760"/>
              <a:ext cx="52200" cy="63720"/>
            </a:xfrm>
            <a:custGeom>
              <a:avLst/>
              <a:gdLst>
                <a:gd name="textAreaLeft" fmla="*/ 0 w 52200"/>
                <a:gd name="textAreaRight" fmla="*/ 54000 w 52200"/>
                <a:gd name="textAreaTop" fmla="*/ 0 h 63720"/>
                <a:gd name="textAreaBottom" fmla="*/ 65520 h 63720"/>
              </a:gdLst>
              <a:ahLst/>
              <a:rect l="textAreaLeft" t="textAreaTop" r="textAreaRight" b="textAreaBottom"/>
              <a:pathLst>
                <a:path w="1692" h="2049">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w="0">
              <a:noFill/>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11775" name="Google Shape;12450;p66"/>
            <p:cNvSpPr/>
            <p:nvPr/>
          </p:nvSpPr>
          <p:spPr>
            <a:xfrm>
              <a:off x="1625400" y="2507760"/>
              <a:ext cx="52560" cy="63720"/>
            </a:xfrm>
            <a:custGeom>
              <a:avLst/>
              <a:gdLst>
                <a:gd name="textAreaLeft" fmla="*/ 0 w 52560"/>
                <a:gd name="textAreaRight" fmla="*/ 54360 w 52560"/>
                <a:gd name="textAreaTop" fmla="*/ 0 h 63720"/>
                <a:gd name="textAreaBottom" fmla="*/ 65520 h 63720"/>
              </a:gdLst>
              <a:ahLst/>
              <a:rect l="textAreaLeft" t="textAreaTop" r="textAreaRight" b="textAreaBottom"/>
              <a:pathLst>
                <a:path w="1704" h="2049">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w="0">
              <a:noFill/>
            </a:ln>
          </p:spPr>
          <p:style>
            <a:lnRef idx="0"/>
            <a:fillRef idx="0"/>
            <a:effectRef idx="0"/>
            <a:fontRef idx="minor"/>
          </p:style>
          <p:txBody>
            <a:bodyPr lIns="90000" rIns="90000" tIns="32760" bIns="32760" anchor="ctr">
              <a:noAutofit/>
            </a:bodyPr>
            <a:p>
              <a:pPr>
                <a:lnSpc>
                  <a:spcPct val="100000"/>
                </a:lnSpc>
                <a:tabLst>
                  <a:tab algn="l" pos="0"/>
                </a:tabLst>
              </a:pPr>
              <a:endParaRPr b="0" lang="en-US" sz="1400" spc="-1" strike="noStrike">
                <a:solidFill>
                  <a:srgbClr val="ffffff"/>
                </a:solidFill>
                <a:latin typeface="Arial"/>
              </a:endParaRPr>
            </a:p>
          </p:txBody>
        </p:sp>
        <p:sp>
          <p:nvSpPr>
            <p:cNvPr id="11776" name="Google Shape;12451;p66"/>
            <p:cNvSpPr/>
            <p:nvPr/>
          </p:nvSpPr>
          <p:spPr>
            <a:xfrm>
              <a:off x="1503000" y="2529720"/>
              <a:ext cx="9000" cy="19440"/>
            </a:xfrm>
            <a:custGeom>
              <a:avLst/>
              <a:gdLst>
                <a:gd name="textAreaLeft" fmla="*/ 0 w 9000"/>
                <a:gd name="textAreaRight" fmla="*/ 10800 w 9000"/>
                <a:gd name="textAreaTop" fmla="*/ 0 h 19440"/>
                <a:gd name="textAreaBottom" fmla="*/ 21240 h 19440"/>
              </a:gdLst>
              <a:ahLst/>
              <a:rect l="textAreaLeft" t="textAreaTop" r="textAreaRight" b="textAreaBottom"/>
              <a:pathLst>
                <a:path w="334" h="667">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1777" name="Google Shape;12452;p66"/>
            <p:cNvSpPr/>
            <p:nvPr/>
          </p:nvSpPr>
          <p:spPr>
            <a:xfrm>
              <a:off x="1647360" y="2529720"/>
              <a:ext cx="8640" cy="19440"/>
            </a:xfrm>
            <a:custGeom>
              <a:avLst/>
              <a:gdLst>
                <a:gd name="textAreaLeft" fmla="*/ 0 w 8640"/>
                <a:gd name="textAreaRight" fmla="*/ 10440 w 8640"/>
                <a:gd name="textAreaTop" fmla="*/ 0 h 19440"/>
                <a:gd name="textAreaBottom" fmla="*/ 21240 h 19440"/>
              </a:gdLst>
              <a:ahLst/>
              <a:rect l="textAreaLeft" t="textAreaTop" r="textAreaRight" b="textAreaBottom"/>
              <a:pathLst>
                <a:path w="322" h="667">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78" name="Google Shape;12453;p66"/>
          <p:cNvGrpSpPr/>
          <p:nvPr/>
        </p:nvGrpSpPr>
        <p:grpSpPr>
          <a:xfrm>
            <a:off x="854280" y="2428200"/>
            <a:ext cx="353160" cy="349200"/>
            <a:chOff x="854280" y="2428200"/>
            <a:chExt cx="353160" cy="349200"/>
          </a:xfrm>
        </p:grpSpPr>
        <p:sp>
          <p:nvSpPr>
            <p:cNvPr id="11779" name="Google Shape;12454;p66"/>
            <p:cNvSpPr/>
            <p:nvPr/>
          </p:nvSpPr>
          <p:spPr>
            <a:xfrm>
              <a:off x="854280" y="2428200"/>
              <a:ext cx="353160" cy="349200"/>
            </a:xfrm>
            <a:custGeom>
              <a:avLst/>
              <a:gdLst>
                <a:gd name="textAreaLeft" fmla="*/ 0 w 353160"/>
                <a:gd name="textAreaRight" fmla="*/ 354960 w 353160"/>
                <a:gd name="textAreaTop" fmla="*/ 0 h 349200"/>
                <a:gd name="textAreaBottom" fmla="*/ 351000 h 349200"/>
              </a:gdLst>
              <a:ahLst/>
              <a:rect l="textAreaLeft" t="textAreaTop" r="textAreaRight" b="textAreaBottom"/>
              <a:pathLst>
                <a:path w="11097" h="1097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80" name="Google Shape;12455;p66"/>
            <p:cNvSpPr/>
            <p:nvPr/>
          </p:nvSpPr>
          <p:spPr>
            <a:xfrm>
              <a:off x="1003680" y="2557440"/>
              <a:ext cx="47880" cy="58680"/>
            </a:xfrm>
            <a:custGeom>
              <a:avLst/>
              <a:gdLst>
                <a:gd name="textAreaLeft" fmla="*/ 0 w 47880"/>
                <a:gd name="textAreaRight" fmla="*/ 49680 w 47880"/>
                <a:gd name="textAreaTop" fmla="*/ 0 h 58680"/>
                <a:gd name="textAreaBottom" fmla="*/ 60480 h 58680"/>
              </a:gdLst>
              <a:ahLst/>
              <a:rect l="textAreaLeft" t="textAreaTop" r="textAreaRight" b="textAreaBottom"/>
              <a:pathLst>
                <a:path w="1549" h="1894">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81" name="Google Shape;12456;p66"/>
          <p:cNvGrpSpPr/>
          <p:nvPr/>
        </p:nvGrpSpPr>
        <p:grpSpPr>
          <a:xfrm>
            <a:off x="6896880" y="2440800"/>
            <a:ext cx="352800" cy="273960"/>
            <a:chOff x="6896880" y="2440800"/>
            <a:chExt cx="352800" cy="273960"/>
          </a:xfrm>
        </p:grpSpPr>
        <p:sp>
          <p:nvSpPr>
            <p:cNvPr id="11782" name="Google Shape;12457;p66"/>
            <p:cNvSpPr/>
            <p:nvPr/>
          </p:nvSpPr>
          <p:spPr>
            <a:xfrm>
              <a:off x="7052400" y="2574000"/>
              <a:ext cx="30600" cy="30600"/>
            </a:xfrm>
            <a:custGeom>
              <a:avLst/>
              <a:gdLst>
                <a:gd name="textAreaLeft" fmla="*/ 0 w 30600"/>
                <a:gd name="textAreaRight" fmla="*/ 32400 w 30600"/>
                <a:gd name="textAreaTop" fmla="*/ 0 h 30600"/>
                <a:gd name="textAreaBottom" fmla="*/ 32400 h 30600"/>
              </a:gdLst>
              <a:ahLst/>
              <a:rect l="textAreaLeft" t="textAreaTop" r="textAreaRight" b="textAreaBottom"/>
              <a:pathLst>
                <a:path w="1013" h="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783" name="Google Shape;12458;p66"/>
            <p:cNvSpPr/>
            <p:nvPr/>
          </p:nvSpPr>
          <p:spPr>
            <a:xfrm>
              <a:off x="6896880" y="2440800"/>
              <a:ext cx="352800" cy="273960"/>
            </a:xfrm>
            <a:custGeom>
              <a:avLst/>
              <a:gdLst>
                <a:gd name="textAreaLeft" fmla="*/ 0 w 352800"/>
                <a:gd name="textAreaRight" fmla="*/ 354600 w 352800"/>
                <a:gd name="textAreaTop" fmla="*/ 0 h 273960"/>
                <a:gd name="textAreaBottom" fmla="*/ 275760 h 273960"/>
              </a:gdLst>
              <a:ahLst/>
              <a:rect l="textAreaLeft" t="textAreaTop" r="textAreaRight" b="textAreaBottom"/>
              <a:pathLst>
                <a:path w="11086" h="8622">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784" name="Google Shape;12459;p66"/>
          <p:cNvSpPr/>
          <p:nvPr/>
        </p:nvSpPr>
        <p:spPr>
          <a:xfrm>
            <a:off x="6347520" y="2448720"/>
            <a:ext cx="352800" cy="328320"/>
          </a:xfrm>
          <a:custGeom>
            <a:avLst/>
            <a:gdLst>
              <a:gd name="textAreaLeft" fmla="*/ 0 w 352800"/>
              <a:gd name="textAreaRight" fmla="*/ 354600 w 352800"/>
              <a:gd name="textAreaTop" fmla="*/ 0 h 328320"/>
              <a:gd name="textAreaBottom" fmla="*/ 330120 h 328320"/>
            </a:gdLst>
            <a:ahLst/>
            <a:rect l="textAreaLeft" t="textAreaTop" r="textAreaRight" b="textAreaBottom"/>
            <a:pathLst>
              <a:path w="11086" h="10318">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785" name="Google Shape;12460;p66"/>
          <p:cNvGrpSpPr/>
          <p:nvPr/>
        </p:nvGrpSpPr>
        <p:grpSpPr>
          <a:xfrm>
            <a:off x="5265000" y="2424600"/>
            <a:ext cx="320040" cy="352800"/>
            <a:chOff x="5265000" y="2424600"/>
            <a:chExt cx="320040" cy="352800"/>
          </a:xfrm>
        </p:grpSpPr>
        <p:sp>
          <p:nvSpPr>
            <p:cNvPr id="11786" name="Google Shape;12461;p66"/>
            <p:cNvSpPr/>
            <p:nvPr/>
          </p:nvSpPr>
          <p:spPr>
            <a:xfrm>
              <a:off x="5265000" y="2424600"/>
              <a:ext cx="320040" cy="352800"/>
            </a:xfrm>
            <a:custGeom>
              <a:avLst/>
              <a:gdLst>
                <a:gd name="textAreaLeft" fmla="*/ 0 w 320040"/>
                <a:gd name="textAreaRight" fmla="*/ 321840 w 320040"/>
                <a:gd name="textAreaTop" fmla="*/ 0 h 352800"/>
                <a:gd name="textAreaBottom" fmla="*/ 354600 h 352800"/>
              </a:gdLst>
              <a:ahLst/>
              <a:rect l="textAreaLeft" t="textAreaTop" r="textAreaRight" b="textAreaBottom"/>
              <a:pathLst>
                <a:path w="10062" h="1108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87" name="Google Shape;12462;p66"/>
            <p:cNvSpPr/>
            <p:nvPr/>
          </p:nvSpPr>
          <p:spPr>
            <a:xfrm>
              <a:off x="5360760" y="2479680"/>
              <a:ext cx="30600" cy="36360"/>
            </a:xfrm>
            <a:custGeom>
              <a:avLst/>
              <a:gdLst>
                <a:gd name="textAreaLeft" fmla="*/ 0 w 30600"/>
                <a:gd name="textAreaRight" fmla="*/ 32400 w 30600"/>
                <a:gd name="textAreaTop" fmla="*/ 0 h 36360"/>
                <a:gd name="textAreaBottom" fmla="*/ 38160 h 36360"/>
              </a:gdLst>
              <a:ahLst/>
              <a:rect l="textAreaLeft" t="textAreaTop" r="textAreaRight" b="textAreaBottom"/>
              <a:pathLst>
                <a:path w="1013" h="1192">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88" name="Google Shape;12463;p66"/>
          <p:cNvGrpSpPr/>
          <p:nvPr/>
        </p:nvGrpSpPr>
        <p:grpSpPr>
          <a:xfrm>
            <a:off x="4150800" y="2466720"/>
            <a:ext cx="353160" cy="257760"/>
            <a:chOff x="4150800" y="2466720"/>
            <a:chExt cx="353160" cy="257760"/>
          </a:xfrm>
        </p:grpSpPr>
        <p:sp>
          <p:nvSpPr>
            <p:cNvPr id="11789" name="Google Shape;12464;p66"/>
            <p:cNvSpPr/>
            <p:nvPr/>
          </p:nvSpPr>
          <p:spPr>
            <a:xfrm>
              <a:off x="4150800" y="2466720"/>
              <a:ext cx="353160" cy="257760"/>
            </a:xfrm>
            <a:custGeom>
              <a:avLst/>
              <a:gdLst>
                <a:gd name="textAreaLeft" fmla="*/ 0 w 353160"/>
                <a:gd name="textAreaRight" fmla="*/ 354960 w 353160"/>
                <a:gd name="textAreaTop" fmla="*/ 0 h 257760"/>
                <a:gd name="textAreaBottom" fmla="*/ 259560 h 257760"/>
              </a:gdLst>
              <a:ahLst/>
              <a:rect l="textAreaLeft" t="textAreaTop" r="textAreaRight" b="textAreaBottom"/>
              <a:pathLst>
                <a:path w="11097" h="8112">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90" name="Google Shape;12465;p66"/>
            <p:cNvSpPr/>
            <p:nvPr/>
          </p:nvSpPr>
          <p:spPr>
            <a:xfrm>
              <a:off x="4270320" y="2538000"/>
              <a:ext cx="15480" cy="18000"/>
            </a:xfrm>
            <a:custGeom>
              <a:avLst/>
              <a:gdLst>
                <a:gd name="textAreaLeft" fmla="*/ 0 w 15480"/>
                <a:gd name="textAreaRight" fmla="*/ 17280 w 15480"/>
                <a:gd name="textAreaTop" fmla="*/ 0 h 18000"/>
                <a:gd name="textAreaBottom" fmla="*/ 19800 h 18000"/>
              </a:gdLst>
              <a:ahLst/>
              <a:rect l="textAreaLeft" t="textAreaTop" r="textAreaRight" b="textAreaBottom"/>
              <a:pathLst>
                <a:path w="537" h="621">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1791" name="Google Shape;12466;p66"/>
            <p:cNvSpPr/>
            <p:nvPr/>
          </p:nvSpPr>
          <p:spPr>
            <a:xfrm>
              <a:off x="4183560" y="2557080"/>
              <a:ext cx="30600" cy="36360"/>
            </a:xfrm>
            <a:custGeom>
              <a:avLst/>
              <a:gdLst>
                <a:gd name="textAreaLeft" fmla="*/ 0 w 30600"/>
                <a:gd name="textAreaRight" fmla="*/ 32400 w 30600"/>
                <a:gd name="textAreaTop" fmla="*/ 0 h 36360"/>
                <a:gd name="textAreaBottom" fmla="*/ 38160 h 36360"/>
              </a:gdLst>
              <a:ahLst/>
              <a:rect l="textAreaLeft" t="textAreaTop" r="textAreaRight" b="textAreaBottom"/>
              <a:pathLst>
                <a:path w="1013" h="1192">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792" name="Google Shape;12467;p66"/>
            <p:cNvSpPr/>
            <p:nvPr/>
          </p:nvSpPr>
          <p:spPr>
            <a:xfrm>
              <a:off x="4309920" y="2589480"/>
              <a:ext cx="81000" cy="59040"/>
            </a:xfrm>
            <a:custGeom>
              <a:avLst/>
              <a:gdLst>
                <a:gd name="textAreaLeft" fmla="*/ 0 w 81000"/>
                <a:gd name="textAreaRight" fmla="*/ 82800 w 81000"/>
                <a:gd name="textAreaTop" fmla="*/ 0 h 59040"/>
                <a:gd name="textAreaBottom" fmla="*/ 60840 h 59040"/>
              </a:gdLst>
              <a:ahLst/>
              <a:rect l="textAreaLeft" t="textAreaTop" r="textAreaRight" b="textAreaBottom"/>
              <a:pathLst>
                <a:path w="2585" h="1896">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793" name="Google Shape;12468;p66"/>
          <p:cNvGrpSpPr/>
          <p:nvPr/>
        </p:nvGrpSpPr>
        <p:grpSpPr>
          <a:xfrm>
            <a:off x="4699800" y="2424960"/>
            <a:ext cx="352440" cy="352080"/>
            <a:chOff x="4699800" y="2424960"/>
            <a:chExt cx="352440" cy="352080"/>
          </a:xfrm>
        </p:grpSpPr>
        <p:sp>
          <p:nvSpPr>
            <p:cNvPr id="11794" name="Google Shape;12469;p66"/>
            <p:cNvSpPr/>
            <p:nvPr/>
          </p:nvSpPr>
          <p:spPr>
            <a:xfrm>
              <a:off x="4699800" y="2424960"/>
              <a:ext cx="352440" cy="352080"/>
            </a:xfrm>
            <a:custGeom>
              <a:avLst/>
              <a:gdLst>
                <a:gd name="textAreaLeft" fmla="*/ 0 w 352440"/>
                <a:gd name="textAreaRight" fmla="*/ 354240 w 352440"/>
                <a:gd name="textAreaTop" fmla="*/ 0 h 352080"/>
                <a:gd name="textAreaBottom" fmla="*/ 353880 h 352080"/>
              </a:gdLst>
              <a:ahLst/>
              <a:rect l="textAreaLeft" t="textAreaTop" r="textAreaRight" b="textAreaBottom"/>
              <a:pathLst>
                <a:path w="11073" h="11062">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95" name="Google Shape;12470;p66"/>
            <p:cNvSpPr/>
            <p:nvPr/>
          </p:nvSpPr>
          <p:spPr>
            <a:xfrm>
              <a:off x="4738320" y="2574000"/>
              <a:ext cx="36360" cy="36360"/>
            </a:xfrm>
            <a:custGeom>
              <a:avLst/>
              <a:gdLst>
                <a:gd name="textAreaLeft" fmla="*/ 0 w 36360"/>
                <a:gd name="textAreaRight" fmla="*/ 38160 w 36360"/>
                <a:gd name="textAreaTop" fmla="*/ 0 h 36360"/>
                <a:gd name="textAreaBottom" fmla="*/ 38160 h 36360"/>
              </a:gdLst>
              <a:ahLst/>
              <a:rect l="textAreaLeft" t="textAreaTop" r="textAreaRight" b="textAreaBottom"/>
              <a:pathLst>
                <a:path w="1192" h="1191">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grpSp>
      <p:sp>
        <p:nvSpPr>
          <p:cNvPr id="11796" name="Google Shape;12471;p66"/>
          <p:cNvSpPr/>
          <p:nvPr/>
        </p:nvSpPr>
        <p:spPr>
          <a:xfrm>
            <a:off x="5810040" y="2424600"/>
            <a:ext cx="329760" cy="352800"/>
          </a:xfrm>
          <a:custGeom>
            <a:avLst/>
            <a:gdLst>
              <a:gd name="textAreaLeft" fmla="*/ 0 w 329760"/>
              <a:gd name="textAreaRight" fmla="*/ 331560 w 329760"/>
              <a:gd name="textAreaTop" fmla="*/ 0 h 352800"/>
              <a:gd name="textAreaBottom" fmla="*/ 354600 h 352800"/>
            </a:gdLst>
            <a:ahLst/>
            <a:rect l="textAreaLeft" t="textAreaTop" r="textAreaRight" b="textAreaBottom"/>
            <a:pathLst>
              <a:path w="10360" h="11085">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797" name="Google Shape;12472;p66"/>
          <p:cNvSpPr/>
          <p:nvPr/>
        </p:nvSpPr>
        <p:spPr>
          <a:xfrm>
            <a:off x="3051720" y="2463480"/>
            <a:ext cx="353880" cy="313920"/>
          </a:xfrm>
          <a:custGeom>
            <a:avLst/>
            <a:gdLst>
              <a:gd name="textAreaLeft" fmla="*/ 0 w 353880"/>
              <a:gd name="textAreaRight" fmla="*/ 355680 w 353880"/>
              <a:gd name="textAreaTop" fmla="*/ 0 h 313920"/>
              <a:gd name="textAreaBottom" fmla="*/ 315720 h 313920"/>
            </a:gdLst>
            <a:ahLst/>
            <a:rect l="textAreaLeft" t="textAreaTop" r="textAreaRight" b="textAreaBottom"/>
            <a:pathLst>
              <a:path w="11110" h="9868">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798" name="Google Shape;12473;p66"/>
          <p:cNvGrpSpPr/>
          <p:nvPr/>
        </p:nvGrpSpPr>
        <p:grpSpPr>
          <a:xfrm>
            <a:off x="1953000" y="2552400"/>
            <a:ext cx="353160" cy="225360"/>
            <a:chOff x="1953000" y="2552400"/>
            <a:chExt cx="353160" cy="225360"/>
          </a:xfrm>
        </p:grpSpPr>
        <p:sp>
          <p:nvSpPr>
            <p:cNvPr id="11799" name="Google Shape;12474;p66"/>
            <p:cNvSpPr/>
            <p:nvPr/>
          </p:nvSpPr>
          <p:spPr>
            <a:xfrm>
              <a:off x="1953000" y="2552400"/>
              <a:ext cx="353160" cy="225360"/>
            </a:xfrm>
            <a:custGeom>
              <a:avLst/>
              <a:gdLst>
                <a:gd name="textAreaLeft" fmla="*/ 0 w 353160"/>
                <a:gd name="textAreaRight" fmla="*/ 354960 w 353160"/>
                <a:gd name="textAreaTop" fmla="*/ 0 h 225360"/>
                <a:gd name="textAreaBottom" fmla="*/ 227160 h 225360"/>
              </a:gdLst>
              <a:ahLst/>
              <a:rect l="textAreaLeft" t="textAreaTop" r="textAreaRight" b="textAreaBottom"/>
              <a:pathLst>
                <a:path w="11098" h="7096">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00" name="Google Shape;12475;p66"/>
            <p:cNvSpPr/>
            <p:nvPr/>
          </p:nvSpPr>
          <p:spPr>
            <a:xfrm>
              <a:off x="1985760" y="2574000"/>
              <a:ext cx="9000" cy="14760"/>
            </a:xfrm>
            <a:custGeom>
              <a:avLst/>
              <a:gdLst>
                <a:gd name="textAreaLeft" fmla="*/ 0 w 9000"/>
                <a:gd name="textAreaRight" fmla="*/ 10800 w 9000"/>
                <a:gd name="textAreaTop" fmla="*/ 0 h 14760"/>
                <a:gd name="textAreaBottom" fmla="*/ 16560 h 14760"/>
              </a:gdLst>
              <a:ahLst/>
              <a:rect l="textAreaLeft" t="textAreaTop" r="textAreaRight" b="textAreaBottom"/>
              <a:pathLst>
                <a:path w="335" h="513">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sp>
        <p:nvSpPr>
          <p:cNvPr id="11801" name="Google Shape;12476;p66"/>
          <p:cNvSpPr/>
          <p:nvPr/>
        </p:nvSpPr>
        <p:spPr>
          <a:xfrm>
            <a:off x="3603960" y="2424240"/>
            <a:ext cx="346320" cy="352080"/>
          </a:xfrm>
          <a:custGeom>
            <a:avLst/>
            <a:gdLst>
              <a:gd name="textAreaLeft" fmla="*/ 0 w 346320"/>
              <a:gd name="textAreaRight" fmla="*/ 348120 w 346320"/>
              <a:gd name="textAreaTop" fmla="*/ 0 h 352080"/>
              <a:gd name="textAreaBottom" fmla="*/ 353880 h 352080"/>
            </a:gdLst>
            <a:ahLst/>
            <a:rect l="textAreaLeft" t="textAreaTop" r="textAreaRight" b="textAreaBottom"/>
            <a:pathLst>
              <a:path w="10883" h="1106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802" name="Google Shape;12477;p66"/>
          <p:cNvGrpSpPr/>
          <p:nvPr/>
        </p:nvGrpSpPr>
        <p:grpSpPr>
          <a:xfrm>
            <a:off x="2500920" y="2527200"/>
            <a:ext cx="353160" cy="249120"/>
            <a:chOff x="2500920" y="2527200"/>
            <a:chExt cx="353160" cy="249120"/>
          </a:xfrm>
        </p:grpSpPr>
        <p:sp>
          <p:nvSpPr>
            <p:cNvPr id="11803" name="Google Shape;12478;p66"/>
            <p:cNvSpPr/>
            <p:nvPr/>
          </p:nvSpPr>
          <p:spPr>
            <a:xfrm>
              <a:off x="2500920" y="2527200"/>
              <a:ext cx="353160" cy="249120"/>
            </a:xfrm>
            <a:custGeom>
              <a:avLst/>
              <a:gdLst>
                <a:gd name="textAreaLeft" fmla="*/ 0 w 353160"/>
                <a:gd name="textAreaRight" fmla="*/ 354960 w 353160"/>
                <a:gd name="textAreaTop" fmla="*/ 0 h 249120"/>
                <a:gd name="textAreaBottom" fmla="*/ 250920 h 249120"/>
              </a:gdLst>
              <a:ahLst/>
              <a:rect l="textAreaLeft" t="textAreaTop" r="textAreaRight" b="textAreaBottom"/>
              <a:pathLst>
                <a:path w="11097" h="7842">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04" name="Google Shape;12479;p66"/>
            <p:cNvSpPr/>
            <p:nvPr/>
          </p:nvSpPr>
          <p:spPr>
            <a:xfrm>
              <a:off x="2651400" y="2624040"/>
              <a:ext cx="15120" cy="14040"/>
            </a:xfrm>
            <a:custGeom>
              <a:avLst/>
              <a:gdLst>
                <a:gd name="textAreaLeft" fmla="*/ 0 w 15120"/>
                <a:gd name="textAreaRight" fmla="*/ 16920 w 15120"/>
                <a:gd name="textAreaTop" fmla="*/ 0 h 14040"/>
                <a:gd name="textAreaBottom" fmla="*/ 15840 h 14040"/>
              </a:gdLst>
              <a:ahLst/>
              <a:rect l="textAreaLeft" t="textAreaTop" r="textAreaRight" b="textAreaBottom"/>
              <a:pathLst>
                <a:path w="524" h="499">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805" name="Google Shape;12480;p66"/>
            <p:cNvSpPr/>
            <p:nvPr/>
          </p:nvSpPr>
          <p:spPr>
            <a:xfrm>
              <a:off x="2690280" y="2624040"/>
              <a:ext cx="15120" cy="14040"/>
            </a:xfrm>
            <a:custGeom>
              <a:avLst/>
              <a:gdLst>
                <a:gd name="textAreaLeft" fmla="*/ 0 w 15120"/>
                <a:gd name="textAreaRight" fmla="*/ 16920 w 15120"/>
                <a:gd name="textAreaTop" fmla="*/ 0 h 14040"/>
                <a:gd name="textAreaBottom" fmla="*/ 15840 h 14040"/>
              </a:gdLst>
              <a:ahLst/>
              <a:rect l="textAreaLeft" t="textAreaTop" r="textAreaRight" b="textAreaBottom"/>
              <a:pathLst>
                <a:path w="525" h="499">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806" name="Google Shape;12481;p66"/>
            <p:cNvSpPr/>
            <p:nvPr/>
          </p:nvSpPr>
          <p:spPr>
            <a:xfrm>
              <a:off x="2535480" y="2557080"/>
              <a:ext cx="30600" cy="47520"/>
            </a:xfrm>
            <a:custGeom>
              <a:avLst/>
              <a:gdLst>
                <a:gd name="textAreaLeft" fmla="*/ 0 w 30600"/>
                <a:gd name="textAreaRight" fmla="*/ 32400 w 30600"/>
                <a:gd name="textAreaTop" fmla="*/ 0 h 47520"/>
                <a:gd name="textAreaBottom" fmla="*/ 49320 h 47520"/>
              </a:gdLst>
              <a:ahLst/>
              <a:rect l="textAreaLeft" t="textAreaTop" r="textAreaRight" b="textAreaBottom"/>
              <a:pathLst>
                <a:path w="1013" h="1537">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807" name="Google Shape;12482;p66"/>
            <p:cNvSpPr/>
            <p:nvPr/>
          </p:nvSpPr>
          <p:spPr>
            <a:xfrm>
              <a:off x="2790360" y="2557800"/>
              <a:ext cx="30600" cy="47160"/>
            </a:xfrm>
            <a:custGeom>
              <a:avLst/>
              <a:gdLst>
                <a:gd name="textAreaLeft" fmla="*/ 0 w 30600"/>
                <a:gd name="textAreaRight" fmla="*/ 32400 w 30600"/>
                <a:gd name="textAreaTop" fmla="*/ 0 h 47160"/>
                <a:gd name="textAreaBottom" fmla="*/ 48960 h 47160"/>
              </a:gdLst>
              <a:ahLst/>
              <a:rect l="textAreaLeft" t="textAreaTop" r="textAreaRight" b="textAreaBottom"/>
              <a:pathLst>
                <a:path w="1013" h="1525">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grpSp>
      <p:sp>
        <p:nvSpPr>
          <p:cNvPr id="11808" name="Google Shape;12483;p66"/>
          <p:cNvSpPr/>
          <p:nvPr/>
        </p:nvSpPr>
        <p:spPr>
          <a:xfrm>
            <a:off x="7447320" y="2499120"/>
            <a:ext cx="353160" cy="280080"/>
          </a:xfrm>
          <a:custGeom>
            <a:avLst/>
            <a:gdLst>
              <a:gd name="textAreaLeft" fmla="*/ 0 w 353160"/>
              <a:gd name="textAreaRight" fmla="*/ 354960 w 353160"/>
              <a:gd name="textAreaTop" fmla="*/ 0 h 280080"/>
              <a:gd name="textAreaBottom" fmla="*/ 281880 h 280080"/>
            </a:gdLst>
            <a:ahLst/>
            <a:rect l="textAreaLeft" t="textAreaTop" r="textAreaRight" b="textAreaBottom"/>
            <a:pathLst>
              <a:path w="11098" h="8811">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809" name="Google Shape;12484;p66"/>
          <p:cNvGrpSpPr/>
          <p:nvPr/>
        </p:nvGrpSpPr>
        <p:grpSpPr>
          <a:xfrm>
            <a:off x="7993800" y="2427120"/>
            <a:ext cx="354600" cy="350280"/>
            <a:chOff x="7993800" y="2427120"/>
            <a:chExt cx="354600" cy="350280"/>
          </a:xfrm>
        </p:grpSpPr>
        <p:sp>
          <p:nvSpPr>
            <p:cNvPr id="11810" name="Google Shape;12485;p66"/>
            <p:cNvSpPr/>
            <p:nvPr/>
          </p:nvSpPr>
          <p:spPr>
            <a:xfrm>
              <a:off x="8155080" y="2427120"/>
              <a:ext cx="193320" cy="192600"/>
            </a:xfrm>
            <a:custGeom>
              <a:avLst/>
              <a:gdLst>
                <a:gd name="textAreaLeft" fmla="*/ 0 w 193320"/>
                <a:gd name="textAreaRight" fmla="*/ 195120 w 193320"/>
                <a:gd name="textAreaTop" fmla="*/ 0 h 192600"/>
                <a:gd name="textAreaBottom" fmla="*/ 194400 h 192600"/>
              </a:gdLst>
              <a:ahLst/>
              <a:rect l="textAreaLeft" t="textAreaTop" r="textAreaRight" b="textAreaBottom"/>
              <a:pathLst>
                <a:path w="6097" h="607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11" name="Google Shape;12486;p66"/>
            <p:cNvSpPr/>
            <p:nvPr/>
          </p:nvSpPr>
          <p:spPr>
            <a:xfrm>
              <a:off x="7993800" y="2477160"/>
              <a:ext cx="134280" cy="220320"/>
            </a:xfrm>
            <a:custGeom>
              <a:avLst/>
              <a:gdLst>
                <a:gd name="textAreaLeft" fmla="*/ 0 w 134280"/>
                <a:gd name="textAreaRight" fmla="*/ 136080 w 134280"/>
                <a:gd name="textAreaTop" fmla="*/ 0 h 220320"/>
                <a:gd name="textAreaBottom" fmla="*/ 222120 h 220320"/>
              </a:gdLst>
              <a:ahLst/>
              <a:rect l="textAreaLeft" t="textAreaTop" r="textAreaRight" b="textAreaBottom"/>
              <a:pathLst>
                <a:path w="4251" h="6942">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12" name="Google Shape;12487;p66"/>
            <p:cNvSpPr/>
            <p:nvPr/>
          </p:nvSpPr>
          <p:spPr>
            <a:xfrm>
              <a:off x="8170560" y="2617200"/>
              <a:ext cx="108720" cy="160200"/>
            </a:xfrm>
            <a:custGeom>
              <a:avLst/>
              <a:gdLst>
                <a:gd name="textAreaLeft" fmla="*/ 0 w 108720"/>
                <a:gd name="textAreaRight" fmla="*/ 110520 w 108720"/>
                <a:gd name="textAreaTop" fmla="*/ 0 h 160200"/>
                <a:gd name="textAreaBottom" fmla="*/ 162000 h 160200"/>
              </a:gdLst>
              <a:ahLst/>
              <a:rect l="textAreaLeft" t="textAreaTop" r="textAreaRight" b="textAreaBottom"/>
              <a:pathLst>
                <a:path w="3454" h="5059">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w="0">
              <a:noFill/>
            </a:ln>
          </p:spPr>
          <p:style>
            <a:lnRef idx="0"/>
            <a:fillRef idx="0"/>
            <a:effectRef idx="0"/>
            <a:fontRef idx="minor"/>
          </p:style>
          <p:txBody>
            <a:bodyPr lIns="90000" rIns="90000" tIns="81000" bIns="81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13" name="Google Shape;12488;p66"/>
          <p:cNvGrpSpPr/>
          <p:nvPr/>
        </p:nvGrpSpPr>
        <p:grpSpPr>
          <a:xfrm>
            <a:off x="878760" y="1964880"/>
            <a:ext cx="306720" cy="351360"/>
            <a:chOff x="878760" y="1964880"/>
            <a:chExt cx="306720" cy="351360"/>
          </a:xfrm>
        </p:grpSpPr>
        <p:sp>
          <p:nvSpPr>
            <p:cNvPr id="11814" name="Google Shape;12489;p66"/>
            <p:cNvSpPr/>
            <p:nvPr/>
          </p:nvSpPr>
          <p:spPr>
            <a:xfrm>
              <a:off x="878760" y="1964880"/>
              <a:ext cx="306720" cy="351360"/>
            </a:xfrm>
            <a:custGeom>
              <a:avLst/>
              <a:gdLst>
                <a:gd name="textAreaLeft" fmla="*/ 0 w 306720"/>
                <a:gd name="textAreaRight" fmla="*/ 308520 w 306720"/>
                <a:gd name="textAreaTop" fmla="*/ 0 h 351360"/>
                <a:gd name="textAreaBottom" fmla="*/ 353160 h 351360"/>
              </a:gdLst>
              <a:ahLst/>
              <a:rect l="textAreaLeft" t="textAreaTop" r="textAreaRight" b="textAreaBottom"/>
              <a:pathLst>
                <a:path w="9645" h="11041">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15" name="Google Shape;12490;p66"/>
            <p:cNvSpPr/>
            <p:nvPr/>
          </p:nvSpPr>
          <p:spPr>
            <a:xfrm>
              <a:off x="960480" y="2185560"/>
              <a:ext cx="42120" cy="47880"/>
            </a:xfrm>
            <a:custGeom>
              <a:avLst/>
              <a:gdLst>
                <a:gd name="textAreaLeft" fmla="*/ 0 w 42120"/>
                <a:gd name="textAreaRight" fmla="*/ 43920 w 42120"/>
                <a:gd name="textAreaTop" fmla="*/ 0 h 47880"/>
                <a:gd name="textAreaBottom" fmla="*/ 49680 h 47880"/>
              </a:gdLst>
              <a:ahLst/>
              <a:rect l="textAreaLeft" t="textAreaTop" r="textAreaRight" b="textAreaBottom"/>
              <a:pathLst>
                <a:path w="1370" h="1549">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816" name="Google Shape;12491;p66"/>
            <p:cNvSpPr/>
            <p:nvPr/>
          </p:nvSpPr>
          <p:spPr>
            <a:xfrm>
              <a:off x="1060200" y="2185560"/>
              <a:ext cx="42120" cy="47880"/>
            </a:xfrm>
            <a:custGeom>
              <a:avLst/>
              <a:gdLst>
                <a:gd name="textAreaLeft" fmla="*/ 0 w 42120"/>
                <a:gd name="textAreaRight" fmla="*/ 43920 w 42120"/>
                <a:gd name="textAreaTop" fmla="*/ 0 h 47880"/>
                <a:gd name="textAreaBottom" fmla="*/ 49680 h 47880"/>
              </a:gdLst>
              <a:ahLst/>
              <a:rect l="textAreaLeft" t="textAreaTop" r="textAreaRight" b="textAreaBottom"/>
              <a:pathLst>
                <a:path w="1370" h="1549">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17" name="Google Shape;12492;p66"/>
          <p:cNvGrpSpPr/>
          <p:nvPr/>
        </p:nvGrpSpPr>
        <p:grpSpPr>
          <a:xfrm>
            <a:off x="6896160" y="1964880"/>
            <a:ext cx="346320" cy="350640"/>
            <a:chOff x="6896160" y="1964880"/>
            <a:chExt cx="346320" cy="350640"/>
          </a:xfrm>
        </p:grpSpPr>
        <p:sp>
          <p:nvSpPr>
            <p:cNvPr id="11818" name="Google Shape;12493;p66"/>
            <p:cNvSpPr/>
            <p:nvPr/>
          </p:nvSpPr>
          <p:spPr>
            <a:xfrm>
              <a:off x="6896160" y="1964880"/>
              <a:ext cx="346320" cy="350640"/>
            </a:xfrm>
            <a:custGeom>
              <a:avLst/>
              <a:gdLst>
                <a:gd name="textAreaLeft" fmla="*/ 0 w 346320"/>
                <a:gd name="textAreaRight" fmla="*/ 348120 w 346320"/>
                <a:gd name="textAreaTop" fmla="*/ 0 h 350640"/>
                <a:gd name="textAreaBottom" fmla="*/ 352440 h 350640"/>
              </a:gdLst>
              <a:ahLst/>
              <a:rect l="textAreaLeft" t="textAreaTop" r="textAreaRight" b="textAreaBottom"/>
              <a:pathLst>
                <a:path w="10883" h="11014">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19" name="Google Shape;12494;p66"/>
            <p:cNvSpPr/>
            <p:nvPr/>
          </p:nvSpPr>
          <p:spPr>
            <a:xfrm>
              <a:off x="7155720" y="2179440"/>
              <a:ext cx="16560" cy="10080"/>
            </a:xfrm>
            <a:custGeom>
              <a:avLst/>
              <a:gdLst>
                <a:gd name="textAreaLeft" fmla="*/ 0 w 16560"/>
                <a:gd name="textAreaRight" fmla="*/ 18360 w 16560"/>
                <a:gd name="textAreaTop" fmla="*/ 0 h 10080"/>
                <a:gd name="textAreaBottom" fmla="*/ 11880 h 10080"/>
              </a:gdLst>
              <a:ahLst/>
              <a:rect l="textAreaLeft" t="textAreaTop" r="textAreaRight" b="textAreaBottom"/>
              <a:pathLst>
                <a:path w="573" h="372">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1820" name="Google Shape;12495;p66"/>
            <p:cNvSpPr/>
            <p:nvPr/>
          </p:nvSpPr>
          <p:spPr>
            <a:xfrm>
              <a:off x="6962760" y="1987200"/>
              <a:ext cx="30600" cy="30600"/>
            </a:xfrm>
            <a:custGeom>
              <a:avLst/>
              <a:gdLst>
                <a:gd name="textAreaLeft" fmla="*/ 0 w 30600"/>
                <a:gd name="textAreaRight" fmla="*/ 32400 w 30600"/>
                <a:gd name="textAreaTop" fmla="*/ 0 h 30600"/>
                <a:gd name="textAreaBottom" fmla="*/ 32400 h 30600"/>
              </a:gdLst>
              <a:ahLst/>
              <a:rect l="textAreaLeft" t="textAreaTop" r="textAreaRight" b="textAreaBottom"/>
              <a:pathLst>
                <a:path w="1013" h="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21" name="Google Shape;12496;p66"/>
          <p:cNvGrpSpPr/>
          <p:nvPr/>
        </p:nvGrpSpPr>
        <p:grpSpPr>
          <a:xfrm>
            <a:off x="7989840" y="2015280"/>
            <a:ext cx="353160" cy="301680"/>
            <a:chOff x="7989840" y="2015280"/>
            <a:chExt cx="353160" cy="301680"/>
          </a:xfrm>
        </p:grpSpPr>
        <p:sp>
          <p:nvSpPr>
            <p:cNvPr id="11822" name="Google Shape;12497;p66"/>
            <p:cNvSpPr/>
            <p:nvPr/>
          </p:nvSpPr>
          <p:spPr>
            <a:xfrm>
              <a:off x="8052120" y="2080440"/>
              <a:ext cx="42120" cy="47880"/>
            </a:xfrm>
            <a:custGeom>
              <a:avLst/>
              <a:gdLst>
                <a:gd name="textAreaLeft" fmla="*/ 0 w 42120"/>
                <a:gd name="textAreaRight" fmla="*/ 43920 w 42120"/>
                <a:gd name="textAreaTop" fmla="*/ 0 h 47880"/>
                <a:gd name="textAreaBottom" fmla="*/ 49680 h 47880"/>
              </a:gdLst>
              <a:ahLst/>
              <a:rect l="textAreaLeft" t="textAreaTop" r="textAreaRight" b="textAreaBottom"/>
              <a:pathLst>
                <a:path w="1370" h="1549">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1823" name="Google Shape;12498;p66"/>
            <p:cNvSpPr/>
            <p:nvPr/>
          </p:nvSpPr>
          <p:spPr>
            <a:xfrm>
              <a:off x="7989840" y="2015280"/>
              <a:ext cx="353160" cy="301680"/>
            </a:xfrm>
            <a:custGeom>
              <a:avLst/>
              <a:gdLst>
                <a:gd name="textAreaLeft" fmla="*/ 0 w 353160"/>
                <a:gd name="textAreaRight" fmla="*/ 354960 w 353160"/>
                <a:gd name="textAreaTop" fmla="*/ 0 h 301680"/>
                <a:gd name="textAreaBottom" fmla="*/ 303480 h 301680"/>
              </a:gdLst>
              <a:ahLst/>
              <a:rect l="textAreaLeft" t="textAreaTop" r="textAreaRight" b="textAreaBottom"/>
              <a:pathLst>
                <a:path w="11098" h="9479">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24" name="Google Shape;12499;p66"/>
            <p:cNvSpPr/>
            <p:nvPr/>
          </p:nvSpPr>
          <p:spPr>
            <a:xfrm>
              <a:off x="8229600" y="2166120"/>
              <a:ext cx="17640" cy="14040"/>
            </a:xfrm>
            <a:custGeom>
              <a:avLst/>
              <a:gdLst>
                <a:gd name="textAreaLeft" fmla="*/ 0 w 17640"/>
                <a:gd name="textAreaRight" fmla="*/ 19440 w 17640"/>
                <a:gd name="textAreaTop" fmla="*/ 0 h 14040"/>
                <a:gd name="textAreaBottom" fmla="*/ 15840 h 14040"/>
              </a:gdLst>
              <a:ahLst/>
              <a:rect l="textAreaLeft" t="textAreaTop" r="textAreaRight" b="textAreaBottom"/>
              <a:pathLst>
                <a:path w="608" h="496">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25" name="Google Shape;12500;p66"/>
          <p:cNvGrpSpPr/>
          <p:nvPr/>
        </p:nvGrpSpPr>
        <p:grpSpPr>
          <a:xfrm>
            <a:off x="3598200" y="1509480"/>
            <a:ext cx="346680" cy="329040"/>
            <a:chOff x="3598200" y="1509480"/>
            <a:chExt cx="346680" cy="329040"/>
          </a:xfrm>
        </p:grpSpPr>
        <p:sp>
          <p:nvSpPr>
            <p:cNvPr id="11826" name="Google Shape;12501;p66"/>
            <p:cNvSpPr/>
            <p:nvPr/>
          </p:nvSpPr>
          <p:spPr>
            <a:xfrm>
              <a:off x="3739320" y="1603440"/>
              <a:ext cx="41760" cy="46080"/>
            </a:xfrm>
            <a:custGeom>
              <a:avLst/>
              <a:gdLst>
                <a:gd name="textAreaLeft" fmla="*/ 0 w 41760"/>
                <a:gd name="textAreaRight" fmla="*/ 43560 w 41760"/>
                <a:gd name="textAreaTop" fmla="*/ 0 h 46080"/>
                <a:gd name="textAreaBottom" fmla="*/ 47880 h 46080"/>
              </a:gdLst>
              <a:ahLst/>
              <a:rect l="textAreaLeft" t="textAreaTop" r="textAreaRight" b="textAreaBottom"/>
              <a:pathLst>
                <a:path w="1358" h="1501">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27" name="Google Shape;12502;p66"/>
            <p:cNvSpPr/>
            <p:nvPr/>
          </p:nvSpPr>
          <p:spPr>
            <a:xfrm>
              <a:off x="3619440" y="1710000"/>
              <a:ext cx="14760" cy="13680"/>
            </a:xfrm>
            <a:custGeom>
              <a:avLst/>
              <a:gdLst>
                <a:gd name="textAreaLeft" fmla="*/ 0 w 14760"/>
                <a:gd name="textAreaRight" fmla="*/ 16560 w 14760"/>
                <a:gd name="textAreaTop" fmla="*/ 0 h 13680"/>
                <a:gd name="textAreaBottom" fmla="*/ 15480 h 13680"/>
              </a:gdLst>
              <a:ahLst/>
              <a:rect l="textAreaLeft" t="textAreaTop" r="textAreaRight" b="textAreaBottom"/>
              <a:pathLst>
                <a:path w="513" h="487">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828" name="Google Shape;12503;p66"/>
            <p:cNvSpPr/>
            <p:nvPr/>
          </p:nvSpPr>
          <p:spPr>
            <a:xfrm>
              <a:off x="3598200" y="1509480"/>
              <a:ext cx="346680" cy="329040"/>
            </a:xfrm>
            <a:custGeom>
              <a:avLst/>
              <a:gdLst>
                <a:gd name="textAreaLeft" fmla="*/ 0 w 346680"/>
                <a:gd name="textAreaRight" fmla="*/ 348480 w 346680"/>
                <a:gd name="textAreaTop" fmla="*/ 0 h 329040"/>
                <a:gd name="textAreaBottom" fmla="*/ 330840 h 329040"/>
              </a:gdLst>
              <a:ahLst/>
              <a:rect l="textAreaLeft" t="textAreaTop" r="textAreaRight" b="textAreaBottom"/>
              <a:pathLst>
                <a:path w="10895" h="10337">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29" name="Google Shape;12504;p66"/>
            <p:cNvSpPr/>
            <p:nvPr/>
          </p:nvSpPr>
          <p:spPr>
            <a:xfrm>
              <a:off x="3927600" y="1737360"/>
              <a:ext cx="16920" cy="17280"/>
            </a:xfrm>
            <a:custGeom>
              <a:avLst/>
              <a:gdLst>
                <a:gd name="textAreaLeft" fmla="*/ 0 w 16920"/>
                <a:gd name="textAreaRight" fmla="*/ 18720 w 16920"/>
                <a:gd name="textAreaTop" fmla="*/ 0 h 17280"/>
                <a:gd name="textAreaBottom" fmla="*/ 19080 h 17280"/>
              </a:gdLst>
              <a:ahLst/>
              <a:rect l="textAreaLeft" t="textAreaTop" r="textAreaRight" b="textAreaBottom"/>
              <a:pathLst>
                <a:path w="585" h="597">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30" name="Google Shape;12505;p66"/>
          <p:cNvGrpSpPr/>
          <p:nvPr/>
        </p:nvGrpSpPr>
        <p:grpSpPr>
          <a:xfrm>
            <a:off x="5246640" y="1500480"/>
            <a:ext cx="345960" cy="345600"/>
            <a:chOff x="5246640" y="1500480"/>
            <a:chExt cx="345960" cy="345600"/>
          </a:xfrm>
        </p:grpSpPr>
        <p:sp>
          <p:nvSpPr>
            <p:cNvPr id="11831" name="Google Shape;12506;p66"/>
            <p:cNvSpPr/>
            <p:nvPr/>
          </p:nvSpPr>
          <p:spPr>
            <a:xfrm>
              <a:off x="5246640" y="1500480"/>
              <a:ext cx="345960" cy="345600"/>
            </a:xfrm>
            <a:custGeom>
              <a:avLst/>
              <a:gdLst>
                <a:gd name="textAreaLeft" fmla="*/ 0 w 345960"/>
                <a:gd name="textAreaRight" fmla="*/ 347760 w 345960"/>
                <a:gd name="textAreaTop" fmla="*/ 0 h 345600"/>
                <a:gd name="textAreaBottom" fmla="*/ 347400 h 345600"/>
              </a:gdLst>
              <a:ahLst/>
              <a:rect l="textAreaLeft" t="textAreaTop" r="textAreaRight" b="textAreaBottom"/>
              <a:pathLst>
                <a:path w="10871" h="10859">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32" name="Google Shape;12507;p66"/>
            <p:cNvSpPr/>
            <p:nvPr/>
          </p:nvSpPr>
          <p:spPr>
            <a:xfrm>
              <a:off x="5333760" y="1663200"/>
              <a:ext cx="41760" cy="46080"/>
            </a:xfrm>
            <a:custGeom>
              <a:avLst/>
              <a:gdLst>
                <a:gd name="textAreaLeft" fmla="*/ 0 w 41760"/>
                <a:gd name="textAreaRight" fmla="*/ 43560 w 41760"/>
                <a:gd name="textAreaTop" fmla="*/ 0 h 46080"/>
                <a:gd name="textAreaBottom" fmla="*/ 47880 h 46080"/>
              </a:gdLst>
              <a:ahLst/>
              <a:rect l="textAreaLeft" t="textAreaTop" r="textAreaRight" b="textAreaBottom"/>
              <a:pathLst>
                <a:path w="1358" h="1501">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33" name="Google Shape;12508;p66"/>
            <p:cNvSpPr/>
            <p:nvPr/>
          </p:nvSpPr>
          <p:spPr>
            <a:xfrm>
              <a:off x="5464080" y="1663200"/>
              <a:ext cx="41760" cy="46080"/>
            </a:xfrm>
            <a:custGeom>
              <a:avLst/>
              <a:gdLst>
                <a:gd name="textAreaLeft" fmla="*/ 0 w 41760"/>
                <a:gd name="textAreaRight" fmla="*/ 43560 w 41760"/>
                <a:gd name="textAreaTop" fmla="*/ 0 h 46080"/>
                <a:gd name="textAreaBottom" fmla="*/ 47880 h 46080"/>
              </a:gdLst>
              <a:ahLst/>
              <a:rect l="textAreaLeft" t="textAreaTop" r="textAreaRight" b="textAreaBottom"/>
              <a:pathLst>
                <a:path w="1359" h="1501">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34" name="Google Shape;12509;p66"/>
            <p:cNvSpPr/>
            <p:nvPr/>
          </p:nvSpPr>
          <p:spPr>
            <a:xfrm>
              <a:off x="5365800" y="1730160"/>
              <a:ext cx="108000" cy="94320"/>
            </a:xfrm>
            <a:custGeom>
              <a:avLst/>
              <a:gdLst>
                <a:gd name="textAreaLeft" fmla="*/ 0 w 108000"/>
                <a:gd name="textAreaRight" fmla="*/ 109800 w 108000"/>
                <a:gd name="textAreaTop" fmla="*/ 0 h 94320"/>
                <a:gd name="textAreaBottom" fmla="*/ 96120 h 94320"/>
              </a:gdLst>
              <a:ahLst/>
              <a:rect l="textAreaLeft" t="textAreaTop" r="textAreaRight" b="textAreaBottom"/>
              <a:pathLst>
                <a:path w="3430" h="3002">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35" name="Google Shape;12510;p66"/>
          <p:cNvGrpSpPr/>
          <p:nvPr/>
        </p:nvGrpSpPr>
        <p:grpSpPr>
          <a:xfrm>
            <a:off x="5796720" y="1500480"/>
            <a:ext cx="347400" cy="344880"/>
            <a:chOff x="5796720" y="1500480"/>
            <a:chExt cx="347400" cy="344880"/>
          </a:xfrm>
        </p:grpSpPr>
        <p:sp>
          <p:nvSpPr>
            <p:cNvPr id="11836" name="Google Shape;12511;p66"/>
            <p:cNvSpPr/>
            <p:nvPr/>
          </p:nvSpPr>
          <p:spPr>
            <a:xfrm>
              <a:off x="6089760" y="1500480"/>
              <a:ext cx="9360" cy="19080"/>
            </a:xfrm>
            <a:custGeom>
              <a:avLst/>
              <a:gdLst>
                <a:gd name="textAreaLeft" fmla="*/ 0 w 9360"/>
                <a:gd name="textAreaRight" fmla="*/ 11160 w 9360"/>
                <a:gd name="textAreaTop" fmla="*/ 0 h 19080"/>
                <a:gd name="textAreaBottom" fmla="*/ 20880 h 19080"/>
              </a:gdLst>
              <a:ahLst/>
              <a:rect l="textAreaLeft" t="textAreaTop" r="textAreaRight" b="textAreaBottom"/>
              <a:pathLst>
                <a:path w="347" h="656">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nvGrpSpPr>
            <p:cNvPr id="11837" name="Google Shape;12512;p66"/>
            <p:cNvGrpSpPr/>
            <p:nvPr/>
          </p:nvGrpSpPr>
          <p:grpSpPr>
            <a:xfrm>
              <a:off x="5796720" y="1500480"/>
              <a:ext cx="347400" cy="344880"/>
              <a:chOff x="5796720" y="1500480"/>
              <a:chExt cx="347400" cy="344880"/>
            </a:xfrm>
          </p:grpSpPr>
          <p:sp>
            <p:nvSpPr>
              <p:cNvPr id="11838" name="Google Shape;12513;p66"/>
              <p:cNvSpPr/>
              <p:nvPr/>
            </p:nvSpPr>
            <p:spPr>
              <a:xfrm>
                <a:off x="5893200" y="1544040"/>
                <a:ext cx="12600" cy="13680"/>
              </a:xfrm>
              <a:custGeom>
                <a:avLst/>
                <a:gdLst>
                  <a:gd name="textAreaLeft" fmla="*/ 0 w 12600"/>
                  <a:gd name="textAreaRight" fmla="*/ 14400 w 12600"/>
                  <a:gd name="textAreaTop" fmla="*/ 0 h 13680"/>
                  <a:gd name="textAreaBottom" fmla="*/ 15480 h 13680"/>
                </a:gdLst>
                <a:ahLst/>
                <a:rect l="textAreaLeft" t="textAreaTop" r="textAreaRight" b="textAreaBottom"/>
                <a:pathLst>
                  <a:path w="453" h="479">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839" name="Google Shape;12514;p66"/>
              <p:cNvSpPr/>
              <p:nvPr/>
            </p:nvSpPr>
            <p:spPr>
              <a:xfrm>
                <a:off x="5905080" y="1695960"/>
                <a:ext cx="30600" cy="36000"/>
              </a:xfrm>
              <a:custGeom>
                <a:avLst/>
                <a:gdLst>
                  <a:gd name="textAreaLeft" fmla="*/ 0 w 30600"/>
                  <a:gd name="textAreaRight" fmla="*/ 32400 w 30600"/>
                  <a:gd name="textAreaTop" fmla="*/ 0 h 36000"/>
                  <a:gd name="textAreaBottom" fmla="*/ 37800 h 36000"/>
                </a:gdLst>
                <a:ahLst/>
                <a:rect l="textAreaLeft" t="textAreaTop" r="textAreaRight" b="textAreaBottom"/>
                <a:pathLst>
                  <a:path w="1013" h="118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840" name="Google Shape;12515;p66"/>
              <p:cNvSpPr/>
              <p:nvPr/>
            </p:nvSpPr>
            <p:spPr>
              <a:xfrm>
                <a:off x="6003000" y="1695960"/>
                <a:ext cx="30600" cy="36000"/>
              </a:xfrm>
              <a:custGeom>
                <a:avLst/>
                <a:gdLst>
                  <a:gd name="textAreaLeft" fmla="*/ 0 w 30600"/>
                  <a:gd name="textAreaRight" fmla="*/ 32400 w 30600"/>
                  <a:gd name="textAreaTop" fmla="*/ 0 h 36000"/>
                  <a:gd name="textAreaBottom" fmla="*/ 37800 h 36000"/>
                </a:gdLst>
                <a:ahLst/>
                <a:rect l="textAreaLeft" t="textAreaTop" r="textAreaRight" b="textAreaBottom"/>
                <a:pathLst>
                  <a:path w="1013" h="118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841" name="Google Shape;12516;p66"/>
              <p:cNvSpPr/>
              <p:nvPr/>
            </p:nvSpPr>
            <p:spPr>
              <a:xfrm>
                <a:off x="5796720" y="1500480"/>
                <a:ext cx="347400" cy="344880"/>
              </a:xfrm>
              <a:custGeom>
                <a:avLst/>
                <a:gdLst>
                  <a:gd name="textAreaLeft" fmla="*/ 0 w 347400"/>
                  <a:gd name="textAreaRight" fmla="*/ 349200 w 347400"/>
                  <a:gd name="textAreaTop" fmla="*/ 0 h 344880"/>
                  <a:gd name="textAreaBottom" fmla="*/ 346680 h 344880"/>
                </a:gdLst>
                <a:ahLst/>
                <a:rect l="textAreaLeft" t="textAreaTop" r="textAreaRight" b="textAreaBottom"/>
                <a:pathLst>
                  <a:path w="10907" h="10836">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1842" name="Google Shape;12517;p66"/>
          <p:cNvGrpSpPr/>
          <p:nvPr/>
        </p:nvGrpSpPr>
        <p:grpSpPr>
          <a:xfrm>
            <a:off x="6895440" y="1502640"/>
            <a:ext cx="346680" cy="341640"/>
            <a:chOff x="6895440" y="1502640"/>
            <a:chExt cx="346680" cy="341640"/>
          </a:xfrm>
        </p:grpSpPr>
        <p:sp>
          <p:nvSpPr>
            <p:cNvPr id="11843" name="Google Shape;12518;p66"/>
            <p:cNvSpPr/>
            <p:nvPr/>
          </p:nvSpPr>
          <p:spPr>
            <a:xfrm>
              <a:off x="6895440" y="1502640"/>
              <a:ext cx="346680" cy="341640"/>
            </a:xfrm>
            <a:custGeom>
              <a:avLst/>
              <a:gdLst>
                <a:gd name="textAreaLeft" fmla="*/ 0 w 346680"/>
                <a:gd name="textAreaRight" fmla="*/ 348480 w 346680"/>
                <a:gd name="textAreaTop" fmla="*/ 0 h 341640"/>
                <a:gd name="textAreaBottom" fmla="*/ 343440 h 341640"/>
              </a:gdLst>
              <a:ahLst/>
              <a:rect l="textAreaLeft" t="textAreaTop" r="textAreaRight" b="textAreaBottom"/>
              <a:pathLst>
                <a:path w="10895" h="10728">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44" name="Google Shape;12519;p66"/>
            <p:cNvSpPr/>
            <p:nvPr/>
          </p:nvSpPr>
          <p:spPr>
            <a:xfrm>
              <a:off x="6977520" y="1667160"/>
              <a:ext cx="46440" cy="57600"/>
            </a:xfrm>
            <a:custGeom>
              <a:avLst/>
              <a:gdLst>
                <a:gd name="textAreaLeft" fmla="*/ 0 w 46440"/>
                <a:gd name="textAreaRight" fmla="*/ 48240 w 46440"/>
                <a:gd name="textAreaTop" fmla="*/ 0 h 57600"/>
                <a:gd name="textAreaBottom" fmla="*/ 59400 h 57600"/>
              </a:gdLst>
              <a:ahLst/>
              <a:rect l="textAreaLeft" t="textAreaTop" r="textAreaRight" b="textAreaBottom"/>
              <a:pathLst>
                <a:path w="1513" h="1858">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sp>
          <p:nvSpPr>
            <p:cNvPr id="11845" name="Google Shape;12520;p66"/>
            <p:cNvSpPr/>
            <p:nvPr/>
          </p:nvSpPr>
          <p:spPr>
            <a:xfrm>
              <a:off x="7113600" y="1667160"/>
              <a:ext cx="47160" cy="57600"/>
            </a:xfrm>
            <a:custGeom>
              <a:avLst/>
              <a:gdLst>
                <a:gd name="textAreaLeft" fmla="*/ 0 w 47160"/>
                <a:gd name="textAreaRight" fmla="*/ 48960 w 47160"/>
                <a:gd name="textAreaTop" fmla="*/ 0 h 57600"/>
                <a:gd name="textAreaBottom" fmla="*/ 59400 h 57600"/>
              </a:gdLst>
              <a:ahLst/>
              <a:rect l="textAreaLeft" t="textAreaTop" r="textAreaRight" b="textAreaBottom"/>
              <a:pathLst>
                <a:path w="1525" h="1858">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46" name="Google Shape;12521;p66"/>
          <p:cNvGrpSpPr/>
          <p:nvPr/>
        </p:nvGrpSpPr>
        <p:grpSpPr>
          <a:xfrm>
            <a:off x="4147560" y="1505520"/>
            <a:ext cx="345960" cy="335160"/>
            <a:chOff x="4147560" y="1505520"/>
            <a:chExt cx="345960" cy="335160"/>
          </a:xfrm>
        </p:grpSpPr>
        <p:sp>
          <p:nvSpPr>
            <p:cNvPr id="11847" name="Google Shape;12522;p66"/>
            <p:cNvSpPr/>
            <p:nvPr/>
          </p:nvSpPr>
          <p:spPr>
            <a:xfrm>
              <a:off x="4294080" y="1707480"/>
              <a:ext cx="20880" cy="13680"/>
            </a:xfrm>
            <a:custGeom>
              <a:avLst/>
              <a:gdLst>
                <a:gd name="textAreaLeft" fmla="*/ 0 w 20880"/>
                <a:gd name="textAreaRight" fmla="*/ 22680 w 20880"/>
                <a:gd name="textAreaTop" fmla="*/ 0 h 13680"/>
                <a:gd name="textAreaBottom" fmla="*/ 15480 h 13680"/>
              </a:gdLst>
              <a:ahLst/>
              <a:rect l="textAreaLeft" t="textAreaTop" r="textAreaRight" b="textAreaBottom"/>
              <a:pathLst>
                <a:path w="704" h="481">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848" name="Google Shape;12523;p66"/>
            <p:cNvSpPr/>
            <p:nvPr/>
          </p:nvSpPr>
          <p:spPr>
            <a:xfrm>
              <a:off x="4326840" y="1707120"/>
              <a:ext cx="20880" cy="13320"/>
            </a:xfrm>
            <a:custGeom>
              <a:avLst/>
              <a:gdLst>
                <a:gd name="textAreaLeft" fmla="*/ 0 w 20880"/>
                <a:gd name="textAreaRight" fmla="*/ 22680 w 20880"/>
                <a:gd name="textAreaTop" fmla="*/ 0 h 13320"/>
                <a:gd name="textAreaBottom" fmla="*/ 15120 h 13320"/>
              </a:gdLst>
              <a:ahLst/>
              <a:rect l="textAreaLeft" t="textAreaTop" r="textAreaRight" b="textAreaBottom"/>
              <a:pathLst>
                <a:path w="704" h="47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1849" name="Google Shape;12524;p66"/>
            <p:cNvSpPr/>
            <p:nvPr/>
          </p:nvSpPr>
          <p:spPr>
            <a:xfrm>
              <a:off x="4147560" y="1505520"/>
              <a:ext cx="345960" cy="335160"/>
            </a:xfrm>
            <a:custGeom>
              <a:avLst/>
              <a:gdLst>
                <a:gd name="textAreaLeft" fmla="*/ 0 w 345960"/>
                <a:gd name="textAreaRight" fmla="*/ 347760 w 345960"/>
                <a:gd name="textAreaTop" fmla="*/ 0 h 335160"/>
                <a:gd name="textAreaBottom" fmla="*/ 336960 h 335160"/>
              </a:gdLst>
              <a:ahLst/>
              <a:rect l="textAreaLeft" t="textAreaTop" r="textAreaRight" b="textAreaBottom"/>
              <a:pathLst>
                <a:path w="10872" h="10531">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50" name="Google Shape;12525;p66"/>
            <p:cNvSpPr/>
            <p:nvPr/>
          </p:nvSpPr>
          <p:spPr>
            <a:xfrm>
              <a:off x="4250520" y="1641600"/>
              <a:ext cx="41760" cy="46080"/>
            </a:xfrm>
            <a:custGeom>
              <a:avLst/>
              <a:gdLst>
                <a:gd name="textAreaLeft" fmla="*/ 0 w 41760"/>
                <a:gd name="textAreaRight" fmla="*/ 43560 w 41760"/>
                <a:gd name="textAreaTop" fmla="*/ 0 h 46080"/>
                <a:gd name="textAreaBottom" fmla="*/ 47880 h 46080"/>
              </a:gdLst>
              <a:ahLst/>
              <a:rect l="textAreaLeft" t="textAreaTop" r="textAreaRight" b="textAreaBottom"/>
              <a:pathLst>
                <a:path w="1358" h="1501">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51" name="Google Shape;12526;p66"/>
            <p:cNvSpPr/>
            <p:nvPr/>
          </p:nvSpPr>
          <p:spPr>
            <a:xfrm>
              <a:off x="4348800" y="1641600"/>
              <a:ext cx="41760" cy="46080"/>
            </a:xfrm>
            <a:custGeom>
              <a:avLst/>
              <a:gdLst>
                <a:gd name="textAreaLeft" fmla="*/ 0 w 41760"/>
                <a:gd name="textAreaRight" fmla="*/ 43560 w 41760"/>
                <a:gd name="textAreaTop" fmla="*/ 0 h 46080"/>
                <a:gd name="textAreaBottom" fmla="*/ 47880 h 46080"/>
              </a:gdLst>
              <a:ahLst/>
              <a:rect l="textAreaLeft" t="textAreaTop" r="textAreaRight" b="textAreaBottom"/>
              <a:pathLst>
                <a:path w="1358" h="1501">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52" name="Google Shape;12527;p66"/>
            <p:cNvSpPr/>
            <p:nvPr/>
          </p:nvSpPr>
          <p:spPr>
            <a:xfrm>
              <a:off x="4261680" y="1739880"/>
              <a:ext cx="117720" cy="57960"/>
            </a:xfrm>
            <a:custGeom>
              <a:avLst/>
              <a:gdLst>
                <a:gd name="textAreaLeft" fmla="*/ 0 w 117720"/>
                <a:gd name="textAreaRight" fmla="*/ 119520 w 117720"/>
                <a:gd name="textAreaTop" fmla="*/ 0 h 57960"/>
                <a:gd name="textAreaBottom" fmla="*/ 59760 h 57960"/>
              </a:gdLst>
              <a:ahLst/>
              <a:rect l="textAreaLeft" t="textAreaTop" r="textAreaRight" b="textAreaBottom"/>
              <a:pathLst>
                <a:path w="3740" h="187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853" name="Google Shape;12528;p66"/>
            <p:cNvSpPr/>
            <p:nvPr/>
          </p:nvSpPr>
          <p:spPr>
            <a:xfrm>
              <a:off x="4221360" y="1614600"/>
              <a:ext cx="197640" cy="204840"/>
            </a:xfrm>
            <a:custGeom>
              <a:avLst/>
              <a:gdLst>
                <a:gd name="textAreaLeft" fmla="*/ 0 w 197640"/>
                <a:gd name="textAreaRight" fmla="*/ 199440 w 197640"/>
                <a:gd name="textAreaTop" fmla="*/ 0 h 204840"/>
                <a:gd name="textAreaBottom" fmla="*/ 206640 h 204840"/>
              </a:gdLst>
              <a:ahLst/>
              <a:rect l="textAreaLeft" t="textAreaTop" r="textAreaRight" b="textAreaBottom"/>
              <a:pathLst>
                <a:path w="6228" h="6457">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54" name="Google Shape;12529;p66"/>
          <p:cNvGrpSpPr/>
          <p:nvPr/>
        </p:nvGrpSpPr>
        <p:grpSpPr>
          <a:xfrm>
            <a:off x="2499480" y="1499760"/>
            <a:ext cx="345600" cy="346320"/>
            <a:chOff x="2499480" y="1499760"/>
            <a:chExt cx="345600" cy="346320"/>
          </a:xfrm>
        </p:grpSpPr>
        <p:sp>
          <p:nvSpPr>
            <p:cNvPr id="11855" name="Google Shape;12530;p66"/>
            <p:cNvSpPr/>
            <p:nvPr/>
          </p:nvSpPr>
          <p:spPr>
            <a:xfrm>
              <a:off x="2634840" y="1725840"/>
              <a:ext cx="74160" cy="36720"/>
            </a:xfrm>
            <a:custGeom>
              <a:avLst/>
              <a:gdLst>
                <a:gd name="textAreaLeft" fmla="*/ 0 w 74160"/>
                <a:gd name="textAreaRight" fmla="*/ 75960 w 74160"/>
                <a:gd name="textAreaTop" fmla="*/ 0 h 36720"/>
                <a:gd name="textAreaBottom" fmla="*/ 38520 h 36720"/>
              </a:gdLst>
              <a:ahLst/>
              <a:rect l="textAreaLeft" t="textAreaTop" r="textAreaRight" b="textAreaBottom"/>
              <a:pathLst>
                <a:path w="2370" h="1203">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856" name="Google Shape;12531;p66"/>
            <p:cNvSpPr/>
            <p:nvPr/>
          </p:nvSpPr>
          <p:spPr>
            <a:xfrm>
              <a:off x="2596320" y="1658160"/>
              <a:ext cx="41760" cy="46440"/>
            </a:xfrm>
            <a:custGeom>
              <a:avLst/>
              <a:gdLst>
                <a:gd name="textAreaLeft" fmla="*/ 0 w 41760"/>
                <a:gd name="textAreaRight" fmla="*/ 43560 w 41760"/>
                <a:gd name="textAreaTop" fmla="*/ 0 h 46440"/>
                <a:gd name="textAreaBottom" fmla="*/ 48240 h 46440"/>
              </a:gdLst>
              <a:ahLst/>
              <a:rect l="textAreaLeft" t="textAreaTop" r="textAreaRight" b="textAreaBottom"/>
              <a:pathLst>
                <a:path w="1358" h="1513">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1857" name="Google Shape;12532;p66"/>
            <p:cNvSpPr/>
            <p:nvPr/>
          </p:nvSpPr>
          <p:spPr>
            <a:xfrm>
              <a:off x="2705040" y="1658160"/>
              <a:ext cx="41760" cy="46440"/>
            </a:xfrm>
            <a:custGeom>
              <a:avLst/>
              <a:gdLst>
                <a:gd name="textAreaLeft" fmla="*/ 0 w 41760"/>
                <a:gd name="textAreaRight" fmla="*/ 43560 w 41760"/>
                <a:gd name="textAreaTop" fmla="*/ 0 h 46440"/>
                <a:gd name="textAreaBottom" fmla="*/ 48240 h 46440"/>
              </a:gdLst>
              <a:ahLst/>
              <a:rect l="textAreaLeft" t="textAreaTop" r="textAreaRight" b="textAreaBottom"/>
              <a:pathLst>
                <a:path w="1359" h="1513">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1858" name="Google Shape;12533;p66"/>
            <p:cNvSpPr/>
            <p:nvPr/>
          </p:nvSpPr>
          <p:spPr>
            <a:xfrm>
              <a:off x="2499480" y="1499760"/>
              <a:ext cx="345600" cy="346320"/>
            </a:xfrm>
            <a:custGeom>
              <a:avLst/>
              <a:gdLst>
                <a:gd name="textAreaLeft" fmla="*/ 0 w 345600"/>
                <a:gd name="textAreaRight" fmla="*/ 347400 w 345600"/>
                <a:gd name="textAreaTop" fmla="*/ 0 h 346320"/>
                <a:gd name="textAreaBottom" fmla="*/ 348120 h 346320"/>
              </a:gdLst>
              <a:ahLst/>
              <a:rect l="textAreaLeft" t="textAreaTop" r="textAreaRight" b="textAreaBottom"/>
              <a:pathLst>
                <a:path w="10859" h="10883">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59" name="Google Shape;12534;p66"/>
            <p:cNvSpPr/>
            <p:nvPr/>
          </p:nvSpPr>
          <p:spPr>
            <a:xfrm>
              <a:off x="2666880" y="1609560"/>
              <a:ext cx="9000" cy="36000"/>
            </a:xfrm>
            <a:custGeom>
              <a:avLst/>
              <a:gdLst>
                <a:gd name="textAreaLeft" fmla="*/ 0 w 9000"/>
                <a:gd name="textAreaRight" fmla="*/ 10800 w 9000"/>
                <a:gd name="textAreaTop" fmla="*/ 0 h 36000"/>
                <a:gd name="textAreaBottom" fmla="*/ 37800 h 36000"/>
              </a:gdLst>
              <a:ahLst/>
              <a:rect l="textAreaLeft" t="textAreaTop" r="textAreaRight" b="textAreaBottom"/>
              <a:pathLst>
                <a:path w="334" h="118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60" name="Google Shape;12535;p66"/>
          <p:cNvGrpSpPr/>
          <p:nvPr/>
        </p:nvGrpSpPr>
        <p:grpSpPr>
          <a:xfrm>
            <a:off x="1956960" y="1500480"/>
            <a:ext cx="329760" cy="346320"/>
            <a:chOff x="1956960" y="1500480"/>
            <a:chExt cx="329760" cy="346320"/>
          </a:xfrm>
        </p:grpSpPr>
        <p:sp>
          <p:nvSpPr>
            <p:cNvPr id="11861" name="Google Shape;12536;p66"/>
            <p:cNvSpPr/>
            <p:nvPr/>
          </p:nvSpPr>
          <p:spPr>
            <a:xfrm>
              <a:off x="2078280" y="1737000"/>
              <a:ext cx="87120" cy="42840"/>
            </a:xfrm>
            <a:custGeom>
              <a:avLst/>
              <a:gdLst>
                <a:gd name="textAreaLeft" fmla="*/ 0 w 87120"/>
                <a:gd name="textAreaRight" fmla="*/ 88920 w 87120"/>
                <a:gd name="textAreaTop" fmla="*/ 0 h 42840"/>
                <a:gd name="textAreaBottom" fmla="*/ 44640 h 42840"/>
              </a:gdLst>
              <a:ahLst/>
              <a:rect l="textAreaLeft" t="textAreaTop" r="textAreaRight" b="textAreaBottom"/>
              <a:pathLst>
                <a:path w="2775" h="1394">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1862" name="Google Shape;12537;p66"/>
            <p:cNvSpPr/>
            <p:nvPr/>
          </p:nvSpPr>
          <p:spPr>
            <a:xfrm>
              <a:off x="1956960" y="1500480"/>
              <a:ext cx="329760" cy="346320"/>
            </a:xfrm>
            <a:custGeom>
              <a:avLst/>
              <a:gdLst>
                <a:gd name="textAreaLeft" fmla="*/ 0 w 329760"/>
                <a:gd name="textAreaRight" fmla="*/ 331560 w 329760"/>
                <a:gd name="textAreaTop" fmla="*/ 0 h 346320"/>
                <a:gd name="textAreaBottom" fmla="*/ 348120 h 346320"/>
              </a:gdLst>
              <a:ahLst/>
              <a:rect l="textAreaLeft" t="textAreaTop" r="textAreaRight" b="textAreaBottom"/>
              <a:pathLst>
                <a:path w="10360" h="10876">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63" name="Google Shape;12538;p66"/>
            <p:cNvSpPr/>
            <p:nvPr/>
          </p:nvSpPr>
          <p:spPr>
            <a:xfrm>
              <a:off x="2030760" y="1652760"/>
              <a:ext cx="47160" cy="57960"/>
            </a:xfrm>
            <a:custGeom>
              <a:avLst/>
              <a:gdLst>
                <a:gd name="textAreaLeft" fmla="*/ 0 w 47160"/>
                <a:gd name="textAreaRight" fmla="*/ 48960 w 47160"/>
                <a:gd name="textAreaTop" fmla="*/ 0 h 57960"/>
                <a:gd name="textAreaBottom" fmla="*/ 59760 h 57960"/>
              </a:gdLst>
              <a:ahLst/>
              <a:rect l="textAreaLeft" t="textAreaTop" r="textAreaRight" b="textAreaBottom"/>
              <a:pathLst>
                <a:path w="1525" h="187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864" name="Google Shape;12539;p66"/>
            <p:cNvSpPr/>
            <p:nvPr/>
          </p:nvSpPr>
          <p:spPr>
            <a:xfrm>
              <a:off x="2167200" y="1652760"/>
              <a:ext cx="46440" cy="57960"/>
            </a:xfrm>
            <a:custGeom>
              <a:avLst/>
              <a:gdLst>
                <a:gd name="textAreaLeft" fmla="*/ 0 w 46440"/>
                <a:gd name="textAreaRight" fmla="*/ 48240 w 46440"/>
                <a:gd name="textAreaTop" fmla="*/ 0 h 57960"/>
                <a:gd name="textAreaBottom" fmla="*/ 59760 h 57960"/>
              </a:gdLst>
              <a:ahLst/>
              <a:rect l="textAreaLeft" t="textAreaTop" r="textAreaRight" b="textAreaBottom"/>
              <a:pathLst>
                <a:path w="1513" h="187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w="0">
              <a:noFill/>
            </a:ln>
          </p:spPr>
          <p:style>
            <a:lnRef idx="0"/>
            <a:fillRef idx="0"/>
            <a:effectRef idx="0"/>
            <a:fontRef idx="minor"/>
          </p:style>
          <p:txBody>
            <a:bodyPr lIns="90000" rIns="90000" tIns="29880" bIns="29880" anchor="ctr">
              <a:noAutofit/>
            </a:bodyPr>
            <a:p>
              <a:pPr>
                <a:lnSpc>
                  <a:spcPct val="100000"/>
                </a:lnSpc>
                <a:tabLst>
                  <a:tab algn="l" pos="0"/>
                </a:tabLst>
              </a:pPr>
              <a:endParaRPr b="0" lang="en-US" sz="1400" spc="-1" strike="noStrike">
                <a:solidFill>
                  <a:srgbClr val="ffffff"/>
                </a:solidFill>
                <a:latin typeface="Arial"/>
              </a:endParaRPr>
            </a:p>
          </p:txBody>
        </p:sp>
        <p:sp>
          <p:nvSpPr>
            <p:cNvPr id="11865" name="Google Shape;12540;p66"/>
            <p:cNvSpPr/>
            <p:nvPr/>
          </p:nvSpPr>
          <p:spPr>
            <a:xfrm>
              <a:off x="2021040" y="1729080"/>
              <a:ext cx="18720" cy="14040"/>
            </a:xfrm>
            <a:custGeom>
              <a:avLst/>
              <a:gdLst>
                <a:gd name="textAreaLeft" fmla="*/ 0 w 18720"/>
                <a:gd name="textAreaRight" fmla="*/ 20520 w 18720"/>
                <a:gd name="textAreaTop" fmla="*/ 0 h 14040"/>
                <a:gd name="textAreaBottom" fmla="*/ 15840 h 14040"/>
              </a:gdLst>
              <a:ahLst/>
              <a:rect l="textAreaLeft" t="textAreaTop" r="textAreaRight" b="textAreaBottom"/>
              <a:pathLst>
                <a:path w="644" h="49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866" name="Google Shape;12541;p66"/>
            <p:cNvSpPr/>
            <p:nvPr/>
          </p:nvSpPr>
          <p:spPr>
            <a:xfrm>
              <a:off x="1986120" y="1685520"/>
              <a:ext cx="25920" cy="36360"/>
            </a:xfrm>
            <a:custGeom>
              <a:avLst/>
              <a:gdLst>
                <a:gd name="textAreaLeft" fmla="*/ 0 w 25920"/>
                <a:gd name="textAreaRight" fmla="*/ 27720 w 25920"/>
                <a:gd name="textAreaTop" fmla="*/ 0 h 36360"/>
                <a:gd name="textAreaBottom" fmla="*/ 38160 h 36360"/>
              </a:gdLst>
              <a:ahLst/>
              <a:rect l="textAreaLeft" t="textAreaTop" r="textAreaRight" b="textAreaBottom"/>
              <a:pathLst>
                <a:path w="870" h="1192">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1867" name="Google Shape;12542;p66"/>
            <p:cNvSpPr/>
            <p:nvPr/>
          </p:nvSpPr>
          <p:spPr>
            <a:xfrm>
              <a:off x="2198880" y="1729080"/>
              <a:ext cx="18720" cy="14040"/>
            </a:xfrm>
            <a:custGeom>
              <a:avLst/>
              <a:gdLst>
                <a:gd name="textAreaLeft" fmla="*/ 0 w 18720"/>
                <a:gd name="textAreaRight" fmla="*/ 20520 w 18720"/>
                <a:gd name="textAreaTop" fmla="*/ 0 h 14040"/>
                <a:gd name="textAreaBottom" fmla="*/ 15840 h 14040"/>
              </a:gdLst>
              <a:ahLst/>
              <a:rect l="textAreaLeft" t="textAreaTop" r="textAreaRight" b="textAreaBottom"/>
              <a:pathLst>
                <a:path w="644" h="49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868" name="Google Shape;12543;p66"/>
            <p:cNvSpPr/>
            <p:nvPr/>
          </p:nvSpPr>
          <p:spPr>
            <a:xfrm>
              <a:off x="2225520" y="1685520"/>
              <a:ext cx="26280" cy="36000"/>
            </a:xfrm>
            <a:custGeom>
              <a:avLst/>
              <a:gdLst>
                <a:gd name="textAreaLeft" fmla="*/ 0 w 26280"/>
                <a:gd name="textAreaRight" fmla="*/ 28080 w 26280"/>
                <a:gd name="textAreaTop" fmla="*/ 0 h 36000"/>
                <a:gd name="textAreaBottom" fmla="*/ 37800 h 36000"/>
              </a:gdLst>
              <a:ahLst/>
              <a:rect l="textAreaLeft" t="textAreaTop" r="textAreaRight" b="textAreaBottom"/>
              <a:pathLst>
                <a:path w="882" h="118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869" name="Google Shape;12544;p66"/>
            <p:cNvSpPr/>
            <p:nvPr/>
          </p:nvSpPr>
          <p:spPr>
            <a:xfrm>
              <a:off x="2046240" y="1573920"/>
              <a:ext cx="20880" cy="14400"/>
            </a:xfrm>
            <a:custGeom>
              <a:avLst/>
              <a:gdLst>
                <a:gd name="textAreaLeft" fmla="*/ 0 w 20880"/>
                <a:gd name="textAreaRight" fmla="*/ 22680 w 20880"/>
                <a:gd name="textAreaTop" fmla="*/ 0 h 14400"/>
                <a:gd name="textAreaBottom" fmla="*/ 16200 h 14400"/>
              </a:gdLst>
              <a:ahLst/>
              <a:rect l="textAreaLeft" t="textAreaTop" r="textAreaRight" b="textAreaBottom"/>
              <a:pathLst>
                <a:path w="704" h="51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870" name="Google Shape;12545;p66"/>
            <p:cNvSpPr/>
            <p:nvPr/>
          </p:nvSpPr>
          <p:spPr>
            <a:xfrm>
              <a:off x="2078640" y="1587600"/>
              <a:ext cx="86040" cy="16560"/>
            </a:xfrm>
            <a:custGeom>
              <a:avLst/>
              <a:gdLst>
                <a:gd name="textAreaLeft" fmla="*/ 0 w 86040"/>
                <a:gd name="textAreaRight" fmla="*/ 87840 w 86040"/>
                <a:gd name="textAreaTop" fmla="*/ 0 h 16560"/>
                <a:gd name="textAreaBottom" fmla="*/ 18360 h 16560"/>
              </a:gdLst>
              <a:ahLst/>
              <a:rect l="textAreaLeft" t="textAreaTop" r="textAreaRight" b="textAreaBottom"/>
              <a:pathLst>
                <a:path w="2740" h="572">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871" name="Google Shape;12546;p66"/>
            <p:cNvSpPr/>
            <p:nvPr/>
          </p:nvSpPr>
          <p:spPr>
            <a:xfrm>
              <a:off x="2176920" y="1574280"/>
              <a:ext cx="20880" cy="14760"/>
            </a:xfrm>
            <a:custGeom>
              <a:avLst/>
              <a:gdLst>
                <a:gd name="textAreaLeft" fmla="*/ 0 w 20880"/>
                <a:gd name="textAreaRight" fmla="*/ 22680 w 20880"/>
                <a:gd name="textAreaTop" fmla="*/ 0 h 14760"/>
                <a:gd name="textAreaBottom" fmla="*/ 16560 h 14760"/>
              </a:gdLst>
              <a:ahLst/>
              <a:rect l="textAreaLeft" t="textAreaTop" r="textAreaRight" b="textAreaBottom"/>
              <a:pathLst>
                <a:path w="704" h="515">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872" name="Google Shape;12547;p66"/>
            <p:cNvSpPr/>
            <p:nvPr/>
          </p:nvSpPr>
          <p:spPr>
            <a:xfrm>
              <a:off x="2078280" y="1560600"/>
              <a:ext cx="87120" cy="13680"/>
            </a:xfrm>
            <a:custGeom>
              <a:avLst/>
              <a:gdLst>
                <a:gd name="textAreaLeft" fmla="*/ 0 w 87120"/>
                <a:gd name="textAreaRight" fmla="*/ 88920 w 87120"/>
                <a:gd name="textAreaTop" fmla="*/ 0 h 13680"/>
                <a:gd name="textAreaBottom" fmla="*/ 15480 h 13680"/>
              </a:gdLst>
              <a:ahLst/>
              <a:rect l="textAreaLeft" t="textAreaTop" r="textAreaRight" b="textAreaBottom"/>
              <a:pathLst>
                <a:path w="2775" h="489">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73" name="Google Shape;12548;p66"/>
          <p:cNvGrpSpPr/>
          <p:nvPr/>
        </p:nvGrpSpPr>
        <p:grpSpPr>
          <a:xfrm>
            <a:off x="6345720" y="1549800"/>
            <a:ext cx="346680" cy="248760"/>
            <a:chOff x="6345720" y="1549800"/>
            <a:chExt cx="346680" cy="248760"/>
          </a:xfrm>
        </p:grpSpPr>
        <p:sp>
          <p:nvSpPr>
            <p:cNvPr id="11874" name="Google Shape;12549;p66"/>
            <p:cNvSpPr/>
            <p:nvPr/>
          </p:nvSpPr>
          <p:spPr>
            <a:xfrm>
              <a:off x="6405840" y="1685880"/>
              <a:ext cx="30600" cy="30600"/>
            </a:xfrm>
            <a:custGeom>
              <a:avLst/>
              <a:gdLst>
                <a:gd name="textAreaLeft" fmla="*/ 0 w 30600"/>
                <a:gd name="textAreaRight" fmla="*/ 32400 w 30600"/>
                <a:gd name="textAreaTop" fmla="*/ 0 h 30600"/>
                <a:gd name="textAreaBottom" fmla="*/ 32400 h 30600"/>
              </a:gdLst>
              <a:ahLst/>
              <a:rect l="textAreaLeft" t="textAreaTop" r="textAreaRight" b="textAreaBottom"/>
              <a:pathLst>
                <a:path w="1013" h="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875" name="Google Shape;12550;p66"/>
            <p:cNvSpPr/>
            <p:nvPr/>
          </p:nvSpPr>
          <p:spPr>
            <a:xfrm>
              <a:off x="6345720" y="1549800"/>
              <a:ext cx="346680" cy="248760"/>
            </a:xfrm>
            <a:custGeom>
              <a:avLst/>
              <a:gdLst>
                <a:gd name="textAreaLeft" fmla="*/ 0 w 346680"/>
                <a:gd name="textAreaRight" fmla="*/ 348480 w 346680"/>
                <a:gd name="textAreaTop" fmla="*/ 0 h 248760"/>
                <a:gd name="textAreaBottom" fmla="*/ 250560 h 248760"/>
              </a:gdLst>
              <a:ahLst/>
              <a:rect l="textAreaLeft" t="textAreaTop" r="textAreaRight" b="textAreaBottom"/>
              <a:pathLst>
                <a:path w="10895" h="7833">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76" name="Google Shape;12551;p66"/>
            <p:cNvSpPr/>
            <p:nvPr/>
          </p:nvSpPr>
          <p:spPr>
            <a:xfrm>
              <a:off x="6472800" y="1588680"/>
              <a:ext cx="40320" cy="37080"/>
            </a:xfrm>
            <a:custGeom>
              <a:avLst/>
              <a:gdLst>
                <a:gd name="textAreaLeft" fmla="*/ 0 w 40320"/>
                <a:gd name="textAreaRight" fmla="*/ 42120 w 40320"/>
                <a:gd name="textAreaTop" fmla="*/ 0 h 37080"/>
                <a:gd name="textAreaBottom" fmla="*/ 38880 h 37080"/>
              </a:gdLst>
              <a:ahLst/>
              <a:rect l="textAreaLeft" t="textAreaTop" r="textAreaRight" b="textAreaBottom"/>
              <a:pathLst>
                <a:path w="1311" h="1217">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1877" name="Google Shape;12552;p66"/>
            <p:cNvSpPr/>
            <p:nvPr/>
          </p:nvSpPr>
          <p:spPr>
            <a:xfrm>
              <a:off x="6528240" y="1592280"/>
              <a:ext cx="38880" cy="21600"/>
            </a:xfrm>
            <a:custGeom>
              <a:avLst/>
              <a:gdLst>
                <a:gd name="textAreaLeft" fmla="*/ 0 w 38880"/>
                <a:gd name="textAreaRight" fmla="*/ 40680 w 38880"/>
                <a:gd name="textAreaTop" fmla="*/ 0 h 21600"/>
                <a:gd name="textAreaBottom" fmla="*/ 23400 h 21600"/>
              </a:gdLst>
              <a:ahLst/>
              <a:rect l="textAreaLeft" t="textAreaTop" r="textAreaRight" b="textAreaBottom"/>
              <a:pathLst>
                <a:path w="1275" h="73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1878" name="Google Shape;12553;p66"/>
            <p:cNvSpPr/>
            <p:nvPr/>
          </p:nvSpPr>
          <p:spPr>
            <a:xfrm>
              <a:off x="6581520" y="1614960"/>
              <a:ext cx="36720" cy="9360"/>
            </a:xfrm>
            <a:custGeom>
              <a:avLst/>
              <a:gdLst>
                <a:gd name="textAreaLeft" fmla="*/ 0 w 36720"/>
                <a:gd name="textAreaRight" fmla="*/ 38520 w 36720"/>
                <a:gd name="textAreaTop" fmla="*/ 0 h 9360"/>
                <a:gd name="textAreaBottom" fmla="*/ 11160 h 9360"/>
              </a:gdLst>
              <a:ahLst/>
              <a:rect l="textAreaLeft" t="textAreaTop" r="textAreaRight" b="textAreaBottom"/>
              <a:pathLst>
                <a:path w="1203" h="345">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879" name="Google Shape;12554;p66"/>
            <p:cNvSpPr/>
            <p:nvPr/>
          </p:nvSpPr>
          <p:spPr>
            <a:xfrm>
              <a:off x="6634800" y="1648440"/>
              <a:ext cx="23400" cy="15120"/>
            </a:xfrm>
            <a:custGeom>
              <a:avLst/>
              <a:gdLst>
                <a:gd name="textAreaLeft" fmla="*/ 0 w 23400"/>
                <a:gd name="textAreaRight" fmla="*/ 25200 w 23400"/>
                <a:gd name="textAreaTop" fmla="*/ 0 h 15120"/>
                <a:gd name="textAreaBottom" fmla="*/ 16920 h 15120"/>
              </a:gdLst>
              <a:ahLst/>
              <a:rect l="textAreaLeft" t="textAreaTop" r="textAreaRight" b="textAreaBottom"/>
              <a:pathLst>
                <a:path w="787" h="531">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80" name="Google Shape;12555;p66"/>
          <p:cNvGrpSpPr/>
          <p:nvPr/>
        </p:nvGrpSpPr>
        <p:grpSpPr>
          <a:xfrm>
            <a:off x="7444800" y="1506960"/>
            <a:ext cx="346680" cy="332640"/>
            <a:chOff x="7444800" y="1506960"/>
            <a:chExt cx="346680" cy="332640"/>
          </a:xfrm>
        </p:grpSpPr>
        <p:sp>
          <p:nvSpPr>
            <p:cNvPr id="11881" name="Google Shape;12556;p66"/>
            <p:cNvSpPr/>
            <p:nvPr/>
          </p:nvSpPr>
          <p:spPr>
            <a:xfrm>
              <a:off x="7575480" y="1749960"/>
              <a:ext cx="38160" cy="37800"/>
            </a:xfrm>
            <a:custGeom>
              <a:avLst/>
              <a:gdLst>
                <a:gd name="textAreaLeft" fmla="*/ 0 w 38160"/>
                <a:gd name="textAreaRight" fmla="*/ 39960 w 38160"/>
                <a:gd name="textAreaTop" fmla="*/ 0 h 37800"/>
                <a:gd name="textAreaBottom" fmla="*/ 39600 h 37800"/>
              </a:gdLst>
              <a:ahLst/>
              <a:rect l="textAreaLeft" t="textAreaTop" r="textAreaRight" b="textAreaBottom"/>
              <a:pathLst>
                <a:path w="1251" h="1232">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1882" name="Google Shape;12557;p66"/>
            <p:cNvSpPr/>
            <p:nvPr/>
          </p:nvSpPr>
          <p:spPr>
            <a:xfrm>
              <a:off x="7623360" y="1749600"/>
              <a:ext cx="38160" cy="37800"/>
            </a:xfrm>
            <a:custGeom>
              <a:avLst/>
              <a:gdLst>
                <a:gd name="textAreaLeft" fmla="*/ 0 w 38160"/>
                <a:gd name="textAreaRight" fmla="*/ 39960 w 38160"/>
                <a:gd name="textAreaTop" fmla="*/ 0 h 37800"/>
                <a:gd name="textAreaBottom" fmla="*/ 39600 h 37800"/>
              </a:gdLst>
              <a:ahLst/>
              <a:rect l="textAreaLeft" t="textAreaTop" r="textAreaRight" b="textAreaBottom"/>
              <a:pathLst>
                <a:path w="1251" h="1243">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1883" name="Google Shape;12558;p66"/>
            <p:cNvSpPr/>
            <p:nvPr/>
          </p:nvSpPr>
          <p:spPr>
            <a:xfrm>
              <a:off x="7537680" y="1640520"/>
              <a:ext cx="41760" cy="46080"/>
            </a:xfrm>
            <a:custGeom>
              <a:avLst/>
              <a:gdLst>
                <a:gd name="textAreaLeft" fmla="*/ 0 w 41760"/>
                <a:gd name="textAreaRight" fmla="*/ 43560 w 41760"/>
                <a:gd name="textAreaTop" fmla="*/ 0 h 46080"/>
                <a:gd name="textAreaBottom" fmla="*/ 47880 h 46080"/>
              </a:gdLst>
              <a:ahLst/>
              <a:rect l="textAreaLeft" t="textAreaTop" r="textAreaRight" b="textAreaBottom"/>
              <a:pathLst>
                <a:path w="1358" h="1501">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84" name="Google Shape;12559;p66"/>
            <p:cNvSpPr/>
            <p:nvPr/>
          </p:nvSpPr>
          <p:spPr>
            <a:xfrm>
              <a:off x="7657560" y="1640520"/>
              <a:ext cx="41400" cy="46080"/>
            </a:xfrm>
            <a:custGeom>
              <a:avLst/>
              <a:gdLst>
                <a:gd name="textAreaLeft" fmla="*/ 0 w 41400"/>
                <a:gd name="textAreaRight" fmla="*/ 43200 w 41400"/>
                <a:gd name="textAreaTop" fmla="*/ 0 h 46080"/>
                <a:gd name="textAreaBottom" fmla="*/ 47880 h 46080"/>
              </a:gdLst>
              <a:ahLst/>
              <a:rect l="textAreaLeft" t="textAreaTop" r="textAreaRight" b="textAreaBottom"/>
              <a:pathLst>
                <a:path w="1346" h="1501">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85" name="Google Shape;12560;p66"/>
            <p:cNvSpPr/>
            <p:nvPr/>
          </p:nvSpPr>
          <p:spPr>
            <a:xfrm>
              <a:off x="7444800" y="1506960"/>
              <a:ext cx="346680" cy="332640"/>
            </a:xfrm>
            <a:custGeom>
              <a:avLst/>
              <a:gdLst>
                <a:gd name="textAreaLeft" fmla="*/ 0 w 346680"/>
                <a:gd name="textAreaRight" fmla="*/ 348480 w 346680"/>
                <a:gd name="textAreaTop" fmla="*/ 0 h 332640"/>
                <a:gd name="textAreaBottom" fmla="*/ 334440 h 332640"/>
              </a:gdLst>
              <a:ahLst/>
              <a:rect l="textAreaLeft" t="textAreaTop" r="textAreaRight" b="textAreaBottom"/>
              <a:pathLst>
                <a:path w="10895" h="10446">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86" name="Google Shape;12561;p66"/>
          <p:cNvGrpSpPr/>
          <p:nvPr/>
        </p:nvGrpSpPr>
        <p:grpSpPr>
          <a:xfrm>
            <a:off x="7995240" y="1506600"/>
            <a:ext cx="345960" cy="333000"/>
            <a:chOff x="7995240" y="1506600"/>
            <a:chExt cx="345960" cy="333000"/>
          </a:xfrm>
        </p:grpSpPr>
        <p:sp>
          <p:nvSpPr>
            <p:cNvPr id="11887" name="Google Shape;12562;p66"/>
            <p:cNvSpPr/>
            <p:nvPr/>
          </p:nvSpPr>
          <p:spPr>
            <a:xfrm>
              <a:off x="8129880" y="1722600"/>
              <a:ext cx="31680" cy="34200"/>
            </a:xfrm>
            <a:custGeom>
              <a:avLst/>
              <a:gdLst>
                <a:gd name="textAreaLeft" fmla="*/ 0 w 31680"/>
                <a:gd name="textAreaRight" fmla="*/ 33480 w 31680"/>
                <a:gd name="textAreaTop" fmla="*/ 0 h 34200"/>
                <a:gd name="textAreaBottom" fmla="*/ 36000 h 34200"/>
              </a:gdLst>
              <a:ahLst/>
              <a:rect l="textAreaLeft" t="textAreaTop" r="textAreaRight" b="textAreaBottom"/>
              <a:pathLst>
                <a:path w="1048" h="1123">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888" name="Google Shape;12563;p66"/>
            <p:cNvSpPr/>
            <p:nvPr/>
          </p:nvSpPr>
          <p:spPr>
            <a:xfrm>
              <a:off x="8172720" y="1722600"/>
              <a:ext cx="34200" cy="34200"/>
            </a:xfrm>
            <a:custGeom>
              <a:avLst/>
              <a:gdLst>
                <a:gd name="textAreaLeft" fmla="*/ 0 w 34200"/>
                <a:gd name="textAreaRight" fmla="*/ 36000 w 34200"/>
                <a:gd name="textAreaTop" fmla="*/ 0 h 34200"/>
                <a:gd name="textAreaBottom" fmla="*/ 36000 h 34200"/>
              </a:gdLst>
              <a:ahLst/>
              <a:rect l="textAreaLeft" t="textAreaTop" r="textAreaRight" b="textAreaBottom"/>
              <a:pathLst>
                <a:path w="1120" h="1125">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1889" name="Google Shape;12564;p66"/>
            <p:cNvSpPr/>
            <p:nvPr/>
          </p:nvSpPr>
          <p:spPr>
            <a:xfrm>
              <a:off x="7995240" y="1506600"/>
              <a:ext cx="345960" cy="333000"/>
            </a:xfrm>
            <a:custGeom>
              <a:avLst/>
              <a:gdLst>
                <a:gd name="textAreaLeft" fmla="*/ 0 w 345960"/>
                <a:gd name="textAreaRight" fmla="*/ 347760 w 345960"/>
                <a:gd name="textAreaTop" fmla="*/ 0 h 333000"/>
                <a:gd name="textAreaBottom" fmla="*/ 334800 h 333000"/>
              </a:gdLst>
              <a:ahLst/>
              <a:rect l="textAreaLeft" t="textAreaTop" r="textAreaRight" b="textAreaBottom"/>
              <a:pathLst>
                <a:path w="10871" h="10467">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90" name="Google Shape;12565;p66"/>
            <p:cNvSpPr/>
            <p:nvPr/>
          </p:nvSpPr>
          <p:spPr>
            <a:xfrm>
              <a:off x="8103240" y="1685520"/>
              <a:ext cx="130320" cy="121320"/>
            </a:xfrm>
            <a:custGeom>
              <a:avLst/>
              <a:gdLst>
                <a:gd name="textAreaLeft" fmla="*/ 0 w 130320"/>
                <a:gd name="textAreaRight" fmla="*/ 132120 w 130320"/>
                <a:gd name="textAreaTop" fmla="*/ 0 h 121320"/>
                <a:gd name="textAreaBottom" fmla="*/ 123120 h 121320"/>
              </a:gdLst>
              <a:ahLst/>
              <a:rect l="textAreaLeft" t="textAreaTop" r="textAreaRight" b="textAreaBottom"/>
              <a:pathLst>
                <a:path w="4133" h="3847">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w="0">
              <a:noFill/>
            </a:ln>
          </p:spPr>
          <p:style>
            <a:lnRef idx="0"/>
            <a:fillRef idx="0"/>
            <a:effectRef idx="0"/>
            <a:fontRef idx="minor"/>
          </p:style>
          <p:txBody>
            <a:bodyPr lIns="90000" rIns="90000" tIns="61560" bIns="61560" anchor="ctr">
              <a:noAutofit/>
            </a:bodyPr>
            <a:p>
              <a:pPr>
                <a:lnSpc>
                  <a:spcPct val="100000"/>
                </a:lnSpc>
                <a:tabLst>
                  <a:tab algn="l" pos="0"/>
                </a:tabLst>
              </a:pPr>
              <a:endParaRPr b="0" lang="en-US" sz="1400" spc="-1" strike="noStrike">
                <a:solidFill>
                  <a:srgbClr val="ffffff"/>
                </a:solidFill>
                <a:latin typeface="Arial"/>
              </a:endParaRPr>
            </a:p>
          </p:txBody>
        </p:sp>
        <p:sp>
          <p:nvSpPr>
            <p:cNvPr id="11891" name="Google Shape;12566;p66"/>
            <p:cNvSpPr/>
            <p:nvPr/>
          </p:nvSpPr>
          <p:spPr>
            <a:xfrm>
              <a:off x="8087040" y="1640520"/>
              <a:ext cx="41760" cy="46080"/>
            </a:xfrm>
            <a:custGeom>
              <a:avLst/>
              <a:gdLst>
                <a:gd name="textAreaLeft" fmla="*/ 0 w 41760"/>
                <a:gd name="textAreaRight" fmla="*/ 43560 w 41760"/>
                <a:gd name="textAreaTop" fmla="*/ 0 h 46080"/>
                <a:gd name="textAreaBottom" fmla="*/ 47880 h 46080"/>
              </a:gdLst>
              <a:ahLst/>
              <a:rect l="textAreaLeft" t="textAreaTop" r="textAreaRight" b="textAreaBottom"/>
              <a:pathLst>
                <a:path w="1358" h="1501">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1892" name="Google Shape;12567;p66"/>
            <p:cNvSpPr/>
            <p:nvPr/>
          </p:nvSpPr>
          <p:spPr>
            <a:xfrm>
              <a:off x="8207280" y="1640520"/>
              <a:ext cx="41400" cy="46080"/>
            </a:xfrm>
            <a:custGeom>
              <a:avLst/>
              <a:gdLst>
                <a:gd name="textAreaLeft" fmla="*/ 0 w 41400"/>
                <a:gd name="textAreaRight" fmla="*/ 43200 w 41400"/>
                <a:gd name="textAreaTop" fmla="*/ 0 h 46080"/>
                <a:gd name="textAreaBottom" fmla="*/ 47880 h 46080"/>
              </a:gdLst>
              <a:ahLst/>
              <a:rect l="textAreaLeft" t="textAreaTop" r="textAreaRight" b="textAreaBottom"/>
              <a:pathLst>
                <a:path w="1347" h="1501">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893" name="Google Shape;12568;p66"/>
          <p:cNvGrpSpPr/>
          <p:nvPr/>
        </p:nvGrpSpPr>
        <p:grpSpPr>
          <a:xfrm>
            <a:off x="3048120" y="1522800"/>
            <a:ext cx="345960" cy="302040"/>
            <a:chOff x="3048120" y="1522800"/>
            <a:chExt cx="345960" cy="302040"/>
          </a:xfrm>
        </p:grpSpPr>
        <p:sp>
          <p:nvSpPr>
            <p:cNvPr id="11894" name="Google Shape;12569;p66"/>
            <p:cNvSpPr/>
            <p:nvPr/>
          </p:nvSpPr>
          <p:spPr>
            <a:xfrm>
              <a:off x="3138120" y="1548720"/>
              <a:ext cx="9000" cy="11880"/>
            </a:xfrm>
            <a:custGeom>
              <a:avLst/>
              <a:gdLst>
                <a:gd name="textAreaLeft" fmla="*/ 0 w 9000"/>
                <a:gd name="textAreaRight" fmla="*/ 10800 w 9000"/>
                <a:gd name="textAreaTop" fmla="*/ 0 h 11880"/>
                <a:gd name="textAreaBottom" fmla="*/ 13680 h 11880"/>
              </a:gdLst>
              <a:ahLst/>
              <a:rect l="textAreaLeft" t="textAreaTop" r="textAreaRight" b="textAreaBottom"/>
              <a:pathLst>
                <a:path w="334" h="43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grpSp>
          <p:nvGrpSpPr>
            <p:cNvPr id="11895" name="Google Shape;12570;p66"/>
            <p:cNvGrpSpPr/>
            <p:nvPr/>
          </p:nvGrpSpPr>
          <p:grpSpPr>
            <a:xfrm>
              <a:off x="3048120" y="1522800"/>
              <a:ext cx="345960" cy="302040"/>
              <a:chOff x="3048120" y="1522800"/>
              <a:chExt cx="345960" cy="302040"/>
            </a:xfrm>
          </p:grpSpPr>
          <p:sp>
            <p:nvSpPr>
              <p:cNvPr id="11896" name="Google Shape;12571;p66"/>
              <p:cNvSpPr/>
              <p:nvPr/>
            </p:nvSpPr>
            <p:spPr>
              <a:xfrm>
                <a:off x="3048120" y="1522800"/>
                <a:ext cx="345960" cy="302040"/>
              </a:xfrm>
              <a:custGeom>
                <a:avLst/>
                <a:gdLst>
                  <a:gd name="textAreaLeft" fmla="*/ 0 w 345960"/>
                  <a:gd name="textAreaRight" fmla="*/ 347760 w 345960"/>
                  <a:gd name="textAreaTop" fmla="*/ 0 h 302040"/>
                  <a:gd name="textAreaBottom" fmla="*/ 303840 h 302040"/>
                </a:gdLst>
                <a:ahLst/>
                <a:rect l="textAreaLeft" t="textAreaTop" r="textAreaRight" b="textAreaBottom"/>
                <a:pathLst>
                  <a:path w="10871" h="9497">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897" name="Google Shape;12572;p66"/>
              <p:cNvSpPr/>
              <p:nvPr/>
            </p:nvSpPr>
            <p:spPr>
              <a:xfrm>
                <a:off x="3139200" y="1621080"/>
                <a:ext cx="47520" cy="135720"/>
              </a:xfrm>
              <a:custGeom>
                <a:avLst/>
                <a:gdLst>
                  <a:gd name="textAreaLeft" fmla="*/ 0 w 47520"/>
                  <a:gd name="textAreaRight" fmla="*/ 49320 w 47520"/>
                  <a:gd name="textAreaTop" fmla="*/ 0 h 135720"/>
                  <a:gd name="textAreaBottom" fmla="*/ 137520 h 135720"/>
                </a:gdLst>
                <a:ahLst/>
                <a:rect l="textAreaLeft" t="textAreaTop" r="textAreaRight" b="textAreaBottom"/>
                <a:pathLst>
                  <a:path w="1536" h="430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w="0">
                <a:noFill/>
              </a:ln>
            </p:spPr>
            <p:style>
              <a:lnRef idx="0"/>
              <a:fillRef idx="0"/>
              <a:effectRef idx="0"/>
              <a:fontRef idx="minor"/>
            </p:style>
            <p:txBody>
              <a:bodyPr lIns="90000" rIns="90000" tIns="68760" bIns="6876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1898" name="Google Shape;12573;p66"/>
          <p:cNvGrpSpPr/>
          <p:nvPr/>
        </p:nvGrpSpPr>
        <p:grpSpPr>
          <a:xfrm>
            <a:off x="1133280" y="3351960"/>
            <a:ext cx="312120" cy="356760"/>
            <a:chOff x="1133280" y="3351960"/>
            <a:chExt cx="312120" cy="356760"/>
          </a:xfrm>
        </p:grpSpPr>
        <p:sp>
          <p:nvSpPr>
            <p:cNvPr id="11899" name="Google Shape;12574;p66"/>
            <p:cNvSpPr/>
            <p:nvPr/>
          </p:nvSpPr>
          <p:spPr>
            <a:xfrm>
              <a:off x="1133280" y="3351960"/>
              <a:ext cx="312120" cy="356760"/>
            </a:xfrm>
            <a:custGeom>
              <a:avLst/>
              <a:gdLst>
                <a:gd name="textAreaLeft" fmla="*/ 0 w 312120"/>
                <a:gd name="textAreaRight" fmla="*/ 313920 w 312120"/>
                <a:gd name="textAreaTop" fmla="*/ 0 h 356760"/>
                <a:gd name="textAreaBottom" fmla="*/ 358560 h 356760"/>
              </a:gdLst>
              <a:ahLst/>
              <a:rect l="textAreaLeft" t="textAreaTop" r="textAreaRight" b="textAreaBottom"/>
              <a:pathLst>
                <a:path w="9812" h="11205">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00" name="Google Shape;12575;p66"/>
            <p:cNvSpPr/>
            <p:nvPr/>
          </p:nvSpPr>
          <p:spPr>
            <a:xfrm>
              <a:off x="1285560" y="3414240"/>
              <a:ext cx="8640" cy="25560"/>
            </a:xfrm>
            <a:custGeom>
              <a:avLst/>
              <a:gdLst>
                <a:gd name="textAreaLeft" fmla="*/ 0 w 8640"/>
                <a:gd name="textAreaRight" fmla="*/ 10440 w 8640"/>
                <a:gd name="textAreaTop" fmla="*/ 0 h 25560"/>
                <a:gd name="textAreaBottom" fmla="*/ 27360 h 25560"/>
              </a:gdLst>
              <a:ahLst/>
              <a:rect l="textAreaLeft" t="textAreaTop" r="textAreaRight" b="textAreaBottom"/>
              <a:pathLst>
                <a:path w="322" h="858">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1901" name="Google Shape;12576;p66"/>
            <p:cNvSpPr/>
            <p:nvPr/>
          </p:nvSpPr>
          <p:spPr>
            <a:xfrm>
              <a:off x="1285560" y="3459240"/>
              <a:ext cx="8640" cy="25200"/>
            </a:xfrm>
            <a:custGeom>
              <a:avLst/>
              <a:gdLst>
                <a:gd name="textAreaLeft" fmla="*/ 0 w 8640"/>
                <a:gd name="textAreaRight" fmla="*/ 10440 w 8640"/>
                <a:gd name="textAreaTop" fmla="*/ 0 h 25200"/>
                <a:gd name="textAreaBottom" fmla="*/ 27000 h 25200"/>
              </a:gdLst>
              <a:ahLst/>
              <a:rect l="textAreaLeft" t="textAreaTop" r="textAreaRight" b="textAreaBottom"/>
              <a:pathLst>
                <a:path w="322" h="846">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1902" name="Google Shape;12577;p66"/>
            <p:cNvSpPr/>
            <p:nvPr/>
          </p:nvSpPr>
          <p:spPr>
            <a:xfrm>
              <a:off x="1285560" y="3503880"/>
              <a:ext cx="8640" cy="25560"/>
            </a:xfrm>
            <a:custGeom>
              <a:avLst/>
              <a:gdLst>
                <a:gd name="textAreaLeft" fmla="*/ 0 w 8640"/>
                <a:gd name="textAreaRight" fmla="*/ 10440 w 8640"/>
                <a:gd name="textAreaTop" fmla="*/ 0 h 25560"/>
                <a:gd name="textAreaBottom" fmla="*/ 27360 h 25560"/>
              </a:gdLst>
              <a:ahLst/>
              <a:rect l="textAreaLeft" t="textAreaTop" r="textAreaRight" b="textAreaBottom"/>
              <a:pathLst>
                <a:path w="322" h="858">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1903" name="Google Shape;12578;p66"/>
            <p:cNvSpPr/>
            <p:nvPr/>
          </p:nvSpPr>
          <p:spPr>
            <a:xfrm>
              <a:off x="1167840" y="3498120"/>
              <a:ext cx="9000" cy="14760"/>
            </a:xfrm>
            <a:custGeom>
              <a:avLst/>
              <a:gdLst>
                <a:gd name="textAreaLeft" fmla="*/ 0 w 9000"/>
                <a:gd name="textAreaRight" fmla="*/ 10800 w 9000"/>
                <a:gd name="textAreaTop" fmla="*/ 0 h 14760"/>
                <a:gd name="textAreaBottom" fmla="*/ 16560 h 14760"/>
              </a:gdLst>
              <a:ahLst/>
              <a:rect l="textAreaLeft" t="textAreaTop" r="textAreaRight" b="textAreaBottom"/>
              <a:pathLst>
                <a:path w="334" h="513">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904" name="Google Shape;12579;p66"/>
            <p:cNvSpPr/>
            <p:nvPr/>
          </p:nvSpPr>
          <p:spPr>
            <a:xfrm>
              <a:off x="1167840" y="3537360"/>
              <a:ext cx="9000" cy="14400"/>
            </a:xfrm>
            <a:custGeom>
              <a:avLst/>
              <a:gdLst>
                <a:gd name="textAreaLeft" fmla="*/ 0 w 9000"/>
                <a:gd name="textAreaRight" fmla="*/ 10800 w 9000"/>
                <a:gd name="textAreaTop" fmla="*/ 0 h 14400"/>
                <a:gd name="textAreaBottom" fmla="*/ 16200 h 14400"/>
              </a:gdLst>
              <a:ahLst/>
              <a:rect l="textAreaLeft" t="textAreaTop" r="textAreaRight" b="textAreaBottom"/>
              <a:pathLst>
                <a:path w="334" h="501">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905" name="Google Shape;12580;p66"/>
            <p:cNvSpPr/>
            <p:nvPr/>
          </p:nvSpPr>
          <p:spPr>
            <a:xfrm>
              <a:off x="1167840" y="3576960"/>
              <a:ext cx="9000" cy="14400"/>
            </a:xfrm>
            <a:custGeom>
              <a:avLst/>
              <a:gdLst>
                <a:gd name="textAreaLeft" fmla="*/ 0 w 9000"/>
                <a:gd name="textAreaRight" fmla="*/ 10800 w 9000"/>
                <a:gd name="textAreaTop" fmla="*/ 0 h 14400"/>
                <a:gd name="textAreaBottom" fmla="*/ 16200 h 14400"/>
              </a:gdLst>
              <a:ahLst/>
              <a:rect l="textAreaLeft" t="textAreaTop" r="textAreaRight" b="textAreaBottom"/>
              <a:pathLst>
                <a:path w="334" h="501">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906" name="Google Shape;12581;p66"/>
            <p:cNvSpPr/>
            <p:nvPr/>
          </p:nvSpPr>
          <p:spPr>
            <a:xfrm>
              <a:off x="1402560" y="3493440"/>
              <a:ext cx="9000" cy="14400"/>
            </a:xfrm>
            <a:custGeom>
              <a:avLst/>
              <a:gdLst>
                <a:gd name="textAreaLeft" fmla="*/ 0 w 9000"/>
                <a:gd name="textAreaRight" fmla="*/ 10800 w 9000"/>
                <a:gd name="textAreaTop" fmla="*/ 0 h 14400"/>
                <a:gd name="textAreaBottom" fmla="*/ 16200 h 14400"/>
              </a:gdLst>
              <a:ahLst/>
              <a:rect l="textAreaLeft" t="textAreaTop" r="textAreaRight" b="textAreaBottom"/>
              <a:pathLst>
                <a:path w="334" h="502">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907" name="Google Shape;12582;p66"/>
            <p:cNvSpPr/>
            <p:nvPr/>
          </p:nvSpPr>
          <p:spPr>
            <a:xfrm>
              <a:off x="1393200" y="3526920"/>
              <a:ext cx="13680" cy="12600"/>
            </a:xfrm>
            <a:custGeom>
              <a:avLst/>
              <a:gdLst>
                <a:gd name="textAreaLeft" fmla="*/ 0 w 13680"/>
                <a:gd name="textAreaRight" fmla="*/ 15480 w 13680"/>
                <a:gd name="textAreaTop" fmla="*/ 0 h 12600"/>
                <a:gd name="textAreaBottom" fmla="*/ 14400 h 12600"/>
              </a:gdLst>
              <a:ahLst/>
              <a:rect l="textAreaLeft" t="textAreaTop" r="textAreaRight" b="textAreaBottom"/>
              <a:pathLst>
                <a:path w="489" h="451">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1908" name="Google Shape;12583;p66"/>
            <p:cNvSpPr/>
            <p:nvPr/>
          </p:nvSpPr>
          <p:spPr>
            <a:xfrm>
              <a:off x="1402560" y="3453480"/>
              <a:ext cx="9000" cy="14400"/>
            </a:xfrm>
            <a:custGeom>
              <a:avLst/>
              <a:gdLst>
                <a:gd name="textAreaLeft" fmla="*/ 0 w 9000"/>
                <a:gd name="textAreaRight" fmla="*/ 10800 w 9000"/>
                <a:gd name="textAreaTop" fmla="*/ 0 h 14400"/>
                <a:gd name="textAreaBottom" fmla="*/ 16200 h 14400"/>
              </a:gdLst>
              <a:ahLst/>
              <a:rect l="textAreaLeft" t="textAreaTop" r="textAreaRight" b="textAreaBottom"/>
              <a:pathLst>
                <a:path w="334" h="501">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1909" name="Google Shape;12584;p66"/>
            <p:cNvSpPr/>
            <p:nvPr/>
          </p:nvSpPr>
          <p:spPr>
            <a:xfrm>
              <a:off x="1171800" y="3612240"/>
              <a:ext cx="13320" cy="12960"/>
            </a:xfrm>
            <a:custGeom>
              <a:avLst/>
              <a:gdLst>
                <a:gd name="textAreaLeft" fmla="*/ 0 w 13320"/>
                <a:gd name="textAreaRight" fmla="*/ 15120 w 13320"/>
                <a:gd name="textAreaTop" fmla="*/ 0 h 12960"/>
                <a:gd name="textAreaBottom" fmla="*/ 14760 h 12960"/>
              </a:gdLst>
              <a:ahLst/>
              <a:rect l="textAreaLeft" t="textAreaTop" r="textAreaRight" b="textAreaBottom"/>
              <a:pathLst>
                <a:path w="477" h="461">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1910" name="Google Shape;12585;p66"/>
            <p:cNvSpPr/>
            <p:nvPr/>
          </p:nvSpPr>
          <p:spPr>
            <a:xfrm>
              <a:off x="1285560" y="3548880"/>
              <a:ext cx="8640" cy="25200"/>
            </a:xfrm>
            <a:custGeom>
              <a:avLst/>
              <a:gdLst>
                <a:gd name="textAreaLeft" fmla="*/ 0 w 8640"/>
                <a:gd name="textAreaRight" fmla="*/ 10440 w 8640"/>
                <a:gd name="textAreaTop" fmla="*/ 0 h 25200"/>
                <a:gd name="textAreaBottom" fmla="*/ 27000 h 25200"/>
              </a:gdLst>
              <a:ahLst/>
              <a:rect l="textAreaLeft" t="textAreaTop" r="textAreaRight" b="textAreaBottom"/>
              <a:pathLst>
                <a:path w="322" h="846">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1911" name="Google Shape;12586;p66"/>
            <p:cNvSpPr/>
            <p:nvPr/>
          </p:nvSpPr>
          <p:spPr>
            <a:xfrm>
              <a:off x="1285560" y="3593520"/>
              <a:ext cx="8640" cy="25560"/>
            </a:xfrm>
            <a:custGeom>
              <a:avLst/>
              <a:gdLst>
                <a:gd name="textAreaLeft" fmla="*/ 0 w 8640"/>
                <a:gd name="textAreaRight" fmla="*/ 10440 w 8640"/>
                <a:gd name="textAreaTop" fmla="*/ 0 h 25560"/>
                <a:gd name="textAreaBottom" fmla="*/ 27360 h 25560"/>
              </a:gdLst>
              <a:ahLst/>
              <a:rect l="textAreaLeft" t="textAreaTop" r="textAreaRight" b="textAreaBottom"/>
              <a:pathLst>
                <a:path w="322" h="858">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1912" name="Google Shape;12587;p66"/>
            <p:cNvSpPr/>
            <p:nvPr/>
          </p:nvSpPr>
          <p:spPr>
            <a:xfrm>
              <a:off x="1285560" y="3638520"/>
              <a:ext cx="8640" cy="25200"/>
            </a:xfrm>
            <a:custGeom>
              <a:avLst/>
              <a:gdLst>
                <a:gd name="textAreaLeft" fmla="*/ 0 w 8640"/>
                <a:gd name="textAreaRight" fmla="*/ 10440 w 8640"/>
                <a:gd name="textAreaTop" fmla="*/ 0 h 25200"/>
                <a:gd name="textAreaBottom" fmla="*/ 27000 h 25200"/>
              </a:gdLst>
              <a:ahLst/>
              <a:rect l="textAreaLeft" t="textAreaTop" r="textAreaRight" b="textAreaBottom"/>
              <a:pathLst>
                <a:path w="322" h="846">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1913" name="Google Shape;12588;p66"/>
            <p:cNvSpPr/>
            <p:nvPr/>
          </p:nvSpPr>
          <p:spPr>
            <a:xfrm>
              <a:off x="1201320" y="3627000"/>
              <a:ext cx="14400" cy="8640"/>
            </a:xfrm>
            <a:custGeom>
              <a:avLst/>
              <a:gdLst>
                <a:gd name="textAreaLeft" fmla="*/ 0 w 14400"/>
                <a:gd name="textAreaRight" fmla="*/ 16200 w 14400"/>
                <a:gd name="textAreaTop" fmla="*/ 0 h 8640"/>
                <a:gd name="textAreaBottom" fmla="*/ 10440 h 8640"/>
              </a:gdLst>
              <a:ahLst/>
              <a:rect l="textAreaLeft" t="textAreaTop" r="textAreaRight" b="textAreaBottom"/>
              <a:pathLst>
                <a:path w="501" h="322">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1914" name="Google Shape;12589;p66"/>
            <p:cNvSpPr/>
            <p:nvPr/>
          </p:nvSpPr>
          <p:spPr>
            <a:xfrm>
              <a:off x="1363680" y="3537360"/>
              <a:ext cx="14400" cy="8640"/>
            </a:xfrm>
            <a:custGeom>
              <a:avLst/>
              <a:gdLst>
                <a:gd name="textAreaLeft" fmla="*/ 0 w 14400"/>
                <a:gd name="textAreaRight" fmla="*/ 16200 w 14400"/>
                <a:gd name="textAreaTop" fmla="*/ 0 h 8640"/>
                <a:gd name="textAreaBottom" fmla="*/ 10440 h 8640"/>
              </a:gdLst>
              <a:ahLst/>
              <a:rect l="textAreaLeft" t="textAreaTop" r="textAreaRight" b="textAreaBottom"/>
              <a:pathLst>
                <a:path w="501" h="322">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sp>
        <p:nvSpPr>
          <p:cNvPr id="11915" name="Google Shape;12590;p66"/>
          <p:cNvSpPr/>
          <p:nvPr/>
        </p:nvSpPr>
        <p:spPr>
          <a:xfrm>
            <a:off x="1709280" y="3353760"/>
            <a:ext cx="261000" cy="352800"/>
          </a:xfrm>
          <a:custGeom>
            <a:avLst/>
            <a:gdLst>
              <a:gd name="textAreaLeft" fmla="*/ 0 w 261000"/>
              <a:gd name="textAreaRight" fmla="*/ 262800 w 261000"/>
              <a:gd name="textAreaTop" fmla="*/ 0 h 352800"/>
              <a:gd name="textAreaBottom" fmla="*/ 354600 h 352800"/>
            </a:gdLst>
            <a:ahLst/>
            <a:rect l="textAreaLeft" t="textAreaTop" r="textAreaRight" b="textAreaBottom"/>
            <a:pathLst>
              <a:path w="8217" h="11085">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916" name="Google Shape;12591;p66"/>
          <p:cNvGrpSpPr/>
          <p:nvPr/>
        </p:nvGrpSpPr>
        <p:grpSpPr>
          <a:xfrm>
            <a:off x="2795040" y="3352680"/>
            <a:ext cx="286560" cy="355320"/>
            <a:chOff x="2795040" y="3352680"/>
            <a:chExt cx="286560" cy="355320"/>
          </a:xfrm>
        </p:grpSpPr>
        <p:sp>
          <p:nvSpPr>
            <p:cNvPr id="11917" name="Google Shape;12592;p66"/>
            <p:cNvSpPr/>
            <p:nvPr/>
          </p:nvSpPr>
          <p:spPr>
            <a:xfrm>
              <a:off x="2839680" y="3550320"/>
              <a:ext cx="18000" cy="14760"/>
            </a:xfrm>
            <a:custGeom>
              <a:avLst/>
              <a:gdLst>
                <a:gd name="textAreaLeft" fmla="*/ 0 w 18000"/>
                <a:gd name="textAreaRight" fmla="*/ 19800 w 18000"/>
                <a:gd name="textAreaTop" fmla="*/ 0 h 14760"/>
                <a:gd name="textAreaBottom" fmla="*/ 16560 h 14760"/>
              </a:gdLst>
              <a:ahLst/>
              <a:rect l="textAreaLeft" t="textAreaTop" r="textAreaRight" b="textAreaBottom"/>
              <a:pathLst>
                <a:path w="620" h="514">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918" name="Google Shape;12593;p66"/>
            <p:cNvSpPr/>
            <p:nvPr/>
          </p:nvSpPr>
          <p:spPr>
            <a:xfrm>
              <a:off x="2865240" y="3511440"/>
              <a:ext cx="48960" cy="35640"/>
            </a:xfrm>
            <a:custGeom>
              <a:avLst/>
              <a:gdLst>
                <a:gd name="textAreaLeft" fmla="*/ 0 w 48960"/>
                <a:gd name="textAreaRight" fmla="*/ 50760 w 48960"/>
                <a:gd name="textAreaTop" fmla="*/ 0 h 35640"/>
                <a:gd name="textAreaBottom" fmla="*/ 37440 h 35640"/>
              </a:gdLst>
              <a:ahLst/>
              <a:rect l="textAreaLeft" t="textAreaTop" r="textAreaRight" b="textAreaBottom"/>
              <a:pathLst>
                <a:path w="1584" h="1173">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919" name="Google Shape;12594;p66"/>
            <p:cNvSpPr/>
            <p:nvPr/>
          </p:nvSpPr>
          <p:spPr>
            <a:xfrm>
              <a:off x="2795040" y="3352680"/>
              <a:ext cx="286560" cy="355320"/>
            </a:xfrm>
            <a:custGeom>
              <a:avLst/>
              <a:gdLst>
                <a:gd name="textAreaLeft" fmla="*/ 0 w 286560"/>
                <a:gd name="textAreaRight" fmla="*/ 288360 w 286560"/>
                <a:gd name="textAreaTop" fmla="*/ 0 h 355320"/>
                <a:gd name="textAreaBottom" fmla="*/ 357120 h 355320"/>
              </a:gdLst>
              <a:ahLst/>
              <a:rect l="textAreaLeft" t="textAreaTop" r="textAreaRight" b="textAreaBottom"/>
              <a:pathLst>
                <a:path w="9014" h="1116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20" name="Google Shape;12595;p66"/>
            <p:cNvSpPr/>
            <p:nvPr/>
          </p:nvSpPr>
          <p:spPr>
            <a:xfrm>
              <a:off x="3019680" y="3423960"/>
              <a:ext cx="18360" cy="14760"/>
            </a:xfrm>
            <a:custGeom>
              <a:avLst/>
              <a:gdLst>
                <a:gd name="textAreaLeft" fmla="*/ 0 w 18360"/>
                <a:gd name="textAreaRight" fmla="*/ 20160 w 18360"/>
                <a:gd name="textAreaTop" fmla="*/ 0 h 14760"/>
                <a:gd name="textAreaBottom" fmla="*/ 16560 h 14760"/>
              </a:gdLst>
              <a:ahLst/>
              <a:rect l="textAreaLeft" t="textAreaTop" r="textAreaRight" b="textAreaBottom"/>
              <a:pathLst>
                <a:path w="632" h="518">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921" name="Google Shape;12596;p66"/>
            <p:cNvSpPr/>
            <p:nvPr/>
          </p:nvSpPr>
          <p:spPr>
            <a:xfrm>
              <a:off x="2964240" y="3441960"/>
              <a:ext cx="48240" cy="35640"/>
            </a:xfrm>
            <a:custGeom>
              <a:avLst/>
              <a:gdLst>
                <a:gd name="textAreaLeft" fmla="*/ 0 w 48240"/>
                <a:gd name="textAreaRight" fmla="*/ 50040 w 48240"/>
                <a:gd name="textAreaTop" fmla="*/ 0 h 35640"/>
                <a:gd name="textAreaBottom" fmla="*/ 37440 h 35640"/>
              </a:gdLst>
              <a:ahLst/>
              <a:rect l="textAreaLeft" t="textAreaTop" r="textAreaRight" b="textAreaBottom"/>
              <a:pathLst>
                <a:path w="1560" h="1169">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sp>
          <p:nvSpPr>
            <p:cNvPr id="11922" name="Google Shape;12597;p66"/>
            <p:cNvSpPr/>
            <p:nvPr/>
          </p:nvSpPr>
          <p:spPr>
            <a:xfrm>
              <a:off x="2867400" y="3395520"/>
              <a:ext cx="16200" cy="16920"/>
            </a:xfrm>
            <a:custGeom>
              <a:avLst/>
              <a:gdLst>
                <a:gd name="textAreaLeft" fmla="*/ 0 w 16200"/>
                <a:gd name="textAreaRight" fmla="*/ 18000 w 16200"/>
                <a:gd name="textAreaTop" fmla="*/ 0 h 16920"/>
                <a:gd name="textAreaBottom" fmla="*/ 18720 h 16920"/>
              </a:gdLst>
              <a:ahLst/>
              <a:rect l="textAreaLeft" t="textAreaTop" r="textAreaRight" b="textAreaBottom"/>
              <a:pathLst>
                <a:path w="561" h="589">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1923" name="Google Shape;12598;p66"/>
            <p:cNvSpPr/>
            <p:nvPr/>
          </p:nvSpPr>
          <p:spPr>
            <a:xfrm>
              <a:off x="2885760" y="3421080"/>
              <a:ext cx="36720" cy="47520"/>
            </a:xfrm>
            <a:custGeom>
              <a:avLst/>
              <a:gdLst>
                <a:gd name="textAreaLeft" fmla="*/ 0 w 36720"/>
                <a:gd name="textAreaRight" fmla="*/ 38520 w 36720"/>
                <a:gd name="textAreaTop" fmla="*/ 0 h 47520"/>
                <a:gd name="textAreaBottom" fmla="*/ 49320 h 47520"/>
              </a:gdLst>
              <a:ahLst/>
              <a:rect l="textAreaLeft" t="textAreaTop" r="textAreaRight" b="textAreaBottom"/>
              <a:pathLst>
                <a:path w="1203" h="1538">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1924" name="Google Shape;12599;p66"/>
            <p:cNvSpPr/>
            <p:nvPr/>
          </p:nvSpPr>
          <p:spPr>
            <a:xfrm>
              <a:off x="2993760" y="3576240"/>
              <a:ext cx="16200" cy="16920"/>
            </a:xfrm>
            <a:custGeom>
              <a:avLst/>
              <a:gdLst>
                <a:gd name="textAreaLeft" fmla="*/ 0 w 16200"/>
                <a:gd name="textAreaRight" fmla="*/ 18000 w 16200"/>
                <a:gd name="textAreaTop" fmla="*/ 0 h 16920"/>
                <a:gd name="textAreaBottom" fmla="*/ 18720 h 16920"/>
              </a:gdLst>
              <a:ahLst/>
              <a:rect l="textAreaLeft" t="textAreaTop" r="textAreaRight" b="textAreaBottom"/>
              <a:pathLst>
                <a:path w="561" h="589">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1925" name="Google Shape;12600;p66"/>
            <p:cNvSpPr/>
            <p:nvPr/>
          </p:nvSpPr>
          <p:spPr>
            <a:xfrm>
              <a:off x="2954880" y="3520440"/>
              <a:ext cx="37440" cy="47160"/>
            </a:xfrm>
            <a:custGeom>
              <a:avLst/>
              <a:gdLst>
                <a:gd name="textAreaLeft" fmla="*/ 0 w 37440"/>
                <a:gd name="textAreaRight" fmla="*/ 39240 w 37440"/>
                <a:gd name="textAreaTop" fmla="*/ 0 h 47160"/>
                <a:gd name="textAreaBottom" fmla="*/ 48960 h 47160"/>
              </a:gdLst>
              <a:ahLst/>
              <a:rect l="textAreaLeft" t="textAreaTop" r="textAreaRight" b="textAreaBottom"/>
              <a:pathLst>
                <a:path w="1227" h="1533">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26" name="Google Shape;12601;p66"/>
          <p:cNvGrpSpPr/>
          <p:nvPr/>
        </p:nvGrpSpPr>
        <p:grpSpPr>
          <a:xfrm>
            <a:off x="2236680" y="3353040"/>
            <a:ext cx="303120" cy="354600"/>
            <a:chOff x="2236680" y="3353040"/>
            <a:chExt cx="303120" cy="354600"/>
          </a:xfrm>
        </p:grpSpPr>
        <p:sp>
          <p:nvSpPr>
            <p:cNvPr id="11927" name="Google Shape;12602;p66"/>
            <p:cNvSpPr/>
            <p:nvPr/>
          </p:nvSpPr>
          <p:spPr>
            <a:xfrm>
              <a:off x="2236680" y="3353040"/>
              <a:ext cx="303120" cy="354600"/>
            </a:xfrm>
            <a:custGeom>
              <a:avLst/>
              <a:gdLst>
                <a:gd name="textAreaLeft" fmla="*/ 0 w 303120"/>
                <a:gd name="textAreaRight" fmla="*/ 304920 w 303120"/>
                <a:gd name="textAreaTop" fmla="*/ 0 h 354600"/>
                <a:gd name="textAreaBottom" fmla="*/ 356400 h 354600"/>
              </a:gdLst>
              <a:ahLst/>
              <a:rect l="textAreaLeft" t="textAreaTop" r="textAreaRight" b="textAreaBottom"/>
              <a:pathLst>
                <a:path w="9526" h="11141">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28" name="Google Shape;12603;p66"/>
            <p:cNvSpPr/>
            <p:nvPr/>
          </p:nvSpPr>
          <p:spPr>
            <a:xfrm>
              <a:off x="2283480" y="3553200"/>
              <a:ext cx="14760" cy="9360"/>
            </a:xfrm>
            <a:custGeom>
              <a:avLst/>
              <a:gdLst>
                <a:gd name="textAreaLeft" fmla="*/ 0 w 14760"/>
                <a:gd name="textAreaRight" fmla="*/ 16560 w 14760"/>
                <a:gd name="textAreaTop" fmla="*/ 0 h 9360"/>
                <a:gd name="textAreaBottom" fmla="*/ 11160 h 9360"/>
              </a:gdLst>
              <a:ahLst/>
              <a:rect l="textAreaLeft" t="textAreaTop" r="textAreaRight" b="textAreaBottom"/>
              <a:pathLst>
                <a:path w="513" h="346">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1929" name="Google Shape;12604;p66"/>
            <p:cNvSpPr/>
            <p:nvPr/>
          </p:nvSpPr>
          <p:spPr>
            <a:xfrm>
              <a:off x="2449440" y="3488760"/>
              <a:ext cx="15480" cy="10440"/>
            </a:xfrm>
            <a:custGeom>
              <a:avLst/>
              <a:gdLst>
                <a:gd name="textAreaLeft" fmla="*/ 0 w 15480"/>
                <a:gd name="textAreaRight" fmla="*/ 17280 w 15480"/>
                <a:gd name="textAreaTop" fmla="*/ 0 h 10440"/>
                <a:gd name="textAreaBottom" fmla="*/ 12240 h 10440"/>
              </a:gdLst>
              <a:ahLst/>
              <a:rect l="textAreaLeft" t="textAreaTop" r="textAreaRight" b="textAreaBottom"/>
              <a:pathLst>
                <a:path w="537" h="384">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30" name="Google Shape;12605;p66"/>
          <p:cNvGrpSpPr/>
          <p:nvPr/>
        </p:nvGrpSpPr>
        <p:grpSpPr>
          <a:xfrm>
            <a:off x="3910680" y="3352680"/>
            <a:ext cx="254880" cy="355320"/>
            <a:chOff x="3910680" y="3352680"/>
            <a:chExt cx="254880" cy="355320"/>
          </a:xfrm>
        </p:grpSpPr>
        <p:sp>
          <p:nvSpPr>
            <p:cNvPr id="11931" name="Google Shape;12606;p66"/>
            <p:cNvSpPr/>
            <p:nvPr/>
          </p:nvSpPr>
          <p:spPr>
            <a:xfrm>
              <a:off x="3910680" y="3352680"/>
              <a:ext cx="254880" cy="355320"/>
            </a:xfrm>
            <a:custGeom>
              <a:avLst/>
              <a:gdLst>
                <a:gd name="textAreaLeft" fmla="*/ 0 w 254880"/>
                <a:gd name="textAreaRight" fmla="*/ 256680 w 254880"/>
                <a:gd name="textAreaTop" fmla="*/ 0 h 355320"/>
                <a:gd name="textAreaBottom" fmla="*/ 357120 h 355320"/>
              </a:gdLst>
              <a:ahLst/>
              <a:rect l="textAreaLeft" t="textAreaTop" r="textAreaRight" b="textAreaBottom"/>
              <a:pathLst>
                <a:path w="8025" h="11157">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32" name="Google Shape;12607;p66"/>
            <p:cNvSpPr/>
            <p:nvPr/>
          </p:nvSpPr>
          <p:spPr>
            <a:xfrm>
              <a:off x="3961080" y="3498120"/>
              <a:ext cx="59040" cy="59040"/>
            </a:xfrm>
            <a:custGeom>
              <a:avLst/>
              <a:gdLst>
                <a:gd name="textAreaLeft" fmla="*/ 0 w 59040"/>
                <a:gd name="textAreaRight" fmla="*/ 60840 w 59040"/>
                <a:gd name="textAreaTop" fmla="*/ 0 h 59040"/>
                <a:gd name="textAreaBottom" fmla="*/ 60840 h 59040"/>
              </a:gdLst>
              <a:ahLst/>
              <a:rect l="textAreaLeft" t="textAreaTop" r="textAreaRight" b="textAreaBottom"/>
              <a:pathLst>
                <a:path w="1906" h="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1933" name="Google Shape;12608;p66"/>
            <p:cNvSpPr/>
            <p:nvPr/>
          </p:nvSpPr>
          <p:spPr>
            <a:xfrm>
              <a:off x="4083840" y="3408840"/>
              <a:ext cx="42480" cy="42120"/>
            </a:xfrm>
            <a:custGeom>
              <a:avLst/>
              <a:gdLst>
                <a:gd name="textAreaLeft" fmla="*/ 0 w 42480"/>
                <a:gd name="textAreaRight" fmla="*/ 44280 w 42480"/>
                <a:gd name="textAreaTop" fmla="*/ 0 h 42120"/>
                <a:gd name="textAreaBottom" fmla="*/ 43920 h 42120"/>
              </a:gdLst>
              <a:ahLst/>
              <a:rect l="textAreaLeft" t="textAreaTop" r="textAreaRight" b="textAreaBottom"/>
              <a:pathLst>
                <a:path w="1382" h="1371">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w="0">
              <a:noFill/>
            </a:ln>
          </p:spPr>
          <p:style>
            <a:lnRef idx="0"/>
            <a:fillRef idx="0"/>
            <a:effectRef idx="0"/>
            <a:fontRef idx="minor"/>
          </p:style>
          <p:txBody>
            <a:bodyPr lIns="90000" rIns="90000" tIns="21960" bIns="21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34" name="Google Shape;12609;p66"/>
          <p:cNvGrpSpPr/>
          <p:nvPr/>
        </p:nvGrpSpPr>
        <p:grpSpPr>
          <a:xfrm>
            <a:off x="6056280" y="3351960"/>
            <a:ext cx="358200" cy="358200"/>
            <a:chOff x="6056280" y="3351960"/>
            <a:chExt cx="358200" cy="358200"/>
          </a:xfrm>
        </p:grpSpPr>
        <p:sp>
          <p:nvSpPr>
            <p:cNvPr id="11935" name="Google Shape;12610;p66"/>
            <p:cNvSpPr/>
            <p:nvPr/>
          </p:nvSpPr>
          <p:spPr>
            <a:xfrm>
              <a:off x="6056280" y="3351960"/>
              <a:ext cx="358200" cy="358200"/>
            </a:xfrm>
            <a:custGeom>
              <a:avLst/>
              <a:gdLst>
                <a:gd name="textAreaLeft" fmla="*/ 0 w 358200"/>
                <a:gd name="textAreaRight" fmla="*/ 360000 w 358200"/>
                <a:gd name="textAreaTop" fmla="*/ 0 h 358200"/>
                <a:gd name="textAreaBottom" fmla="*/ 360000 h 358200"/>
              </a:gdLst>
              <a:ahLst/>
              <a:rect l="textAreaLeft" t="textAreaTop" r="textAreaRight" b="textAreaBottom"/>
              <a:pathLst>
                <a:path w="11252" h="11253">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36" name="Google Shape;12611;p66"/>
            <p:cNvSpPr/>
            <p:nvPr/>
          </p:nvSpPr>
          <p:spPr>
            <a:xfrm>
              <a:off x="6311160" y="339228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4" h="68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1937" name="Google Shape;12612;p66"/>
            <p:cNvSpPr/>
            <p:nvPr/>
          </p:nvSpPr>
          <p:spPr>
            <a:xfrm>
              <a:off x="6153120" y="364932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4" h="68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38" name="Google Shape;12613;p66"/>
          <p:cNvGrpSpPr/>
          <p:nvPr/>
        </p:nvGrpSpPr>
        <p:grpSpPr>
          <a:xfrm>
            <a:off x="6608880" y="3353040"/>
            <a:ext cx="355680" cy="355680"/>
            <a:chOff x="6608880" y="3353040"/>
            <a:chExt cx="355680" cy="355680"/>
          </a:xfrm>
        </p:grpSpPr>
        <p:sp>
          <p:nvSpPr>
            <p:cNvPr id="11939" name="Google Shape;12614;p66"/>
            <p:cNvSpPr/>
            <p:nvPr/>
          </p:nvSpPr>
          <p:spPr>
            <a:xfrm>
              <a:off x="6608880" y="3353040"/>
              <a:ext cx="355680" cy="355680"/>
            </a:xfrm>
            <a:custGeom>
              <a:avLst/>
              <a:gdLst>
                <a:gd name="textAreaLeft" fmla="*/ 0 w 355680"/>
                <a:gd name="textAreaRight" fmla="*/ 357480 w 355680"/>
                <a:gd name="textAreaTop" fmla="*/ 0 h 355680"/>
                <a:gd name="textAreaBottom" fmla="*/ 357480 h 355680"/>
              </a:gdLst>
              <a:ahLst/>
              <a:rect l="textAreaLeft" t="textAreaTop" r="textAreaRight" b="textAreaBottom"/>
              <a:pathLst>
                <a:path w="11169" h="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40" name="Google Shape;12615;p66"/>
            <p:cNvSpPr/>
            <p:nvPr/>
          </p:nvSpPr>
          <p:spPr>
            <a:xfrm>
              <a:off x="6770160" y="3565080"/>
              <a:ext cx="42840" cy="26280"/>
            </a:xfrm>
            <a:custGeom>
              <a:avLst/>
              <a:gdLst>
                <a:gd name="textAreaLeft" fmla="*/ 0 w 42840"/>
                <a:gd name="textAreaRight" fmla="*/ 44640 w 42840"/>
                <a:gd name="textAreaTop" fmla="*/ 0 h 26280"/>
                <a:gd name="textAreaBottom" fmla="*/ 28080 h 26280"/>
              </a:gdLst>
              <a:ahLst/>
              <a:rect l="textAreaLeft" t="textAreaTop" r="textAreaRight" b="textAreaBottom"/>
              <a:pathLst>
                <a:path w="1394" h="87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941" name="Google Shape;12616;p66"/>
            <p:cNvSpPr/>
            <p:nvPr/>
          </p:nvSpPr>
          <p:spPr>
            <a:xfrm>
              <a:off x="6859800" y="3436920"/>
              <a:ext cx="22680" cy="29880"/>
            </a:xfrm>
            <a:custGeom>
              <a:avLst/>
              <a:gdLst>
                <a:gd name="textAreaLeft" fmla="*/ 0 w 22680"/>
                <a:gd name="textAreaRight" fmla="*/ 24480 w 22680"/>
                <a:gd name="textAreaTop" fmla="*/ 0 h 29880"/>
                <a:gd name="textAreaBottom" fmla="*/ 31680 h 29880"/>
              </a:gdLst>
              <a:ahLst/>
              <a:rect l="textAreaLeft" t="textAreaTop" r="textAreaRight" b="textAreaBottom"/>
              <a:pathLst>
                <a:path w="763" h="995">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1942" name="Google Shape;12617;p66"/>
            <p:cNvSpPr/>
            <p:nvPr/>
          </p:nvSpPr>
          <p:spPr>
            <a:xfrm>
              <a:off x="6824520" y="3509280"/>
              <a:ext cx="16200" cy="26640"/>
            </a:xfrm>
            <a:custGeom>
              <a:avLst/>
              <a:gdLst>
                <a:gd name="textAreaLeft" fmla="*/ 0 w 16200"/>
                <a:gd name="textAreaRight" fmla="*/ 18000 w 16200"/>
                <a:gd name="textAreaTop" fmla="*/ 0 h 26640"/>
                <a:gd name="textAreaBottom" fmla="*/ 28440 h 26640"/>
              </a:gdLst>
              <a:ahLst/>
              <a:rect l="textAreaLeft" t="textAreaTop" r="textAreaRight" b="textAreaBottom"/>
              <a:pathLst>
                <a:path w="560" h="889">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943" name="Google Shape;12618;p66"/>
            <p:cNvSpPr/>
            <p:nvPr/>
          </p:nvSpPr>
          <p:spPr>
            <a:xfrm>
              <a:off x="6791040" y="3542040"/>
              <a:ext cx="41040" cy="32760"/>
            </a:xfrm>
            <a:custGeom>
              <a:avLst/>
              <a:gdLst>
                <a:gd name="textAreaLeft" fmla="*/ 0 w 41040"/>
                <a:gd name="textAreaRight" fmla="*/ 42840 w 41040"/>
                <a:gd name="textAreaTop" fmla="*/ 0 h 32760"/>
                <a:gd name="textAreaBottom" fmla="*/ 34560 h 32760"/>
              </a:gdLst>
              <a:ahLst/>
              <a:rect l="textAreaLeft" t="textAreaTop" r="textAreaRight" b="textAreaBottom"/>
              <a:pathLst>
                <a:path w="1334" h="1077">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1944" name="Google Shape;12619;p66"/>
            <p:cNvSpPr/>
            <p:nvPr/>
          </p:nvSpPr>
          <p:spPr>
            <a:xfrm>
              <a:off x="6840360" y="3544920"/>
              <a:ext cx="52200" cy="30960"/>
            </a:xfrm>
            <a:custGeom>
              <a:avLst/>
              <a:gdLst>
                <a:gd name="textAreaLeft" fmla="*/ 0 w 52200"/>
                <a:gd name="textAreaRight" fmla="*/ 54000 w 52200"/>
                <a:gd name="textAreaTop" fmla="*/ 0 h 30960"/>
                <a:gd name="textAreaBottom" fmla="*/ 32760 h 30960"/>
              </a:gdLst>
              <a:ahLst/>
              <a:rect l="textAreaLeft" t="textAreaTop" r="textAreaRight" b="textAreaBottom"/>
              <a:pathLst>
                <a:path w="1691" h="1019">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1945" name="Google Shape;12620;p66"/>
            <p:cNvSpPr/>
            <p:nvPr/>
          </p:nvSpPr>
          <p:spPr>
            <a:xfrm>
              <a:off x="6793560" y="3582720"/>
              <a:ext cx="100440" cy="73800"/>
            </a:xfrm>
            <a:custGeom>
              <a:avLst/>
              <a:gdLst>
                <a:gd name="textAreaLeft" fmla="*/ 0 w 100440"/>
                <a:gd name="textAreaRight" fmla="*/ 102240 w 100440"/>
                <a:gd name="textAreaTop" fmla="*/ 0 h 73800"/>
                <a:gd name="textAreaBottom" fmla="*/ 75600 h 73800"/>
              </a:gdLst>
              <a:ahLst/>
              <a:rect l="textAreaLeft" t="textAreaTop" r="textAreaRight" b="textAreaBottom"/>
              <a:pathLst>
                <a:path w="3192" h="236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w="0">
              <a:noFill/>
            </a:ln>
          </p:spPr>
          <p:style>
            <a:lnRef idx="0"/>
            <a:fillRef idx="0"/>
            <a:effectRef idx="0"/>
            <a:fontRef idx="minor"/>
          </p:style>
          <p:txBody>
            <a:bodyPr lIns="90000" rIns="90000" tIns="37800" bIns="37800" anchor="ctr">
              <a:noAutofit/>
            </a:bodyPr>
            <a:p>
              <a:pPr>
                <a:lnSpc>
                  <a:spcPct val="100000"/>
                </a:lnSpc>
                <a:tabLst>
                  <a:tab algn="l" pos="0"/>
                </a:tabLst>
              </a:pPr>
              <a:endParaRPr b="0" lang="en-US" sz="1400" spc="-1" strike="noStrike">
                <a:solidFill>
                  <a:srgbClr val="ffffff"/>
                </a:solidFill>
                <a:latin typeface="Arial"/>
              </a:endParaRPr>
            </a:p>
          </p:txBody>
        </p:sp>
      </p:grpSp>
      <p:sp>
        <p:nvSpPr>
          <p:cNvPr id="11946" name="Google Shape;12621;p66"/>
          <p:cNvSpPr/>
          <p:nvPr/>
        </p:nvSpPr>
        <p:spPr>
          <a:xfrm>
            <a:off x="7707960" y="3351600"/>
            <a:ext cx="355680" cy="355680"/>
          </a:xfrm>
          <a:custGeom>
            <a:avLst/>
            <a:gdLst>
              <a:gd name="textAreaLeft" fmla="*/ 0 w 355680"/>
              <a:gd name="textAreaRight" fmla="*/ 357480 w 355680"/>
              <a:gd name="textAreaTop" fmla="*/ 0 h 355680"/>
              <a:gd name="textAreaBottom" fmla="*/ 357480 h 355680"/>
            </a:gdLst>
            <a:ahLst/>
            <a:rect l="textAreaLeft" t="textAreaTop" r="textAreaRight" b="textAreaBottom"/>
            <a:pathLst>
              <a:path w="11169" h="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947" name="Google Shape;12622;p66"/>
          <p:cNvGrpSpPr/>
          <p:nvPr/>
        </p:nvGrpSpPr>
        <p:grpSpPr>
          <a:xfrm>
            <a:off x="3316320" y="3352320"/>
            <a:ext cx="343080" cy="354600"/>
            <a:chOff x="3316320" y="3352320"/>
            <a:chExt cx="343080" cy="354600"/>
          </a:xfrm>
        </p:grpSpPr>
        <p:sp>
          <p:nvSpPr>
            <p:cNvPr id="11948" name="Google Shape;12623;p66"/>
            <p:cNvSpPr/>
            <p:nvPr/>
          </p:nvSpPr>
          <p:spPr>
            <a:xfrm>
              <a:off x="3546360" y="3557160"/>
              <a:ext cx="18000" cy="14760"/>
            </a:xfrm>
            <a:custGeom>
              <a:avLst/>
              <a:gdLst>
                <a:gd name="textAreaLeft" fmla="*/ 0 w 18000"/>
                <a:gd name="textAreaRight" fmla="*/ 19800 w 18000"/>
                <a:gd name="textAreaTop" fmla="*/ 0 h 14760"/>
                <a:gd name="textAreaBottom" fmla="*/ 16560 h 14760"/>
              </a:gdLst>
              <a:ahLst/>
              <a:rect l="textAreaLeft" t="textAreaTop" r="textAreaRight" b="textAreaBottom"/>
              <a:pathLst>
                <a:path w="620" h="518">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1949" name="Google Shape;12624;p66"/>
            <p:cNvSpPr/>
            <p:nvPr/>
          </p:nvSpPr>
          <p:spPr>
            <a:xfrm>
              <a:off x="3449880" y="3423600"/>
              <a:ext cx="12600" cy="16200"/>
            </a:xfrm>
            <a:custGeom>
              <a:avLst/>
              <a:gdLst>
                <a:gd name="textAreaLeft" fmla="*/ 0 w 12600"/>
                <a:gd name="textAreaRight" fmla="*/ 14400 w 12600"/>
                <a:gd name="textAreaTop" fmla="*/ 0 h 16200"/>
                <a:gd name="textAreaBottom" fmla="*/ 18000 h 16200"/>
              </a:gdLst>
              <a:ahLst/>
              <a:rect l="textAreaLeft" t="textAreaTop" r="textAreaRight" b="textAreaBottom"/>
              <a:pathLst>
                <a:path w="453" h="567">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1950" name="Google Shape;12625;p66"/>
            <p:cNvSpPr/>
            <p:nvPr/>
          </p:nvSpPr>
          <p:spPr>
            <a:xfrm>
              <a:off x="3316320" y="3352320"/>
              <a:ext cx="343080" cy="354600"/>
            </a:xfrm>
            <a:custGeom>
              <a:avLst/>
              <a:gdLst>
                <a:gd name="textAreaLeft" fmla="*/ 0 w 343080"/>
                <a:gd name="textAreaRight" fmla="*/ 344880 w 343080"/>
                <a:gd name="textAreaTop" fmla="*/ 0 h 354600"/>
                <a:gd name="textAreaBottom" fmla="*/ 356400 h 354600"/>
              </a:gdLst>
              <a:ahLst/>
              <a:rect l="textAreaLeft" t="textAreaTop" r="textAreaRight" b="textAreaBottom"/>
              <a:pathLst>
                <a:path w="10776" h="11142">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1951" name="Google Shape;12626;p66"/>
          <p:cNvSpPr/>
          <p:nvPr/>
        </p:nvSpPr>
        <p:spPr>
          <a:xfrm>
            <a:off x="4422960" y="3353040"/>
            <a:ext cx="330120" cy="356040"/>
          </a:xfrm>
          <a:custGeom>
            <a:avLst/>
            <a:gdLst>
              <a:gd name="textAreaLeft" fmla="*/ 0 w 330120"/>
              <a:gd name="textAreaRight" fmla="*/ 331920 w 330120"/>
              <a:gd name="textAreaTop" fmla="*/ 0 h 356040"/>
              <a:gd name="textAreaBottom" fmla="*/ 357840 h 356040"/>
            </a:gdLst>
            <a:ahLst/>
            <a:rect l="textAreaLeft" t="textAreaTop" r="textAreaRight" b="textAreaBottom"/>
            <a:pathLst>
              <a:path w="10371" h="1118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952" name="Google Shape;12627;p66"/>
          <p:cNvGrpSpPr/>
          <p:nvPr/>
        </p:nvGrpSpPr>
        <p:grpSpPr>
          <a:xfrm>
            <a:off x="4959360" y="3370320"/>
            <a:ext cx="355680" cy="321840"/>
            <a:chOff x="4959360" y="3370320"/>
            <a:chExt cx="355680" cy="321840"/>
          </a:xfrm>
        </p:grpSpPr>
        <p:sp>
          <p:nvSpPr>
            <p:cNvPr id="11953" name="Google Shape;12628;p66"/>
            <p:cNvSpPr/>
            <p:nvPr/>
          </p:nvSpPr>
          <p:spPr>
            <a:xfrm>
              <a:off x="4959360" y="3370320"/>
              <a:ext cx="355680" cy="321840"/>
            </a:xfrm>
            <a:custGeom>
              <a:avLst/>
              <a:gdLst>
                <a:gd name="textAreaLeft" fmla="*/ 0 w 355680"/>
                <a:gd name="textAreaRight" fmla="*/ 357480 w 355680"/>
                <a:gd name="textAreaTop" fmla="*/ 0 h 321840"/>
                <a:gd name="textAreaBottom" fmla="*/ 323640 h 321840"/>
              </a:gdLst>
              <a:ahLst/>
              <a:rect l="textAreaLeft" t="textAreaTop" r="textAreaRight" b="textAreaBottom"/>
              <a:pathLst>
                <a:path w="11169" h="1010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54" name="Google Shape;12629;p66"/>
            <p:cNvSpPr/>
            <p:nvPr/>
          </p:nvSpPr>
          <p:spPr>
            <a:xfrm>
              <a:off x="5055120" y="3409560"/>
              <a:ext cx="97920" cy="86760"/>
            </a:xfrm>
            <a:custGeom>
              <a:avLst/>
              <a:gdLst>
                <a:gd name="textAreaLeft" fmla="*/ 0 w 97920"/>
                <a:gd name="textAreaRight" fmla="*/ 99720 w 97920"/>
                <a:gd name="textAreaTop" fmla="*/ 0 h 86760"/>
                <a:gd name="textAreaBottom" fmla="*/ 88560 h 86760"/>
              </a:gdLst>
              <a:ahLst/>
              <a:rect l="textAreaLeft" t="textAreaTop" r="textAreaRight" b="textAreaBottom"/>
              <a:pathLst>
                <a:path w="3120" h="2763">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55" name="Google Shape;12630;p66"/>
          <p:cNvGrpSpPr/>
          <p:nvPr/>
        </p:nvGrpSpPr>
        <p:grpSpPr>
          <a:xfrm>
            <a:off x="7158600" y="3353040"/>
            <a:ext cx="355320" cy="355680"/>
            <a:chOff x="7158600" y="3353040"/>
            <a:chExt cx="355320" cy="355680"/>
          </a:xfrm>
        </p:grpSpPr>
        <p:sp>
          <p:nvSpPr>
            <p:cNvPr id="11956" name="Google Shape;12631;p66"/>
            <p:cNvSpPr/>
            <p:nvPr/>
          </p:nvSpPr>
          <p:spPr>
            <a:xfrm>
              <a:off x="7158600" y="3353040"/>
              <a:ext cx="355320" cy="355680"/>
            </a:xfrm>
            <a:custGeom>
              <a:avLst/>
              <a:gdLst>
                <a:gd name="textAreaLeft" fmla="*/ 0 w 355320"/>
                <a:gd name="textAreaRight" fmla="*/ 357120 w 355320"/>
                <a:gd name="textAreaTop" fmla="*/ 0 h 355680"/>
                <a:gd name="textAreaBottom" fmla="*/ 357480 h 355680"/>
              </a:gdLst>
              <a:ahLst/>
              <a:rect l="textAreaLeft" t="textAreaTop" r="textAreaRight" b="textAreaBottom"/>
              <a:pathLst>
                <a:path w="11158" h="11169">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57" name="Google Shape;12632;p66"/>
            <p:cNvSpPr/>
            <p:nvPr/>
          </p:nvSpPr>
          <p:spPr>
            <a:xfrm>
              <a:off x="7406640" y="3594960"/>
              <a:ext cx="24480" cy="26280"/>
            </a:xfrm>
            <a:custGeom>
              <a:avLst/>
              <a:gdLst>
                <a:gd name="textAreaLeft" fmla="*/ 0 w 24480"/>
                <a:gd name="textAreaRight" fmla="*/ 26280 w 24480"/>
                <a:gd name="textAreaTop" fmla="*/ 0 h 26280"/>
                <a:gd name="textAreaBottom" fmla="*/ 28080 h 26280"/>
              </a:gdLst>
              <a:ahLst/>
              <a:rect l="textAreaLeft" t="textAreaTop" r="textAreaRight" b="textAreaBottom"/>
              <a:pathLst>
                <a:path w="823" h="874">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1958" name="Google Shape;12633;p66"/>
            <p:cNvSpPr/>
            <p:nvPr/>
          </p:nvSpPr>
          <p:spPr>
            <a:xfrm>
              <a:off x="7229160" y="3468960"/>
              <a:ext cx="253080" cy="178920"/>
            </a:xfrm>
            <a:custGeom>
              <a:avLst/>
              <a:gdLst>
                <a:gd name="textAreaLeft" fmla="*/ 0 w 253080"/>
                <a:gd name="textAreaRight" fmla="*/ 254880 w 253080"/>
                <a:gd name="textAreaTop" fmla="*/ 0 h 178920"/>
                <a:gd name="textAreaBottom" fmla="*/ 180720 h 178920"/>
              </a:gdLst>
              <a:ahLst/>
              <a:rect l="textAreaLeft" t="textAreaTop" r="textAreaRight" b="textAreaBottom"/>
              <a:pathLst>
                <a:path w="7966" h="5651">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sp>
          <p:nvSpPr>
            <p:cNvPr id="11959" name="Google Shape;12634;p66"/>
            <p:cNvSpPr/>
            <p:nvPr/>
          </p:nvSpPr>
          <p:spPr>
            <a:xfrm>
              <a:off x="7409880" y="3428280"/>
              <a:ext cx="21240" cy="25920"/>
            </a:xfrm>
            <a:custGeom>
              <a:avLst/>
              <a:gdLst>
                <a:gd name="textAreaLeft" fmla="*/ 0 w 21240"/>
                <a:gd name="textAreaRight" fmla="*/ 23040 w 21240"/>
                <a:gd name="textAreaTop" fmla="*/ 0 h 25920"/>
                <a:gd name="textAreaBottom" fmla="*/ 27720 h 25920"/>
              </a:gdLst>
              <a:ahLst/>
              <a:rect l="textAreaLeft" t="textAreaTop" r="textAreaRight" b="textAreaBottom"/>
              <a:pathLst>
                <a:path w="715" h="863">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60" name="Google Shape;12635;p66"/>
          <p:cNvGrpSpPr/>
          <p:nvPr/>
        </p:nvGrpSpPr>
        <p:grpSpPr>
          <a:xfrm>
            <a:off x="5509080" y="3371400"/>
            <a:ext cx="356760" cy="317880"/>
            <a:chOff x="5509080" y="3371400"/>
            <a:chExt cx="356760" cy="317880"/>
          </a:xfrm>
        </p:grpSpPr>
        <p:sp>
          <p:nvSpPr>
            <p:cNvPr id="11961" name="Google Shape;12636;p66"/>
            <p:cNvSpPr/>
            <p:nvPr/>
          </p:nvSpPr>
          <p:spPr>
            <a:xfrm>
              <a:off x="5545440" y="3384000"/>
              <a:ext cx="55440" cy="59040"/>
            </a:xfrm>
            <a:custGeom>
              <a:avLst/>
              <a:gdLst>
                <a:gd name="textAreaLeft" fmla="*/ 0 w 55440"/>
                <a:gd name="textAreaRight" fmla="*/ 57240 w 55440"/>
                <a:gd name="textAreaTop" fmla="*/ 0 h 59040"/>
                <a:gd name="textAreaBottom" fmla="*/ 60840 h 59040"/>
              </a:gdLst>
              <a:ahLst/>
              <a:rect l="textAreaLeft" t="textAreaTop" r="textAreaRight" b="textAreaBottom"/>
              <a:pathLst>
                <a:path w="1787" h="1898">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1962" name="Google Shape;12637;p66"/>
            <p:cNvSpPr/>
            <p:nvPr/>
          </p:nvSpPr>
          <p:spPr>
            <a:xfrm>
              <a:off x="5509080" y="3429360"/>
              <a:ext cx="51840" cy="48960"/>
            </a:xfrm>
            <a:custGeom>
              <a:avLst/>
              <a:gdLst>
                <a:gd name="textAreaLeft" fmla="*/ 0 w 51840"/>
                <a:gd name="textAreaRight" fmla="*/ 53640 w 51840"/>
                <a:gd name="textAreaTop" fmla="*/ 0 h 48960"/>
                <a:gd name="textAreaBottom" fmla="*/ 50760 h 48960"/>
              </a:gdLst>
              <a:ahLst/>
              <a:rect l="textAreaLeft" t="textAreaTop" r="textAreaRight" b="textAreaBottom"/>
              <a:pathLst>
                <a:path w="1680" h="1582">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w="0">
              <a:noFill/>
            </a:ln>
          </p:spPr>
          <p:style>
            <a:lnRef idx="0"/>
            <a:fillRef idx="0"/>
            <a:effectRef idx="0"/>
            <a:fontRef idx="minor"/>
          </p:style>
          <p:txBody>
            <a:bodyPr lIns="90000" rIns="90000" tIns="25200" bIns="25200" anchor="ctr">
              <a:noAutofit/>
            </a:bodyPr>
            <a:p>
              <a:pPr>
                <a:lnSpc>
                  <a:spcPct val="100000"/>
                </a:lnSpc>
                <a:tabLst>
                  <a:tab algn="l" pos="0"/>
                </a:tabLst>
              </a:pPr>
              <a:endParaRPr b="0" lang="en-US" sz="1400" spc="-1" strike="noStrike">
                <a:solidFill>
                  <a:srgbClr val="ffffff"/>
                </a:solidFill>
                <a:latin typeface="Arial"/>
              </a:endParaRPr>
            </a:p>
          </p:txBody>
        </p:sp>
        <p:sp>
          <p:nvSpPr>
            <p:cNvPr id="11963" name="Google Shape;12638;p66"/>
            <p:cNvSpPr/>
            <p:nvPr/>
          </p:nvSpPr>
          <p:spPr>
            <a:xfrm>
              <a:off x="5607000" y="3371400"/>
              <a:ext cx="49320" cy="61560"/>
            </a:xfrm>
            <a:custGeom>
              <a:avLst/>
              <a:gdLst>
                <a:gd name="textAreaLeft" fmla="*/ 0 w 49320"/>
                <a:gd name="textAreaRight" fmla="*/ 51120 w 49320"/>
                <a:gd name="textAreaTop" fmla="*/ 0 h 61560"/>
                <a:gd name="textAreaBottom" fmla="*/ 63360 h 61560"/>
              </a:gdLst>
              <a:ahLst/>
              <a:rect l="textAreaLeft" t="textAreaTop" r="textAreaRight" b="textAreaBottom"/>
              <a:pathLst>
                <a:path w="1597" h="1985">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1964" name="Google Shape;12639;p66"/>
            <p:cNvSpPr/>
            <p:nvPr/>
          </p:nvSpPr>
          <p:spPr>
            <a:xfrm>
              <a:off x="5659920" y="3396960"/>
              <a:ext cx="46080" cy="53640"/>
            </a:xfrm>
            <a:custGeom>
              <a:avLst/>
              <a:gdLst>
                <a:gd name="textAreaLeft" fmla="*/ 0 w 46080"/>
                <a:gd name="textAreaRight" fmla="*/ 47880 w 46080"/>
                <a:gd name="textAreaTop" fmla="*/ 0 h 53640"/>
                <a:gd name="textAreaBottom" fmla="*/ 55440 h 53640"/>
              </a:gdLst>
              <a:ahLst/>
              <a:rect l="textAreaLeft" t="textAreaTop" r="textAreaRight" b="textAreaBottom"/>
              <a:pathLst>
                <a:path w="1501" h="173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w="0">
              <a:noFill/>
            </a:ln>
          </p:spPr>
          <p:style>
            <a:lnRef idx="0"/>
            <a:fillRef idx="0"/>
            <a:effectRef idx="0"/>
            <a:fontRef idx="minor"/>
          </p:style>
          <p:txBody>
            <a:bodyPr lIns="90000" rIns="90000" tIns="27720" bIns="27720" anchor="ctr">
              <a:noAutofit/>
            </a:bodyPr>
            <a:p>
              <a:pPr>
                <a:lnSpc>
                  <a:spcPct val="100000"/>
                </a:lnSpc>
                <a:tabLst>
                  <a:tab algn="l" pos="0"/>
                </a:tabLst>
              </a:pPr>
              <a:endParaRPr b="0" lang="en-US" sz="1400" spc="-1" strike="noStrike">
                <a:solidFill>
                  <a:srgbClr val="ffffff"/>
                </a:solidFill>
                <a:latin typeface="Arial"/>
              </a:endParaRPr>
            </a:p>
          </p:txBody>
        </p:sp>
        <p:sp>
          <p:nvSpPr>
            <p:cNvPr id="11965" name="Google Shape;12640;p66"/>
            <p:cNvSpPr/>
            <p:nvPr/>
          </p:nvSpPr>
          <p:spPr>
            <a:xfrm>
              <a:off x="5556960" y="3444480"/>
              <a:ext cx="129960" cy="92160"/>
            </a:xfrm>
            <a:custGeom>
              <a:avLst/>
              <a:gdLst>
                <a:gd name="textAreaLeft" fmla="*/ 0 w 129960"/>
                <a:gd name="textAreaRight" fmla="*/ 131760 w 129960"/>
                <a:gd name="textAreaTop" fmla="*/ 0 h 92160"/>
                <a:gd name="textAreaBottom" fmla="*/ 93960 h 92160"/>
              </a:gdLst>
              <a:ahLst/>
              <a:rect l="textAreaLeft" t="textAreaTop" r="textAreaRight" b="textAreaBottom"/>
              <a:pathLst>
                <a:path w="4120" h="2933">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w="0">
              <a:noFill/>
            </a:ln>
          </p:spPr>
          <p:style>
            <a:lnRef idx="0"/>
            <a:fillRef idx="0"/>
            <a:effectRef idx="0"/>
            <a:fontRef idx="minor"/>
          </p:style>
          <p:txBody>
            <a:bodyPr lIns="90000" rIns="90000" tIns="46800" bIns="46800" anchor="ctr">
              <a:noAutofit/>
            </a:bodyPr>
            <a:p>
              <a:pPr>
                <a:lnSpc>
                  <a:spcPct val="100000"/>
                </a:lnSpc>
                <a:tabLst>
                  <a:tab algn="l" pos="0"/>
                </a:tabLst>
              </a:pPr>
              <a:endParaRPr b="0" lang="en-US" sz="1400" spc="-1" strike="noStrike">
                <a:solidFill>
                  <a:srgbClr val="ffffff"/>
                </a:solidFill>
                <a:latin typeface="Arial"/>
              </a:endParaRPr>
            </a:p>
          </p:txBody>
        </p:sp>
        <p:sp>
          <p:nvSpPr>
            <p:cNvPr id="11966" name="Google Shape;12641;p66"/>
            <p:cNvSpPr/>
            <p:nvPr/>
          </p:nvSpPr>
          <p:spPr>
            <a:xfrm>
              <a:off x="5730120" y="3518280"/>
              <a:ext cx="48600" cy="63000"/>
            </a:xfrm>
            <a:custGeom>
              <a:avLst/>
              <a:gdLst>
                <a:gd name="textAreaLeft" fmla="*/ 0 w 48600"/>
                <a:gd name="textAreaRight" fmla="*/ 50400 w 48600"/>
                <a:gd name="textAreaTop" fmla="*/ 0 h 63000"/>
                <a:gd name="textAreaBottom" fmla="*/ 64800 h 63000"/>
              </a:gdLst>
              <a:ahLst/>
              <a:rect l="textAreaLeft" t="textAreaTop" r="textAreaRight" b="textAreaBottom"/>
              <a:pathLst>
                <a:path w="1573" h="2026">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w="0">
              <a:noFill/>
            </a:ln>
          </p:spPr>
          <p:style>
            <a:lnRef idx="0"/>
            <a:fillRef idx="0"/>
            <a:effectRef idx="0"/>
            <a:fontRef idx="minor"/>
          </p:style>
          <p:txBody>
            <a:bodyPr lIns="90000" rIns="90000" tIns="32400" bIns="32400" anchor="ctr">
              <a:noAutofit/>
            </a:bodyPr>
            <a:p>
              <a:pPr>
                <a:lnSpc>
                  <a:spcPct val="100000"/>
                </a:lnSpc>
                <a:tabLst>
                  <a:tab algn="l" pos="0"/>
                </a:tabLst>
              </a:pPr>
              <a:endParaRPr b="0" lang="en-US" sz="1400" spc="-1" strike="noStrike">
                <a:solidFill>
                  <a:srgbClr val="ffffff"/>
                </a:solidFill>
                <a:latin typeface="Arial"/>
              </a:endParaRPr>
            </a:p>
          </p:txBody>
        </p:sp>
        <p:sp>
          <p:nvSpPr>
            <p:cNvPr id="11967" name="Google Shape;12642;p66"/>
            <p:cNvSpPr/>
            <p:nvPr/>
          </p:nvSpPr>
          <p:spPr>
            <a:xfrm>
              <a:off x="5674680" y="3533400"/>
              <a:ext cx="48240" cy="54720"/>
            </a:xfrm>
            <a:custGeom>
              <a:avLst/>
              <a:gdLst>
                <a:gd name="textAreaLeft" fmla="*/ 0 w 48240"/>
                <a:gd name="textAreaRight" fmla="*/ 50040 w 48240"/>
                <a:gd name="textAreaTop" fmla="*/ 0 h 54720"/>
                <a:gd name="textAreaBottom" fmla="*/ 56520 h 54720"/>
              </a:gdLst>
              <a:ahLst/>
              <a:rect l="textAreaLeft" t="textAreaTop" r="textAreaRight" b="textAreaBottom"/>
              <a:pathLst>
                <a:path w="1560" h="1765">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w="0">
              <a:noFill/>
            </a:ln>
          </p:spPr>
          <p:style>
            <a:lnRef idx="0"/>
            <a:fillRef idx="0"/>
            <a:effectRef idx="0"/>
            <a:fontRef idx="minor"/>
          </p:style>
          <p:txBody>
            <a:bodyPr lIns="90000" rIns="90000" tIns="28080" bIns="28080" anchor="ctr">
              <a:noAutofit/>
            </a:bodyPr>
            <a:p>
              <a:pPr>
                <a:lnSpc>
                  <a:spcPct val="100000"/>
                </a:lnSpc>
                <a:tabLst>
                  <a:tab algn="l" pos="0"/>
                </a:tabLst>
              </a:pPr>
              <a:endParaRPr b="0" lang="en-US" sz="1400" spc="-1" strike="noStrike">
                <a:solidFill>
                  <a:srgbClr val="ffffff"/>
                </a:solidFill>
                <a:latin typeface="Arial"/>
              </a:endParaRPr>
            </a:p>
          </p:txBody>
        </p:sp>
        <p:sp>
          <p:nvSpPr>
            <p:cNvPr id="11968" name="Google Shape;12643;p66"/>
            <p:cNvSpPr/>
            <p:nvPr/>
          </p:nvSpPr>
          <p:spPr>
            <a:xfrm>
              <a:off x="5777280" y="3542040"/>
              <a:ext cx="58680" cy="55800"/>
            </a:xfrm>
            <a:custGeom>
              <a:avLst/>
              <a:gdLst>
                <a:gd name="textAreaLeft" fmla="*/ 0 w 58680"/>
                <a:gd name="textAreaRight" fmla="*/ 60480 w 58680"/>
                <a:gd name="textAreaTop" fmla="*/ 0 h 55800"/>
                <a:gd name="textAreaBottom" fmla="*/ 57600 h 55800"/>
              </a:gdLst>
              <a:ahLst/>
              <a:rect l="textAreaLeft" t="textAreaTop" r="textAreaRight" b="textAreaBottom"/>
              <a:pathLst>
                <a:path w="1894" h="1795">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w="0">
              <a:noFill/>
            </a:ln>
          </p:spPr>
          <p:style>
            <a:lnRef idx="0"/>
            <a:fillRef idx="0"/>
            <a:effectRef idx="0"/>
            <a:fontRef idx="minor"/>
          </p:style>
          <p:txBody>
            <a:bodyPr lIns="90000" rIns="90000" tIns="28800" bIns="28800" anchor="ctr">
              <a:noAutofit/>
            </a:bodyPr>
            <a:p>
              <a:pPr>
                <a:lnSpc>
                  <a:spcPct val="100000"/>
                </a:lnSpc>
                <a:tabLst>
                  <a:tab algn="l" pos="0"/>
                </a:tabLst>
              </a:pPr>
              <a:endParaRPr b="0" lang="en-US" sz="1400" spc="-1" strike="noStrike">
                <a:solidFill>
                  <a:srgbClr val="ffffff"/>
                </a:solidFill>
                <a:latin typeface="Arial"/>
              </a:endParaRPr>
            </a:p>
          </p:txBody>
        </p:sp>
        <p:sp>
          <p:nvSpPr>
            <p:cNvPr id="11969" name="Google Shape;12644;p66"/>
            <p:cNvSpPr/>
            <p:nvPr/>
          </p:nvSpPr>
          <p:spPr>
            <a:xfrm>
              <a:off x="5811480" y="3593520"/>
              <a:ext cx="54360" cy="45360"/>
            </a:xfrm>
            <a:custGeom>
              <a:avLst/>
              <a:gdLst>
                <a:gd name="textAreaLeft" fmla="*/ 0 w 54360"/>
                <a:gd name="textAreaRight" fmla="*/ 56160 w 54360"/>
                <a:gd name="textAreaTop" fmla="*/ 0 h 45360"/>
                <a:gd name="textAreaBottom" fmla="*/ 47160 h 45360"/>
              </a:gdLst>
              <a:ahLst/>
              <a:rect l="textAreaLeft" t="textAreaTop" r="textAreaRight" b="textAreaBottom"/>
              <a:pathLst>
                <a:path w="1751" h="1479">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w="0">
              <a:noFill/>
            </a:ln>
          </p:spPr>
          <p:style>
            <a:lnRef idx="0"/>
            <a:fillRef idx="0"/>
            <a:effectRef idx="0"/>
            <a:fontRef idx="minor"/>
          </p:style>
          <p:txBody>
            <a:bodyPr lIns="90000" rIns="90000" tIns="23400" bIns="23400" anchor="ctr">
              <a:noAutofit/>
            </a:bodyPr>
            <a:p>
              <a:pPr>
                <a:lnSpc>
                  <a:spcPct val="100000"/>
                </a:lnSpc>
                <a:tabLst>
                  <a:tab algn="l" pos="0"/>
                </a:tabLst>
              </a:pPr>
              <a:endParaRPr b="0" lang="en-US" sz="1400" spc="-1" strike="noStrike">
                <a:solidFill>
                  <a:srgbClr val="ffffff"/>
                </a:solidFill>
                <a:latin typeface="Arial"/>
              </a:endParaRPr>
            </a:p>
          </p:txBody>
        </p:sp>
        <p:sp>
          <p:nvSpPr>
            <p:cNvPr id="11970" name="Google Shape;12645;p66"/>
            <p:cNvSpPr/>
            <p:nvPr/>
          </p:nvSpPr>
          <p:spPr>
            <a:xfrm>
              <a:off x="5680080" y="3591360"/>
              <a:ext cx="128880" cy="97920"/>
            </a:xfrm>
            <a:custGeom>
              <a:avLst/>
              <a:gdLst>
                <a:gd name="textAreaLeft" fmla="*/ 0 w 128880"/>
                <a:gd name="textAreaRight" fmla="*/ 130680 w 128880"/>
                <a:gd name="textAreaTop" fmla="*/ 0 h 97920"/>
                <a:gd name="textAreaBottom" fmla="*/ 99720 h 97920"/>
              </a:gdLst>
              <a:ahLst/>
              <a:rect l="textAreaLeft" t="textAreaTop" r="textAreaRight" b="textAreaBottom"/>
              <a:pathLst>
                <a:path w="4085" h="312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sp>
        <p:nvSpPr>
          <p:cNvPr id="11971" name="PlaceHolder 1"/>
          <p:cNvSpPr>
            <a:spLocks noGrp="1"/>
          </p:cNvSpPr>
          <p:nvPr>
            <p:ph type="title"/>
          </p:nvPr>
        </p:nvSpPr>
        <p:spPr>
          <a:xfrm>
            <a:off x="1068120" y="933480"/>
            <a:ext cx="7045560" cy="48060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pc="-1" strike="noStrike">
                <a:solidFill>
                  <a:srgbClr val="ffffff"/>
                </a:solidFill>
                <a:latin typeface="Arial"/>
                <a:ea typeface="Arial"/>
              </a:rPr>
              <a:t>SEO &amp; Marketing Icons</a:t>
            </a:r>
            <a:endParaRPr b="0" lang="en-US" sz="2400" spc="-1" strike="noStrike">
              <a:solidFill>
                <a:srgbClr val="ffffff"/>
              </a:solidFill>
              <a:latin typeface="Arial"/>
            </a:endParaRPr>
          </a:p>
        </p:txBody>
      </p:sp>
      <p:sp>
        <p:nvSpPr>
          <p:cNvPr id="11972" name="Google Shape;12651;p67"/>
          <p:cNvSpPr/>
          <p:nvPr/>
        </p:nvSpPr>
        <p:spPr>
          <a:xfrm>
            <a:off x="2853720" y="3817440"/>
            <a:ext cx="343800" cy="344160"/>
          </a:xfrm>
          <a:custGeom>
            <a:avLst/>
            <a:gdLst>
              <a:gd name="textAreaLeft" fmla="*/ 0 w 343800"/>
              <a:gd name="textAreaRight" fmla="*/ 345600 w 343800"/>
              <a:gd name="textAreaTop" fmla="*/ 0 h 344160"/>
              <a:gd name="textAreaBottom" fmla="*/ 345960 h 344160"/>
            </a:gdLst>
            <a:ah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1973" name="Google Shape;12652;p67"/>
          <p:cNvGrpSpPr/>
          <p:nvPr/>
        </p:nvGrpSpPr>
        <p:grpSpPr>
          <a:xfrm>
            <a:off x="3303360" y="3817440"/>
            <a:ext cx="344160" cy="343800"/>
            <a:chOff x="3303360" y="3817440"/>
            <a:chExt cx="344160" cy="343800"/>
          </a:xfrm>
        </p:grpSpPr>
        <p:sp>
          <p:nvSpPr>
            <p:cNvPr id="11974" name="Google Shape;12653;p67"/>
            <p:cNvSpPr/>
            <p:nvPr/>
          </p:nvSpPr>
          <p:spPr>
            <a:xfrm>
              <a:off x="3303360" y="3817440"/>
              <a:ext cx="344160" cy="343800"/>
            </a:xfrm>
            <a:custGeom>
              <a:avLst/>
              <a:gdLst>
                <a:gd name="textAreaLeft" fmla="*/ 0 w 344160"/>
                <a:gd name="textAreaRight" fmla="*/ 345960 w 344160"/>
                <a:gd name="textAreaTop" fmla="*/ 0 h 343800"/>
                <a:gd name="textAreaBottom" fmla="*/ 345600 h 343800"/>
              </a:gdLst>
              <a:ah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75" name="Google Shape;12654;p67"/>
            <p:cNvSpPr/>
            <p:nvPr/>
          </p:nvSpPr>
          <p:spPr>
            <a:xfrm>
              <a:off x="3368160" y="3882600"/>
              <a:ext cx="213480" cy="213480"/>
            </a:xfrm>
            <a:custGeom>
              <a:avLst/>
              <a:gdLst>
                <a:gd name="textAreaLeft" fmla="*/ 0 w 213480"/>
                <a:gd name="textAreaRight" fmla="*/ 215280 w 213480"/>
                <a:gd name="textAreaTop" fmla="*/ 0 h 213480"/>
                <a:gd name="textAreaBottom" fmla="*/ 215280 h 21348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76" name="Google Shape;12655;p67"/>
            <p:cNvSpPr/>
            <p:nvPr/>
          </p:nvSpPr>
          <p:spPr>
            <a:xfrm>
              <a:off x="3418200" y="3933720"/>
              <a:ext cx="113040" cy="110880"/>
            </a:xfrm>
            <a:custGeom>
              <a:avLst/>
              <a:gdLst>
                <a:gd name="textAreaLeft" fmla="*/ 0 w 113040"/>
                <a:gd name="textAreaRight" fmla="*/ 114840 w 113040"/>
                <a:gd name="textAreaTop" fmla="*/ 0 h 110880"/>
                <a:gd name="textAreaBottom" fmla="*/ 112680 h 11088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w="0">
              <a:noFill/>
            </a:ln>
          </p:spPr>
          <p:style>
            <a:lnRef idx="0"/>
            <a:fillRef idx="0"/>
            <a:effectRef idx="0"/>
            <a:fontRef idx="minor"/>
          </p:style>
          <p:txBody>
            <a:bodyPr lIns="90000" rIns="90000" tIns="56160" bIns="56160" anchor="ctr">
              <a:noAutofit/>
            </a:bodyPr>
            <a:p>
              <a:pPr>
                <a:lnSpc>
                  <a:spcPct val="100000"/>
                </a:lnSpc>
                <a:tabLst>
                  <a:tab algn="l" pos="0"/>
                </a:tabLst>
              </a:pPr>
              <a:endParaRPr b="0" lang="en-US" sz="1400" spc="-1" strike="noStrike">
                <a:solidFill>
                  <a:srgbClr val="ffffff"/>
                </a:solidFill>
                <a:latin typeface="Arial"/>
              </a:endParaRPr>
            </a:p>
          </p:txBody>
        </p:sp>
        <p:sp>
          <p:nvSpPr>
            <p:cNvPr id="11977" name="Google Shape;12656;p67"/>
            <p:cNvSpPr/>
            <p:nvPr/>
          </p:nvSpPr>
          <p:spPr>
            <a:xfrm>
              <a:off x="3519360" y="3910320"/>
              <a:ext cx="27720" cy="27360"/>
            </a:xfrm>
            <a:custGeom>
              <a:avLst/>
              <a:gdLst>
                <a:gd name="textAreaLeft" fmla="*/ 0 w 27720"/>
                <a:gd name="textAreaRight" fmla="*/ 29520 w 27720"/>
                <a:gd name="textAreaTop" fmla="*/ 0 h 27360"/>
                <a:gd name="textAreaBottom" fmla="*/ 29160 h 2736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78" name="Google Shape;12657;p67"/>
          <p:cNvGrpSpPr/>
          <p:nvPr/>
        </p:nvGrpSpPr>
        <p:grpSpPr>
          <a:xfrm>
            <a:off x="3752280" y="3817440"/>
            <a:ext cx="344160" cy="343800"/>
            <a:chOff x="3752280" y="3817440"/>
            <a:chExt cx="344160" cy="343800"/>
          </a:xfrm>
        </p:grpSpPr>
        <p:sp>
          <p:nvSpPr>
            <p:cNvPr id="11979" name="Google Shape;12658;p67"/>
            <p:cNvSpPr/>
            <p:nvPr/>
          </p:nvSpPr>
          <p:spPr>
            <a:xfrm>
              <a:off x="3752280" y="3817440"/>
              <a:ext cx="344160" cy="343800"/>
            </a:xfrm>
            <a:custGeom>
              <a:avLst/>
              <a:gdLst>
                <a:gd name="textAreaLeft" fmla="*/ 0 w 344160"/>
                <a:gd name="textAreaRight" fmla="*/ 345960 w 344160"/>
                <a:gd name="textAreaTop" fmla="*/ 0 h 343800"/>
                <a:gd name="textAreaBottom" fmla="*/ 345600 h 343800"/>
              </a:gdLst>
              <a:ah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80" name="Google Shape;12659;p67"/>
            <p:cNvSpPr/>
            <p:nvPr/>
          </p:nvSpPr>
          <p:spPr>
            <a:xfrm>
              <a:off x="3831840" y="3955680"/>
              <a:ext cx="46080" cy="118800"/>
            </a:xfrm>
            <a:custGeom>
              <a:avLst/>
              <a:gdLst>
                <a:gd name="textAreaLeft" fmla="*/ 0 w 46080"/>
                <a:gd name="textAreaRight" fmla="*/ 47880 w 46080"/>
                <a:gd name="textAreaTop" fmla="*/ 0 h 118800"/>
                <a:gd name="textAreaBottom" fmla="*/ 120600 h 118800"/>
              </a:gdLst>
              <a:ah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w="0">
              <a:noFill/>
            </a:ln>
          </p:spPr>
          <p:style>
            <a:lnRef idx="0"/>
            <a:fillRef idx="0"/>
            <a:effectRef idx="0"/>
            <a:fontRef idx="minor"/>
          </p:style>
          <p:txBody>
            <a:bodyPr lIns="90000" rIns="90000" tIns="60120" bIns="60120" anchor="ctr">
              <a:noAutofit/>
            </a:bodyPr>
            <a:p>
              <a:pPr>
                <a:lnSpc>
                  <a:spcPct val="100000"/>
                </a:lnSpc>
                <a:tabLst>
                  <a:tab algn="l" pos="0"/>
                </a:tabLst>
              </a:pPr>
              <a:endParaRPr b="0" lang="en-US" sz="1400" spc="-1" strike="noStrike">
                <a:solidFill>
                  <a:srgbClr val="ffffff"/>
                </a:solidFill>
                <a:latin typeface="Arial"/>
              </a:endParaRPr>
            </a:p>
          </p:txBody>
        </p:sp>
        <p:sp>
          <p:nvSpPr>
            <p:cNvPr id="11981" name="Google Shape;12660;p67"/>
            <p:cNvSpPr/>
            <p:nvPr/>
          </p:nvSpPr>
          <p:spPr>
            <a:xfrm>
              <a:off x="3824640" y="3890160"/>
              <a:ext cx="53280" cy="53280"/>
            </a:xfrm>
            <a:custGeom>
              <a:avLst/>
              <a:gdLst>
                <a:gd name="textAreaLeft" fmla="*/ 0 w 53280"/>
                <a:gd name="textAreaRight" fmla="*/ 55080 w 53280"/>
                <a:gd name="textAreaTop" fmla="*/ 0 h 53280"/>
                <a:gd name="textAreaBottom" fmla="*/ 55080 h 53280"/>
              </a:gdLst>
              <a:ah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1982" name="Google Shape;12661;p67"/>
            <p:cNvSpPr/>
            <p:nvPr/>
          </p:nvSpPr>
          <p:spPr>
            <a:xfrm>
              <a:off x="3904560" y="3955680"/>
              <a:ext cx="126360" cy="118800"/>
            </a:xfrm>
            <a:custGeom>
              <a:avLst/>
              <a:gdLst>
                <a:gd name="textAreaLeft" fmla="*/ 0 w 126360"/>
                <a:gd name="textAreaRight" fmla="*/ 128160 w 126360"/>
                <a:gd name="textAreaTop" fmla="*/ 0 h 118800"/>
                <a:gd name="textAreaBottom" fmla="*/ 120600 h 118800"/>
              </a:gdLst>
              <a:ah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w="0">
              <a:noFill/>
            </a:ln>
          </p:spPr>
          <p:style>
            <a:lnRef idx="0"/>
            <a:fillRef idx="0"/>
            <a:effectRef idx="0"/>
            <a:fontRef idx="minor"/>
          </p:style>
          <p:txBody>
            <a:bodyPr lIns="90000" rIns="90000" tIns="60120" bIns="60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83" name="Google Shape;12662;p67"/>
          <p:cNvGrpSpPr/>
          <p:nvPr/>
        </p:nvGrpSpPr>
        <p:grpSpPr>
          <a:xfrm>
            <a:off x="5100120" y="3817440"/>
            <a:ext cx="344160" cy="343800"/>
            <a:chOff x="5100120" y="3817440"/>
            <a:chExt cx="344160" cy="343800"/>
          </a:xfrm>
        </p:grpSpPr>
        <p:sp>
          <p:nvSpPr>
            <p:cNvPr id="11984" name="Google Shape;12663;p67"/>
            <p:cNvSpPr/>
            <p:nvPr/>
          </p:nvSpPr>
          <p:spPr>
            <a:xfrm>
              <a:off x="5100120" y="3817440"/>
              <a:ext cx="344160" cy="343800"/>
            </a:xfrm>
            <a:custGeom>
              <a:avLst/>
              <a:gdLst>
                <a:gd name="textAreaLeft" fmla="*/ 0 w 344160"/>
                <a:gd name="textAreaRight" fmla="*/ 345960 w 344160"/>
                <a:gd name="textAreaTop" fmla="*/ 0 h 343800"/>
                <a:gd name="textAreaBottom" fmla="*/ 345600 h 343800"/>
              </a:gdLst>
              <a:ahLst/>
              <a:rect l="textAreaLeft" t="textAreaTop" r="textAreaRight" b="textAreaBottom"/>
              <a:pathLst>
                <a:path w="10871" h="1086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85" name="Google Shape;12664;p67"/>
            <p:cNvSpPr/>
            <p:nvPr/>
          </p:nvSpPr>
          <p:spPr>
            <a:xfrm>
              <a:off x="5150880" y="3867840"/>
              <a:ext cx="242640" cy="241920"/>
            </a:xfrm>
            <a:custGeom>
              <a:avLst/>
              <a:gdLst>
                <a:gd name="textAreaLeft" fmla="*/ 0 w 242640"/>
                <a:gd name="textAreaRight" fmla="*/ 244440 w 242640"/>
                <a:gd name="textAreaTop" fmla="*/ 0 h 241920"/>
                <a:gd name="textAreaBottom" fmla="*/ 243720 h 241920"/>
              </a:gdLst>
              <a:ahLst/>
              <a:rect l="textAreaLeft" t="textAreaTop" r="textAreaRight" b="textAreaBottom"/>
              <a:pathLst>
                <a:path w="7681" h="7656">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86" name="Google Shape;12665;p67"/>
            <p:cNvSpPr/>
            <p:nvPr/>
          </p:nvSpPr>
          <p:spPr>
            <a:xfrm>
              <a:off x="5202000" y="3941280"/>
              <a:ext cx="133920" cy="89280"/>
            </a:xfrm>
            <a:custGeom>
              <a:avLst/>
              <a:gdLst>
                <a:gd name="textAreaLeft" fmla="*/ 0 w 133920"/>
                <a:gd name="textAreaRight" fmla="*/ 135720 w 133920"/>
                <a:gd name="textAreaTop" fmla="*/ 0 h 89280"/>
                <a:gd name="textAreaBottom" fmla="*/ 91080 h 89280"/>
              </a:gdLst>
              <a:ahLst/>
              <a:rect l="textAreaLeft" t="textAreaTop" r="textAreaRight" b="textAreaBottom"/>
              <a:pathLst>
                <a:path w="4263" h="2862">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w="0">
              <a:noFill/>
            </a:ln>
          </p:spPr>
          <p:style>
            <a:lnRef idx="0"/>
            <a:fillRef idx="0"/>
            <a:effectRef idx="0"/>
            <a:fontRef idx="minor"/>
          </p:style>
          <p:txBody>
            <a:bodyPr lIns="90000" rIns="90000" tIns="45360" bIns="45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87" name="Google Shape;12666;p67"/>
          <p:cNvGrpSpPr/>
          <p:nvPr/>
        </p:nvGrpSpPr>
        <p:grpSpPr>
          <a:xfrm>
            <a:off x="5999040" y="3817440"/>
            <a:ext cx="343800" cy="343800"/>
            <a:chOff x="5999040" y="3817440"/>
            <a:chExt cx="343800" cy="343800"/>
          </a:xfrm>
        </p:grpSpPr>
        <p:sp>
          <p:nvSpPr>
            <p:cNvPr id="11988" name="Google Shape;12667;p67"/>
            <p:cNvSpPr/>
            <p:nvPr/>
          </p:nvSpPr>
          <p:spPr>
            <a:xfrm>
              <a:off x="5999040" y="3817440"/>
              <a:ext cx="343800" cy="343800"/>
            </a:xfrm>
            <a:custGeom>
              <a:avLst/>
              <a:gdLst>
                <a:gd name="textAreaLeft" fmla="*/ 0 w 343800"/>
                <a:gd name="textAreaRight" fmla="*/ 345600 w 343800"/>
                <a:gd name="textAreaTop" fmla="*/ 0 h 343800"/>
                <a:gd name="textAreaBottom" fmla="*/ 345600 h 343800"/>
              </a:gdLst>
              <a:ahLst/>
              <a:rect l="textAreaLeft" t="textAreaTop" r="textAreaRight" b="textAreaBottom"/>
              <a:pathLst>
                <a:path w="10860" h="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89" name="Google Shape;12668;p67"/>
            <p:cNvSpPr/>
            <p:nvPr/>
          </p:nvSpPr>
          <p:spPr>
            <a:xfrm>
              <a:off x="6051960" y="3874680"/>
              <a:ext cx="239040" cy="229680"/>
            </a:xfrm>
            <a:custGeom>
              <a:avLst/>
              <a:gdLst>
                <a:gd name="textAreaLeft" fmla="*/ 0 w 239040"/>
                <a:gd name="textAreaRight" fmla="*/ 240840 w 239040"/>
                <a:gd name="textAreaTop" fmla="*/ 0 h 229680"/>
                <a:gd name="textAreaBottom" fmla="*/ 231480 h 229680"/>
              </a:gdLst>
              <a:ahLst/>
              <a:rect l="textAreaLeft" t="textAreaTop" r="textAreaRight" b="textAreaBottom"/>
              <a:pathLst>
                <a:path w="7562" h="7276">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90" name="Google Shape;12669;p67"/>
            <p:cNvSpPr/>
            <p:nvPr/>
          </p:nvSpPr>
          <p:spPr>
            <a:xfrm>
              <a:off x="6116760" y="3928320"/>
              <a:ext cx="108000" cy="122040"/>
            </a:xfrm>
            <a:custGeom>
              <a:avLst/>
              <a:gdLst>
                <a:gd name="textAreaLeft" fmla="*/ 0 w 108000"/>
                <a:gd name="textAreaRight" fmla="*/ 109800 w 108000"/>
                <a:gd name="textAreaTop" fmla="*/ 0 h 122040"/>
                <a:gd name="textAreaBottom" fmla="*/ 123840 h 122040"/>
              </a:gdLst>
              <a:ahLst/>
              <a:rect l="textAreaLeft" t="textAreaTop" r="textAreaRight" b="textAreaBottom"/>
              <a:pathLst>
                <a:path w="3454" h="389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w="0">
              <a:noFill/>
            </a:ln>
          </p:spPr>
          <p:style>
            <a:lnRef idx="0"/>
            <a:fillRef idx="0"/>
            <a:effectRef idx="0"/>
            <a:fontRef idx="minor"/>
          </p:style>
          <p:txBody>
            <a:bodyPr lIns="90000" rIns="90000" tIns="61920" bIns="61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91" name="Google Shape;12670;p67"/>
          <p:cNvGrpSpPr/>
          <p:nvPr/>
        </p:nvGrpSpPr>
        <p:grpSpPr>
          <a:xfrm>
            <a:off x="4201560" y="3817440"/>
            <a:ext cx="344160" cy="343800"/>
            <a:chOff x="4201560" y="3817440"/>
            <a:chExt cx="344160" cy="343800"/>
          </a:xfrm>
        </p:grpSpPr>
        <p:sp>
          <p:nvSpPr>
            <p:cNvPr id="11992" name="Google Shape;12671;p67"/>
            <p:cNvSpPr/>
            <p:nvPr/>
          </p:nvSpPr>
          <p:spPr>
            <a:xfrm>
              <a:off x="4201560" y="3817440"/>
              <a:ext cx="344160" cy="343800"/>
            </a:xfrm>
            <a:custGeom>
              <a:avLst/>
              <a:gdLst>
                <a:gd name="textAreaLeft" fmla="*/ 0 w 344160"/>
                <a:gd name="textAreaRight" fmla="*/ 345960 w 344160"/>
                <a:gd name="textAreaTop" fmla="*/ 0 h 343800"/>
                <a:gd name="textAreaBottom" fmla="*/ 345600 h 343800"/>
              </a:gdLst>
              <a:ahLst/>
              <a:rect l="textAreaLeft" t="textAreaTop" r="textAreaRight" b="textAreaBottom"/>
              <a:pathLst>
                <a:path w="10871" h="1086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93" name="Google Shape;12672;p67"/>
            <p:cNvSpPr/>
            <p:nvPr/>
          </p:nvSpPr>
          <p:spPr>
            <a:xfrm>
              <a:off x="4271400" y="3904560"/>
              <a:ext cx="225720" cy="183960"/>
            </a:xfrm>
            <a:custGeom>
              <a:avLst/>
              <a:gdLst>
                <a:gd name="textAreaLeft" fmla="*/ 0 w 225720"/>
                <a:gd name="textAreaRight" fmla="*/ 227520 w 225720"/>
                <a:gd name="textAreaTop" fmla="*/ 0 h 183960"/>
                <a:gd name="textAreaBottom" fmla="*/ 185760 h 183960"/>
              </a:gdLst>
              <a:ah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94" name="Google Shape;12673;p67"/>
          <p:cNvGrpSpPr/>
          <p:nvPr/>
        </p:nvGrpSpPr>
        <p:grpSpPr>
          <a:xfrm>
            <a:off x="4650840" y="3817440"/>
            <a:ext cx="344160" cy="343800"/>
            <a:chOff x="4650840" y="3817440"/>
            <a:chExt cx="344160" cy="343800"/>
          </a:xfrm>
        </p:grpSpPr>
        <p:sp>
          <p:nvSpPr>
            <p:cNvPr id="11995" name="Google Shape;12674;p67"/>
            <p:cNvSpPr/>
            <p:nvPr/>
          </p:nvSpPr>
          <p:spPr>
            <a:xfrm>
              <a:off x="4650840" y="3817440"/>
              <a:ext cx="344160" cy="343800"/>
            </a:xfrm>
            <a:custGeom>
              <a:avLst/>
              <a:gdLst>
                <a:gd name="textAreaLeft" fmla="*/ 0 w 344160"/>
                <a:gd name="textAreaRight" fmla="*/ 345960 w 344160"/>
                <a:gd name="textAreaTop" fmla="*/ 0 h 343800"/>
                <a:gd name="textAreaBottom" fmla="*/ 345600 h 343800"/>
              </a:gdLst>
              <a:ahLst/>
              <a:rect l="textAreaLeft" t="textAreaTop" r="textAreaRight" b="textAreaBottom"/>
              <a:pathLst>
                <a:path w="10871" h="1086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96" name="Google Shape;12675;p67"/>
            <p:cNvSpPr/>
            <p:nvPr/>
          </p:nvSpPr>
          <p:spPr>
            <a:xfrm>
              <a:off x="4701240" y="3867480"/>
              <a:ext cx="242640" cy="241200"/>
            </a:xfrm>
            <a:custGeom>
              <a:avLst/>
              <a:gdLst>
                <a:gd name="textAreaLeft" fmla="*/ 0 w 242640"/>
                <a:gd name="textAreaRight" fmla="*/ 244440 w 242640"/>
                <a:gd name="textAreaTop" fmla="*/ 0 h 241200"/>
                <a:gd name="textAreaBottom" fmla="*/ 243000 h 241200"/>
              </a:gdLst>
              <a:ahLst/>
              <a:rect l="textAreaLeft" t="textAreaTop" r="textAreaRight" b="textAreaBottom"/>
              <a:pathLst>
                <a:path w="7681" h="7633">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1997" name="Google Shape;12676;p67"/>
            <p:cNvSpPr/>
            <p:nvPr/>
          </p:nvSpPr>
          <p:spPr>
            <a:xfrm>
              <a:off x="4749480" y="3911400"/>
              <a:ext cx="151200" cy="149400"/>
            </a:xfrm>
            <a:custGeom>
              <a:avLst/>
              <a:gdLst>
                <a:gd name="textAreaLeft" fmla="*/ 0 w 151200"/>
                <a:gd name="textAreaRight" fmla="*/ 153000 w 151200"/>
                <a:gd name="textAreaTop" fmla="*/ 0 h 149400"/>
                <a:gd name="textAreaBottom" fmla="*/ 151200 h 149400"/>
              </a:gdLst>
              <a:ahLst/>
              <a:rect l="textAreaLeft" t="textAreaTop" r="textAreaRight" b="textAreaBottom"/>
              <a:pathLst>
                <a:path w="4811" h="4746">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w="0">
              <a:noFill/>
            </a:ln>
          </p:spPr>
          <p:style>
            <a:lnRef idx="0"/>
            <a:fillRef idx="0"/>
            <a:effectRef idx="0"/>
            <a:fontRef idx="minor"/>
          </p:style>
          <p:txBody>
            <a:bodyPr lIns="90000" rIns="90000" tIns="75600" bIns="756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1998" name="Google Shape;12677;p67"/>
          <p:cNvGrpSpPr/>
          <p:nvPr/>
        </p:nvGrpSpPr>
        <p:grpSpPr>
          <a:xfrm>
            <a:off x="5549760" y="3817440"/>
            <a:ext cx="343800" cy="343800"/>
            <a:chOff x="5549760" y="3817440"/>
            <a:chExt cx="343800" cy="343800"/>
          </a:xfrm>
        </p:grpSpPr>
        <p:sp>
          <p:nvSpPr>
            <p:cNvPr id="11999" name="Google Shape;12678;p67"/>
            <p:cNvSpPr/>
            <p:nvPr/>
          </p:nvSpPr>
          <p:spPr>
            <a:xfrm>
              <a:off x="5549760" y="3817440"/>
              <a:ext cx="343800" cy="343800"/>
            </a:xfrm>
            <a:custGeom>
              <a:avLst/>
              <a:gdLst>
                <a:gd name="textAreaLeft" fmla="*/ 0 w 343800"/>
                <a:gd name="textAreaRight" fmla="*/ 345600 w 343800"/>
                <a:gd name="textAreaTop" fmla="*/ 0 h 343800"/>
                <a:gd name="textAreaBottom" fmla="*/ 345600 h 343800"/>
              </a:gdLst>
              <a:ahLst/>
              <a:rect l="textAreaLeft" t="textAreaTop" r="textAreaRight" b="textAreaBottom"/>
              <a:pathLst>
                <a:path w="10859" h="1086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00" name="Google Shape;12679;p67"/>
            <p:cNvSpPr/>
            <p:nvPr/>
          </p:nvSpPr>
          <p:spPr>
            <a:xfrm>
              <a:off x="5590800" y="3890160"/>
              <a:ext cx="261000" cy="198360"/>
            </a:xfrm>
            <a:custGeom>
              <a:avLst/>
              <a:gdLst>
                <a:gd name="textAreaLeft" fmla="*/ 0 w 261000"/>
                <a:gd name="textAreaRight" fmla="*/ 262800 w 261000"/>
                <a:gd name="textAreaTop" fmla="*/ 0 h 198360"/>
                <a:gd name="textAreaBottom" fmla="*/ 200160 h 198360"/>
              </a:gdLst>
              <a:ahLst/>
              <a:rect l="textAreaLeft" t="textAreaTop" r="textAreaRight" b="textAreaBottom"/>
              <a:pathLst>
                <a:path w="8252" h="6285">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01" name="Google Shape;12680;p67"/>
            <p:cNvSpPr/>
            <p:nvPr/>
          </p:nvSpPr>
          <p:spPr>
            <a:xfrm>
              <a:off x="5680440" y="3935160"/>
              <a:ext cx="103680" cy="108720"/>
            </a:xfrm>
            <a:custGeom>
              <a:avLst/>
              <a:gdLst>
                <a:gd name="textAreaLeft" fmla="*/ 0 w 103680"/>
                <a:gd name="textAreaRight" fmla="*/ 105480 w 103680"/>
                <a:gd name="textAreaTop" fmla="*/ 0 h 108720"/>
                <a:gd name="textAreaBottom" fmla="*/ 110520 h 108720"/>
              </a:gdLst>
              <a:ahLst/>
              <a:rect l="textAreaLeft" t="textAreaTop" r="textAreaRight" b="textAreaBottom"/>
              <a:pathLst>
                <a:path w="3311" h="3472">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w="0">
              <a:noFill/>
            </a:ln>
          </p:spPr>
          <p:style>
            <a:lnRef idx="0"/>
            <a:fillRef idx="0"/>
            <a:effectRef idx="0"/>
            <a:fontRef idx="minor"/>
          </p:style>
          <p:txBody>
            <a:bodyPr lIns="90000" rIns="90000" tIns="55080" bIns="550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02" name="Google Shape;12681;p67"/>
          <p:cNvGrpSpPr/>
          <p:nvPr/>
        </p:nvGrpSpPr>
        <p:grpSpPr>
          <a:xfrm>
            <a:off x="1306440" y="3397680"/>
            <a:ext cx="365400" cy="268200"/>
            <a:chOff x="1306440" y="3397680"/>
            <a:chExt cx="365400" cy="268200"/>
          </a:xfrm>
        </p:grpSpPr>
        <p:sp>
          <p:nvSpPr>
            <p:cNvPr id="12003" name="Google Shape;12682;p67"/>
            <p:cNvSpPr/>
            <p:nvPr/>
          </p:nvSpPr>
          <p:spPr>
            <a:xfrm>
              <a:off x="1588320" y="3512880"/>
              <a:ext cx="43560" cy="14400"/>
            </a:xfrm>
            <a:custGeom>
              <a:avLst/>
              <a:gdLst>
                <a:gd name="textAreaLeft" fmla="*/ 0 w 43560"/>
                <a:gd name="textAreaRight" fmla="*/ 45360 w 43560"/>
                <a:gd name="textAreaTop" fmla="*/ 0 h 14400"/>
                <a:gd name="textAreaBottom" fmla="*/ 16200 h 14400"/>
              </a:gdLst>
              <a:ahLst/>
              <a:rect l="textAreaLeft" t="textAreaTop" r="textAreaRight" b="textAreaBottom"/>
              <a:pathLst>
                <a:path w="1430" h="512">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004" name="Google Shape;12683;p67"/>
            <p:cNvSpPr/>
            <p:nvPr/>
          </p:nvSpPr>
          <p:spPr>
            <a:xfrm>
              <a:off x="1306440" y="3397680"/>
              <a:ext cx="365400" cy="267120"/>
            </a:xfrm>
            <a:custGeom>
              <a:avLst/>
              <a:gdLst>
                <a:gd name="textAreaLeft" fmla="*/ 0 w 365400"/>
                <a:gd name="textAreaRight" fmla="*/ 367200 w 365400"/>
                <a:gd name="textAreaTop" fmla="*/ 0 h 267120"/>
                <a:gd name="textAreaBottom" fmla="*/ 268920 h 267120"/>
              </a:gdLst>
              <a:ahLst/>
              <a:rect l="textAreaLeft" t="textAreaTop" r="textAreaRight" b="textAreaBottom"/>
              <a:pathLst>
                <a:path w="11538" h="8454">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05" name="Google Shape;12684;p67"/>
            <p:cNvSpPr/>
            <p:nvPr/>
          </p:nvSpPr>
          <p:spPr>
            <a:xfrm>
              <a:off x="1639800" y="3622680"/>
              <a:ext cx="9000" cy="43200"/>
            </a:xfrm>
            <a:custGeom>
              <a:avLst/>
              <a:gdLst>
                <a:gd name="textAreaLeft" fmla="*/ 0 w 9000"/>
                <a:gd name="textAreaRight" fmla="*/ 10800 w 9000"/>
                <a:gd name="textAreaTop" fmla="*/ 0 h 43200"/>
                <a:gd name="textAreaBottom" fmla="*/ 45000 h 43200"/>
              </a:gdLst>
              <a:ahLst/>
              <a:rect l="textAreaLeft" t="textAreaTop" r="textAreaRight" b="textAreaBottom"/>
              <a:pathLst>
                <a:path w="334" h="1418">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2006" name="Google Shape;12685;p67"/>
            <p:cNvSpPr/>
            <p:nvPr/>
          </p:nvSpPr>
          <p:spPr>
            <a:xfrm>
              <a:off x="1443960" y="3446640"/>
              <a:ext cx="90000" cy="28800"/>
            </a:xfrm>
            <a:custGeom>
              <a:avLst/>
              <a:gdLst>
                <a:gd name="textAreaLeft" fmla="*/ 0 w 90000"/>
                <a:gd name="textAreaRight" fmla="*/ 91800 w 90000"/>
                <a:gd name="textAreaTop" fmla="*/ 0 h 28800"/>
                <a:gd name="textAreaBottom" fmla="*/ 30600 h 28800"/>
              </a:gdLst>
              <a:ahLst/>
              <a:rect l="textAreaLeft" t="textAreaTop" r="textAreaRight" b="textAreaBottom"/>
              <a:pathLst>
                <a:path w="2882" h="961">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2007" name="Google Shape;12686;p67"/>
            <p:cNvSpPr/>
            <p:nvPr/>
          </p:nvSpPr>
          <p:spPr>
            <a:xfrm>
              <a:off x="1420560" y="3633840"/>
              <a:ext cx="9360" cy="32040"/>
            </a:xfrm>
            <a:custGeom>
              <a:avLst/>
              <a:gdLst>
                <a:gd name="textAreaLeft" fmla="*/ 0 w 9360"/>
                <a:gd name="textAreaRight" fmla="*/ 11160 w 9360"/>
                <a:gd name="textAreaTop" fmla="*/ 0 h 32040"/>
                <a:gd name="textAreaBottom" fmla="*/ 33840 h 32040"/>
              </a:gdLst>
              <a:ahLst/>
              <a:rect l="textAreaLeft" t="textAreaTop" r="textAreaRight" b="textAreaBottom"/>
              <a:pathLst>
                <a:path w="346" h="106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08" name="Google Shape;12687;p67"/>
            <p:cNvSpPr/>
            <p:nvPr/>
          </p:nvSpPr>
          <p:spPr>
            <a:xfrm>
              <a:off x="1547640" y="3633840"/>
              <a:ext cx="9360" cy="32040"/>
            </a:xfrm>
            <a:custGeom>
              <a:avLst/>
              <a:gdLst>
                <a:gd name="textAreaLeft" fmla="*/ 0 w 9360"/>
                <a:gd name="textAreaRight" fmla="*/ 11160 w 9360"/>
                <a:gd name="textAreaTop" fmla="*/ 0 h 32040"/>
                <a:gd name="textAreaBottom" fmla="*/ 33840 h 32040"/>
              </a:gdLst>
              <a:ahLst/>
              <a:rect l="textAreaLeft" t="textAreaTop" r="textAreaRight" b="textAreaBottom"/>
              <a:pathLst>
                <a:path w="346" h="106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09" name="Google Shape;12688;p67"/>
          <p:cNvGrpSpPr/>
          <p:nvPr/>
        </p:nvGrpSpPr>
        <p:grpSpPr>
          <a:xfrm>
            <a:off x="1781280" y="3391560"/>
            <a:ext cx="365400" cy="280440"/>
            <a:chOff x="1781280" y="3391560"/>
            <a:chExt cx="365400" cy="280440"/>
          </a:xfrm>
        </p:grpSpPr>
        <p:sp>
          <p:nvSpPr>
            <p:cNvPr id="12010" name="Google Shape;12689;p67"/>
            <p:cNvSpPr/>
            <p:nvPr/>
          </p:nvSpPr>
          <p:spPr>
            <a:xfrm>
              <a:off x="1901160" y="3639600"/>
              <a:ext cx="9360" cy="32040"/>
            </a:xfrm>
            <a:custGeom>
              <a:avLst/>
              <a:gdLst>
                <a:gd name="textAreaLeft" fmla="*/ 0 w 9360"/>
                <a:gd name="textAreaRight" fmla="*/ 11160 w 9360"/>
                <a:gd name="textAreaTop" fmla="*/ 0 h 32040"/>
                <a:gd name="textAreaBottom" fmla="*/ 33840 h 32040"/>
              </a:gdLst>
              <a:ahLst/>
              <a:rect l="textAreaLeft" t="textAreaTop" r="textAreaRight" b="textAreaBottom"/>
              <a:pathLst>
                <a:path w="346" h="1061">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11" name="Google Shape;12690;p67"/>
            <p:cNvSpPr/>
            <p:nvPr/>
          </p:nvSpPr>
          <p:spPr>
            <a:xfrm>
              <a:off x="2016720" y="3639600"/>
              <a:ext cx="9000" cy="32040"/>
            </a:xfrm>
            <a:custGeom>
              <a:avLst/>
              <a:gdLst>
                <a:gd name="textAreaLeft" fmla="*/ 0 w 9000"/>
                <a:gd name="textAreaRight" fmla="*/ 10800 w 9000"/>
                <a:gd name="textAreaTop" fmla="*/ 0 h 32040"/>
                <a:gd name="textAreaBottom" fmla="*/ 33840 h 32040"/>
              </a:gdLst>
              <a:ahLst/>
              <a:rect l="textAreaLeft" t="textAreaTop" r="textAreaRight" b="textAreaBottom"/>
              <a:pathLst>
                <a:path w="334" h="1061">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12" name="Google Shape;12691;p67"/>
            <p:cNvSpPr/>
            <p:nvPr/>
          </p:nvSpPr>
          <p:spPr>
            <a:xfrm>
              <a:off x="1820520" y="3518640"/>
              <a:ext cx="44640" cy="14400"/>
            </a:xfrm>
            <a:custGeom>
              <a:avLst/>
              <a:gdLst>
                <a:gd name="textAreaLeft" fmla="*/ 0 w 44640"/>
                <a:gd name="textAreaRight" fmla="*/ 46440 w 44640"/>
                <a:gd name="textAreaTop" fmla="*/ 0 h 14400"/>
                <a:gd name="textAreaBottom" fmla="*/ 16200 h 14400"/>
              </a:gdLst>
              <a:ahLst/>
              <a:rect l="textAreaLeft" t="textAreaTop" r="textAreaRight" b="textAreaBottom"/>
              <a:pathLst>
                <a:path w="1454" h="513">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013" name="Google Shape;12692;p67"/>
            <p:cNvSpPr/>
            <p:nvPr/>
          </p:nvSpPr>
          <p:spPr>
            <a:xfrm>
              <a:off x="1802880" y="3628080"/>
              <a:ext cx="9360" cy="43200"/>
            </a:xfrm>
            <a:custGeom>
              <a:avLst/>
              <a:gdLst>
                <a:gd name="textAreaLeft" fmla="*/ 0 w 9360"/>
                <a:gd name="textAreaRight" fmla="*/ 11160 w 9360"/>
                <a:gd name="textAreaTop" fmla="*/ 0 h 43200"/>
                <a:gd name="textAreaBottom" fmla="*/ 45000 h 43200"/>
              </a:gdLst>
              <a:ahLst/>
              <a:rect l="textAreaLeft" t="textAreaTop" r="textAreaRight" b="textAreaBottom"/>
              <a:pathLst>
                <a:path w="347" h="1418">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2014" name="Google Shape;12693;p67"/>
            <p:cNvSpPr/>
            <p:nvPr/>
          </p:nvSpPr>
          <p:spPr>
            <a:xfrm>
              <a:off x="1781280" y="3391560"/>
              <a:ext cx="365400" cy="280440"/>
            </a:xfrm>
            <a:custGeom>
              <a:avLst/>
              <a:gdLst>
                <a:gd name="textAreaLeft" fmla="*/ 0 w 365400"/>
                <a:gd name="textAreaRight" fmla="*/ 367200 w 365400"/>
                <a:gd name="textAreaTop" fmla="*/ 0 h 280440"/>
                <a:gd name="textAreaBottom" fmla="*/ 282240 h 280440"/>
              </a:gdLst>
              <a:ahLst/>
              <a:rect l="textAreaLeft" t="textAreaTop" r="textAreaRight" b="textAreaBottom"/>
              <a:pathLst>
                <a:path w="11538" h="8871">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15" name="Google Shape;12694;p67"/>
            <p:cNvSpPr/>
            <p:nvPr/>
          </p:nvSpPr>
          <p:spPr>
            <a:xfrm>
              <a:off x="2114640" y="3635280"/>
              <a:ext cx="9360" cy="36000"/>
            </a:xfrm>
            <a:custGeom>
              <a:avLst/>
              <a:gdLst>
                <a:gd name="textAreaLeft" fmla="*/ 0 w 9360"/>
                <a:gd name="textAreaRight" fmla="*/ 11160 w 9360"/>
                <a:gd name="textAreaTop" fmla="*/ 0 h 36000"/>
                <a:gd name="textAreaBottom" fmla="*/ 37800 h 36000"/>
              </a:gdLst>
              <a:ahLst/>
              <a:rect l="textAreaLeft" t="textAreaTop" r="textAreaRight" b="textAreaBottom"/>
              <a:pathLst>
                <a:path w="347" h="1192">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w="0">
              <a:noFill/>
            </a:ln>
          </p:spPr>
          <p:style>
            <a:lnRef idx="0"/>
            <a:fillRef idx="0"/>
            <a:effectRef idx="0"/>
            <a:fontRef idx="minor"/>
          </p:style>
          <p:txBody>
            <a:bodyPr lIns="90000" rIns="90000" tIns="18720" bIns="18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16" name="Google Shape;12695;p67"/>
          <p:cNvGrpSpPr/>
          <p:nvPr/>
        </p:nvGrpSpPr>
        <p:grpSpPr>
          <a:xfrm>
            <a:off x="3678840" y="3371040"/>
            <a:ext cx="367200" cy="321480"/>
            <a:chOff x="3678840" y="3371040"/>
            <a:chExt cx="367200" cy="321480"/>
          </a:xfrm>
        </p:grpSpPr>
        <p:sp>
          <p:nvSpPr>
            <p:cNvPr id="12017" name="Google Shape;12696;p67"/>
            <p:cNvSpPr/>
            <p:nvPr/>
          </p:nvSpPr>
          <p:spPr>
            <a:xfrm>
              <a:off x="3678840" y="3371040"/>
              <a:ext cx="367200" cy="321480"/>
            </a:xfrm>
            <a:custGeom>
              <a:avLst/>
              <a:gdLst>
                <a:gd name="textAreaLeft" fmla="*/ 0 w 367200"/>
                <a:gd name="textAreaRight" fmla="*/ 369000 w 367200"/>
                <a:gd name="textAreaTop" fmla="*/ 0 h 321480"/>
                <a:gd name="textAreaBottom" fmla="*/ 323280 h 321480"/>
              </a:gdLst>
              <a:ahLst/>
              <a:rect l="textAreaLeft" t="textAreaTop" r="textAreaRight" b="textAreaBottom"/>
              <a:pathLst>
                <a:path w="11598" h="10157">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18" name="Google Shape;12697;p67"/>
            <p:cNvSpPr/>
            <p:nvPr/>
          </p:nvSpPr>
          <p:spPr>
            <a:xfrm>
              <a:off x="3713760" y="3498120"/>
              <a:ext cx="124560" cy="159120"/>
            </a:xfrm>
            <a:custGeom>
              <a:avLst/>
              <a:gdLst>
                <a:gd name="textAreaLeft" fmla="*/ 0 w 124560"/>
                <a:gd name="textAreaRight" fmla="*/ 126360 w 124560"/>
                <a:gd name="textAreaTop" fmla="*/ 0 h 159120"/>
                <a:gd name="textAreaBottom" fmla="*/ 160920 h 159120"/>
              </a:gdLst>
              <a:ahLst/>
              <a:rect l="textAreaLeft" t="textAreaTop" r="textAreaRight" b="textAreaBottom"/>
              <a:pathLst>
                <a:path w="3965" h="5061">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w="0">
              <a:noFill/>
            </a:ln>
          </p:spPr>
          <p:style>
            <a:lnRef idx="0"/>
            <a:fillRef idx="0"/>
            <a:effectRef idx="0"/>
            <a:fontRef idx="minor"/>
          </p:style>
          <p:txBody>
            <a:bodyPr lIns="90000" rIns="90000" tIns="80280" bIns="80280" anchor="ctr">
              <a:noAutofit/>
            </a:bodyPr>
            <a:p>
              <a:pPr>
                <a:lnSpc>
                  <a:spcPct val="100000"/>
                </a:lnSpc>
                <a:tabLst>
                  <a:tab algn="l" pos="0"/>
                </a:tabLst>
              </a:pPr>
              <a:endParaRPr b="0" lang="en-US" sz="1400" spc="-1" strike="noStrike">
                <a:solidFill>
                  <a:srgbClr val="ffffff"/>
                </a:solidFill>
                <a:latin typeface="Arial"/>
              </a:endParaRPr>
            </a:p>
          </p:txBody>
        </p:sp>
        <p:sp>
          <p:nvSpPr>
            <p:cNvPr id="12019" name="Google Shape;12698;p67"/>
            <p:cNvSpPr/>
            <p:nvPr/>
          </p:nvSpPr>
          <p:spPr>
            <a:xfrm>
              <a:off x="3863880" y="3498120"/>
              <a:ext cx="147960" cy="32400"/>
            </a:xfrm>
            <a:custGeom>
              <a:avLst/>
              <a:gdLst>
                <a:gd name="textAreaLeft" fmla="*/ 0 w 147960"/>
                <a:gd name="textAreaRight" fmla="*/ 149760 w 147960"/>
                <a:gd name="textAreaTop" fmla="*/ 0 h 32400"/>
                <a:gd name="textAreaBottom" fmla="*/ 34200 h 32400"/>
              </a:gdLst>
              <a:ahLst/>
              <a:rect l="textAreaLeft" t="textAreaTop" r="textAreaRight" b="textAreaBottom"/>
              <a:pathLst>
                <a:path w="4704" h="1073">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20" name="Google Shape;12699;p67"/>
            <p:cNvSpPr/>
            <p:nvPr/>
          </p:nvSpPr>
          <p:spPr>
            <a:xfrm>
              <a:off x="3863520" y="3544560"/>
              <a:ext cx="113040" cy="32040"/>
            </a:xfrm>
            <a:custGeom>
              <a:avLst/>
              <a:gdLst>
                <a:gd name="textAreaLeft" fmla="*/ 0 w 113040"/>
                <a:gd name="textAreaRight" fmla="*/ 114840 w 113040"/>
                <a:gd name="textAreaTop" fmla="*/ 0 h 32040"/>
                <a:gd name="textAreaBottom" fmla="*/ 33840 h 32040"/>
              </a:gdLst>
              <a:ahLst/>
              <a:rect l="textAreaLeft" t="textAreaTop" r="textAreaRight" b="textAreaBottom"/>
              <a:pathLst>
                <a:path w="3608" h="106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21" name="Google Shape;12700;p67"/>
            <p:cNvSpPr/>
            <p:nvPr/>
          </p:nvSpPr>
          <p:spPr>
            <a:xfrm>
              <a:off x="3863880" y="3590640"/>
              <a:ext cx="66960" cy="9000"/>
            </a:xfrm>
            <a:custGeom>
              <a:avLst/>
              <a:gdLst>
                <a:gd name="textAreaLeft" fmla="*/ 0 w 66960"/>
                <a:gd name="textAreaRight" fmla="*/ 68760 w 66960"/>
                <a:gd name="textAreaTop" fmla="*/ 0 h 9000"/>
                <a:gd name="textAreaBottom" fmla="*/ 10800 h 9000"/>
              </a:gdLst>
              <a:ahLst/>
              <a:rect l="textAreaLeft" t="textAreaTop" r="textAreaRight" b="textAreaBottom"/>
              <a:pathLst>
                <a:path w="2156" h="335">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22" name="Google Shape;12701;p67"/>
            <p:cNvSpPr/>
            <p:nvPr/>
          </p:nvSpPr>
          <p:spPr>
            <a:xfrm>
              <a:off x="3944880" y="3590640"/>
              <a:ext cx="31680" cy="9000"/>
            </a:xfrm>
            <a:custGeom>
              <a:avLst/>
              <a:gdLst>
                <a:gd name="textAreaLeft" fmla="*/ 0 w 31680"/>
                <a:gd name="textAreaRight" fmla="*/ 33480 w 31680"/>
                <a:gd name="textAreaTop" fmla="*/ 0 h 9000"/>
                <a:gd name="textAreaBottom" fmla="*/ 10800 h 9000"/>
              </a:gdLst>
              <a:ahLst/>
              <a:rect l="textAreaLeft" t="textAreaTop" r="textAreaRight" b="textAreaBottom"/>
              <a:pathLst>
                <a:path w="1048" h="335">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23" name="Google Shape;12702;p67"/>
            <p:cNvSpPr/>
            <p:nvPr/>
          </p:nvSpPr>
          <p:spPr>
            <a:xfrm>
              <a:off x="3864240" y="3625200"/>
              <a:ext cx="20160" cy="9000"/>
            </a:xfrm>
            <a:custGeom>
              <a:avLst/>
              <a:gdLst>
                <a:gd name="textAreaLeft" fmla="*/ 0 w 20160"/>
                <a:gd name="textAreaRight" fmla="*/ 21960 w 20160"/>
                <a:gd name="textAreaTop" fmla="*/ 0 h 9000"/>
                <a:gd name="textAreaBottom" fmla="*/ 10800 h 9000"/>
              </a:gdLst>
              <a:ahLst/>
              <a:rect l="textAreaLeft" t="textAreaTop" r="textAreaRight" b="textAreaBottom"/>
              <a:pathLst>
                <a:path w="691" h="334">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24" name="Google Shape;12703;p67"/>
            <p:cNvSpPr/>
            <p:nvPr/>
          </p:nvSpPr>
          <p:spPr>
            <a:xfrm>
              <a:off x="3898800" y="3625200"/>
              <a:ext cx="54720" cy="9000"/>
            </a:xfrm>
            <a:custGeom>
              <a:avLst/>
              <a:gdLst>
                <a:gd name="textAreaLeft" fmla="*/ 0 w 54720"/>
                <a:gd name="textAreaRight" fmla="*/ 56520 w 54720"/>
                <a:gd name="textAreaTop" fmla="*/ 0 h 9000"/>
                <a:gd name="textAreaBottom" fmla="*/ 10800 h 9000"/>
              </a:gdLst>
              <a:ahLst/>
              <a:rect l="textAreaLeft" t="textAreaTop" r="textAreaRight" b="textAreaBottom"/>
              <a:pathLst>
                <a:path w="1775" h="334">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025" name="Google Shape;12704;p67"/>
            <p:cNvSpPr/>
            <p:nvPr/>
          </p:nvSpPr>
          <p:spPr>
            <a:xfrm>
              <a:off x="3864240" y="3648600"/>
              <a:ext cx="20160" cy="8280"/>
            </a:xfrm>
            <a:custGeom>
              <a:avLst/>
              <a:gdLst>
                <a:gd name="textAreaLeft" fmla="*/ 0 w 20160"/>
                <a:gd name="textAreaRight" fmla="*/ 21960 w 20160"/>
                <a:gd name="textAreaTop" fmla="*/ 0 h 8280"/>
                <a:gd name="textAreaBottom" fmla="*/ 10080 h 8280"/>
              </a:gdLst>
              <a:ahLst/>
              <a:rect l="textAreaLeft" t="textAreaTop" r="textAreaRight" b="textAreaBottom"/>
              <a:pathLst>
                <a:path w="691" h="322">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26" name="Google Shape;12705;p67"/>
            <p:cNvSpPr/>
            <p:nvPr/>
          </p:nvSpPr>
          <p:spPr>
            <a:xfrm>
              <a:off x="3898800" y="3648600"/>
              <a:ext cx="54720" cy="8280"/>
            </a:xfrm>
            <a:custGeom>
              <a:avLst/>
              <a:gdLst>
                <a:gd name="textAreaLeft" fmla="*/ 0 w 54720"/>
                <a:gd name="textAreaRight" fmla="*/ 56520 w 54720"/>
                <a:gd name="textAreaTop" fmla="*/ 0 h 8280"/>
                <a:gd name="textAreaBottom" fmla="*/ 10080 h 8280"/>
              </a:gdLst>
              <a:ahLst/>
              <a:rect l="textAreaLeft" t="textAreaTop" r="textAreaRight" b="textAreaBottom"/>
              <a:pathLst>
                <a:path w="1775" h="322">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027" name="Google Shape;12706;p67"/>
            <p:cNvSpPr/>
            <p:nvPr/>
          </p:nvSpPr>
          <p:spPr>
            <a:xfrm>
              <a:off x="3858120" y="3452040"/>
              <a:ext cx="9360" cy="8280"/>
            </a:xfrm>
            <a:custGeom>
              <a:avLst/>
              <a:gdLst>
                <a:gd name="textAreaLeft" fmla="*/ 0 w 9360"/>
                <a:gd name="textAreaRight" fmla="*/ 11160 w 9360"/>
                <a:gd name="textAreaTop" fmla="*/ 0 h 8280"/>
                <a:gd name="textAreaBottom" fmla="*/ 10080 h 8280"/>
              </a:gdLst>
              <a:ahLst/>
              <a:rect l="textAreaLeft" t="textAreaTop" r="textAreaRight" b="textAreaBottom"/>
              <a:pathLst>
                <a:path w="346" h="322">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28" name="Google Shape;12707;p67"/>
          <p:cNvGrpSpPr/>
          <p:nvPr/>
        </p:nvGrpSpPr>
        <p:grpSpPr>
          <a:xfrm>
            <a:off x="859320" y="3348000"/>
            <a:ext cx="310680" cy="366840"/>
            <a:chOff x="859320" y="3348000"/>
            <a:chExt cx="310680" cy="366840"/>
          </a:xfrm>
        </p:grpSpPr>
        <p:sp>
          <p:nvSpPr>
            <p:cNvPr id="12029" name="Google Shape;12708;p67"/>
            <p:cNvSpPr/>
            <p:nvPr/>
          </p:nvSpPr>
          <p:spPr>
            <a:xfrm>
              <a:off x="968760" y="3507120"/>
              <a:ext cx="90720" cy="28800"/>
            </a:xfrm>
            <a:custGeom>
              <a:avLst/>
              <a:gdLst>
                <a:gd name="textAreaLeft" fmla="*/ 0 w 90720"/>
                <a:gd name="textAreaRight" fmla="*/ 92520 w 90720"/>
                <a:gd name="textAreaTop" fmla="*/ 0 h 28800"/>
                <a:gd name="textAreaBottom" fmla="*/ 30600 h 28800"/>
              </a:gdLst>
              <a:ahLst/>
              <a:rect l="textAreaLeft" t="textAreaTop" r="textAreaRight" b="textAreaBottom"/>
              <a:pathLst>
                <a:path w="2906" h="961">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sp>
          <p:nvSpPr>
            <p:cNvPr id="12030" name="Google Shape;12709;p67"/>
            <p:cNvSpPr/>
            <p:nvPr/>
          </p:nvSpPr>
          <p:spPr>
            <a:xfrm>
              <a:off x="911520" y="3458520"/>
              <a:ext cx="204840" cy="256320"/>
            </a:xfrm>
            <a:custGeom>
              <a:avLst/>
              <a:gdLst>
                <a:gd name="textAreaLeft" fmla="*/ 0 w 204840"/>
                <a:gd name="textAreaRight" fmla="*/ 206640 w 204840"/>
                <a:gd name="textAreaTop" fmla="*/ 0 h 256320"/>
                <a:gd name="textAreaBottom" fmla="*/ 258120 h 256320"/>
              </a:gdLst>
              <a:ahLst/>
              <a:rect l="textAreaLeft" t="textAreaTop" r="textAreaRight" b="textAreaBottom"/>
              <a:pathLst>
                <a:path w="6490" h="8109">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31" name="Google Shape;12710;p67"/>
            <p:cNvSpPr/>
            <p:nvPr/>
          </p:nvSpPr>
          <p:spPr>
            <a:xfrm>
              <a:off x="946080" y="369468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5" h="679">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2032" name="Google Shape;12711;p67"/>
            <p:cNvSpPr/>
            <p:nvPr/>
          </p:nvSpPr>
          <p:spPr>
            <a:xfrm>
              <a:off x="1073160" y="3694680"/>
              <a:ext cx="9000" cy="19800"/>
            </a:xfrm>
            <a:custGeom>
              <a:avLst/>
              <a:gdLst>
                <a:gd name="textAreaLeft" fmla="*/ 0 w 9000"/>
                <a:gd name="textAreaRight" fmla="*/ 10800 w 9000"/>
                <a:gd name="textAreaTop" fmla="*/ 0 h 19800"/>
                <a:gd name="textAreaBottom" fmla="*/ 21600 h 19800"/>
              </a:gdLst>
              <a:ahLst/>
              <a:rect l="textAreaLeft" t="textAreaTop" r="textAreaRight" b="textAreaBottom"/>
              <a:pathLst>
                <a:path w="334" h="679">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w="0">
              <a:noFill/>
            </a:ln>
          </p:spPr>
          <p:style>
            <a:lnRef idx="0"/>
            <a:fillRef idx="0"/>
            <a:effectRef idx="0"/>
            <a:fontRef idx="minor"/>
          </p:style>
          <p:txBody>
            <a:bodyPr lIns="90000" rIns="90000" tIns="10800" bIns="10800" anchor="ctr">
              <a:noAutofit/>
            </a:bodyPr>
            <a:p>
              <a:pPr>
                <a:lnSpc>
                  <a:spcPct val="100000"/>
                </a:lnSpc>
                <a:tabLst>
                  <a:tab algn="l" pos="0"/>
                </a:tabLst>
              </a:pPr>
              <a:endParaRPr b="0" lang="en-US" sz="1400" spc="-1" strike="noStrike">
                <a:solidFill>
                  <a:srgbClr val="ffffff"/>
                </a:solidFill>
                <a:latin typeface="Arial"/>
              </a:endParaRPr>
            </a:p>
          </p:txBody>
        </p:sp>
        <p:sp>
          <p:nvSpPr>
            <p:cNvPr id="12033" name="Google Shape;12712;p67"/>
            <p:cNvSpPr/>
            <p:nvPr/>
          </p:nvSpPr>
          <p:spPr>
            <a:xfrm>
              <a:off x="859320" y="3348000"/>
              <a:ext cx="310680" cy="291960"/>
            </a:xfrm>
            <a:custGeom>
              <a:avLst/>
              <a:gdLst>
                <a:gd name="textAreaLeft" fmla="*/ 0 w 310680"/>
                <a:gd name="textAreaRight" fmla="*/ 312480 w 310680"/>
                <a:gd name="textAreaTop" fmla="*/ 0 h 291960"/>
                <a:gd name="textAreaBottom" fmla="*/ 293760 h 291960"/>
              </a:gdLst>
              <a:ahLst/>
              <a:rect l="textAreaLeft" t="textAreaTop" r="textAreaRight" b="textAreaBottom"/>
              <a:pathLst>
                <a:path w="9812" h="9229">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034" name="Google Shape;12713;p67"/>
          <p:cNvSpPr/>
          <p:nvPr/>
        </p:nvSpPr>
        <p:spPr>
          <a:xfrm>
            <a:off x="2256840" y="3378240"/>
            <a:ext cx="370440" cy="307440"/>
          </a:xfrm>
          <a:custGeom>
            <a:avLst/>
            <a:gdLst>
              <a:gd name="textAreaLeft" fmla="*/ 0 w 370440"/>
              <a:gd name="textAreaRight" fmla="*/ 372240 w 370440"/>
              <a:gd name="textAreaTop" fmla="*/ 0 h 307440"/>
              <a:gd name="textAreaBottom" fmla="*/ 309240 h 307440"/>
            </a:gdLst>
            <a:ahLst/>
            <a:rect l="textAreaLeft" t="textAreaTop" r="textAreaRight" b="textAreaBottom"/>
            <a:pathLst>
              <a:path w="11693" h="9716">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035" name="Google Shape;12714;p67"/>
          <p:cNvGrpSpPr/>
          <p:nvPr/>
        </p:nvGrpSpPr>
        <p:grpSpPr>
          <a:xfrm>
            <a:off x="2766240" y="3360960"/>
            <a:ext cx="328320" cy="307080"/>
            <a:chOff x="2766240" y="3360960"/>
            <a:chExt cx="328320" cy="307080"/>
          </a:xfrm>
        </p:grpSpPr>
        <p:sp>
          <p:nvSpPr>
            <p:cNvPr id="12036" name="Google Shape;12715;p67"/>
            <p:cNvSpPr/>
            <p:nvPr/>
          </p:nvSpPr>
          <p:spPr>
            <a:xfrm>
              <a:off x="2766240" y="3360960"/>
              <a:ext cx="281520" cy="307080"/>
            </a:xfrm>
            <a:custGeom>
              <a:avLst/>
              <a:gdLst>
                <a:gd name="textAreaLeft" fmla="*/ 0 w 281520"/>
                <a:gd name="textAreaRight" fmla="*/ 283320 w 281520"/>
                <a:gd name="textAreaTop" fmla="*/ 0 h 307080"/>
                <a:gd name="textAreaBottom" fmla="*/ 308880 h 307080"/>
              </a:gdLst>
              <a:ahLst/>
              <a:rect l="textAreaLeft" t="textAreaTop" r="textAreaRight" b="textAreaBottom"/>
              <a:pathLst>
                <a:path w="7954" h="8669">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37" name="Google Shape;12716;p67"/>
            <p:cNvSpPr/>
            <p:nvPr/>
          </p:nvSpPr>
          <p:spPr>
            <a:xfrm>
              <a:off x="3071880" y="3511080"/>
              <a:ext cx="22680" cy="7920"/>
            </a:xfrm>
            <a:custGeom>
              <a:avLst/>
              <a:gdLst>
                <a:gd name="textAreaLeft" fmla="*/ 0 w 22680"/>
                <a:gd name="textAreaRight" fmla="*/ 24480 w 22680"/>
                <a:gd name="textAreaTop" fmla="*/ 0 h 7920"/>
                <a:gd name="textAreaBottom" fmla="*/ 9720 h 7920"/>
              </a:gdLst>
              <a:ahLst/>
              <a:rect l="textAreaLeft" t="textAreaTop" r="textAreaRight" b="textAreaBottom"/>
              <a:pathLst>
                <a:path w="691" h="275">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038" name="Google Shape;12717;p67"/>
            <p:cNvSpPr/>
            <p:nvPr/>
          </p:nvSpPr>
          <p:spPr>
            <a:xfrm>
              <a:off x="3049920" y="3452400"/>
              <a:ext cx="21240" cy="19440"/>
            </a:xfrm>
            <a:custGeom>
              <a:avLst/>
              <a:gdLst>
                <a:gd name="textAreaLeft" fmla="*/ 0 w 21240"/>
                <a:gd name="textAreaRight" fmla="*/ 23040 w 21240"/>
                <a:gd name="textAreaTop" fmla="*/ 0 h 19440"/>
                <a:gd name="textAreaBottom" fmla="*/ 21240 h 19440"/>
              </a:gdLst>
              <a:ahLst/>
              <a:rect l="textAreaLeft" t="textAreaTop" r="textAreaRight" b="textAreaBottom"/>
              <a:pathLst>
                <a:path w="644" h="593">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sp>
          <p:nvSpPr>
            <p:cNvPr id="12039" name="Google Shape;12718;p67"/>
            <p:cNvSpPr/>
            <p:nvPr/>
          </p:nvSpPr>
          <p:spPr>
            <a:xfrm>
              <a:off x="3051000" y="3558240"/>
              <a:ext cx="19800" cy="19080"/>
            </a:xfrm>
            <a:custGeom>
              <a:avLst/>
              <a:gdLst>
                <a:gd name="textAreaLeft" fmla="*/ 0 w 19800"/>
                <a:gd name="textAreaRight" fmla="*/ 21600 w 19800"/>
                <a:gd name="textAreaTop" fmla="*/ 0 h 19080"/>
                <a:gd name="textAreaBottom" fmla="*/ 20880 h 19080"/>
              </a:gdLst>
              <a:ahLst/>
              <a:rect l="textAreaLeft" t="textAreaTop" r="textAreaRight" b="textAreaBottom"/>
              <a:pathLst>
                <a:path w="608" h="585">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40" name="Google Shape;12719;p67"/>
          <p:cNvGrpSpPr/>
          <p:nvPr/>
        </p:nvGrpSpPr>
        <p:grpSpPr>
          <a:xfrm>
            <a:off x="3214800" y="3359160"/>
            <a:ext cx="344520" cy="345960"/>
            <a:chOff x="3214800" y="3359160"/>
            <a:chExt cx="344520" cy="345960"/>
          </a:xfrm>
        </p:grpSpPr>
        <p:sp>
          <p:nvSpPr>
            <p:cNvPr id="12041" name="Google Shape;12720;p67"/>
            <p:cNvSpPr/>
            <p:nvPr/>
          </p:nvSpPr>
          <p:spPr>
            <a:xfrm>
              <a:off x="3301920" y="3386160"/>
              <a:ext cx="69840" cy="9720"/>
            </a:xfrm>
            <a:custGeom>
              <a:avLst/>
              <a:gdLst>
                <a:gd name="textAreaLeft" fmla="*/ 0 w 69840"/>
                <a:gd name="textAreaRight" fmla="*/ 71640 w 69840"/>
                <a:gd name="textAreaTop" fmla="*/ 0 h 9720"/>
                <a:gd name="textAreaBottom" fmla="*/ 11520 h 9720"/>
              </a:gdLst>
              <a:ahLst/>
              <a:rect l="textAreaLeft" t="textAreaTop" r="textAreaRight" b="textAreaBottom"/>
              <a:pathLst>
                <a:path w="2251" h="358">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42" name="Google Shape;12721;p67"/>
            <p:cNvSpPr/>
            <p:nvPr/>
          </p:nvSpPr>
          <p:spPr>
            <a:xfrm>
              <a:off x="3301920" y="3410280"/>
              <a:ext cx="129960" cy="9720"/>
            </a:xfrm>
            <a:custGeom>
              <a:avLst/>
              <a:gdLst>
                <a:gd name="textAreaLeft" fmla="*/ 0 w 129960"/>
                <a:gd name="textAreaRight" fmla="*/ 131760 w 129960"/>
                <a:gd name="textAreaTop" fmla="*/ 0 h 9720"/>
                <a:gd name="textAreaBottom" fmla="*/ 11520 h 9720"/>
              </a:gdLst>
              <a:ahLst/>
              <a:rect l="textAreaLeft" t="textAreaTop" r="textAreaRight" b="textAreaBottom"/>
              <a:pathLst>
                <a:path w="4144" h="358">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43" name="Google Shape;12722;p67"/>
            <p:cNvSpPr/>
            <p:nvPr/>
          </p:nvSpPr>
          <p:spPr>
            <a:xfrm>
              <a:off x="3301920" y="3485160"/>
              <a:ext cx="69840" cy="9720"/>
            </a:xfrm>
            <a:custGeom>
              <a:avLst/>
              <a:gdLst>
                <a:gd name="textAreaLeft" fmla="*/ 0 w 69840"/>
                <a:gd name="textAreaRight" fmla="*/ 71640 w 69840"/>
                <a:gd name="textAreaTop" fmla="*/ 0 h 9720"/>
                <a:gd name="textAreaBottom" fmla="*/ 11520 h 9720"/>
              </a:gdLst>
              <a:ahLst/>
              <a:rect l="textAreaLeft" t="textAreaTop" r="textAreaRight" b="textAreaBottom"/>
              <a:pathLst>
                <a:path w="2251" h="359">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44" name="Google Shape;12723;p67"/>
            <p:cNvSpPr/>
            <p:nvPr/>
          </p:nvSpPr>
          <p:spPr>
            <a:xfrm>
              <a:off x="3301920" y="3509280"/>
              <a:ext cx="128880" cy="9720"/>
            </a:xfrm>
            <a:custGeom>
              <a:avLst/>
              <a:gdLst>
                <a:gd name="textAreaLeft" fmla="*/ 0 w 128880"/>
                <a:gd name="textAreaRight" fmla="*/ 130680 w 128880"/>
                <a:gd name="textAreaTop" fmla="*/ 0 h 9720"/>
                <a:gd name="textAreaBottom" fmla="*/ 11520 h 9720"/>
              </a:gdLst>
              <a:ahLst/>
              <a:rect l="textAreaLeft" t="textAreaTop" r="textAreaRight" b="textAreaBottom"/>
              <a:pathLst>
                <a:path w="4108" h="359">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45" name="Google Shape;12724;p67"/>
            <p:cNvSpPr/>
            <p:nvPr/>
          </p:nvSpPr>
          <p:spPr>
            <a:xfrm>
              <a:off x="3301920" y="3584520"/>
              <a:ext cx="69840" cy="9720"/>
            </a:xfrm>
            <a:custGeom>
              <a:avLst/>
              <a:gdLst>
                <a:gd name="textAreaLeft" fmla="*/ 0 w 69840"/>
                <a:gd name="textAreaRight" fmla="*/ 71640 w 69840"/>
                <a:gd name="textAreaTop" fmla="*/ 0 h 9720"/>
                <a:gd name="textAreaBottom" fmla="*/ 11520 h 9720"/>
              </a:gdLst>
              <a:ahLst/>
              <a:rect l="textAreaLeft" t="textAreaTop" r="textAreaRight" b="textAreaBottom"/>
              <a:pathLst>
                <a:path w="2251" h="358">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46" name="Google Shape;12725;p67"/>
            <p:cNvSpPr/>
            <p:nvPr/>
          </p:nvSpPr>
          <p:spPr>
            <a:xfrm>
              <a:off x="3301920" y="3609360"/>
              <a:ext cx="128160" cy="9720"/>
            </a:xfrm>
            <a:custGeom>
              <a:avLst/>
              <a:gdLst>
                <a:gd name="textAreaLeft" fmla="*/ 0 w 128160"/>
                <a:gd name="textAreaRight" fmla="*/ 129960 w 128160"/>
                <a:gd name="textAreaTop" fmla="*/ 0 h 9720"/>
                <a:gd name="textAreaBottom" fmla="*/ 11520 h 9720"/>
              </a:gdLst>
              <a:ahLst/>
              <a:rect l="textAreaLeft" t="textAreaTop" r="textAreaRight" b="textAreaBottom"/>
              <a:pathLst>
                <a:path w="4084" h="358">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47" name="Google Shape;12726;p67"/>
            <p:cNvSpPr/>
            <p:nvPr/>
          </p:nvSpPr>
          <p:spPr>
            <a:xfrm>
              <a:off x="3214800" y="3458520"/>
              <a:ext cx="344520" cy="246600"/>
            </a:xfrm>
            <a:custGeom>
              <a:avLst/>
              <a:gdLst>
                <a:gd name="textAreaLeft" fmla="*/ 0 w 344520"/>
                <a:gd name="textAreaRight" fmla="*/ 346320 w 344520"/>
                <a:gd name="textAreaTop" fmla="*/ 0 h 246600"/>
                <a:gd name="textAreaBottom" fmla="*/ 248400 h 246600"/>
              </a:gdLst>
              <a:ahLst/>
              <a:rect l="textAreaLeft" t="textAreaTop" r="textAreaRight" b="textAreaBottom"/>
              <a:pathLst>
                <a:path w="10883" h="780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48" name="Google Shape;12727;p67"/>
            <p:cNvSpPr/>
            <p:nvPr/>
          </p:nvSpPr>
          <p:spPr>
            <a:xfrm>
              <a:off x="3238560" y="3380040"/>
              <a:ext cx="47520" cy="45720"/>
            </a:xfrm>
            <a:custGeom>
              <a:avLst/>
              <a:gdLst>
                <a:gd name="textAreaLeft" fmla="*/ 0 w 47520"/>
                <a:gd name="textAreaRight" fmla="*/ 49320 w 47520"/>
                <a:gd name="textAreaTop" fmla="*/ 0 h 45720"/>
                <a:gd name="textAreaBottom" fmla="*/ 47520 h 45720"/>
              </a:gdLst>
              <a:ahLst/>
              <a:rect l="textAreaLeft" t="textAreaTop" r="textAreaRight" b="textAreaBottom"/>
              <a:pathLst>
                <a:path w="1549" h="149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049" name="Google Shape;12728;p67"/>
            <p:cNvSpPr/>
            <p:nvPr/>
          </p:nvSpPr>
          <p:spPr>
            <a:xfrm>
              <a:off x="3251520" y="3380400"/>
              <a:ext cx="41760" cy="32400"/>
            </a:xfrm>
            <a:custGeom>
              <a:avLst/>
              <a:gdLst>
                <a:gd name="textAreaLeft" fmla="*/ 0 w 41760"/>
                <a:gd name="textAreaRight" fmla="*/ 43560 w 41760"/>
                <a:gd name="textAreaTop" fmla="*/ 0 h 32400"/>
                <a:gd name="textAreaBottom" fmla="*/ 34200 h 32400"/>
              </a:gdLst>
              <a:ahLst/>
              <a:rect l="textAreaLeft" t="textAreaTop" r="textAreaRight" b="textAreaBottom"/>
              <a:pathLst>
                <a:path w="1370" h="10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50" name="Google Shape;12729;p67"/>
            <p:cNvSpPr/>
            <p:nvPr/>
          </p:nvSpPr>
          <p:spPr>
            <a:xfrm>
              <a:off x="3238560" y="3479400"/>
              <a:ext cx="47520" cy="45720"/>
            </a:xfrm>
            <a:custGeom>
              <a:avLst/>
              <a:gdLst>
                <a:gd name="textAreaLeft" fmla="*/ 0 w 47520"/>
                <a:gd name="textAreaRight" fmla="*/ 49320 w 47520"/>
                <a:gd name="textAreaTop" fmla="*/ 0 h 45720"/>
                <a:gd name="textAreaBottom" fmla="*/ 47520 h 45720"/>
              </a:gdLst>
              <a:ahLst/>
              <a:rect l="textAreaLeft" t="textAreaTop" r="textAreaRight" b="textAreaBottom"/>
              <a:pathLst>
                <a:path w="1549" h="148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051" name="Google Shape;12730;p67"/>
            <p:cNvSpPr/>
            <p:nvPr/>
          </p:nvSpPr>
          <p:spPr>
            <a:xfrm>
              <a:off x="3251520" y="3479760"/>
              <a:ext cx="41760" cy="32760"/>
            </a:xfrm>
            <a:custGeom>
              <a:avLst/>
              <a:gdLst>
                <a:gd name="textAreaLeft" fmla="*/ 0 w 41760"/>
                <a:gd name="textAreaRight" fmla="*/ 43560 w 41760"/>
                <a:gd name="textAreaTop" fmla="*/ 0 h 32760"/>
                <a:gd name="textAreaBottom" fmla="*/ 34560 h 32760"/>
              </a:gdLst>
              <a:ahLst/>
              <a:rect l="textAreaLeft" t="textAreaTop" r="textAreaRight" b="textAreaBottom"/>
              <a:pathLst>
                <a:path w="1370" h="1081">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052" name="Google Shape;12731;p67"/>
            <p:cNvSpPr/>
            <p:nvPr/>
          </p:nvSpPr>
          <p:spPr>
            <a:xfrm>
              <a:off x="3238560" y="3578040"/>
              <a:ext cx="47520" cy="46080"/>
            </a:xfrm>
            <a:custGeom>
              <a:avLst/>
              <a:gdLst>
                <a:gd name="textAreaLeft" fmla="*/ 0 w 47520"/>
                <a:gd name="textAreaRight" fmla="*/ 49320 w 47520"/>
                <a:gd name="textAreaTop" fmla="*/ 0 h 46080"/>
                <a:gd name="textAreaBottom" fmla="*/ 47880 h 46080"/>
              </a:gdLst>
              <a:ahLst/>
              <a:rect l="textAreaLeft" t="textAreaTop" r="textAreaRight" b="textAreaBottom"/>
              <a:pathLst>
                <a:path w="1549" h="1502">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sp>
          <p:nvSpPr>
            <p:cNvPr id="12053" name="Google Shape;12732;p67"/>
            <p:cNvSpPr/>
            <p:nvPr/>
          </p:nvSpPr>
          <p:spPr>
            <a:xfrm>
              <a:off x="3251520" y="3579120"/>
              <a:ext cx="41040" cy="32400"/>
            </a:xfrm>
            <a:custGeom>
              <a:avLst/>
              <a:gdLst>
                <a:gd name="textAreaLeft" fmla="*/ 0 w 41040"/>
                <a:gd name="textAreaRight" fmla="*/ 42840 w 41040"/>
                <a:gd name="textAreaTop" fmla="*/ 0 h 32400"/>
                <a:gd name="textAreaBottom" fmla="*/ 34200 h 32400"/>
              </a:gdLst>
              <a:ahLst/>
              <a:rect l="textAreaLeft" t="textAreaTop" r="textAreaRight" b="textAreaBottom"/>
              <a:pathLst>
                <a:path w="1346" h="108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054" name="Google Shape;12733;p67"/>
            <p:cNvSpPr/>
            <p:nvPr/>
          </p:nvSpPr>
          <p:spPr>
            <a:xfrm>
              <a:off x="3215880" y="3359160"/>
              <a:ext cx="251640" cy="87480"/>
            </a:xfrm>
            <a:custGeom>
              <a:avLst/>
              <a:gdLst>
                <a:gd name="textAreaLeft" fmla="*/ 0 w 251640"/>
                <a:gd name="textAreaRight" fmla="*/ 253440 w 251640"/>
                <a:gd name="textAreaTop" fmla="*/ 0 h 87480"/>
                <a:gd name="textAreaBottom" fmla="*/ 89280 h 87480"/>
              </a:gdLst>
              <a:ahLst/>
              <a:rect l="textAreaLeft" t="textAreaTop" r="textAreaRight" b="textAreaBottom"/>
              <a:pathLst>
                <a:path w="7966" h="281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w="0">
              <a:noFill/>
            </a:ln>
          </p:spPr>
          <p:style>
            <a:lnRef idx="0"/>
            <a:fillRef idx="0"/>
            <a:effectRef idx="0"/>
            <a:fontRef idx="minor"/>
          </p:style>
          <p:txBody>
            <a:bodyPr lIns="90000" rIns="90000" tIns="44640" bIns="44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55" name="Google Shape;12734;p67"/>
          <p:cNvGrpSpPr/>
          <p:nvPr/>
        </p:nvGrpSpPr>
        <p:grpSpPr>
          <a:xfrm>
            <a:off x="4629240" y="3409200"/>
            <a:ext cx="365400" cy="242640"/>
            <a:chOff x="4629240" y="3409200"/>
            <a:chExt cx="365400" cy="242640"/>
          </a:xfrm>
        </p:grpSpPr>
        <p:sp>
          <p:nvSpPr>
            <p:cNvPr id="12056" name="Google Shape;12735;p67"/>
            <p:cNvSpPr/>
            <p:nvPr/>
          </p:nvSpPr>
          <p:spPr>
            <a:xfrm>
              <a:off x="4629240" y="3409200"/>
              <a:ext cx="365400" cy="242640"/>
            </a:xfrm>
            <a:custGeom>
              <a:avLst/>
              <a:gdLst>
                <a:gd name="textAreaLeft" fmla="*/ 0 w 365400"/>
                <a:gd name="textAreaRight" fmla="*/ 367200 w 365400"/>
                <a:gd name="textAreaTop" fmla="*/ 0 h 242640"/>
                <a:gd name="textAreaBottom" fmla="*/ 244440 h 242640"/>
              </a:gdLst>
              <a:ahLst/>
              <a:rect l="textAreaLeft" t="textAreaTop" r="textAreaRight" b="textAreaBottom"/>
              <a:pathLst>
                <a:path w="11538" h="7681">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57" name="Google Shape;12736;p67"/>
            <p:cNvSpPr/>
            <p:nvPr/>
          </p:nvSpPr>
          <p:spPr>
            <a:xfrm>
              <a:off x="4665600" y="3433320"/>
              <a:ext cx="292320" cy="193680"/>
            </a:xfrm>
            <a:custGeom>
              <a:avLst/>
              <a:gdLst>
                <a:gd name="textAreaLeft" fmla="*/ 0 w 292320"/>
                <a:gd name="textAreaRight" fmla="*/ 294120 w 292320"/>
                <a:gd name="textAreaTop" fmla="*/ 0 h 193680"/>
                <a:gd name="textAreaBottom" fmla="*/ 195480 h 193680"/>
              </a:gdLst>
              <a:ahLst/>
              <a:rect l="textAreaLeft" t="textAreaTop" r="textAreaRight" b="textAreaBottom"/>
              <a:pathLst>
                <a:path w="9240" h="6145">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58" name="Google Shape;12737;p67"/>
            <p:cNvSpPr/>
            <p:nvPr/>
          </p:nvSpPr>
          <p:spPr>
            <a:xfrm>
              <a:off x="4647960" y="3519720"/>
              <a:ext cx="9720" cy="21600"/>
            </a:xfrm>
            <a:custGeom>
              <a:avLst/>
              <a:gdLst>
                <a:gd name="textAreaLeft" fmla="*/ 0 w 9720"/>
                <a:gd name="textAreaRight" fmla="*/ 11520 w 9720"/>
                <a:gd name="textAreaTop" fmla="*/ 0 h 21600"/>
                <a:gd name="textAreaBottom" fmla="*/ 23400 h 21600"/>
              </a:gdLst>
              <a:ahLst/>
              <a:rect l="textAreaLeft" t="textAreaTop" r="textAreaRight" b="textAreaBottom"/>
              <a:pathLst>
                <a:path w="358" h="739">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w="0">
              <a:noFill/>
            </a:ln>
          </p:spPr>
          <p:style>
            <a:lnRef idx="0"/>
            <a:fillRef idx="0"/>
            <a:effectRef idx="0"/>
            <a:fontRef idx="minor"/>
          </p:style>
          <p:txBody>
            <a:bodyPr lIns="90000" rIns="90000" tIns="11520" bIns="11520" anchor="ctr">
              <a:noAutofit/>
            </a:bodyPr>
            <a:p>
              <a:pPr>
                <a:lnSpc>
                  <a:spcPct val="100000"/>
                </a:lnSpc>
                <a:tabLst>
                  <a:tab algn="l" pos="0"/>
                </a:tabLst>
              </a:pPr>
              <a:endParaRPr b="0" lang="en-US" sz="1400" spc="-1" strike="noStrike">
                <a:solidFill>
                  <a:srgbClr val="ffffff"/>
                </a:solidFill>
                <a:latin typeface="Arial"/>
              </a:endParaRPr>
            </a:p>
          </p:txBody>
        </p:sp>
        <p:sp>
          <p:nvSpPr>
            <p:cNvPr id="12059" name="Google Shape;12738;p67"/>
            <p:cNvSpPr/>
            <p:nvPr/>
          </p:nvSpPr>
          <p:spPr>
            <a:xfrm>
              <a:off x="4966560" y="3513240"/>
              <a:ext cx="9720" cy="34200"/>
            </a:xfrm>
            <a:custGeom>
              <a:avLst/>
              <a:gdLst>
                <a:gd name="textAreaLeft" fmla="*/ 0 w 9720"/>
                <a:gd name="textAreaRight" fmla="*/ 11520 w 9720"/>
                <a:gd name="textAreaTop" fmla="*/ 0 h 34200"/>
                <a:gd name="textAreaBottom" fmla="*/ 36000 h 34200"/>
              </a:gdLst>
              <a:ahLst/>
              <a:rect l="textAreaLeft" t="textAreaTop" r="textAreaRight" b="textAreaBottom"/>
              <a:pathLst>
                <a:path w="358" h="1133">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2060" name="Google Shape;12739;p67"/>
            <p:cNvSpPr/>
            <p:nvPr/>
          </p:nvSpPr>
          <p:spPr>
            <a:xfrm>
              <a:off x="4966560" y="3433320"/>
              <a:ext cx="10080" cy="9720"/>
            </a:xfrm>
            <a:custGeom>
              <a:avLst/>
              <a:gdLst>
                <a:gd name="textAreaLeft" fmla="*/ 0 w 10080"/>
                <a:gd name="textAreaRight" fmla="*/ 11880 w 10080"/>
                <a:gd name="textAreaTop" fmla="*/ 0 h 9720"/>
                <a:gd name="textAreaBottom" fmla="*/ 11520 h 9720"/>
              </a:gdLst>
              <a:ahLst/>
              <a:rect l="textAreaLeft" t="textAreaTop" r="textAreaRight" b="textAreaBottom"/>
              <a:pathLst>
                <a:path w="370" h="358">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061" name="Google Shape;12740;p67"/>
            <p:cNvSpPr/>
            <p:nvPr/>
          </p:nvSpPr>
          <p:spPr>
            <a:xfrm>
              <a:off x="4647960" y="3488760"/>
              <a:ext cx="9720" cy="16200"/>
            </a:xfrm>
            <a:custGeom>
              <a:avLst/>
              <a:gdLst>
                <a:gd name="textAreaLeft" fmla="*/ 0 w 9720"/>
                <a:gd name="textAreaRight" fmla="*/ 11520 w 9720"/>
                <a:gd name="textAreaTop" fmla="*/ 0 h 16200"/>
                <a:gd name="textAreaBottom" fmla="*/ 18000 h 16200"/>
              </a:gdLst>
              <a:ahLst/>
              <a:rect l="textAreaLeft" t="textAreaTop" r="textAreaRight" b="textAreaBottom"/>
              <a:pathLst>
                <a:path w="358" h="56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062" name="Google Shape;12741;p67"/>
            <p:cNvSpPr/>
            <p:nvPr/>
          </p:nvSpPr>
          <p:spPr>
            <a:xfrm>
              <a:off x="4647960" y="3556080"/>
              <a:ext cx="9720" cy="15840"/>
            </a:xfrm>
            <a:custGeom>
              <a:avLst/>
              <a:gdLst>
                <a:gd name="textAreaLeft" fmla="*/ 0 w 9720"/>
                <a:gd name="textAreaRight" fmla="*/ 11520 w 9720"/>
                <a:gd name="textAreaTop" fmla="*/ 0 h 15840"/>
                <a:gd name="textAreaBottom" fmla="*/ 17640 h 15840"/>
              </a:gdLst>
              <a:ahLst/>
              <a:rect l="textAreaLeft" t="textAreaTop" r="textAreaRight" b="textAreaBottom"/>
              <a:pathLst>
                <a:path w="358" h="549">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2063" name="Google Shape;12742;p67"/>
            <p:cNvSpPr/>
            <p:nvPr/>
          </p:nvSpPr>
          <p:spPr>
            <a:xfrm>
              <a:off x="4690440" y="3574800"/>
              <a:ext cx="242640" cy="34200"/>
            </a:xfrm>
            <a:custGeom>
              <a:avLst/>
              <a:gdLst>
                <a:gd name="textAreaLeft" fmla="*/ 0 w 242640"/>
                <a:gd name="textAreaRight" fmla="*/ 244440 w 242640"/>
                <a:gd name="textAreaTop" fmla="*/ 0 h 34200"/>
                <a:gd name="textAreaBottom" fmla="*/ 36000 h 34200"/>
              </a:gdLst>
              <a:ahLst/>
              <a:rect l="textAreaLeft" t="textAreaTop" r="textAreaRight" b="textAreaBottom"/>
              <a:pathLst>
                <a:path w="7681" h="1132">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w="0">
              <a:noFill/>
            </a:ln>
          </p:spPr>
          <p:style>
            <a:lnRef idx="0"/>
            <a:fillRef idx="0"/>
            <a:effectRef idx="0"/>
            <a:fontRef idx="minor"/>
          </p:style>
          <p:txBody>
            <a:bodyPr lIns="90000" rIns="90000" tIns="18000" bIns="18000" anchor="ctr">
              <a:noAutofit/>
            </a:bodyPr>
            <a:p>
              <a:pPr>
                <a:lnSpc>
                  <a:spcPct val="100000"/>
                </a:lnSpc>
                <a:tabLst>
                  <a:tab algn="l" pos="0"/>
                </a:tabLst>
              </a:pPr>
              <a:endParaRPr b="0" lang="en-US" sz="1400" spc="-1" strike="noStrike">
                <a:solidFill>
                  <a:srgbClr val="ffffff"/>
                </a:solidFill>
                <a:latin typeface="Arial"/>
              </a:endParaRPr>
            </a:p>
          </p:txBody>
        </p:sp>
        <p:sp>
          <p:nvSpPr>
            <p:cNvPr id="12064" name="Google Shape;12743;p67"/>
            <p:cNvSpPr/>
            <p:nvPr/>
          </p:nvSpPr>
          <p:spPr>
            <a:xfrm>
              <a:off x="4788720" y="3486600"/>
              <a:ext cx="51120" cy="51120"/>
            </a:xfrm>
            <a:custGeom>
              <a:avLst/>
              <a:gdLst>
                <a:gd name="textAreaLeft" fmla="*/ 0 w 51120"/>
                <a:gd name="textAreaRight" fmla="*/ 52920 w 51120"/>
                <a:gd name="textAreaTop" fmla="*/ 0 h 51120"/>
                <a:gd name="textAreaBottom" fmla="*/ 52920 h 51120"/>
              </a:gdLst>
              <a:ahLst/>
              <a:rect l="textAreaLeft" t="textAreaTop" r="textAreaRight" b="textAreaBottom"/>
              <a:pathLst>
                <a:path w="1668" h="1664">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2065" name="Google Shape;12744;p67"/>
            <p:cNvSpPr/>
            <p:nvPr/>
          </p:nvSpPr>
          <p:spPr>
            <a:xfrm>
              <a:off x="4745520" y="3458160"/>
              <a:ext cx="132480" cy="108000"/>
            </a:xfrm>
            <a:custGeom>
              <a:avLst/>
              <a:gdLst>
                <a:gd name="textAreaLeft" fmla="*/ 0 w 132480"/>
                <a:gd name="textAreaRight" fmla="*/ 134280 w 132480"/>
                <a:gd name="textAreaTop" fmla="*/ 0 h 108000"/>
                <a:gd name="textAreaBottom" fmla="*/ 109800 h 108000"/>
              </a:gdLst>
              <a:ahLst/>
              <a:rect l="textAreaLeft" t="textAreaTop" r="textAreaRight" b="textAreaBottom"/>
              <a:pathLst>
                <a:path w="4216" h="3454">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w="0">
              <a:noFill/>
            </a:ln>
          </p:spPr>
          <p:style>
            <a:lnRef idx="0"/>
            <a:fillRef idx="0"/>
            <a:effectRef idx="0"/>
            <a:fontRef idx="minor"/>
          </p:style>
          <p:txBody>
            <a:bodyPr lIns="90000" rIns="90000" tIns="54720" bIns="54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66" name="Google Shape;12745;p67"/>
          <p:cNvGrpSpPr/>
          <p:nvPr/>
        </p:nvGrpSpPr>
        <p:grpSpPr>
          <a:xfrm>
            <a:off x="4193640" y="3350160"/>
            <a:ext cx="288000" cy="332640"/>
            <a:chOff x="4193640" y="3350160"/>
            <a:chExt cx="288000" cy="332640"/>
          </a:xfrm>
        </p:grpSpPr>
        <p:sp>
          <p:nvSpPr>
            <p:cNvPr id="12067" name="Google Shape;12746;p67"/>
            <p:cNvSpPr/>
            <p:nvPr/>
          </p:nvSpPr>
          <p:spPr>
            <a:xfrm>
              <a:off x="4193640" y="3350160"/>
              <a:ext cx="244440" cy="148320"/>
            </a:xfrm>
            <a:custGeom>
              <a:avLst/>
              <a:gdLst>
                <a:gd name="textAreaLeft" fmla="*/ 0 w 244440"/>
                <a:gd name="textAreaRight" fmla="*/ 246240 w 244440"/>
                <a:gd name="textAreaTop" fmla="*/ 0 h 148320"/>
                <a:gd name="textAreaBottom" fmla="*/ 150120 h 148320"/>
              </a:gdLst>
              <a:ahLst/>
              <a:rect l="textAreaLeft" t="textAreaTop" r="textAreaRight" b="textAreaBottom"/>
              <a:pathLst>
                <a:path w="7740" h="4716">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w="0">
              <a:noFill/>
            </a:ln>
          </p:spPr>
          <p:style>
            <a:lnRef idx="0"/>
            <a:fillRef idx="0"/>
            <a:effectRef idx="0"/>
            <a:fontRef idx="minor"/>
          </p:style>
          <p:txBody>
            <a:bodyPr lIns="90000" rIns="90000" tIns="74880" bIns="74880" anchor="ctr">
              <a:noAutofit/>
            </a:bodyPr>
            <a:p>
              <a:pPr>
                <a:lnSpc>
                  <a:spcPct val="100000"/>
                </a:lnSpc>
                <a:tabLst>
                  <a:tab algn="l" pos="0"/>
                </a:tabLst>
              </a:pPr>
              <a:endParaRPr b="0" lang="en-US" sz="1400" spc="-1" strike="noStrike">
                <a:solidFill>
                  <a:srgbClr val="ffffff"/>
                </a:solidFill>
                <a:latin typeface="Arial"/>
              </a:endParaRPr>
            </a:p>
          </p:txBody>
        </p:sp>
        <p:sp>
          <p:nvSpPr>
            <p:cNvPr id="12068" name="Google Shape;12747;p67"/>
            <p:cNvSpPr/>
            <p:nvPr/>
          </p:nvSpPr>
          <p:spPr>
            <a:xfrm>
              <a:off x="4194000" y="3404880"/>
              <a:ext cx="7560" cy="42840"/>
            </a:xfrm>
            <a:custGeom>
              <a:avLst/>
              <a:gdLst>
                <a:gd name="textAreaLeft" fmla="*/ 0 w 7560"/>
                <a:gd name="textAreaRight" fmla="*/ 9360 w 7560"/>
                <a:gd name="textAreaTop" fmla="*/ 0 h 42840"/>
                <a:gd name="textAreaBottom" fmla="*/ 44640 h 42840"/>
              </a:gdLst>
              <a:ahLst/>
              <a:rect l="textAreaLeft" t="textAreaTop" r="textAreaRight" b="textAreaBottom"/>
              <a:pathLst>
                <a:path w="299" h="1406">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w="0">
              <a:noFill/>
            </a:ln>
          </p:spPr>
          <p:style>
            <a:lnRef idx="0"/>
            <a:fillRef idx="0"/>
            <a:effectRef idx="0"/>
            <a:fontRef idx="minor"/>
          </p:style>
          <p:txBody>
            <a:bodyPr lIns="90000" rIns="90000" tIns="22320" bIns="22320" anchor="ctr">
              <a:noAutofit/>
            </a:bodyPr>
            <a:p>
              <a:pPr>
                <a:lnSpc>
                  <a:spcPct val="100000"/>
                </a:lnSpc>
                <a:tabLst>
                  <a:tab algn="l" pos="0"/>
                </a:tabLst>
              </a:pPr>
              <a:endParaRPr b="0" lang="en-US" sz="1400" spc="-1" strike="noStrike">
                <a:solidFill>
                  <a:srgbClr val="ffffff"/>
                </a:solidFill>
                <a:latin typeface="Arial"/>
              </a:endParaRPr>
            </a:p>
          </p:txBody>
        </p:sp>
        <p:sp>
          <p:nvSpPr>
            <p:cNvPr id="12069" name="Google Shape;12748;p67"/>
            <p:cNvSpPr/>
            <p:nvPr/>
          </p:nvSpPr>
          <p:spPr>
            <a:xfrm>
              <a:off x="4275360" y="3444480"/>
              <a:ext cx="126360" cy="7560"/>
            </a:xfrm>
            <a:custGeom>
              <a:avLst/>
              <a:gdLst>
                <a:gd name="textAreaLeft" fmla="*/ 0 w 126360"/>
                <a:gd name="textAreaRight" fmla="*/ 128160 w 126360"/>
                <a:gd name="textAreaTop" fmla="*/ 0 h 7560"/>
                <a:gd name="textAreaBottom" fmla="*/ 9360 h 7560"/>
              </a:gdLst>
              <a:ahLst/>
              <a:rect l="textAreaLeft" t="textAreaTop" r="textAreaRight" b="textAreaBottom"/>
              <a:pathLst>
                <a:path w="4025" h="298">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070" name="Google Shape;12749;p67"/>
            <p:cNvSpPr/>
            <p:nvPr/>
          </p:nvSpPr>
          <p:spPr>
            <a:xfrm>
              <a:off x="4275360" y="3463920"/>
              <a:ext cx="126360" cy="7560"/>
            </a:xfrm>
            <a:custGeom>
              <a:avLst/>
              <a:gdLst>
                <a:gd name="textAreaLeft" fmla="*/ 0 w 126360"/>
                <a:gd name="textAreaRight" fmla="*/ 128160 w 126360"/>
                <a:gd name="textAreaTop" fmla="*/ 0 h 7560"/>
                <a:gd name="textAreaBottom" fmla="*/ 9360 h 7560"/>
              </a:gdLst>
              <a:ahLst/>
              <a:rect l="textAreaLeft" t="textAreaTop" r="textAreaRight" b="textAreaBottom"/>
              <a:pathLst>
                <a:path w="4025" h="298">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071" name="Google Shape;12750;p67"/>
            <p:cNvSpPr/>
            <p:nvPr/>
          </p:nvSpPr>
          <p:spPr>
            <a:xfrm>
              <a:off x="4223520" y="3439440"/>
              <a:ext cx="36720" cy="36720"/>
            </a:xfrm>
            <a:custGeom>
              <a:avLst/>
              <a:gdLst>
                <a:gd name="textAreaLeft" fmla="*/ 0 w 36720"/>
                <a:gd name="textAreaRight" fmla="*/ 38520 w 36720"/>
                <a:gd name="textAreaTop" fmla="*/ 0 h 36720"/>
                <a:gd name="textAreaBottom" fmla="*/ 38520 h 36720"/>
              </a:gdLst>
              <a:ahLst/>
              <a:rect l="textAreaLeft" t="textAreaTop" r="textAreaRight" b="textAreaBottom"/>
              <a:pathLst>
                <a:path w="1215" h="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072" name="Google Shape;12751;p67"/>
            <p:cNvSpPr/>
            <p:nvPr/>
          </p:nvSpPr>
          <p:spPr>
            <a:xfrm>
              <a:off x="4275360" y="3525840"/>
              <a:ext cx="126360" cy="7560"/>
            </a:xfrm>
            <a:custGeom>
              <a:avLst/>
              <a:gdLst>
                <a:gd name="textAreaLeft" fmla="*/ 0 w 126360"/>
                <a:gd name="textAreaRight" fmla="*/ 128160 w 126360"/>
                <a:gd name="textAreaTop" fmla="*/ 0 h 7560"/>
                <a:gd name="textAreaBottom" fmla="*/ 9360 h 7560"/>
              </a:gdLst>
              <a:ahLst/>
              <a:rect l="textAreaLeft" t="textAreaTop" r="textAreaRight" b="textAreaBottom"/>
              <a:pathLst>
                <a:path w="4025" h="299">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073" name="Google Shape;12752;p67"/>
            <p:cNvSpPr/>
            <p:nvPr/>
          </p:nvSpPr>
          <p:spPr>
            <a:xfrm>
              <a:off x="4275360" y="3544920"/>
              <a:ext cx="126360" cy="7560"/>
            </a:xfrm>
            <a:custGeom>
              <a:avLst/>
              <a:gdLst>
                <a:gd name="textAreaLeft" fmla="*/ 0 w 126360"/>
                <a:gd name="textAreaRight" fmla="*/ 128160 w 126360"/>
                <a:gd name="textAreaTop" fmla="*/ 0 h 7560"/>
                <a:gd name="textAreaBottom" fmla="*/ 9360 h 7560"/>
              </a:gdLst>
              <a:ahLst/>
              <a:rect l="textAreaLeft" t="textAreaTop" r="textAreaRight" b="textAreaBottom"/>
              <a:pathLst>
                <a:path w="4025" h="298">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074" name="Google Shape;12753;p67"/>
            <p:cNvSpPr/>
            <p:nvPr/>
          </p:nvSpPr>
          <p:spPr>
            <a:xfrm>
              <a:off x="4223520" y="3521160"/>
              <a:ext cx="36720" cy="36720"/>
            </a:xfrm>
            <a:custGeom>
              <a:avLst/>
              <a:gdLst>
                <a:gd name="textAreaLeft" fmla="*/ 0 w 36720"/>
                <a:gd name="textAreaRight" fmla="*/ 38520 w 36720"/>
                <a:gd name="textAreaTop" fmla="*/ 0 h 36720"/>
                <a:gd name="textAreaBottom" fmla="*/ 38520 h 36720"/>
              </a:gdLst>
              <a:ahLst/>
              <a:rect l="textAreaLeft" t="textAreaTop" r="textAreaRight" b="textAreaBottom"/>
              <a:pathLst>
                <a:path w="1215" h="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075" name="Google Shape;12754;p67"/>
            <p:cNvSpPr/>
            <p:nvPr/>
          </p:nvSpPr>
          <p:spPr>
            <a:xfrm>
              <a:off x="4223520" y="3602520"/>
              <a:ext cx="36720" cy="37080"/>
            </a:xfrm>
            <a:custGeom>
              <a:avLst/>
              <a:gdLst>
                <a:gd name="textAreaLeft" fmla="*/ 0 w 36720"/>
                <a:gd name="textAreaRight" fmla="*/ 38520 w 36720"/>
                <a:gd name="textAreaTop" fmla="*/ 0 h 37080"/>
                <a:gd name="textAreaBottom" fmla="*/ 38880 h 37080"/>
              </a:gdLst>
              <a:ahLst/>
              <a:rect l="textAreaLeft" t="textAreaTop" r="textAreaRight" b="textAreaBottom"/>
              <a:pathLst>
                <a:path w="1215" h="1216">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2076" name="Google Shape;12755;p67"/>
            <p:cNvSpPr/>
            <p:nvPr/>
          </p:nvSpPr>
          <p:spPr>
            <a:xfrm>
              <a:off x="4194000" y="3460320"/>
              <a:ext cx="287640" cy="222480"/>
            </a:xfrm>
            <a:custGeom>
              <a:avLst/>
              <a:gdLst>
                <a:gd name="textAreaLeft" fmla="*/ 0 w 287640"/>
                <a:gd name="textAreaRight" fmla="*/ 289440 w 287640"/>
                <a:gd name="textAreaTop" fmla="*/ 0 h 222480"/>
                <a:gd name="textAreaBottom" fmla="*/ 224280 h 222480"/>
              </a:gdLst>
              <a:ahLst/>
              <a:rect l="textAreaLeft" t="textAreaTop" r="textAreaRight" b="textAreaBottom"/>
              <a:pathLst>
                <a:path w="9097" h="7049">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77" name="Google Shape;12756;p67"/>
          <p:cNvGrpSpPr/>
          <p:nvPr/>
        </p:nvGrpSpPr>
        <p:grpSpPr>
          <a:xfrm>
            <a:off x="6533280" y="3351240"/>
            <a:ext cx="355320" cy="355320"/>
            <a:chOff x="6533280" y="3351240"/>
            <a:chExt cx="355320" cy="355320"/>
          </a:xfrm>
        </p:grpSpPr>
        <p:sp>
          <p:nvSpPr>
            <p:cNvPr id="12078" name="Google Shape;12757;p67"/>
            <p:cNvSpPr/>
            <p:nvPr/>
          </p:nvSpPr>
          <p:spPr>
            <a:xfrm>
              <a:off x="6533280" y="3351240"/>
              <a:ext cx="355320" cy="355320"/>
            </a:xfrm>
            <a:custGeom>
              <a:avLst/>
              <a:gdLst>
                <a:gd name="textAreaLeft" fmla="*/ 0 w 355320"/>
                <a:gd name="textAreaRight" fmla="*/ 357120 w 355320"/>
                <a:gd name="textAreaTop" fmla="*/ 0 h 355320"/>
                <a:gd name="textAreaBottom" fmla="*/ 357120 h 355320"/>
              </a:gdLst>
              <a:ahLst/>
              <a:rect l="textAreaLeft" t="textAreaTop" r="textAreaRight" b="textAreaBottom"/>
              <a:pathLst>
                <a:path w="11217" h="11216">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79" name="Google Shape;12758;p67"/>
            <p:cNvSpPr/>
            <p:nvPr/>
          </p:nvSpPr>
          <p:spPr>
            <a:xfrm>
              <a:off x="6570360" y="3388320"/>
              <a:ext cx="280440" cy="280440"/>
            </a:xfrm>
            <a:custGeom>
              <a:avLst/>
              <a:gdLst>
                <a:gd name="textAreaLeft" fmla="*/ 0 w 280440"/>
                <a:gd name="textAreaRight" fmla="*/ 282240 w 280440"/>
                <a:gd name="textAreaTop" fmla="*/ 0 h 280440"/>
                <a:gd name="textAreaBottom" fmla="*/ 282240 h 280440"/>
              </a:gdLst>
              <a:ahLst/>
              <a:rect l="textAreaLeft" t="textAreaTop" r="textAreaRight" b="textAreaBottom"/>
              <a:pathLst>
                <a:path w="8871" h="8872">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80" name="Google Shape;12759;p67"/>
            <p:cNvSpPr/>
            <p:nvPr/>
          </p:nvSpPr>
          <p:spPr>
            <a:xfrm>
              <a:off x="6676200" y="3494160"/>
              <a:ext cx="69480" cy="69480"/>
            </a:xfrm>
            <a:custGeom>
              <a:avLst/>
              <a:gdLst>
                <a:gd name="textAreaLeft" fmla="*/ 0 w 69480"/>
                <a:gd name="textAreaRight" fmla="*/ 71280 w 69480"/>
                <a:gd name="textAreaTop" fmla="*/ 0 h 69480"/>
                <a:gd name="textAreaBottom" fmla="*/ 71280 h 69480"/>
              </a:gdLst>
              <a:ahLst/>
              <a:rect l="textAreaLeft" t="textAreaTop" r="textAreaRight" b="textAreaBottom"/>
              <a:pathLst>
                <a:path w="2239" h="224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81" name="Google Shape;12760;p67"/>
          <p:cNvGrpSpPr/>
          <p:nvPr/>
        </p:nvGrpSpPr>
        <p:grpSpPr>
          <a:xfrm>
            <a:off x="6058440" y="3351240"/>
            <a:ext cx="355680" cy="355320"/>
            <a:chOff x="6058440" y="3351240"/>
            <a:chExt cx="355680" cy="355320"/>
          </a:xfrm>
        </p:grpSpPr>
        <p:sp>
          <p:nvSpPr>
            <p:cNvPr id="12082" name="Google Shape;12761;p67"/>
            <p:cNvSpPr/>
            <p:nvPr/>
          </p:nvSpPr>
          <p:spPr>
            <a:xfrm>
              <a:off x="6058440" y="3351240"/>
              <a:ext cx="355680" cy="355320"/>
            </a:xfrm>
            <a:custGeom>
              <a:avLst/>
              <a:gdLst>
                <a:gd name="textAreaLeft" fmla="*/ 0 w 355680"/>
                <a:gd name="textAreaRight" fmla="*/ 357480 w 355680"/>
                <a:gd name="textAreaTop" fmla="*/ 0 h 355320"/>
                <a:gd name="textAreaBottom" fmla="*/ 357120 h 355320"/>
              </a:gdLst>
              <a:ahLst/>
              <a:rect l="textAreaLeft" t="textAreaTop" r="textAreaRight" b="textAreaBottom"/>
              <a:pathLst>
                <a:path w="11228" h="11216">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83" name="Google Shape;12762;p67"/>
            <p:cNvSpPr/>
            <p:nvPr/>
          </p:nvSpPr>
          <p:spPr>
            <a:xfrm>
              <a:off x="6111000" y="3403440"/>
              <a:ext cx="250200" cy="250200"/>
            </a:xfrm>
            <a:custGeom>
              <a:avLst/>
              <a:gdLst>
                <a:gd name="textAreaLeft" fmla="*/ 0 w 250200"/>
                <a:gd name="textAreaRight" fmla="*/ 252000 w 250200"/>
                <a:gd name="textAreaTop" fmla="*/ 0 h 250200"/>
                <a:gd name="textAreaBottom" fmla="*/ 252000 h 250200"/>
              </a:gdLst>
              <a:ahLst/>
              <a:rect l="textAreaLeft" t="textAreaTop" r="textAreaRight" b="textAreaBottom"/>
              <a:pathLst>
                <a:path w="7918" h="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84" name="Google Shape;12763;p67"/>
          <p:cNvGrpSpPr/>
          <p:nvPr/>
        </p:nvGrpSpPr>
        <p:grpSpPr>
          <a:xfrm>
            <a:off x="7957440" y="3350880"/>
            <a:ext cx="355680" cy="355680"/>
            <a:chOff x="7957440" y="3350880"/>
            <a:chExt cx="355680" cy="355680"/>
          </a:xfrm>
        </p:grpSpPr>
        <p:sp>
          <p:nvSpPr>
            <p:cNvPr id="12085" name="Google Shape;12764;p67"/>
            <p:cNvSpPr/>
            <p:nvPr/>
          </p:nvSpPr>
          <p:spPr>
            <a:xfrm>
              <a:off x="8025480" y="3410640"/>
              <a:ext cx="69840" cy="69480"/>
            </a:xfrm>
            <a:custGeom>
              <a:avLst/>
              <a:gdLst>
                <a:gd name="textAreaLeft" fmla="*/ 0 w 69840"/>
                <a:gd name="textAreaRight" fmla="*/ 71640 w 69840"/>
                <a:gd name="textAreaTop" fmla="*/ 0 h 69480"/>
                <a:gd name="textAreaBottom" fmla="*/ 71280 h 69480"/>
              </a:gdLst>
              <a:ahLst/>
              <a:rect l="textAreaLeft" t="textAreaTop" r="textAreaRight" b="textAreaBottom"/>
              <a:pathLst>
                <a:path w="2251" h="2239">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086" name="Google Shape;12765;p67"/>
            <p:cNvSpPr/>
            <p:nvPr/>
          </p:nvSpPr>
          <p:spPr>
            <a:xfrm>
              <a:off x="8191440" y="3380760"/>
              <a:ext cx="69120" cy="69480"/>
            </a:xfrm>
            <a:custGeom>
              <a:avLst/>
              <a:gdLst>
                <a:gd name="textAreaLeft" fmla="*/ 0 w 69120"/>
                <a:gd name="textAreaRight" fmla="*/ 70920 w 69120"/>
                <a:gd name="textAreaTop" fmla="*/ 0 h 69480"/>
                <a:gd name="textAreaBottom" fmla="*/ 71280 h 69480"/>
              </a:gdLst>
              <a:ahLst/>
              <a:rect l="textAreaLeft" t="textAreaTop" r="textAreaRight" b="textAreaBottom"/>
              <a:pathLst>
                <a:path w="2228" h="224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087" name="Google Shape;12766;p67"/>
            <p:cNvSpPr/>
            <p:nvPr/>
          </p:nvSpPr>
          <p:spPr>
            <a:xfrm>
              <a:off x="7957440" y="3350880"/>
              <a:ext cx="355680" cy="355680"/>
            </a:xfrm>
            <a:custGeom>
              <a:avLst/>
              <a:gdLst>
                <a:gd name="textAreaLeft" fmla="*/ 0 w 355680"/>
                <a:gd name="textAreaRight" fmla="*/ 357480 w 355680"/>
                <a:gd name="textAreaTop" fmla="*/ 0 h 355680"/>
                <a:gd name="textAreaBottom" fmla="*/ 357480 h 355680"/>
              </a:gdLst>
              <a:ahLst/>
              <a:rect l="textAreaLeft" t="textAreaTop" r="textAreaRight" b="textAreaBottom"/>
              <a:pathLst>
                <a:path w="11228" h="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88" name="Google Shape;12767;p67"/>
          <p:cNvGrpSpPr/>
          <p:nvPr/>
        </p:nvGrpSpPr>
        <p:grpSpPr>
          <a:xfrm>
            <a:off x="7007760" y="3351240"/>
            <a:ext cx="355680" cy="355320"/>
            <a:chOff x="7007760" y="3351240"/>
            <a:chExt cx="355680" cy="355320"/>
          </a:xfrm>
        </p:grpSpPr>
        <p:sp>
          <p:nvSpPr>
            <p:cNvPr id="12089" name="Google Shape;12768;p67"/>
            <p:cNvSpPr/>
            <p:nvPr/>
          </p:nvSpPr>
          <p:spPr>
            <a:xfrm>
              <a:off x="7007760" y="3351240"/>
              <a:ext cx="355680" cy="355320"/>
            </a:xfrm>
            <a:custGeom>
              <a:avLst/>
              <a:gdLst>
                <a:gd name="textAreaLeft" fmla="*/ 0 w 355680"/>
                <a:gd name="textAreaRight" fmla="*/ 357480 w 355680"/>
                <a:gd name="textAreaTop" fmla="*/ 0 h 355320"/>
                <a:gd name="textAreaBottom" fmla="*/ 357120 h 355320"/>
              </a:gdLst>
              <a:ahLst/>
              <a:rect l="textAreaLeft" t="textAreaTop" r="textAreaRight" b="textAreaBottom"/>
              <a:pathLst>
                <a:path w="11228" h="11216">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90" name="Google Shape;12769;p67"/>
            <p:cNvSpPr/>
            <p:nvPr/>
          </p:nvSpPr>
          <p:spPr>
            <a:xfrm>
              <a:off x="7060320" y="3456360"/>
              <a:ext cx="78480" cy="122760"/>
            </a:xfrm>
            <a:custGeom>
              <a:avLst/>
              <a:gdLst>
                <a:gd name="textAreaLeft" fmla="*/ 0 w 78480"/>
                <a:gd name="textAreaRight" fmla="*/ 80280 w 78480"/>
                <a:gd name="textAreaTop" fmla="*/ 0 h 122760"/>
                <a:gd name="textAreaBottom" fmla="*/ 124560 h 122760"/>
              </a:gdLst>
              <a:ahLst/>
              <a:rect l="textAreaLeft" t="textAreaTop" r="textAreaRight" b="textAreaBottom"/>
              <a:pathLst>
                <a:path w="2525" h="3918">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w="0">
              <a:noFill/>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12091" name="Google Shape;12770;p67"/>
            <p:cNvSpPr/>
            <p:nvPr/>
          </p:nvSpPr>
          <p:spPr>
            <a:xfrm>
              <a:off x="7203240" y="3456360"/>
              <a:ext cx="78840" cy="122760"/>
            </a:xfrm>
            <a:custGeom>
              <a:avLst/>
              <a:gdLst>
                <a:gd name="textAreaLeft" fmla="*/ 0 w 78840"/>
                <a:gd name="textAreaRight" fmla="*/ 80640 w 78840"/>
                <a:gd name="textAreaTop" fmla="*/ 0 h 122760"/>
                <a:gd name="textAreaBottom" fmla="*/ 124560 h 122760"/>
              </a:gdLst>
              <a:ahLst/>
              <a:rect l="textAreaLeft" t="textAreaTop" r="textAreaRight" b="textAreaBottom"/>
              <a:pathLst>
                <a:path w="2537" h="3918">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w="0">
              <a:noFill/>
            </a:ln>
          </p:spPr>
          <p:style>
            <a:lnRef idx="0"/>
            <a:fillRef idx="0"/>
            <a:effectRef idx="0"/>
            <a:fontRef idx="minor"/>
          </p:style>
          <p:txBody>
            <a:bodyPr lIns="90000" rIns="90000" tIns="62280" bIns="62280" anchor="ctr">
              <a:noAutofit/>
            </a:bodyPr>
            <a:p>
              <a:pPr>
                <a:lnSpc>
                  <a:spcPct val="100000"/>
                </a:lnSpc>
                <a:tabLst>
                  <a:tab algn="l" pos="0"/>
                </a:tabLst>
              </a:pPr>
              <a:endParaRPr b="0" lang="en-US" sz="1400" spc="-1" strike="noStrike">
                <a:solidFill>
                  <a:srgbClr val="ffffff"/>
                </a:solidFill>
                <a:latin typeface="Arial"/>
              </a:endParaRPr>
            </a:p>
          </p:txBody>
        </p:sp>
        <p:sp>
          <p:nvSpPr>
            <p:cNvPr id="12092" name="Google Shape;12771;p67"/>
            <p:cNvSpPr/>
            <p:nvPr/>
          </p:nvSpPr>
          <p:spPr>
            <a:xfrm>
              <a:off x="7151400" y="3478680"/>
              <a:ext cx="32040" cy="100080"/>
            </a:xfrm>
            <a:custGeom>
              <a:avLst/>
              <a:gdLst>
                <a:gd name="textAreaLeft" fmla="*/ 0 w 32040"/>
                <a:gd name="textAreaRight" fmla="*/ 33840 w 32040"/>
                <a:gd name="textAreaTop" fmla="*/ 0 h 100080"/>
                <a:gd name="textAreaBottom" fmla="*/ 101880 h 100080"/>
              </a:gdLst>
              <a:ahLst/>
              <a:rect l="textAreaLeft" t="textAreaTop" r="textAreaRight" b="textAreaBottom"/>
              <a:pathLst>
                <a:path w="1061" h="3205">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w="0">
              <a:noFill/>
            </a:ln>
          </p:spPr>
          <p:style>
            <a:lnRef idx="0"/>
            <a:fillRef idx="0"/>
            <a:effectRef idx="0"/>
            <a:fontRef idx="minor"/>
          </p:style>
          <p:txBody>
            <a:bodyPr lIns="90000" rIns="90000" tIns="50760" bIns="50760" anchor="ctr">
              <a:noAutofit/>
            </a:bodyPr>
            <a:p>
              <a:pPr>
                <a:lnSpc>
                  <a:spcPct val="100000"/>
                </a:lnSpc>
                <a:tabLst>
                  <a:tab algn="l" pos="0"/>
                </a:tabLst>
              </a:pPr>
              <a:endParaRPr b="0" lang="en-US" sz="1400" spc="-1" strike="noStrike">
                <a:solidFill>
                  <a:srgbClr val="ffffff"/>
                </a:solidFill>
                <a:latin typeface="Arial"/>
              </a:endParaRPr>
            </a:p>
          </p:txBody>
        </p:sp>
        <p:sp>
          <p:nvSpPr>
            <p:cNvPr id="12093" name="Google Shape;12772;p67"/>
            <p:cNvSpPr/>
            <p:nvPr/>
          </p:nvSpPr>
          <p:spPr>
            <a:xfrm>
              <a:off x="7293960" y="3508920"/>
              <a:ext cx="39960" cy="39960"/>
            </a:xfrm>
            <a:custGeom>
              <a:avLst/>
              <a:gdLst>
                <a:gd name="textAreaLeft" fmla="*/ 0 w 39960"/>
                <a:gd name="textAreaRight" fmla="*/ 41760 w 39960"/>
                <a:gd name="textAreaTop" fmla="*/ 0 h 39960"/>
                <a:gd name="textAreaBottom" fmla="*/ 41760 h 39960"/>
              </a:gdLst>
              <a:ahLst/>
              <a:rect l="textAreaLeft" t="textAreaTop" r="textAreaRight" b="textAreaBottom"/>
              <a:pathLst>
                <a:path w="1311" h="131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94" name="Google Shape;12773;p67"/>
          <p:cNvGrpSpPr/>
          <p:nvPr/>
        </p:nvGrpSpPr>
        <p:grpSpPr>
          <a:xfrm>
            <a:off x="5108760" y="3351240"/>
            <a:ext cx="355320" cy="355320"/>
            <a:chOff x="5108760" y="3351240"/>
            <a:chExt cx="355320" cy="355320"/>
          </a:xfrm>
        </p:grpSpPr>
        <p:sp>
          <p:nvSpPr>
            <p:cNvPr id="12095" name="Google Shape;12774;p67"/>
            <p:cNvSpPr/>
            <p:nvPr/>
          </p:nvSpPr>
          <p:spPr>
            <a:xfrm>
              <a:off x="5108760" y="3351240"/>
              <a:ext cx="355320" cy="355320"/>
            </a:xfrm>
            <a:custGeom>
              <a:avLst/>
              <a:gdLst>
                <a:gd name="textAreaLeft" fmla="*/ 0 w 355320"/>
                <a:gd name="textAreaRight" fmla="*/ 357120 w 355320"/>
                <a:gd name="textAreaTop" fmla="*/ 0 h 355320"/>
                <a:gd name="textAreaBottom" fmla="*/ 357120 h 355320"/>
              </a:gdLst>
              <a:ahLst/>
              <a:rect l="textAreaLeft" t="textAreaTop" r="textAreaRight" b="textAreaBottom"/>
              <a:pathLst>
                <a:path w="11216" h="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96" name="Google Shape;12775;p67"/>
            <p:cNvSpPr/>
            <p:nvPr/>
          </p:nvSpPr>
          <p:spPr>
            <a:xfrm>
              <a:off x="5163840" y="3402360"/>
              <a:ext cx="242280" cy="231840"/>
            </a:xfrm>
            <a:custGeom>
              <a:avLst/>
              <a:gdLst>
                <a:gd name="textAreaLeft" fmla="*/ 0 w 242280"/>
                <a:gd name="textAreaRight" fmla="*/ 244080 w 242280"/>
                <a:gd name="textAreaTop" fmla="*/ 0 h 231840"/>
                <a:gd name="textAreaBottom" fmla="*/ 233640 h 231840"/>
              </a:gdLst>
              <a:ahLst/>
              <a:rect l="textAreaLeft" t="textAreaTop" r="textAreaRight" b="textAreaBottom"/>
              <a:pathLst>
                <a:path w="7669" h="7335">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097" name="Google Shape;12776;p67"/>
          <p:cNvGrpSpPr/>
          <p:nvPr/>
        </p:nvGrpSpPr>
        <p:grpSpPr>
          <a:xfrm>
            <a:off x="5583600" y="3351240"/>
            <a:ext cx="355680" cy="355320"/>
            <a:chOff x="5583600" y="3351240"/>
            <a:chExt cx="355680" cy="355320"/>
          </a:xfrm>
        </p:grpSpPr>
        <p:sp>
          <p:nvSpPr>
            <p:cNvPr id="12098" name="Google Shape;12777;p67"/>
            <p:cNvSpPr/>
            <p:nvPr/>
          </p:nvSpPr>
          <p:spPr>
            <a:xfrm>
              <a:off x="5583600" y="3351240"/>
              <a:ext cx="355680" cy="355320"/>
            </a:xfrm>
            <a:custGeom>
              <a:avLst/>
              <a:gdLst>
                <a:gd name="textAreaLeft" fmla="*/ 0 w 355680"/>
                <a:gd name="textAreaRight" fmla="*/ 357480 w 355680"/>
                <a:gd name="textAreaTop" fmla="*/ 0 h 355320"/>
                <a:gd name="textAreaBottom" fmla="*/ 357120 h 355320"/>
              </a:gdLst>
              <a:ahLst/>
              <a:rect l="textAreaLeft" t="textAreaTop" r="textAreaRight" b="textAreaBottom"/>
              <a:pathLst>
                <a:path w="11229" h="11216">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099" name="Google Shape;12778;p67"/>
            <p:cNvSpPr/>
            <p:nvPr/>
          </p:nvSpPr>
          <p:spPr>
            <a:xfrm>
              <a:off x="5658480" y="3403440"/>
              <a:ext cx="170280" cy="241920"/>
            </a:xfrm>
            <a:custGeom>
              <a:avLst/>
              <a:gdLst>
                <a:gd name="textAreaLeft" fmla="*/ 0 w 170280"/>
                <a:gd name="textAreaRight" fmla="*/ 172080 w 170280"/>
                <a:gd name="textAreaTop" fmla="*/ 0 h 241920"/>
                <a:gd name="textAreaBottom" fmla="*/ 243720 h 241920"/>
              </a:gdLst>
              <a:ahLst/>
              <a:rect l="textAreaLeft" t="textAreaTop" r="textAreaRight" b="textAreaBottom"/>
              <a:pathLst>
                <a:path w="5406" h="765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00" name="Google Shape;12779;p67"/>
          <p:cNvGrpSpPr/>
          <p:nvPr/>
        </p:nvGrpSpPr>
        <p:grpSpPr>
          <a:xfrm>
            <a:off x="7482240" y="3351240"/>
            <a:ext cx="355680" cy="355320"/>
            <a:chOff x="7482240" y="3351240"/>
            <a:chExt cx="355680" cy="355320"/>
          </a:xfrm>
        </p:grpSpPr>
        <p:sp>
          <p:nvSpPr>
            <p:cNvPr id="12101" name="Google Shape;12780;p67"/>
            <p:cNvSpPr/>
            <p:nvPr/>
          </p:nvSpPr>
          <p:spPr>
            <a:xfrm>
              <a:off x="7482240" y="3351240"/>
              <a:ext cx="355680" cy="355320"/>
            </a:xfrm>
            <a:custGeom>
              <a:avLst/>
              <a:gdLst>
                <a:gd name="textAreaLeft" fmla="*/ 0 w 355680"/>
                <a:gd name="textAreaRight" fmla="*/ 357480 w 355680"/>
                <a:gd name="textAreaTop" fmla="*/ 0 h 355320"/>
                <a:gd name="textAreaBottom" fmla="*/ 357120 h 355320"/>
              </a:gdLst>
              <a:ahLst/>
              <a:rect l="textAreaLeft" t="textAreaTop" r="textAreaRight" b="textAreaBottom"/>
              <a:pathLst>
                <a:path w="11229" h="11216">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02" name="Google Shape;12781;p67"/>
            <p:cNvSpPr/>
            <p:nvPr/>
          </p:nvSpPr>
          <p:spPr>
            <a:xfrm>
              <a:off x="7592040" y="3605760"/>
              <a:ext cx="136080" cy="30600"/>
            </a:xfrm>
            <a:custGeom>
              <a:avLst/>
              <a:gdLst>
                <a:gd name="textAreaLeft" fmla="*/ 0 w 136080"/>
                <a:gd name="textAreaRight" fmla="*/ 137880 w 136080"/>
                <a:gd name="textAreaTop" fmla="*/ 0 h 30600"/>
                <a:gd name="textAreaBottom" fmla="*/ 32400 h 30600"/>
              </a:gdLst>
              <a:ahLst/>
              <a:rect l="textAreaLeft" t="textAreaTop" r="textAreaRight" b="textAreaBottom"/>
              <a:pathLst>
                <a:path w="4335" h="1022">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103" name="Google Shape;12782;p67"/>
            <p:cNvSpPr/>
            <p:nvPr/>
          </p:nvSpPr>
          <p:spPr>
            <a:xfrm>
              <a:off x="7513560" y="3387960"/>
              <a:ext cx="294120" cy="280080"/>
            </a:xfrm>
            <a:custGeom>
              <a:avLst/>
              <a:gdLst>
                <a:gd name="textAreaLeft" fmla="*/ 0 w 294120"/>
                <a:gd name="textAreaRight" fmla="*/ 295920 w 294120"/>
                <a:gd name="textAreaTop" fmla="*/ 0 h 280080"/>
                <a:gd name="textAreaBottom" fmla="*/ 281880 h 280080"/>
              </a:gdLst>
              <a:ahLst/>
              <a:rect l="textAreaLeft" t="textAreaTop" r="textAreaRight" b="textAreaBottom"/>
              <a:pathLst>
                <a:path w="9299" h="886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04" name="Google Shape;12783;p67"/>
            <p:cNvSpPr/>
            <p:nvPr/>
          </p:nvSpPr>
          <p:spPr>
            <a:xfrm>
              <a:off x="7580520" y="3516480"/>
              <a:ext cx="55080" cy="55080"/>
            </a:xfrm>
            <a:custGeom>
              <a:avLst/>
              <a:gdLst>
                <a:gd name="textAreaLeft" fmla="*/ 0 w 55080"/>
                <a:gd name="textAreaRight" fmla="*/ 56880 w 55080"/>
                <a:gd name="textAreaTop" fmla="*/ 0 h 55080"/>
                <a:gd name="textAreaBottom" fmla="*/ 56880 h 55080"/>
              </a:gdLst>
              <a:ahLst/>
              <a:rect l="textAreaLeft" t="textAreaTop" r="textAreaRight" b="textAreaBottom"/>
              <a:pathLst>
                <a:path w="1787" h="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sp>
          <p:nvSpPr>
            <p:cNvPr id="12105" name="Google Shape;12784;p67"/>
            <p:cNvSpPr/>
            <p:nvPr/>
          </p:nvSpPr>
          <p:spPr>
            <a:xfrm>
              <a:off x="7685640" y="3516480"/>
              <a:ext cx="55080" cy="55080"/>
            </a:xfrm>
            <a:custGeom>
              <a:avLst/>
              <a:gdLst>
                <a:gd name="textAreaLeft" fmla="*/ 0 w 55080"/>
                <a:gd name="textAreaRight" fmla="*/ 56880 w 55080"/>
                <a:gd name="textAreaTop" fmla="*/ 0 h 55080"/>
                <a:gd name="textAreaBottom" fmla="*/ 56880 h 55080"/>
              </a:gdLst>
              <a:ahLst/>
              <a:rect l="textAreaLeft" t="textAreaTop" r="textAreaRight" b="textAreaBottom"/>
              <a:pathLst>
                <a:path w="1787" h="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w="0">
              <a:noFill/>
            </a:ln>
          </p:spPr>
          <p:style>
            <a:lnRef idx="0"/>
            <a:fillRef idx="0"/>
            <a:effectRef idx="0"/>
            <a:fontRef idx="minor"/>
          </p:style>
          <p:txBody>
            <a:bodyPr lIns="90000" rIns="90000" tIns="28440" bIns="28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06" name="Google Shape;12785;p67"/>
          <p:cNvGrpSpPr/>
          <p:nvPr/>
        </p:nvGrpSpPr>
        <p:grpSpPr>
          <a:xfrm>
            <a:off x="3764520" y="2890800"/>
            <a:ext cx="221040" cy="343800"/>
            <a:chOff x="3764520" y="2890800"/>
            <a:chExt cx="221040" cy="343800"/>
          </a:xfrm>
        </p:grpSpPr>
        <p:sp>
          <p:nvSpPr>
            <p:cNvPr id="12107" name="Google Shape;12786;p67"/>
            <p:cNvSpPr/>
            <p:nvPr/>
          </p:nvSpPr>
          <p:spPr>
            <a:xfrm>
              <a:off x="3764520" y="2890800"/>
              <a:ext cx="221040" cy="343800"/>
            </a:xfrm>
            <a:custGeom>
              <a:avLst/>
              <a:gdLst>
                <a:gd name="textAreaLeft" fmla="*/ 0 w 221040"/>
                <a:gd name="textAreaRight" fmla="*/ 222840 w 221040"/>
                <a:gd name="textAreaTop" fmla="*/ 0 h 343800"/>
                <a:gd name="textAreaBottom" fmla="*/ 345600 h 343800"/>
              </a:gdLst>
              <a:ahLst/>
              <a:rect l="textAreaLeft" t="textAreaTop" r="textAreaRight" b="textAreaBottom"/>
              <a:pathLst>
                <a:path w="7002" h="1086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08" name="Google Shape;12787;p67"/>
            <p:cNvSpPr/>
            <p:nvPr/>
          </p:nvSpPr>
          <p:spPr>
            <a:xfrm>
              <a:off x="3913920" y="2948400"/>
              <a:ext cx="18720" cy="13320"/>
            </a:xfrm>
            <a:custGeom>
              <a:avLst/>
              <a:gdLst>
                <a:gd name="textAreaLeft" fmla="*/ 0 w 18720"/>
                <a:gd name="textAreaRight" fmla="*/ 20520 w 18720"/>
                <a:gd name="textAreaTop" fmla="*/ 0 h 13320"/>
                <a:gd name="textAreaBottom" fmla="*/ 15120 h 13320"/>
              </a:gdLst>
              <a:ahLst/>
              <a:rect l="textAreaLeft" t="textAreaTop" r="textAreaRight" b="textAreaBottom"/>
              <a:pathLst>
                <a:path w="644" h="47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109" name="Google Shape;12788;p67"/>
            <p:cNvSpPr/>
            <p:nvPr/>
          </p:nvSpPr>
          <p:spPr>
            <a:xfrm>
              <a:off x="3841560" y="2956320"/>
              <a:ext cx="9000" cy="14040"/>
            </a:xfrm>
            <a:custGeom>
              <a:avLst/>
              <a:gdLst>
                <a:gd name="textAreaLeft" fmla="*/ 0 w 9000"/>
                <a:gd name="textAreaRight" fmla="*/ 10800 w 9000"/>
                <a:gd name="textAreaTop" fmla="*/ 0 h 14040"/>
                <a:gd name="textAreaBottom" fmla="*/ 15840 h 14040"/>
              </a:gdLst>
              <a:ahLst/>
              <a:rect l="textAreaLeft" t="textAreaTop" r="textAreaRight" b="textAreaBottom"/>
              <a:pathLst>
                <a:path w="334" h="501">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10" name="Google Shape;12789;p67"/>
          <p:cNvGrpSpPr/>
          <p:nvPr/>
        </p:nvGrpSpPr>
        <p:grpSpPr>
          <a:xfrm>
            <a:off x="2238480" y="2908080"/>
            <a:ext cx="420840" cy="308520"/>
            <a:chOff x="2238480" y="2908080"/>
            <a:chExt cx="420840" cy="308520"/>
          </a:xfrm>
        </p:grpSpPr>
        <p:sp>
          <p:nvSpPr>
            <p:cNvPr id="12111" name="Google Shape;12790;p67"/>
            <p:cNvSpPr/>
            <p:nvPr/>
          </p:nvSpPr>
          <p:spPr>
            <a:xfrm>
              <a:off x="2286000" y="2934000"/>
              <a:ext cx="327960" cy="222840"/>
            </a:xfrm>
            <a:custGeom>
              <a:avLst/>
              <a:gdLst>
                <a:gd name="textAreaLeft" fmla="*/ 0 w 327960"/>
                <a:gd name="textAreaRight" fmla="*/ 329760 w 327960"/>
                <a:gd name="textAreaTop" fmla="*/ 0 h 222840"/>
                <a:gd name="textAreaBottom" fmla="*/ 224640 h 222840"/>
              </a:gdLst>
              <a:ahLst/>
              <a:rect l="textAreaLeft" t="textAreaTop" r="textAreaRight" b="textAreaBottom"/>
              <a:pathLst>
                <a:path w="8502" h="5787">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12" name="Google Shape;12791;p67"/>
            <p:cNvSpPr/>
            <p:nvPr/>
          </p:nvSpPr>
          <p:spPr>
            <a:xfrm>
              <a:off x="2238480" y="2908080"/>
              <a:ext cx="420840" cy="308520"/>
            </a:xfrm>
            <a:custGeom>
              <a:avLst/>
              <a:gdLst>
                <a:gd name="textAreaLeft" fmla="*/ 0 w 420840"/>
                <a:gd name="textAreaRight" fmla="*/ 422640 w 420840"/>
                <a:gd name="textAreaTop" fmla="*/ 0 h 308520"/>
                <a:gd name="textAreaBottom" fmla="*/ 310320 h 308520"/>
              </a:gdLst>
              <a:ahLst/>
              <a:rect l="textAreaLeft" t="textAreaTop" r="textAreaRight" b="textAreaBottom"/>
              <a:pathLst>
                <a:path w="10895" h="8002">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113" name="Google Shape;12792;p67"/>
          <p:cNvSpPr/>
          <p:nvPr/>
        </p:nvSpPr>
        <p:spPr>
          <a:xfrm>
            <a:off x="3227760" y="2891160"/>
            <a:ext cx="345600" cy="344520"/>
          </a:xfrm>
          <a:custGeom>
            <a:avLst/>
            <a:gdLst>
              <a:gd name="textAreaLeft" fmla="*/ 0 w 345600"/>
              <a:gd name="textAreaRight" fmla="*/ 347400 w 345600"/>
              <a:gd name="textAreaTop" fmla="*/ 0 h 344520"/>
              <a:gd name="textAreaBottom" fmla="*/ 346320 h 344520"/>
            </a:gdLst>
            <a:ahLst/>
            <a:rect l="textAreaLeft" t="textAreaTop" r="textAreaRight" b="textAreaBottom"/>
            <a:pathLst>
              <a:path w="10919" h="10884">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114" name="Google Shape;12793;p67"/>
          <p:cNvGrpSpPr/>
          <p:nvPr/>
        </p:nvGrpSpPr>
        <p:grpSpPr>
          <a:xfrm>
            <a:off x="1836720" y="2891520"/>
            <a:ext cx="284400" cy="344520"/>
            <a:chOff x="1836720" y="2891520"/>
            <a:chExt cx="284400" cy="344520"/>
          </a:xfrm>
        </p:grpSpPr>
        <p:sp>
          <p:nvSpPr>
            <p:cNvPr id="12115" name="Google Shape;12794;p67"/>
            <p:cNvSpPr/>
            <p:nvPr/>
          </p:nvSpPr>
          <p:spPr>
            <a:xfrm>
              <a:off x="1836720" y="3059280"/>
              <a:ext cx="284400" cy="176760"/>
            </a:xfrm>
            <a:custGeom>
              <a:avLst/>
              <a:gdLst>
                <a:gd name="textAreaLeft" fmla="*/ 0 w 284400"/>
                <a:gd name="textAreaRight" fmla="*/ 286200 w 284400"/>
                <a:gd name="textAreaTop" fmla="*/ 0 h 176760"/>
                <a:gd name="textAreaBottom" fmla="*/ 178560 h 176760"/>
              </a:gdLst>
              <a:ahLst/>
              <a:rect l="textAreaLeft" t="textAreaTop" r="textAreaRight" b="textAreaBottom"/>
              <a:pathLst>
                <a:path w="8990" h="5609">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w="0">
              <a:noFill/>
            </a:ln>
          </p:spPr>
          <p:style>
            <a:lnRef idx="0"/>
            <a:fillRef idx="0"/>
            <a:effectRef idx="0"/>
            <a:fontRef idx="minor"/>
          </p:style>
          <p:txBody>
            <a:bodyPr lIns="90000" rIns="90000" tIns="89280" bIns="89280" anchor="ctr">
              <a:noAutofit/>
            </a:bodyPr>
            <a:p>
              <a:pPr>
                <a:lnSpc>
                  <a:spcPct val="100000"/>
                </a:lnSpc>
                <a:tabLst>
                  <a:tab algn="l" pos="0"/>
                </a:tabLst>
              </a:pPr>
              <a:endParaRPr b="0" lang="en-US" sz="1400" spc="-1" strike="noStrike">
                <a:solidFill>
                  <a:srgbClr val="ffffff"/>
                </a:solidFill>
                <a:latin typeface="Arial"/>
              </a:endParaRPr>
            </a:p>
          </p:txBody>
        </p:sp>
        <p:sp>
          <p:nvSpPr>
            <p:cNvPr id="12116" name="Google Shape;12795;p67"/>
            <p:cNvSpPr/>
            <p:nvPr/>
          </p:nvSpPr>
          <p:spPr>
            <a:xfrm>
              <a:off x="1917720" y="2891520"/>
              <a:ext cx="117720" cy="159840"/>
            </a:xfrm>
            <a:custGeom>
              <a:avLst/>
              <a:gdLst>
                <a:gd name="textAreaLeft" fmla="*/ 0 w 117720"/>
                <a:gd name="textAreaRight" fmla="*/ 119520 w 117720"/>
                <a:gd name="textAreaTop" fmla="*/ 0 h 159840"/>
                <a:gd name="textAreaBottom" fmla="*/ 161640 h 159840"/>
              </a:gdLst>
              <a:ahLst/>
              <a:rect l="textAreaLeft" t="textAreaTop" r="textAreaRight" b="textAreaBottom"/>
              <a:pathLst>
                <a:path w="3751" h="5073">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w="0">
              <a:noFill/>
            </a:ln>
          </p:spPr>
          <p:style>
            <a:lnRef idx="0"/>
            <a:fillRef idx="0"/>
            <a:effectRef idx="0"/>
            <a:fontRef idx="minor"/>
          </p:style>
          <p:txBody>
            <a:bodyPr lIns="90000" rIns="90000" tIns="80640" bIns="80640" anchor="ctr">
              <a:noAutofit/>
            </a:bodyPr>
            <a:p>
              <a:pPr>
                <a:lnSpc>
                  <a:spcPct val="100000"/>
                </a:lnSpc>
                <a:tabLst>
                  <a:tab algn="l" pos="0"/>
                </a:tabLst>
              </a:pPr>
              <a:endParaRPr b="0" lang="en-US" sz="1400" spc="-1" strike="noStrike">
                <a:solidFill>
                  <a:srgbClr val="ffffff"/>
                </a:solidFill>
                <a:latin typeface="Arial"/>
              </a:endParaRPr>
            </a:p>
          </p:txBody>
        </p:sp>
        <p:sp>
          <p:nvSpPr>
            <p:cNvPr id="12117" name="Google Shape;12796;p67"/>
            <p:cNvSpPr/>
            <p:nvPr/>
          </p:nvSpPr>
          <p:spPr>
            <a:xfrm>
              <a:off x="1960920" y="3027240"/>
              <a:ext cx="30600" cy="8280"/>
            </a:xfrm>
            <a:custGeom>
              <a:avLst/>
              <a:gdLst>
                <a:gd name="textAreaLeft" fmla="*/ 0 w 30600"/>
                <a:gd name="textAreaRight" fmla="*/ 32400 w 30600"/>
                <a:gd name="textAreaTop" fmla="*/ 0 h 8280"/>
                <a:gd name="textAreaBottom" fmla="*/ 10080 h 8280"/>
              </a:gdLst>
              <a:ahLst/>
              <a:rect l="textAreaLeft" t="textAreaTop" r="textAreaRight" b="textAreaBottom"/>
              <a:pathLst>
                <a:path w="1013" h="322">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18" name="Google Shape;12797;p67"/>
          <p:cNvGrpSpPr/>
          <p:nvPr/>
        </p:nvGrpSpPr>
        <p:grpSpPr>
          <a:xfrm>
            <a:off x="5585760" y="2905920"/>
            <a:ext cx="378360" cy="335880"/>
            <a:chOff x="5585760" y="2905920"/>
            <a:chExt cx="378360" cy="335880"/>
          </a:xfrm>
        </p:grpSpPr>
        <p:sp>
          <p:nvSpPr>
            <p:cNvPr id="12119" name="Google Shape;12798;p67"/>
            <p:cNvSpPr/>
            <p:nvPr/>
          </p:nvSpPr>
          <p:spPr>
            <a:xfrm>
              <a:off x="5609880" y="3198240"/>
              <a:ext cx="9720" cy="43560"/>
            </a:xfrm>
            <a:custGeom>
              <a:avLst/>
              <a:gdLst>
                <a:gd name="textAreaLeft" fmla="*/ 0 w 9720"/>
                <a:gd name="textAreaRight" fmla="*/ 11520 w 9720"/>
                <a:gd name="textAreaTop" fmla="*/ 0 h 43560"/>
                <a:gd name="textAreaBottom" fmla="*/ 45360 h 43560"/>
              </a:gdLst>
              <a:ahLst/>
              <a:rect l="textAreaLeft" t="textAreaTop" r="textAreaRight" b="textAreaBottom"/>
              <a:pathLst>
                <a:path w="358" h="143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2120" name="Google Shape;12799;p67"/>
            <p:cNvSpPr/>
            <p:nvPr/>
          </p:nvSpPr>
          <p:spPr>
            <a:xfrm>
              <a:off x="5585760" y="3048480"/>
              <a:ext cx="203760" cy="193320"/>
            </a:xfrm>
            <a:custGeom>
              <a:avLst/>
              <a:gdLst>
                <a:gd name="textAreaLeft" fmla="*/ 0 w 203760"/>
                <a:gd name="textAreaRight" fmla="*/ 205560 w 203760"/>
                <a:gd name="textAreaTop" fmla="*/ 0 h 193320"/>
                <a:gd name="textAreaBottom" fmla="*/ 195120 h 193320"/>
              </a:gdLst>
              <a:ahLst/>
              <a:rect l="textAreaLeft" t="textAreaTop" r="textAreaRight" b="textAreaBottom"/>
              <a:pathLst>
                <a:path w="6454" h="6132">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21" name="Google Shape;12800;p67"/>
            <p:cNvSpPr/>
            <p:nvPr/>
          </p:nvSpPr>
          <p:spPr>
            <a:xfrm>
              <a:off x="5740200" y="2905920"/>
              <a:ext cx="223920" cy="187560"/>
            </a:xfrm>
            <a:custGeom>
              <a:avLst/>
              <a:gdLst>
                <a:gd name="textAreaLeft" fmla="*/ 0 w 223920"/>
                <a:gd name="textAreaRight" fmla="*/ 225720 w 223920"/>
                <a:gd name="textAreaTop" fmla="*/ 0 h 187560"/>
                <a:gd name="textAreaBottom" fmla="*/ 189360 h 187560"/>
              </a:gdLst>
              <a:ahLst/>
              <a:rect l="textAreaLeft" t="textAreaTop" r="textAreaRight" b="textAreaBottom"/>
              <a:pathLst>
                <a:path w="7086" h="5954">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22" name="Google Shape;12801;p67"/>
            <p:cNvSpPr/>
            <p:nvPr/>
          </p:nvSpPr>
          <p:spPr>
            <a:xfrm>
              <a:off x="5793840" y="2928600"/>
              <a:ext cx="129600" cy="128880"/>
            </a:xfrm>
            <a:custGeom>
              <a:avLst/>
              <a:gdLst>
                <a:gd name="textAreaLeft" fmla="*/ 0 w 129600"/>
                <a:gd name="textAreaRight" fmla="*/ 131400 w 129600"/>
                <a:gd name="textAreaTop" fmla="*/ 0 h 128880"/>
                <a:gd name="textAreaBottom" fmla="*/ 130680 h 128880"/>
              </a:gdLst>
              <a:ahLst/>
              <a:rect l="textAreaLeft" t="textAreaTop" r="textAreaRight" b="textAreaBottom"/>
              <a:pathLst>
                <a:path w="4133" h="410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w="0">
              <a:noFill/>
            </a:ln>
          </p:spPr>
          <p:style>
            <a:lnRef idx="0"/>
            <a:fillRef idx="0"/>
            <a:effectRef idx="0"/>
            <a:fontRef idx="minor"/>
          </p:style>
          <p:txBody>
            <a:bodyPr lIns="90000" rIns="90000" tIns="65160" bIns="651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23" name="Google Shape;12802;p67"/>
          <p:cNvGrpSpPr/>
          <p:nvPr/>
        </p:nvGrpSpPr>
        <p:grpSpPr>
          <a:xfrm>
            <a:off x="1327680" y="2910600"/>
            <a:ext cx="346320" cy="308160"/>
            <a:chOff x="1327680" y="2910600"/>
            <a:chExt cx="346320" cy="308160"/>
          </a:xfrm>
        </p:grpSpPr>
        <p:sp>
          <p:nvSpPr>
            <p:cNvPr id="12124" name="Google Shape;12803;p67"/>
            <p:cNvSpPr/>
            <p:nvPr/>
          </p:nvSpPr>
          <p:spPr>
            <a:xfrm>
              <a:off x="1366920" y="3067200"/>
              <a:ext cx="41400" cy="13680"/>
            </a:xfrm>
            <a:custGeom>
              <a:avLst/>
              <a:gdLst>
                <a:gd name="textAreaLeft" fmla="*/ 0 w 41400"/>
                <a:gd name="textAreaRight" fmla="*/ 43200 w 41400"/>
                <a:gd name="textAreaTop" fmla="*/ 0 h 13680"/>
                <a:gd name="textAreaBottom" fmla="*/ 15480 h 13680"/>
              </a:gdLst>
              <a:ahLst/>
              <a:rect l="textAreaLeft" t="textAreaTop" r="textAreaRight" b="textAreaBottom"/>
              <a:pathLst>
                <a:path w="1359" h="48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125" name="Google Shape;12804;p67"/>
            <p:cNvSpPr/>
            <p:nvPr/>
          </p:nvSpPr>
          <p:spPr>
            <a:xfrm>
              <a:off x="1350360" y="3170520"/>
              <a:ext cx="9000" cy="46800"/>
            </a:xfrm>
            <a:custGeom>
              <a:avLst/>
              <a:gdLst>
                <a:gd name="textAreaLeft" fmla="*/ 0 w 9000"/>
                <a:gd name="textAreaRight" fmla="*/ 10800 w 9000"/>
                <a:gd name="textAreaTop" fmla="*/ 0 h 46800"/>
                <a:gd name="textAreaBottom" fmla="*/ 48600 h 46800"/>
              </a:gdLst>
              <a:ahLst/>
              <a:rect l="textAreaLeft" t="textAreaTop" r="textAreaRight" b="textAreaBottom"/>
              <a:pathLst>
                <a:path w="335" h="152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2126" name="Google Shape;12805;p67"/>
            <p:cNvSpPr/>
            <p:nvPr/>
          </p:nvSpPr>
          <p:spPr>
            <a:xfrm>
              <a:off x="1327680" y="3040200"/>
              <a:ext cx="199800" cy="178560"/>
            </a:xfrm>
            <a:custGeom>
              <a:avLst/>
              <a:gdLst>
                <a:gd name="textAreaLeft" fmla="*/ 0 w 199800"/>
                <a:gd name="textAreaRight" fmla="*/ 201600 w 199800"/>
                <a:gd name="textAreaTop" fmla="*/ 0 h 178560"/>
                <a:gd name="textAreaBottom" fmla="*/ 180360 h 178560"/>
              </a:gdLst>
              <a:ahLst/>
              <a:rect l="textAreaLeft" t="textAreaTop" r="textAreaRight" b="textAreaBottom"/>
              <a:pathLst>
                <a:path w="6335" h="566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w="0">
              <a:noFill/>
            </a:ln>
          </p:spPr>
          <p:style>
            <a:lnRef idx="0"/>
            <a:fillRef idx="0"/>
            <a:effectRef idx="0"/>
            <a:fontRef idx="minor"/>
          </p:style>
          <p:txBody>
            <a:bodyPr lIns="90000" rIns="90000" tIns="90000" bIns="90000" anchor="ctr">
              <a:noAutofit/>
            </a:bodyPr>
            <a:p>
              <a:pPr>
                <a:lnSpc>
                  <a:spcPct val="100000"/>
                </a:lnSpc>
                <a:tabLst>
                  <a:tab algn="l" pos="0"/>
                </a:tabLst>
              </a:pPr>
              <a:endParaRPr b="0" lang="en-US" sz="1400" spc="-1" strike="noStrike">
                <a:solidFill>
                  <a:srgbClr val="ffffff"/>
                </a:solidFill>
                <a:latin typeface="Arial"/>
              </a:endParaRPr>
            </a:p>
          </p:txBody>
        </p:sp>
        <p:sp>
          <p:nvSpPr>
            <p:cNvPr id="12127" name="Google Shape;12806;p67"/>
            <p:cNvSpPr/>
            <p:nvPr/>
          </p:nvSpPr>
          <p:spPr>
            <a:xfrm>
              <a:off x="1470240" y="2910600"/>
              <a:ext cx="203760" cy="171720"/>
            </a:xfrm>
            <a:custGeom>
              <a:avLst/>
              <a:gdLst>
                <a:gd name="textAreaLeft" fmla="*/ 0 w 203760"/>
                <a:gd name="textAreaRight" fmla="*/ 205560 w 203760"/>
                <a:gd name="textAreaTop" fmla="*/ 0 h 171720"/>
                <a:gd name="textAreaBottom" fmla="*/ 173520 h 171720"/>
              </a:gdLst>
              <a:ahLst/>
              <a:rect l="textAreaLeft" t="textAreaTop" r="textAreaRight" b="textAreaBottom"/>
              <a:pathLst>
                <a:path w="6454" h="5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2128" name="Google Shape;12807;p67"/>
            <p:cNvSpPr/>
            <p:nvPr/>
          </p:nvSpPr>
          <p:spPr>
            <a:xfrm>
              <a:off x="1497240" y="2942640"/>
              <a:ext cx="150480" cy="95040"/>
            </a:xfrm>
            <a:custGeom>
              <a:avLst/>
              <a:gdLst>
                <a:gd name="textAreaLeft" fmla="*/ 0 w 150480"/>
                <a:gd name="textAreaRight" fmla="*/ 152280 w 150480"/>
                <a:gd name="textAreaTop" fmla="*/ 0 h 95040"/>
                <a:gd name="textAreaBottom" fmla="*/ 96840 h 95040"/>
              </a:gdLst>
              <a:ahLst/>
              <a:rect l="textAreaLeft" t="textAreaTop" r="textAreaRight" b="textAreaBottom"/>
              <a:pathLst>
                <a:path w="4787" h="303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w="0">
              <a:noFill/>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grpSp>
      <p:sp>
        <p:nvSpPr>
          <p:cNvPr id="12129" name="Google Shape;12808;p67"/>
          <p:cNvSpPr/>
          <p:nvPr/>
        </p:nvSpPr>
        <p:spPr>
          <a:xfrm>
            <a:off x="2786040" y="3195000"/>
            <a:ext cx="9000" cy="30600"/>
          </a:xfrm>
          <a:custGeom>
            <a:avLst/>
            <a:gdLst>
              <a:gd name="textAreaLeft" fmla="*/ 0 w 9000"/>
              <a:gd name="textAreaRight" fmla="*/ 10800 w 9000"/>
              <a:gd name="textAreaTop" fmla="*/ 0 h 30600"/>
              <a:gd name="textAreaBottom" fmla="*/ 32400 h 30600"/>
            </a:gdLst>
            <a:ahLst/>
            <a:rect l="textAreaLeft" t="textAreaTop" r="textAreaRight" b="textAreaBottom"/>
            <a:pathLst>
              <a:path w="335" h="1013">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nvGrpSpPr>
          <p:cNvPr id="12130" name="Google Shape;12809;p67"/>
          <p:cNvGrpSpPr/>
          <p:nvPr/>
        </p:nvGrpSpPr>
        <p:grpSpPr>
          <a:xfrm>
            <a:off x="2753280" y="2869560"/>
            <a:ext cx="381240" cy="356760"/>
            <a:chOff x="2753280" y="2869560"/>
            <a:chExt cx="381240" cy="356760"/>
          </a:xfrm>
        </p:grpSpPr>
        <p:sp>
          <p:nvSpPr>
            <p:cNvPr id="12131" name="Google Shape;12810;p67"/>
            <p:cNvSpPr/>
            <p:nvPr/>
          </p:nvSpPr>
          <p:spPr>
            <a:xfrm>
              <a:off x="2813400" y="2997360"/>
              <a:ext cx="93240" cy="30600"/>
            </a:xfrm>
            <a:custGeom>
              <a:avLst/>
              <a:gdLst>
                <a:gd name="textAreaLeft" fmla="*/ 0 w 93240"/>
                <a:gd name="textAreaRight" fmla="*/ 95040 w 93240"/>
                <a:gd name="textAreaTop" fmla="*/ 0 h 30600"/>
                <a:gd name="textAreaBottom" fmla="*/ 32400 h 30600"/>
              </a:gdLst>
              <a:ahLst/>
              <a:rect l="textAreaLeft" t="textAreaTop" r="textAreaRight" b="textAreaBottom"/>
              <a:pathLst>
                <a:path w="2715" h="927">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132" name="Google Shape;12811;p67"/>
            <p:cNvSpPr/>
            <p:nvPr/>
          </p:nvSpPr>
          <p:spPr>
            <a:xfrm>
              <a:off x="2753280" y="2947680"/>
              <a:ext cx="213120" cy="278640"/>
            </a:xfrm>
            <a:custGeom>
              <a:avLst/>
              <a:gdLst>
                <a:gd name="textAreaLeft" fmla="*/ 0 w 213120"/>
                <a:gd name="textAreaRight" fmla="*/ 214920 w 213120"/>
                <a:gd name="textAreaTop" fmla="*/ 0 h 278640"/>
                <a:gd name="textAreaBottom" fmla="*/ 280440 h 278640"/>
              </a:gdLst>
              <a:ahLst/>
              <a:rect l="textAreaLeft" t="textAreaTop" r="textAreaRight" b="textAreaBottom"/>
              <a:pathLst>
                <a:path w="6133" h="8002">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33" name="Google Shape;12812;p67"/>
            <p:cNvSpPr/>
            <p:nvPr/>
          </p:nvSpPr>
          <p:spPr>
            <a:xfrm>
              <a:off x="2920680" y="3191760"/>
              <a:ext cx="10080" cy="33840"/>
            </a:xfrm>
            <a:custGeom>
              <a:avLst/>
              <a:gdLst>
                <a:gd name="textAreaLeft" fmla="*/ 0 w 10080"/>
                <a:gd name="textAreaRight" fmla="*/ 11880 w 10080"/>
                <a:gd name="textAreaTop" fmla="*/ 0 h 33840"/>
                <a:gd name="textAreaBottom" fmla="*/ 35640 h 33840"/>
              </a:gdLst>
              <a:ahLst/>
              <a:rect l="textAreaLeft" t="textAreaTop" r="textAreaRight" b="textAreaBottom"/>
              <a:pathLst>
                <a:path w="334" h="1013">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2134" name="Google Shape;12813;p67"/>
            <p:cNvSpPr/>
            <p:nvPr/>
          </p:nvSpPr>
          <p:spPr>
            <a:xfrm>
              <a:off x="2958120" y="2905200"/>
              <a:ext cx="176400" cy="184320"/>
            </a:xfrm>
            <a:custGeom>
              <a:avLst/>
              <a:gdLst>
                <a:gd name="textAreaLeft" fmla="*/ 0 w 176400"/>
                <a:gd name="textAreaRight" fmla="*/ 178200 w 176400"/>
                <a:gd name="textAreaTop" fmla="*/ 0 h 184320"/>
                <a:gd name="textAreaBottom" fmla="*/ 186120 h 184320"/>
              </a:gdLst>
              <a:ahLst/>
              <a:rect l="textAreaLeft" t="textAreaTop" r="textAreaRight" b="textAreaBottom"/>
              <a:pathLst>
                <a:path w="5085" h="5311">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35" name="Google Shape;12814;p67"/>
            <p:cNvSpPr/>
            <p:nvPr/>
          </p:nvSpPr>
          <p:spPr>
            <a:xfrm>
              <a:off x="3027600" y="2869560"/>
              <a:ext cx="33840" cy="104760"/>
            </a:xfrm>
            <a:custGeom>
              <a:avLst/>
              <a:gdLst>
                <a:gd name="textAreaLeft" fmla="*/ 0 w 33840"/>
                <a:gd name="textAreaRight" fmla="*/ 35640 w 33840"/>
                <a:gd name="textAreaTop" fmla="*/ 0 h 104760"/>
                <a:gd name="textAreaBottom" fmla="*/ 106560 h 104760"/>
              </a:gdLst>
              <a:ahLst/>
              <a:rect l="textAreaLeft" t="textAreaTop" r="textAreaRight" b="textAreaBottom"/>
              <a:pathLst>
                <a:path w="1013" h="3037">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w="0">
              <a:noFill/>
            </a:ln>
          </p:spPr>
          <p:style>
            <a:lnRef idx="0"/>
            <a:fillRef idx="0"/>
            <a:effectRef idx="0"/>
            <a:fontRef idx="minor"/>
          </p:style>
          <p:txBody>
            <a:bodyPr lIns="90000" rIns="90000" tIns="53280" bIns="53280" anchor="ctr">
              <a:noAutofit/>
            </a:bodyPr>
            <a:p>
              <a:pPr>
                <a:lnSpc>
                  <a:spcPct val="100000"/>
                </a:lnSpc>
                <a:tabLst>
                  <a:tab algn="l" pos="0"/>
                </a:tabLst>
              </a:pPr>
              <a:endParaRPr b="0" lang="en-US" sz="1400" spc="-1" strike="noStrike">
                <a:solidFill>
                  <a:srgbClr val="ffffff"/>
                </a:solidFill>
                <a:latin typeface="Arial"/>
              </a:endParaRPr>
            </a:p>
          </p:txBody>
        </p:sp>
        <p:sp>
          <p:nvSpPr>
            <p:cNvPr id="12136" name="Google Shape;12815;p67"/>
            <p:cNvSpPr/>
            <p:nvPr/>
          </p:nvSpPr>
          <p:spPr>
            <a:xfrm>
              <a:off x="3028680" y="2982600"/>
              <a:ext cx="33840" cy="33840"/>
            </a:xfrm>
            <a:custGeom>
              <a:avLst/>
              <a:gdLst>
                <a:gd name="textAreaLeft" fmla="*/ 0 w 33840"/>
                <a:gd name="textAreaRight" fmla="*/ 35640 w 33840"/>
                <a:gd name="textAreaTop" fmla="*/ 0 h 33840"/>
                <a:gd name="textAreaBottom" fmla="*/ 35640 h 33840"/>
              </a:gdLst>
              <a:ahLst/>
              <a:rect l="textAreaLeft" t="textAreaTop" r="textAreaRight" b="textAreaBottom"/>
              <a:pathLst>
                <a:path w="1013" h="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37" name="Google Shape;12816;p67"/>
          <p:cNvGrpSpPr/>
          <p:nvPr/>
        </p:nvGrpSpPr>
        <p:grpSpPr>
          <a:xfrm>
            <a:off x="848880" y="2903400"/>
            <a:ext cx="354960" cy="333720"/>
            <a:chOff x="848880" y="2903400"/>
            <a:chExt cx="354960" cy="333720"/>
          </a:xfrm>
        </p:grpSpPr>
        <p:sp>
          <p:nvSpPr>
            <p:cNvPr id="12138" name="Google Shape;12817;p67"/>
            <p:cNvSpPr/>
            <p:nvPr/>
          </p:nvSpPr>
          <p:spPr>
            <a:xfrm>
              <a:off x="848880" y="2903400"/>
              <a:ext cx="354960" cy="333720"/>
            </a:xfrm>
            <a:custGeom>
              <a:avLst/>
              <a:gdLst>
                <a:gd name="textAreaLeft" fmla="*/ 0 w 354960"/>
                <a:gd name="textAreaRight" fmla="*/ 356760 w 354960"/>
                <a:gd name="textAreaTop" fmla="*/ 0 h 333720"/>
                <a:gd name="textAreaBottom" fmla="*/ 335520 h 333720"/>
              </a:gdLst>
              <a:ahLst/>
              <a:rect l="textAreaLeft" t="textAreaTop" r="textAreaRight" b="textAreaBottom"/>
              <a:pathLst>
                <a:path w="11205" h="10538">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39" name="Google Shape;12818;p67"/>
            <p:cNvSpPr/>
            <p:nvPr/>
          </p:nvSpPr>
          <p:spPr>
            <a:xfrm>
              <a:off x="1136880" y="293292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140" name="Google Shape;12819;p67"/>
            <p:cNvSpPr/>
            <p:nvPr/>
          </p:nvSpPr>
          <p:spPr>
            <a:xfrm>
              <a:off x="1080720" y="293292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141" name="Google Shape;12820;p67"/>
            <p:cNvSpPr/>
            <p:nvPr/>
          </p:nvSpPr>
          <p:spPr>
            <a:xfrm>
              <a:off x="879480" y="2949120"/>
              <a:ext cx="186120" cy="9000"/>
            </a:xfrm>
            <a:custGeom>
              <a:avLst/>
              <a:gdLst>
                <a:gd name="textAreaLeft" fmla="*/ 0 w 186120"/>
                <a:gd name="textAreaRight" fmla="*/ 187920 w 186120"/>
                <a:gd name="textAreaTop" fmla="*/ 0 h 9000"/>
                <a:gd name="textAreaBottom" fmla="*/ 10800 h 9000"/>
              </a:gdLst>
              <a:ahLst/>
              <a:rect l="textAreaLeft" t="textAreaTop" r="textAreaRight" b="textAreaBottom"/>
              <a:pathLst>
                <a:path w="5906" h="334">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142" name="Google Shape;12821;p67"/>
            <p:cNvSpPr/>
            <p:nvPr/>
          </p:nvSpPr>
          <p:spPr>
            <a:xfrm>
              <a:off x="1136880" y="305028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143" name="Google Shape;12822;p67"/>
            <p:cNvSpPr/>
            <p:nvPr/>
          </p:nvSpPr>
          <p:spPr>
            <a:xfrm>
              <a:off x="1080720" y="305028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144" name="Google Shape;12823;p67"/>
            <p:cNvSpPr/>
            <p:nvPr/>
          </p:nvSpPr>
          <p:spPr>
            <a:xfrm>
              <a:off x="879480" y="3066840"/>
              <a:ext cx="186120" cy="8280"/>
            </a:xfrm>
            <a:custGeom>
              <a:avLst/>
              <a:gdLst>
                <a:gd name="textAreaLeft" fmla="*/ 0 w 186120"/>
                <a:gd name="textAreaRight" fmla="*/ 187920 w 186120"/>
                <a:gd name="textAreaTop" fmla="*/ 0 h 8280"/>
                <a:gd name="textAreaBottom" fmla="*/ 10080 h 8280"/>
              </a:gdLst>
              <a:ahLst/>
              <a:rect l="textAreaLeft" t="textAreaTop" r="textAreaRight" b="textAreaBottom"/>
              <a:pathLst>
                <a:path w="5906" h="322">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45" name="Google Shape;12824;p67"/>
            <p:cNvSpPr/>
            <p:nvPr/>
          </p:nvSpPr>
          <p:spPr>
            <a:xfrm>
              <a:off x="1136880" y="316764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146" name="Google Shape;12825;p67"/>
            <p:cNvSpPr/>
            <p:nvPr/>
          </p:nvSpPr>
          <p:spPr>
            <a:xfrm>
              <a:off x="1080720" y="316764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147" name="Google Shape;12826;p67"/>
            <p:cNvSpPr/>
            <p:nvPr/>
          </p:nvSpPr>
          <p:spPr>
            <a:xfrm>
              <a:off x="879480" y="3184560"/>
              <a:ext cx="186120" cy="8280"/>
            </a:xfrm>
            <a:custGeom>
              <a:avLst/>
              <a:gdLst>
                <a:gd name="textAreaLeft" fmla="*/ 0 w 186120"/>
                <a:gd name="textAreaRight" fmla="*/ 187920 w 186120"/>
                <a:gd name="textAreaTop" fmla="*/ 0 h 8280"/>
                <a:gd name="textAreaBottom" fmla="*/ 10080 h 8280"/>
              </a:gdLst>
              <a:ahLst/>
              <a:rect l="textAreaLeft" t="textAreaTop" r="textAreaRight" b="textAreaBottom"/>
              <a:pathLst>
                <a:path w="5906" h="322">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48" name="Google Shape;12827;p67"/>
            <p:cNvSpPr/>
            <p:nvPr/>
          </p:nvSpPr>
          <p:spPr>
            <a:xfrm>
              <a:off x="879480" y="3083400"/>
              <a:ext cx="23760" cy="9000"/>
            </a:xfrm>
            <a:custGeom>
              <a:avLst/>
              <a:gdLst>
                <a:gd name="textAreaLeft" fmla="*/ 0 w 23760"/>
                <a:gd name="textAreaRight" fmla="*/ 25560 w 23760"/>
                <a:gd name="textAreaTop" fmla="*/ 0 h 9000"/>
                <a:gd name="textAreaBottom" fmla="*/ 10800 h 9000"/>
              </a:gdLst>
              <a:ahLst/>
              <a:rect l="textAreaLeft" t="textAreaTop" r="textAreaRight" b="textAreaBottom"/>
              <a:pathLst>
                <a:path w="799" h="334">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49" name="Google Shape;12828;p67"/>
          <p:cNvGrpSpPr/>
          <p:nvPr/>
        </p:nvGrpSpPr>
        <p:grpSpPr>
          <a:xfrm>
            <a:off x="4210920" y="2926800"/>
            <a:ext cx="280080" cy="273600"/>
            <a:chOff x="4210920" y="2926800"/>
            <a:chExt cx="280080" cy="273600"/>
          </a:xfrm>
        </p:grpSpPr>
        <p:sp>
          <p:nvSpPr>
            <p:cNvPr id="12150" name="Google Shape;12829;p67"/>
            <p:cNvSpPr/>
            <p:nvPr/>
          </p:nvSpPr>
          <p:spPr>
            <a:xfrm>
              <a:off x="4490640" y="297036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3">
                  <a:moveTo>
                    <a:pt x="0" y="0"/>
                  </a:moveTo>
                  <a:cubicBezTo>
                    <a:pt x="0" y="12"/>
                    <a:pt x="0" y="0"/>
                    <a:pt x="0" y="0"/>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151" name="Google Shape;12830;p67"/>
            <p:cNvSpPr/>
            <p:nvPr/>
          </p:nvSpPr>
          <p:spPr>
            <a:xfrm>
              <a:off x="4489920" y="2969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152" name="Google Shape;12831;p67"/>
            <p:cNvSpPr/>
            <p:nvPr/>
          </p:nvSpPr>
          <p:spPr>
            <a:xfrm>
              <a:off x="4210920" y="2944800"/>
              <a:ext cx="278280" cy="255600"/>
            </a:xfrm>
            <a:custGeom>
              <a:avLst/>
              <a:gdLst>
                <a:gd name="textAreaLeft" fmla="*/ 0 w 278280"/>
                <a:gd name="textAreaRight" fmla="*/ 280080 w 278280"/>
                <a:gd name="textAreaTop" fmla="*/ 0 h 255600"/>
                <a:gd name="textAreaBottom" fmla="*/ 257400 h 255600"/>
              </a:gdLst>
              <a:ahLst/>
              <a:rect l="textAreaLeft" t="textAreaTop" r="textAreaRight" b="textAreaBottom"/>
              <a:pathLst>
                <a:path w="8799" h="8085">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53" name="Google Shape;12832;p67"/>
            <p:cNvSpPr/>
            <p:nvPr/>
          </p:nvSpPr>
          <p:spPr>
            <a:xfrm>
              <a:off x="4212000" y="2926800"/>
              <a:ext cx="142920" cy="232920"/>
            </a:xfrm>
            <a:custGeom>
              <a:avLst/>
              <a:gdLst>
                <a:gd name="textAreaLeft" fmla="*/ 0 w 142920"/>
                <a:gd name="textAreaRight" fmla="*/ 144720 w 142920"/>
                <a:gd name="textAreaTop" fmla="*/ 0 h 232920"/>
                <a:gd name="textAreaBottom" fmla="*/ 234720 h 232920"/>
              </a:gdLst>
              <a:ahLst/>
              <a:rect l="textAreaLeft" t="textAreaTop" r="textAreaRight" b="textAreaBottom"/>
              <a:pathLst>
                <a:path w="4550" h="7371">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54" name="Google Shape;12833;p67"/>
            <p:cNvSpPr/>
            <p:nvPr/>
          </p:nvSpPr>
          <p:spPr>
            <a:xfrm>
              <a:off x="4246560" y="2996280"/>
              <a:ext cx="26280" cy="26280"/>
            </a:xfrm>
            <a:custGeom>
              <a:avLst/>
              <a:gdLst>
                <a:gd name="textAreaLeft" fmla="*/ 0 w 26280"/>
                <a:gd name="textAreaRight" fmla="*/ 28080 w 26280"/>
                <a:gd name="textAreaTop" fmla="*/ 0 h 26280"/>
                <a:gd name="textAreaBottom" fmla="*/ 28080 h 26280"/>
              </a:gdLst>
              <a:ahLst/>
              <a:rect l="textAreaLeft" t="textAreaTop" r="textAreaRight" b="textAreaBottom"/>
              <a:pathLst>
                <a:path w="882" h="883">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155" name="Google Shape;12834;p67"/>
            <p:cNvSpPr/>
            <p:nvPr/>
          </p:nvSpPr>
          <p:spPr>
            <a:xfrm>
              <a:off x="4285800" y="3015360"/>
              <a:ext cx="96120" cy="6840"/>
            </a:xfrm>
            <a:custGeom>
              <a:avLst/>
              <a:gdLst>
                <a:gd name="textAreaLeft" fmla="*/ 0 w 96120"/>
                <a:gd name="textAreaRight" fmla="*/ 97920 w 96120"/>
                <a:gd name="textAreaTop" fmla="*/ 0 h 6840"/>
                <a:gd name="textAreaBottom" fmla="*/ 8640 h 6840"/>
              </a:gdLst>
              <a:ahLst/>
              <a:rect l="textAreaLeft" t="textAreaTop" r="textAreaRight" b="textAreaBottom"/>
              <a:pathLst>
                <a:path w="3073" h="275">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156" name="Google Shape;12835;p67"/>
            <p:cNvSpPr/>
            <p:nvPr/>
          </p:nvSpPr>
          <p:spPr>
            <a:xfrm>
              <a:off x="4285800" y="3001680"/>
              <a:ext cx="28440" cy="6840"/>
            </a:xfrm>
            <a:custGeom>
              <a:avLst/>
              <a:gdLst>
                <a:gd name="textAreaLeft" fmla="*/ 0 w 28440"/>
                <a:gd name="textAreaRight" fmla="*/ 30240 w 28440"/>
                <a:gd name="textAreaTop" fmla="*/ 0 h 6840"/>
                <a:gd name="textAreaBottom" fmla="*/ 8640 h 6840"/>
              </a:gdLst>
              <a:ahLst/>
              <a:rect l="textAreaLeft" t="textAreaTop" r="textAreaRight" b="textAreaBottom"/>
              <a:pathLst>
                <a:path w="954" h="275">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157" name="Google Shape;12836;p67"/>
            <p:cNvSpPr/>
            <p:nvPr/>
          </p:nvSpPr>
          <p:spPr>
            <a:xfrm>
              <a:off x="4246560" y="3060000"/>
              <a:ext cx="26280" cy="26280"/>
            </a:xfrm>
            <a:custGeom>
              <a:avLst/>
              <a:gdLst>
                <a:gd name="textAreaLeft" fmla="*/ 0 w 26280"/>
                <a:gd name="textAreaRight" fmla="*/ 28080 w 26280"/>
                <a:gd name="textAreaTop" fmla="*/ 0 h 26280"/>
                <a:gd name="textAreaBottom" fmla="*/ 28080 h 26280"/>
              </a:gdLst>
              <a:ahLst/>
              <a:rect l="textAreaLeft" t="textAreaTop" r="textAreaRight" b="textAreaBottom"/>
              <a:pathLst>
                <a:path w="882" h="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158" name="Google Shape;12837;p67"/>
            <p:cNvSpPr/>
            <p:nvPr/>
          </p:nvSpPr>
          <p:spPr>
            <a:xfrm>
              <a:off x="4285800" y="3080160"/>
              <a:ext cx="96120" cy="6480"/>
            </a:xfrm>
            <a:custGeom>
              <a:avLst/>
              <a:gdLst>
                <a:gd name="textAreaLeft" fmla="*/ 0 w 96120"/>
                <a:gd name="textAreaRight" fmla="*/ 97920 w 96120"/>
                <a:gd name="textAreaTop" fmla="*/ 0 h 6480"/>
                <a:gd name="textAreaBottom" fmla="*/ 8280 h 6480"/>
              </a:gdLst>
              <a:ahLst/>
              <a:rect l="textAreaLeft" t="textAreaTop" r="textAreaRight" b="textAreaBottom"/>
              <a:pathLst>
                <a:path w="3073" h="26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159" name="Google Shape;12838;p67"/>
            <p:cNvSpPr/>
            <p:nvPr/>
          </p:nvSpPr>
          <p:spPr>
            <a:xfrm>
              <a:off x="4285800" y="3066120"/>
              <a:ext cx="28440" cy="6840"/>
            </a:xfrm>
            <a:custGeom>
              <a:avLst/>
              <a:gdLst>
                <a:gd name="textAreaLeft" fmla="*/ 0 w 28440"/>
                <a:gd name="textAreaRight" fmla="*/ 30240 w 28440"/>
                <a:gd name="textAreaTop" fmla="*/ 0 h 6840"/>
                <a:gd name="textAreaBottom" fmla="*/ 8640 h 6840"/>
              </a:gdLst>
              <a:ahLst/>
              <a:rect l="textAreaLeft" t="textAreaTop" r="textAreaRight" b="textAreaBottom"/>
              <a:pathLst>
                <a:path w="954" h="275">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160" name="Google Shape;12839;p67"/>
            <p:cNvSpPr/>
            <p:nvPr/>
          </p:nvSpPr>
          <p:spPr>
            <a:xfrm>
              <a:off x="4246560" y="3124440"/>
              <a:ext cx="26280" cy="26280"/>
            </a:xfrm>
            <a:custGeom>
              <a:avLst/>
              <a:gdLst>
                <a:gd name="textAreaLeft" fmla="*/ 0 w 26280"/>
                <a:gd name="textAreaRight" fmla="*/ 28080 w 26280"/>
                <a:gd name="textAreaTop" fmla="*/ 0 h 26280"/>
                <a:gd name="textAreaBottom" fmla="*/ 28080 h 26280"/>
              </a:gdLst>
              <a:ahLst/>
              <a:rect l="textAreaLeft" t="textAreaTop" r="textAreaRight" b="textAreaBottom"/>
              <a:pathLst>
                <a:path w="882" h="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161" name="Google Shape;12840;p67"/>
            <p:cNvSpPr/>
            <p:nvPr/>
          </p:nvSpPr>
          <p:spPr>
            <a:xfrm>
              <a:off x="4285800" y="3143880"/>
              <a:ext cx="96120" cy="6840"/>
            </a:xfrm>
            <a:custGeom>
              <a:avLst/>
              <a:gdLst>
                <a:gd name="textAreaLeft" fmla="*/ 0 w 96120"/>
                <a:gd name="textAreaRight" fmla="*/ 97920 w 96120"/>
                <a:gd name="textAreaTop" fmla="*/ 0 h 6840"/>
                <a:gd name="textAreaBottom" fmla="*/ 8640 h 6840"/>
              </a:gdLst>
              <a:ahLst/>
              <a:rect l="textAreaLeft" t="textAreaTop" r="textAreaRight" b="textAreaBottom"/>
              <a:pathLst>
                <a:path w="3073" h="275">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162" name="Google Shape;12841;p67"/>
            <p:cNvSpPr/>
            <p:nvPr/>
          </p:nvSpPr>
          <p:spPr>
            <a:xfrm>
              <a:off x="4285800" y="3130200"/>
              <a:ext cx="28440" cy="6480"/>
            </a:xfrm>
            <a:custGeom>
              <a:avLst/>
              <a:gdLst>
                <a:gd name="textAreaLeft" fmla="*/ 0 w 28440"/>
                <a:gd name="textAreaRight" fmla="*/ 30240 w 28440"/>
                <a:gd name="textAreaTop" fmla="*/ 0 h 6480"/>
                <a:gd name="textAreaBottom" fmla="*/ 8280 h 6480"/>
              </a:gdLst>
              <a:ahLst/>
              <a:rect l="textAreaLeft" t="textAreaTop" r="textAreaRight" b="textAreaBottom"/>
              <a:pathLst>
                <a:path w="954" h="263">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63" name="Google Shape;12842;p67"/>
          <p:cNvGrpSpPr/>
          <p:nvPr/>
        </p:nvGrpSpPr>
        <p:grpSpPr>
          <a:xfrm>
            <a:off x="4667040" y="2915280"/>
            <a:ext cx="318600" cy="316440"/>
            <a:chOff x="4667040" y="2915280"/>
            <a:chExt cx="318600" cy="316440"/>
          </a:xfrm>
        </p:grpSpPr>
        <p:sp>
          <p:nvSpPr>
            <p:cNvPr id="12164" name="Google Shape;12843;p67"/>
            <p:cNvSpPr/>
            <p:nvPr/>
          </p:nvSpPr>
          <p:spPr>
            <a:xfrm>
              <a:off x="4686120" y="2938320"/>
              <a:ext cx="164880" cy="162000"/>
            </a:xfrm>
            <a:custGeom>
              <a:avLst/>
              <a:gdLst>
                <a:gd name="textAreaLeft" fmla="*/ 0 w 164880"/>
                <a:gd name="textAreaRight" fmla="*/ 166680 w 164880"/>
                <a:gd name="textAreaTop" fmla="*/ 0 h 162000"/>
                <a:gd name="textAreaBottom" fmla="*/ 163800 h 162000"/>
              </a:gdLst>
              <a:ahLst/>
              <a:rect l="textAreaLeft" t="textAreaTop" r="textAreaRight" b="textAreaBottom"/>
              <a:pathLst>
                <a:path w="5240" h="5144">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w="0">
              <a:noFill/>
            </a:ln>
          </p:spPr>
          <p:style>
            <a:lnRef idx="0"/>
            <a:fillRef idx="0"/>
            <a:effectRef idx="0"/>
            <a:fontRef idx="minor"/>
          </p:style>
          <p:txBody>
            <a:bodyPr lIns="90000" rIns="90000" tIns="81720" bIns="81720" anchor="ctr">
              <a:noAutofit/>
            </a:bodyPr>
            <a:p>
              <a:pPr>
                <a:lnSpc>
                  <a:spcPct val="100000"/>
                </a:lnSpc>
                <a:tabLst>
                  <a:tab algn="l" pos="0"/>
                </a:tabLst>
              </a:pPr>
              <a:endParaRPr b="0" lang="en-US" sz="1400" spc="-1" strike="noStrike">
                <a:solidFill>
                  <a:srgbClr val="ffffff"/>
                </a:solidFill>
                <a:latin typeface="Arial"/>
              </a:endParaRPr>
            </a:p>
          </p:txBody>
        </p:sp>
        <p:sp>
          <p:nvSpPr>
            <p:cNvPr id="12165" name="Google Shape;12844;p67"/>
            <p:cNvSpPr/>
            <p:nvPr/>
          </p:nvSpPr>
          <p:spPr>
            <a:xfrm>
              <a:off x="4667040" y="2915280"/>
              <a:ext cx="318600" cy="316440"/>
            </a:xfrm>
            <a:custGeom>
              <a:avLst/>
              <a:gdLst>
                <a:gd name="textAreaLeft" fmla="*/ 0 w 318600"/>
                <a:gd name="textAreaRight" fmla="*/ 320400 w 318600"/>
                <a:gd name="textAreaTop" fmla="*/ 0 h 316440"/>
                <a:gd name="textAreaBottom" fmla="*/ 318240 h 316440"/>
              </a:gdLst>
              <a:ahLst/>
              <a:rect l="textAreaLeft" t="textAreaTop" r="textAreaRight" b="textAreaBottom"/>
              <a:pathLst>
                <a:path w="10062" h="10003">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66" name="Google Shape;12845;p67"/>
            <p:cNvSpPr/>
            <p:nvPr/>
          </p:nvSpPr>
          <p:spPr>
            <a:xfrm>
              <a:off x="4734000" y="2960640"/>
              <a:ext cx="73800" cy="84600"/>
            </a:xfrm>
            <a:custGeom>
              <a:avLst/>
              <a:gdLst>
                <a:gd name="textAreaLeft" fmla="*/ 0 w 73800"/>
                <a:gd name="textAreaRight" fmla="*/ 75600 w 73800"/>
                <a:gd name="textAreaTop" fmla="*/ 0 h 84600"/>
                <a:gd name="textAreaBottom" fmla="*/ 86400 h 84600"/>
              </a:gdLst>
              <a:ahLst/>
              <a:rect l="textAreaLeft" t="textAreaTop" r="textAreaRight" b="textAreaBottom"/>
              <a:pathLst>
                <a:path w="2371" h="2719">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w="0">
              <a:noFill/>
            </a:ln>
          </p:spPr>
          <p:style>
            <a:lnRef idx="0"/>
            <a:fillRef idx="0"/>
            <a:effectRef idx="0"/>
            <a:fontRef idx="minor"/>
          </p:style>
          <p:txBody>
            <a:bodyPr lIns="90000" rIns="90000" tIns="43200" bIns="43200" anchor="ctr">
              <a:noAutofit/>
            </a:bodyPr>
            <a:p>
              <a:pPr>
                <a:lnSpc>
                  <a:spcPct val="100000"/>
                </a:lnSpc>
                <a:tabLst>
                  <a:tab algn="l" pos="0"/>
                </a:tabLst>
              </a:pPr>
              <a:endParaRPr b="0" lang="en-US" sz="1400" spc="-1" strike="noStrike">
                <a:solidFill>
                  <a:srgbClr val="ffffff"/>
                </a:solidFill>
                <a:latin typeface="Arial"/>
              </a:endParaRPr>
            </a:p>
          </p:txBody>
        </p:sp>
        <p:sp>
          <p:nvSpPr>
            <p:cNvPr id="12167" name="Google Shape;12846;p67"/>
            <p:cNvSpPr/>
            <p:nvPr/>
          </p:nvSpPr>
          <p:spPr>
            <a:xfrm>
              <a:off x="4755960" y="3048480"/>
              <a:ext cx="29160" cy="30600"/>
            </a:xfrm>
            <a:custGeom>
              <a:avLst/>
              <a:gdLst>
                <a:gd name="textAreaLeft" fmla="*/ 0 w 29160"/>
                <a:gd name="textAreaRight" fmla="*/ 30960 w 29160"/>
                <a:gd name="textAreaTop" fmla="*/ 0 h 30600"/>
                <a:gd name="textAreaBottom" fmla="*/ 32400 h 30600"/>
              </a:gdLst>
              <a:ahLst/>
              <a:rect l="textAreaLeft" t="textAreaTop" r="textAreaRight" b="textAreaBottom"/>
              <a:pathLst>
                <a:path w="977" h="1013">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68" name="Google Shape;12847;p67"/>
          <p:cNvGrpSpPr/>
          <p:nvPr/>
        </p:nvGrpSpPr>
        <p:grpSpPr>
          <a:xfrm>
            <a:off x="5170320" y="2934720"/>
            <a:ext cx="260280" cy="278640"/>
            <a:chOff x="5170320" y="2934720"/>
            <a:chExt cx="260280" cy="278640"/>
          </a:xfrm>
        </p:grpSpPr>
        <p:sp>
          <p:nvSpPr>
            <p:cNvPr id="12169" name="Google Shape;12848;p67"/>
            <p:cNvSpPr/>
            <p:nvPr/>
          </p:nvSpPr>
          <p:spPr>
            <a:xfrm>
              <a:off x="5170320" y="2934720"/>
              <a:ext cx="241560" cy="278640"/>
            </a:xfrm>
            <a:custGeom>
              <a:avLst/>
              <a:gdLst>
                <a:gd name="textAreaLeft" fmla="*/ 0 w 241560"/>
                <a:gd name="textAreaRight" fmla="*/ 243360 w 241560"/>
                <a:gd name="textAreaTop" fmla="*/ 0 h 278640"/>
                <a:gd name="textAreaBottom" fmla="*/ 280440 h 278640"/>
              </a:gdLst>
              <a:ahLst/>
              <a:rect l="textAreaLeft" t="textAreaTop" r="textAreaRight" b="textAreaBottom"/>
              <a:pathLst>
                <a:path w="7645" h="8814">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70" name="Google Shape;12849;p67"/>
            <p:cNvSpPr/>
            <p:nvPr/>
          </p:nvSpPr>
          <p:spPr>
            <a:xfrm>
              <a:off x="5217480" y="3007080"/>
              <a:ext cx="32400" cy="32400"/>
            </a:xfrm>
            <a:custGeom>
              <a:avLst/>
              <a:gdLst>
                <a:gd name="textAreaLeft" fmla="*/ 0 w 32400"/>
                <a:gd name="textAreaRight" fmla="*/ 34200 w 32400"/>
                <a:gd name="textAreaTop" fmla="*/ 0 h 32400"/>
                <a:gd name="textAreaBottom" fmla="*/ 34200 h 32400"/>
              </a:gdLst>
              <a:ahLst/>
              <a:rect l="textAreaLeft" t="textAreaTop" r="textAreaRight" b="textAreaBottom"/>
              <a:pathLst>
                <a:path w="1072" h="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171" name="Google Shape;12850;p67"/>
            <p:cNvSpPr/>
            <p:nvPr/>
          </p:nvSpPr>
          <p:spPr>
            <a:xfrm>
              <a:off x="5264640" y="3007080"/>
              <a:ext cx="24480" cy="6480"/>
            </a:xfrm>
            <a:custGeom>
              <a:avLst/>
              <a:gdLst>
                <a:gd name="textAreaLeft" fmla="*/ 0 w 24480"/>
                <a:gd name="textAreaRight" fmla="*/ 26280 w 24480"/>
                <a:gd name="textAreaTop" fmla="*/ 0 h 6480"/>
                <a:gd name="textAreaBottom" fmla="*/ 8280 h 6480"/>
              </a:gdLst>
              <a:ahLst/>
              <a:rect l="textAreaLeft" t="textAreaTop" r="textAreaRight" b="textAreaBottom"/>
              <a:pathLst>
                <a:path w="823" h="26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172" name="Google Shape;12851;p67"/>
            <p:cNvSpPr/>
            <p:nvPr/>
          </p:nvSpPr>
          <p:spPr>
            <a:xfrm>
              <a:off x="5265000" y="3029040"/>
              <a:ext cx="84240" cy="6480"/>
            </a:xfrm>
            <a:custGeom>
              <a:avLst/>
              <a:gdLst>
                <a:gd name="textAreaLeft" fmla="*/ 0 w 84240"/>
                <a:gd name="textAreaRight" fmla="*/ 86040 w 84240"/>
                <a:gd name="textAreaTop" fmla="*/ 0 h 6480"/>
                <a:gd name="textAreaBottom" fmla="*/ 8280 h 6480"/>
              </a:gdLst>
              <a:ahLst/>
              <a:rect l="textAreaLeft" t="textAreaTop" r="textAreaRight" b="textAreaBottom"/>
              <a:pathLst>
                <a:path w="2704" h="263">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173" name="Google Shape;12852;p67"/>
            <p:cNvSpPr/>
            <p:nvPr/>
          </p:nvSpPr>
          <p:spPr>
            <a:xfrm>
              <a:off x="5227560" y="3062880"/>
              <a:ext cx="49680" cy="6840"/>
            </a:xfrm>
            <a:custGeom>
              <a:avLst/>
              <a:gdLst>
                <a:gd name="textAreaLeft" fmla="*/ 0 w 49680"/>
                <a:gd name="textAreaRight" fmla="*/ 51480 w 49680"/>
                <a:gd name="textAreaTop" fmla="*/ 0 h 6840"/>
                <a:gd name="textAreaBottom" fmla="*/ 8640 h 6840"/>
              </a:gdLst>
              <a:ahLst/>
              <a:rect l="textAreaLeft" t="textAreaTop" r="textAreaRight" b="textAreaBottom"/>
              <a:pathLst>
                <a:path w="1620" h="275">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w="0">
              <a:noFill/>
            </a:ln>
          </p:spPr>
          <p:style>
            <a:lnRef idx="0"/>
            <a:fillRef idx="0"/>
            <a:effectRef idx="0"/>
            <a:fontRef idx="minor"/>
          </p:style>
          <p:txBody>
            <a:bodyPr lIns="90000" rIns="90000" tIns="4320" bIns="4320" anchor="ctr">
              <a:noAutofit/>
            </a:bodyPr>
            <a:p>
              <a:pPr>
                <a:lnSpc>
                  <a:spcPct val="100000"/>
                </a:lnSpc>
                <a:tabLst>
                  <a:tab algn="l" pos="0"/>
                </a:tabLst>
              </a:pPr>
              <a:endParaRPr b="0" lang="en-US" sz="1400" spc="-1" strike="noStrike">
                <a:solidFill>
                  <a:srgbClr val="ffffff"/>
                </a:solidFill>
                <a:latin typeface="Arial"/>
              </a:endParaRPr>
            </a:p>
          </p:txBody>
        </p:sp>
        <p:sp>
          <p:nvSpPr>
            <p:cNvPr id="12174" name="Google Shape;12853;p67"/>
            <p:cNvSpPr/>
            <p:nvPr/>
          </p:nvSpPr>
          <p:spPr>
            <a:xfrm>
              <a:off x="5196600" y="3183120"/>
              <a:ext cx="40680" cy="6480"/>
            </a:xfrm>
            <a:custGeom>
              <a:avLst/>
              <a:gdLst>
                <a:gd name="textAreaLeft" fmla="*/ 0 w 40680"/>
                <a:gd name="textAreaRight" fmla="*/ 42480 w 40680"/>
                <a:gd name="textAreaTop" fmla="*/ 0 h 6480"/>
                <a:gd name="textAreaBottom" fmla="*/ 8280 h 6480"/>
              </a:gdLst>
              <a:ahLst/>
              <a:rect l="textAreaLeft" t="textAreaTop" r="textAreaRight" b="textAreaBottom"/>
              <a:pathLst>
                <a:path w="1334" h="263">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w="0">
              <a:noFill/>
            </a:ln>
          </p:spPr>
          <p:style>
            <a:lnRef idx="0"/>
            <a:fillRef idx="0"/>
            <a:effectRef idx="0"/>
            <a:fontRef idx="minor"/>
          </p:style>
          <p:txBody>
            <a:bodyPr lIns="90000" rIns="90000" tIns="3960" bIns="3960" anchor="ctr">
              <a:noAutofit/>
            </a:bodyPr>
            <a:p>
              <a:pPr>
                <a:lnSpc>
                  <a:spcPct val="100000"/>
                </a:lnSpc>
                <a:tabLst>
                  <a:tab algn="l" pos="0"/>
                </a:tabLst>
              </a:pPr>
              <a:endParaRPr b="0" lang="en-US" sz="1400" spc="-1" strike="noStrike">
                <a:solidFill>
                  <a:srgbClr val="ffffff"/>
                </a:solidFill>
                <a:latin typeface="Arial"/>
              </a:endParaRPr>
            </a:p>
          </p:txBody>
        </p:sp>
        <p:sp>
          <p:nvSpPr>
            <p:cNvPr id="12175" name="Google Shape;12854;p67"/>
            <p:cNvSpPr/>
            <p:nvPr/>
          </p:nvSpPr>
          <p:spPr>
            <a:xfrm>
              <a:off x="5210280" y="3013920"/>
              <a:ext cx="220320" cy="199440"/>
            </a:xfrm>
            <a:custGeom>
              <a:avLst/>
              <a:gdLst>
                <a:gd name="textAreaLeft" fmla="*/ 0 w 220320"/>
                <a:gd name="textAreaRight" fmla="*/ 222120 w 220320"/>
                <a:gd name="textAreaTop" fmla="*/ 0 h 199440"/>
                <a:gd name="textAreaBottom" fmla="*/ 201240 h 199440"/>
              </a:gdLst>
              <a:ahLst/>
              <a:rect l="textAreaLeft" t="textAreaTop" r="textAreaRight" b="textAreaBottom"/>
              <a:pathLst>
                <a:path w="6978" h="6323">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76" name="Google Shape;12855;p67"/>
          <p:cNvGrpSpPr/>
          <p:nvPr/>
        </p:nvGrpSpPr>
        <p:grpSpPr>
          <a:xfrm>
            <a:off x="6069600" y="2891880"/>
            <a:ext cx="360360" cy="362520"/>
            <a:chOff x="6069600" y="2891880"/>
            <a:chExt cx="360360" cy="362520"/>
          </a:xfrm>
        </p:grpSpPr>
        <p:sp>
          <p:nvSpPr>
            <p:cNvPr id="12177" name="Google Shape;12856;p67"/>
            <p:cNvSpPr/>
            <p:nvPr/>
          </p:nvSpPr>
          <p:spPr>
            <a:xfrm>
              <a:off x="6069600" y="2891880"/>
              <a:ext cx="277200" cy="277200"/>
            </a:xfrm>
            <a:custGeom>
              <a:avLst/>
              <a:gdLst>
                <a:gd name="textAreaLeft" fmla="*/ 0 w 277200"/>
                <a:gd name="textAreaRight" fmla="*/ 279000 w 277200"/>
                <a:gd name="textAreaTop" fmla="*/ 0 h 277200"/>
                <a:gd name="textAreaBottom" fmla="*/ 279000 h 277200"/>
              </a:gdLst>
              <a:ahLst/>
              <a:rect l="textAreaLeft" t="textAreaTop" r="textAreaRight" b="textAreaBottom"/>
              <a:pathLst>
                <a:path w="8764" h="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78" name="Google Shape;12857;p67"/>
            <p:cNvSpPr/>
            <p:nvPr/>
          </p:nvSpPr>
          <p:spPr>
            <a:xfrm>
              <a:off x="6161400" y="2967840"/>
              <a:ext cx="110160" cy="95760"/>
            </a:xfrm>
            <a:custGeom>
              <a:avLst/>
              <a:gdLst>
                <a:gd name="textAreaLeft" fmla="*/ 0 w 110160"/>
                <a:gd name="textAreaRight" fmla="*/ 111960 w 110160"/>
                <a:gd name="textAreaTop" fmla="*/ 0 h 95760"/>
                <a:gd name="textAreaBottom" fmla="*/ 97560 h 95760"/>
              </a:gdLst>
              <a:ahLst/>
              <a:rect l="textAreaLeft" t="textAreaTop" r="textAreaRight" b="textAreaBottom"/>
              <a:pathLst>
                <a:path w="3514" h="3061">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w="0">
              <a:noFill/>
            </a:ln>
          </p:spPr>
          <p:style>
            <a:lnRef idx="0"/>
            <a:fillRef idx="0"/>
            <a:effectRef idx="0"/>
            <a:fontRef idx="minor"/>
          </p:style>
          <p:txBody>
            <a:bodyPr lIns="90000" rIns="90000" tIns="48600" bIns="48600" anchor="ctr">
              <a:noAutofit/>
            </a:bodyPr>
            <a:p>
              <a:pPr>
                <a:lnSpc>
                  <a:spcPct val="100000"/>
                </a:lnSpc>
                <a:tabLst>
                  <a:tab algn="l" pos="0"/>
                </a:tabLst>
              </a:pPr>
              <a:endParaRPr b="0" lang="en-US" sz="1400" spc="-1" strike="noStrike">
                <a:solidFill>
                  <a:srgbClr val="ffffff"/>
                </a:solidFill>
                <a:latin typeface="Arial"/>
              </a:endParaRPr>
            </a:p>
          </p:txBody>
        </p:sp>
        <p:sp>
          <p:nvSpPr>
            <p:cNvPr id="12179" name="Google Shape;12858;p67"/>
            <p:cNvSpPr/>
            <p:nvPr/>
          </p:nvSpPr>
          <p:spPr>
            <a:xfrm>
              <a:off x="6144840" y="3007800"/>
              <a:ext cx="103680" cy="87120"/>
            </a:xfrm>
            <a:custGeom>
              <a:avLst/>
              <a:gdLst>
                <a:gd name="textAreaLeft" fmla="*/ 0 w 103680"/>
                <a:gd name="textAreaRight" fmla="*/ 105480 w 103680"/>
                <a:gd name="textAreaTop" fmla="*/ 0 h 87120"/>
                <a:gd name="textAreaBottom" fmla="*/ 88920 h 87120"/>
              </a:gdLst>
              <a:ahLst/>
              <a:rect l="textAreaLeft" t="textAreaTop" r="textAreaRight" b="textAreaBottom"/>
              <a:pathLst>
                <a:path w="3311" h="2788">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2180" name="Google Shape;12859;p67"/>
            <p:cNvSpPr/>
            <p:nvPr/>
          </p:nvSpPr>
          <p:spPr>
            <a:xfrm>
              <a:off x="6245640" y="3069360"/>
              <a:ext cx="184320" cy="185040"/>
            </a:xfrm>
            <a:custGeom>
              <a:avLst/>
              <a:gdLst>
                <a:gd name="textAreaLeft" fmla="*/ 0 w 184320"/>
                <a:gd name="textAreaRight" fmla="*/ 186120 w 184320"/>
                <a:gd name="textAreaTop" fmla="*/ 0 h 185040"/>
                <a:gd name="textAreaBottom" fmla="*/ 186840 h 185040"/>
              </a:gdLst>
              <a:ahLst/>
              <a:rect l="textAreaLeft" t="textAreaTop" r="textAreaRight" b="textAreaBottom"/>
              <a:pathLst>
                <a:path w="5847" h="5871">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81" name="Google Shape;12860;p67"/>
            <p:cNvSpPr/>
            <p:nvPr/>
          </p:nvSpPr>
          <p:spPr>
            <a:xfrm>
              <a:off x="6305760" y="3129840"/>
              <a:ext cx="62640" cy="62640"/>
            </a:xfrm>
            <a:custGeom>
              <a:avLst/>
              <a:gdLst>
                <a:gd name="textAreaLeft" fmla="*/ 0 w 62640"/>
                <a:gd name="textAreaRight" fmla="*/ 64440 w 62640"/>
                <a:gd name="textAreaTop" fmla="*/ 0 h 62640"/>
                <a:gd name="textAreaBottom" fmla="*/ 64440 h 62640"/>
              </a:gdLst>
              <a:ahLst/>
              <a:rect l="textAreaLeft" t="textAreaTop" r="textAreaRight" b="textAreaBottom"/>
              <a:pathLst>
                <a:path w="2026" h="2025">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w="0">
              <a:noFill/>
            </a:ln>
          </p:spPr>
          <p:style>
            <a:lnRef idx="0"/>
            <a:fillRef idx="0"/>
            <a:effectRef idx="0"/>
            <a:fontRef idx="minor"/>
          </p:style>
          <p:txBody>
            <a:bodyPr lIns="90000" rIns="90000" tIns="32040" bIns="32040" anchor="ctr">
              <a:noAutofit/>
            </a:bodyPr>
            <a:p>
              <a:pPr>
                <a:lnSpc>
                  <a:spcPct val="100000"/>
                </a:lnSpc>
                <a:tabLst>
                  <a:tab algn="l" pos="0"/>
                </a:tabLst>
              </a:pPr>
              <a:endParaRPr b="0" lang="en-US" sz="1400" spc="-1" strike="noStrike">
                <a:solidFill>
                  <a:srgbClr val="ffffff"/>
                </a:solidFill>
                <a:latin typeface="Arial"/>
              </a:endParaRPr>
            </a:p>
          </p:txBody>
        </p:sp>
        <p:sp>
          <p:nvSpPr>
            <p:cNvPr id="12182" name="Google Shape;12861;p67"/>
            <p:cNvSpPr/>
            <p:nvPr/>
          </p:nvSpPr>
          <p:spPr>
            <a:xfrm>
              <a:off x="6173640" y="2997720"/>
              <a:ext cx="68400" cy="68400"/>
            </a:xfrm>
            <a:custGeom>
              <a:avLst/>
              <a:gdLst>
                <a:gd name="textAreaLeft" fmla="*/ 0 w 68400"/>
                <a:gd name="textAreaRight" fmla="*/ 70200 w 68400"/>
                <a:gd name="textAreaTop" fmla="*/ 0 h 68400"/>
                <a:gd name="textAreaBottom" fmla="*/ 70200 h 68400"/>
              </a:gdLst>
              <a:ahLst/>
              <a:rect l="textAreaLeft" t="textAreaTop" r="textAreaRight" b="textAreaBottom"/>
              <a:pathLst>
                <a:path w="2204" h="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83" name="Google Shape;12862;p67"/>
          <p:cNvGrpSpPr/>
          <p:nvPr/>
        </p:nvGrpSpPr>
        <p:grpSpPr>
          <a:xfrm>
            <a:off x="6571800" y="2919240"/>
            <a:ext cx="307080" cy="309240"/>
            <a:chOff x="6571800" y="2919240"/>
            <a:chExt cx="307080" cy="309240"/>
          </a:xfrm>
        </p:grpSpPr>
        <p:sp>
          <p:nvSpPr>
            <p:cNvPr id="12184" name="Google Shape;12863;p67"/>
            <p:cNvSpPr/>
            <p:nvPr/>
          </p:nvSpPr>
          <p:spPr>
            <a:xfrm>
              <a:off x="6571800" y="2919240"/>
              <a:ext cx="244080" cy="235800"/>
            </a:xfrm>
            <a:custGeom>
              <a:avLst/>
              <a:gdLst>
                <a:gd name="textAreaLeft" fmla="*/ 0 w 244080"/>
                <a:gd name="textAreaRight" fmla="*/ 245880 w 244080"/>
                <a:gd name="textAreaTop" fmla="*/ 0 h 235800"/>
                <a:gd name="textAreaBottom" fmla="*/ 237600 h 235800"/>
              </a:gdLst>
              <a:ahLst/>
              <a:rect l="textAreaLeft" t="textAreaTop" r="textAreaRight" b="textAreaBottom"/>
              <a:pathLst>
                <a:path w="7728" h="7467">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85" name="Google Shape;12864;p67"/>
            <p:cNvSpPr/>
            <p:nvPr/>
          </p:nvSpPr>
          <p:spPr>
            <a:xfrm>
              <a:off x="6708600" y="3206520"/>
              <a:ext cx="32040" cy="7560"/>
            </a:xfrm>
            <a:custGeom>
              <a:avLst/>
              <a:gdLst>
                <a:gd name="textAreaLeft" fmla="*/ 0 w 32040"/>
                <a:gd name="textAreaRight" fmla="*/ 33840 w 32040"/>
                <a:gd name="textAreaTop" fmla="*/ 0 h 7560"/>
                <a:gd name="textAreaBottom" fmla="*/ 9360 h 7560"/>
              </a:gdLst>
              <a:ahLst/>
              <a:rect l="textAreaLeft" t="textAreaTop" r="textAreaRight" b="textAreaBottom"/>
              <a:pathLst>
                <a:path w="1060" h="299">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186" name="Google Shape;12865;p67"/>
            <p:cNvSpPr/>
            <p:nvPr/>
          </p:nvSpPr>
          <p:spPr>
            <a:xfrm>
              <a:off x="6604560" y="2993040"/>
              <a:ext cx="57960" cy="49680"/>
            </a:xfrm>
            <a:custGeom>
              <a:avLst/>
              <a:gdLst>
                <a:gd name="textAreaLeft" fmla="*/ 0 w 57960"/>
                <a:gd name="textAreaRight" fmla="*/ 59760 w 57960"/>
                <a:gd name="textAreaTop" fmla="*/ 0 h 49680"/>
                <a:gd name="textAreaBottom" fmla="*/ 51480 h 49680"/>
              </a:gdLst>
              <a:ahLst/>
              <a:rect l="textAreaLeft" t="textAreaTop" r="textAreaRight" b="textAreaBottom"/>
              <a:pathLst>
                <a:path w="1882" h="162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2187" name="Google Shape;12866;p67"/>
            <p:cNvSpPr/>
            <p:nvPr/>
          </p:nvSpPr>
          <p:spPr>
            <a:xfrm>
              <a:off x="6634440" y="2991960"/>
              <a:ext cx="244440" cy="236520"/>
            </a:xfrm>
            <a:custGeom>
              <a:avLst/>
              <a:gdLst>
                <a:gd name="textAreaLeft" fmla="*/ 0 w 244440"/>
                <a:gd name="textAreaRight" fmla="*/ 246240 w 244440"/>
                <a:gd name="textAreaTop" fmla="*/ 0 h 236520"/>
                <a:gd name="textAreaBottom" fmla="*/ 238320 h 236520"/>
              </a:gdLst>
              <a:ahLst/>
              <a:rect l="textAreaLeft" t="textAreaTop" r="textAreaRight" b="textAreaBottom"/>
              <a:pathLst>
                <a:path w="7740" h="749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88" name="Google Shape;12867;p67"/>
            <p:cNvSpPr/>
            <p:nvPr/>
          </p:nvSpPr>
          <p:spPr>
            <a:xfrm>
              <a:off x="6790680" y="3057840"/>
              <a:ext cx="50400" cy="59040"/>
            </a:xfrm>
            <a:custGeom>
              <a:avLst/>
              <a:gdLst>
                <a:gd name="textAreaLeft" fmla="*/ 0 w 50400"/>
                <a:gd name="textAreaRight" fmla="*/ 52200 w 50400"/>
                <a:gd name="textAreaTop" fmla="*/ 0 h 59040"/>
                <a:gd name="textAreaBottom" fmla="*/ 60840 h 59040"/>
              </a:gdLst>
              <a:ahLst/>
              <a:rect l="textAreaLeft" t="textAreaTop" r="textAreaRight" b="textAreaBottom"/>
              <a:pathLst>
                <a:path w="1644" h="1906">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sp>
          <p:nvSpPr>
            <p:cNvPr id="12189" name="Google Shape;12868;p67"/>
            <p:cNvSpPr/>
            <p:nvPr/>
          </p:nvSpPr>
          <p:spPr>
            <a:xfrm>
              <a:off x="6712200" y="2975400"/>
              <a:ext cx="72000" cy="7560"/>
            </a:xfrm>
            <a:custGeom>
              <a:avLst/>
              <a:gdLst>
                <a:gd name="textAreaLeft" fmla="*/ 0 w 72000"/>
                <a:gd name="textAreaRight" fmla="*/ 73800 w 72000"/>
                <a:gd name="textAreaTop" fmla="*/ 0 h 7560"/>
                <a:gd name="textAreaBottom" fmla="*/ 9360 h 7560"/>
              </a:gdLst>
              <a:ahLst/>
              <a:rect l="textAreaLeft" t="textAreaTop" r="textAreaRight" b="textAreaBottom"/>
              <a:pathLst>
                <a:path w="2323" h="298">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190" name="Google Shape;12869;p67"/>
            <p:cNvSpPr/>
            <p:nvPr/>
          </p:nvSpPr>
          <p:spPr>
            <a:xfrm>
              <a:off x="6712200" y="2993400"/>
              <a:ext cx="72000" cy="7560"/>
            </a:xfrm>
            <a:custGeom>
              <a:avLst/>
              <a:gdLst>
                <a:gd name="textAreaLeft" fmla="*/ 0 w 72000"/>
                <a:gd name="textAreaRight" fmla="*/ 73800 w 72000"/>
                <a:gd name="textAreaTop" fmla="*/ 0 h 7560"/>
                <a:gd name="textAreaBottom" fmla="*/ 9360 h 7560"/>
              </a:gdLst>
              <a:ahLst/>
              <a:rect l="textAreaLeft" t="textAreaTop" r="textAreaRight" b="textAreaBottom"/>
              <a:pathLst>
                <a:path w="2323" h="299">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191" name="Google Shape;12870;p67"/>
            <p:cNvSpPr/>
            <p:nvPr/>
          </p:nvSpPr>
          <p:spPr>
            <a:xfrm>
              <a:off x="6712200" y="3012120"/>
              <a:ext cx="72000" cy="7560"/>
            </a:xfrm>
            <a:custGeom>
              <a:avLst/>
              <a:gdLst>
                <a:gd name="textAreaLeft" fmla="*/ 0 w 72000"/>
                <a:gd name="textAreaRight" fmla="*/ 73800 w 72000"/>
                <a:gd name="textAreaTop" fmla="*/ 0 h 7560"/>
                <a:gd name="textAreaBottom" fmla="*/ 9360 h 7560"/>
              </a:gdLst>
              <a:ahLst/>
              <a:rect l="textAreaLeft" t="textAreaTop" r="textAreaRight" b="textAreaBottom"/>
              <a:pathLst>
                <a:path w="2323" h="298">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192" name="Google Shape;12871;p67"/>
            <p:cNvSpPr/>
            <p:nvPr/>
          </p:nvSpPr>
          <p:spPr>
            <a:xfrm>
              <a:off x="6662520" y="3103920"/>
              <a:ext cx="72000" cy="25560"/>
            </a:xfrm>
            <a:custGeom>
              <a:avLst/>
              <a:gdLst>
                <a:gd name="textAreaLeft" fmla="*/ 0 w 72000"/>
                <a:gd name="textAreaRight" fmla="*/ 73800 w 72000"/>
                <a:gd name="textAreaTop" fmla="*/ 0 h 25560"/>
                <a:gd name="textAreaBottom" fmla="*/ 27360 h 25560"/>
              </a:gdLst>
              <a:ahLst/>
              <a:rect l="textAreaLeft" t="textAreaTop" r="textAreaRight" b="textAreaBottom"/>
              <a:pathLst>
                <a:path w="2323" h="858">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193" name="Google Shape;12872;p67"/>
            <p:cNvSpPr/>
            <p:nvPr/>
          </p:nvSpPr>
          <p:spPr>
            <a:xfrm>
              <a:off x="6662880" y="3140280"/>
              <a:ext cx="72000" cy="7560"/>
            </a:xfrm>
            <a:custGeom>
              <a:avLst/>
              <a:gdLst>
                <a:gd name="textAreaLeft" fmla="*/ 0 w 72000"/>
                <a:gd name="textAreaRight" fmla="*/ 73800 w 72000"/>
                <a:gd name="textAreaTop" fmla="*/ 0 h 7560"/>
                <a:gd name="textAreaBottom" fmla="*/ 9360 h 7560"/>
              </a:gdLst>
              <a:ahLst/>
              <a:rect l="textAreaLeft" t="textAreaTop" r="textAreaRight" b="textAreaBottom"/>
              <a:pathLst>
                <a:path w="2323" h="298">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194" name="Google Shape;12873;p67"/>
          <p:cNvGrpSpPr/>
          <p:nvPr/>
        </p:nvGrpSpPr>
        <p:grpSpPr>
          <a:xfrm>
            <a:off x="7499880" y="2934720"/>
            <a:ext cx="348840" cy="278640"/>
            <a:chOff x="7499880" y="2934720"/>
            <a:chExt cx="348840" cy="278640"/>
          </a:xfrm>
        </p:grpSpPr>
        <p:sp>
          <p:nvSpPr>
            <p:cNvPr id="12195" name="Google Shape;12874;p67"/>
            <p:cNvSpPr/>
            <p:nvPr/>
          </p:nvSpPr>
          <p:spPr>
            <a:xfrm>
              <a:off x="7571520" y="2959200"/>
              <a:ext cx="189720" cy="8280"/>
            </a:xfrm>
            <a:custGeom>
              <a:avLst/>
              <a:gdLst>
                <a:gd name="textAreaLeft" fmla="*/ 0 w 189720"/>
                <a:gd name="textAreaRight" fmla="*/ 191520 w 189720"/>
                <a:gd name="textAreaTop" fmla="*/ 0 h 8280"/>
                <a:gd name="textAreaBottom" fmla="*/ 10080 h 8280"/>
              </a:gdLst>
              <a:ahLst/>
              <a:rect l="textAreaLeft" t="textAreaTop" r="textAreaRight" b="textAreaBottom"/>
              <a:pathLst>
                <a:path w="6014" h="322">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96" name="Google Shape;12875;p67"/>
            <p:cNvSpPr/>
            <p:nvPr/>
          </p:nvSpPr>
          <p:spPr>
            <a:xfrm>
              <a:off x="7499880" y="2934720"/>
              <a:ext cx="348840" cy="278640"/>
            </a:xfrm>
            <a:custGeom>
              <a:avLst/>
              <a:gdLst>
                <a:gd name="textAreaLeft" fmla="*/ 0 w 348840"/>
                <a:gd name="textAreaRight" fmla="*/ 350640 w 348840"/>
                <a:gd name="textAreaTop" fmla="*/ 0 h 278640"/>
                <a:gd name="textAreaBottom" fmla="*/ 280440 h 278640"/>
              </a:gdLst>
              <a:ahLst/>
              <a:rect l="textAreaLeft" t="textAreaTop" r="textAreaRight" b="textAreaBottom"/>
              <a:pathLst>
                <a:path w="11014" h="8811">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197" name="Google Shape;12876;p67"/>
            <p:cNvSpPr/>
            <p:nvPr/>
          </p:nvSpPr>
          <p:spPr>
            <a:xfrm>
              <a:off x="7539480" y="3074400"/>
              <a:ext cx="81000" cy="8280"/>
            </a:xfrm>
            <a:custGeom>
              <a:avLst/>
              <a:gdLst>
                <a:gd name="textAreaLeft" fmla="*/ 0 w 81000"/>
                <a:gd name="textAreaRight" fmla="*/ 82800 w 81000"/>
                <a:gd name="textAreaTop" fmla="*/ 0 h 8280"/>
                <a:gd name="textAreaBottom" fmla="*/ 10080 h 8280"/>
              </a:gdLst>
              <a:ahLst/>
              <a:rect l="textAreaLeft" t="textAreaTop" r="textAreaRight" b="textAreaBottom"/>
              <a:pathLst>
                <a:path w="2597" h="322">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98" name="Google Shape;12877;p67"/>
            <p:cNvSpPr/>
            <p:nvPr/>
          </p:nvSpPr>
          <p:spPr>
            <a:xfrm>
              <a:off x="7539480" y="3099600"/>
              <a:ext cx="81000" cy="8280"/>
            </a:xfrm>
            <a:custGeom>
              <a:avLst/>
              <a:gdLst>
                <a:gd name="textAreaLeft" fmla="*/ 0 w 81000"/>
                <a:gd name="textAreaRight" fmla="*/ 82800 w 81000"/>
                <a:gd name="textAreaTop" fmla="*/ 0 h 8280"/>
                <a:gd name="textAreaBottom" fmla="*/ 10080 h 8280"/>
              </a:gdLst>
              <a:ahLst/>
              <a:rect l="textAreaLeft" t="textAreaTop" r="textAreaRight" b="textAreaBottom"/>
              <a:pathLst>
                <a:path w="2597" h="322">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199" name="Google Shape;12878;p67"/>
            <p:cNvSpPr/>
            <p:nvPr/>
          </p:nvSpPr>
          <p:spPr>
            <a:xfrm>
              <a:off x="7539480" y="3124440"/>
              <a:ext cx="81000" cy="9000"/>
            </a:xfrm>
            <a:custGeom>
              <a:avLst/>
              <a:gdLst>
                <a:gd name="textAreaLeft" fmla="*/ 0 w 81000"/>
                <a:gd name="textAreaRight" fmla="*/ 82800 w 81000"/>
                <a:gd name="textAreaTop" fmla="*/ 0 h 9000"/>
                <a:gd name="textAreaBottom" fmla="*/ 10800 h 9000"/>
              </a:gdLst>
              <a:ahLst/>
              <a:rect l="textAreaLeft" t="textAreaTop" r="textAreaRight" b="textAreaBottom"/>
              <a:pathLst>
                <a:path w="2597" h="334">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00" name="Google Shape;12879;p67"/>
            <p:cNvSpPr/>
            <p:nvPr/>
          </p:nvSpPr>
          <p:spPr>
            <a:xfrm>
              <a:off x="7539480" y="3149640"/>
              <a:ext cx="81000" cy="9000"/>
            </a:xfrm>
            <a:custGeom>
              <a:avLst/>
              <a:gdLst>
                <a:gd name="textAreaLeft" fmla="*/ 0 w 81000"/>
                <a:gd name="textAreaRight" fmla="*/ 82800 w 81000"/>
                <a:gd name="textAreaTop" fmla="*/ 0 h 9000"/>
                <a:gd name="textAreaBottom" fmla="*/ 10800 h 9000"/>
              </a:gdLst>
              <a:ahLst/>
              <a:rect l="textAreaLeft" t="textAreaTop" r="textAreaRight" b="textAreaBottom"/>
              <a:pathLst>
                <a:path w="2597" h="335">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01" name="Google Shape;12880;p67"/>
            <p:cNvSpPr/>
            <p:nvPr/>
          </p:nvSpPr>
          <p:spPr>
            <a:xfrm>
              <a:off x="7539480" y="3174840"/>
              <a:ext cx="81000" cy="8640"/>
            </a:xfrm>
            <a:custGeom>
              <a:avLst/>
              <a:gdLst>
                <a:gd name="textAreaLeft" fmla="*/ 0 w 81000"/>
                <a:gd name="textAreaRight" fmla="*/ 82800 w 81000"/>
                <a:gd name="textAreaTop" fmla="*/ 0 h 8640"/>
                <a:gd name="textAreaBottom" fmla="*/ 10440 h 8640"/>
              </a:gdLst>
              <a:ahLst/>
              <a:rect l="textAreaLeft" t="textAreaTop" r="textAreaRight" b="textAreaBottom"/>
              <a:pathLst>
                <a:path w="2597" h="323">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202" name="Google Shape;12881;p67"/>
            <p:cNvSpPr/>
            <p:nvPr/>
          </p:nvSpPr>
          <p:spPr>
            <a:xfrm>
              <a:off x="7539480" y="3011400"/>
              <a:ext cx="218880" cy="45720"/>
            </a:xfrm>
            <a:custGeom>
              <a:avLst/>
              <a:gdLst>
                <a:gd name="textAreaLeft" fmla="*/ 0 w 218880"/>
                <a:gd name="textAreaRight" fmla="*/ 220680 w 218880"/>
                <a:gd name="textAreaTop" fmla="*/ 0 h 45720"/>
                <a:gd name="textAreaBottom" fmla="*/ 47520 h 45720"/>
              </a:gdLst>
              <a:ahLst/>
              <a:rect l="textAreaLeft" t="textAreaTop" r="textAreaRight" b="textAreaBottom"/>
              <a:pathLst>
                <a:path w="6931" h="1489">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w="0">
              <a:noFill/>
            </a:ln>
          </p:spPr>
          <p:style>
            <a:lnRef idx="0"/>
            <a:fillRef idx="0"/>
            <a:effectRef idx="0"/>
            <a:fontRef idx="minor"/>
          </p:style>
          <p:txBody>
            <a:bodyPr lIns="90000" rIns="90000" tIns="23760" bIns="23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03" name="Google Shape;12882;p67"/>
          <p:cNvGrpSpPr/>
          <p:nvPr/>
        </p:nvGrpSpPr>
        <p:grpSpPr>
          <a:xfrm>
            <a:off x="7024320" y="2874600"/>
            <a:ext cx="330480" cy="353880"/>
            <a:chOff x="7024320" y="2874600"/>
            <a:chExt cx="330480" cy="353880"/>
          </a:xfrm>
        </p:grpSpPr>
        <p:sp>
          <p:nvSpPr>
            <p:cNvPr id="12204" name="Google Shape;12883;p67"/>
            <p:cNvSpPr/>
            <p:nvPr/>
          </p:nvSpPr>
          <p:spPr>
            <a:xfrm>
              <a:off x="7078680" y="2934000"/>
              <a:ext cx="216720" cy="294480"/>
            </a:xfrm>
            <a:custGeom>
              <a:avLst/>
              <a:gdLst>
                <a:gd name="textAreaLeft" fmla="*/ 0 w 216720"/>
                <a:gd name="textAreaRight" fmla="*/ 218520 w 216720"/>
                <a:gd name="textAreaTop" fmla="*/ 0 h 294480"/>
                <a:gd name="textAreaBottom" fmla="*/ 296280 h 294480"/>
              </a:gdLst>
              <a:ahLst/>
              <a:rect l="textAreaLeft" t="textAreaTop" r="textAreaRight" b="textAreaBottom"/>
              <a:pathLst>
                <a:path w="6002" h="8137">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05" name="Google Shape;12884;p67"/>
            <p:cNvSpPr/>
            <p:nvPr/>
          </p:nvSpPr>
          <p:spPr>
            <a:xfrm>
              <a:off x="7310160" y="3035160"/>
              <a:ext cx="44640" cy="9000"/>
            </a:xfrm>
            <a:custGeom>
              <a:avLst/>
              <a:gdLst>
                <a:gd name="textAreaLeft" fmla="*/ 0 w 44640"/>
                <a:gd name="textAreaRight" fmla="*/ 46440 w 44640"/>
                <a:gd name="textAreaTop" fmla="*/ 0 h 9000"/>
                <a:gd name="textAreaBottom" fmla="*/ 10800 h 9000"/>
              </a:gdLst>
              <a:ahLst/>
              <a:rect l="textAreaLeft" t="textAreaTop" r="textAreaRight" b="textAreaBottom"/>
              <a:pathLst>
                <a:path w="1275" h="298">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06" name="Google Shape;12885;p67"/>
            <p:cNvSpPr/>
            <p:nvPr/>
          </p:nvSpPr>
          <p:spPr>
            <a:xfrm>
              <a:off x="7024320" y="3035160"/>
              <a:ext cx="45360" cy="9000"/>
            </a:xfrm>
            <a:custGeom>
              <a:avLst/>
              <a:gdLst>
                <a:gd name="textAreaLeft" fmla="*/ 0 w 45360"/>
                <a:gd name="textAreaRight" fmla="*/ 47160 w 45360"/>
                <a:gd name="textAreaTop" fmla="*/ 0 h 9000"/>
                <a:gd name="textAreaBottom" fmla="*/ 10800 h 9000"/>
              </a:gdLst>
              <a:ahLst/>
              <a:rect l="textAreaLeft" t="textAreaTop" r="textAreaRight" b="textAreaBottom"/>
              <a:pathLst>
                <a:path w="1299" h="298">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07" name="Google Shape;12886;p67"/>
            <p:cNvSpPr/>
            <p:nvPr/>
          </p:nvSpPr>
          <p:spPr>
            <a:xfrm>
              <a:off x="7185240" y="2874600"/>
              <a:ext cx="9000" cy="44640"/>
            </a:xfrm>
            <a:custGeom>
              <a:avLst/>
              <a:gdLst>
                <a:gd name="textAreaLeft" fmla="*/ 0 w 9000"/>
                <a:gd name="textAreaRight" fmla="*/ 10800 w 9000"/>
                <a:gd name="textAreaTop" fmla="*/ 0 h 44640"/>
                <a:gd name="textAreaBottom" fmla="*/ 46440 h 44640"/>
              </a:gdLst>
              <a:ahLst/>
              <a:rect l="textAreaLeft" t="textAreaTop" r="textAreaRight" b="textAreaBottom"/>
              <a:pathLst>
                <a:path w="299" h="1275">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w="0">
              <a:noFill/>
            </a:ln>
          </p:spPr>
          <p:style>
            <a:lnRef idx="0"/>
            <a:fillRef idx="0"/>
            <a:effectRef idx="0"/>
            <a:fontRef idx="minor"/>
          </p:style>
          <p:txBody>
            <a:bodyPr lIns="90000" rIns="90000" tIns="23040" bIns="23040" anchor="ctr">
              <a:noAutofit/>
            </a:bodyPr>
            <a:p>
              <a:pPr>
                <a:lnSpc>
                  <a:spcPct val="100000"/>
                </a:lnSpc>
                <a:tabLst>
                  <a:tab algn="l" pos="0"/>
                </a:tabLst>
              </a:pPr>
              <a:endParaRPr b="0" lang="en-US" sz="1400" spc="-1" strike="noStrike">
                <a:solidFill>
                  <a:srgbClr val="ffffff"/>
                </a:solidFill>
                <a:latin typeface="Arial"/>
              </a:endParaRPr>
            </a:p>
          </p:txBody>
        </p:sp>
        <p:sp>
          <p:nvSpPr>
            <p:cNvPr id="12208" name="Google Shape;12887;p67"/>
            <p:cNvSpPr/>
            <p:nvPr/>
          </p:nvSpPr>
          <p:spPr>
            <a:xfrm>
              <a:off x="7173000" y="2975400"/>
              <a:ext cx="32760" cy="104400"/>
            </a:xfrm>
            <a:custGeom>
              <a:avLst/>
              <a:gdLst>
                <a:gd name="textAreaLeft" fmla="*/ 0 w 32760"/>
                <a:gd name="textAreaRight" fmla="*/ 34560 w 32760"/>
                <a:gd name="textAreaTop" fmla="*/ 0 h 104400"/>
                <a:gd name="textAreaBottom" fmla="*/ 106200 h 104400"/>
              </a:gdLst>
              <a:ahLst/>
              <a:rect l="textAreaLeft" t="textAreaTop" r="textAreaRight" b="textAreaBottom"/>
              <a:pathLst>
                <a:path w="953" h="2918">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w="0">
              <a:noFill/>
            </a:ln>
          </p:spPr>
          <p:style>
            <a:lnRef idx="0"/>
            <a:fillRef idx="0"/>
            <a:effectRef idx="0"/>
            <a:fontRef idx="minor"/>
          </p:style>
          <p:txBody>
            <a:bodyPr lIns="90000" rIns="90000" tIns="52920" bIns="52920" anchor="ctr">
              <a:noAutofit/>
            </a:bodyPr>
            <a:p>
              <a:pPr>
                <a:lnSpc>
                  <a:spcPct val="100000"/>
                </a:lnSpc>
                <a:tabLst>
                  <a:tab algn="l" pos="0"/>
                </a:tabLst>
              </a:pPr>
              <a:endParaRPr b="0" lang="en-US" sz="1400" spc="-1" strike="noStrike">
                <a:solidFill>
                  <a:srgbClr val="ffffff"/>
                </a:solidFill>
                <a:latin typeface="Arial"/>
              </a:endParaRPr>
            </a:p>
          </p:txBody>
        </p:sp>
        <p:sp>
          <p:nvSpPr>
            <p:cNvPr id="12209" name="Google Shape;12888;p67"/>
            <p:cNvSpPr/>
            <p:nvPr/>
          </p:nvSpPr>
          <p:spPr>
            <a:xfrm>
              <a:off x="7176240" y="3094560"/>
              <a:ext cx="27720" cy="27720"/>
            </a:xfrm>
            <a:custGeom>
              <a:avLst/>
              <a:gdLst>
                <a:gd name="textAreaLeft" fmla="*/ 0 w 27720"/>
                <a:gd name="textAreaRight" fmla="*/ 29520 w 27720"/>
                <a:gd name="textAreaTop" fmla="*/ 0 h 27720"/>
                <a:gd name="textAreaBottom" fmla="*/ 29520 h 27720"/>
              </a:gdLst>
              <a:ahLst/>
              <a:rect l="textAreaLeft" t="textAreaTop" r="textAreaRight" b="textAreaBottom"/>
              <a:pathLst>
                <a:path w="811" h="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w="0">
              <a:noFill/>
            </a:ln>
          </p:spPr>
          <p:style>
            <a:lnRef idx="0"/>
            <a:fillRef idx="0"/>
            <a:effectRef idx="0"/>
            <a:fontRef idx="minor"/>
          </p:style>
          <p:txBody>
            <a:bodyPr lIns="90000" rIns="90000" tIns="14760" bIns="14760" anchor="ctr">
              <a:noAutofit/>
            </a:bodyPr>
            <a:p>
              <a:pPr>
                <a:lnSpc>
                  <a:spcPct val="100000"/>
                </a:lnSpc>
                <a:tabLst>
                  <a:tab algn="l" pos="0"/>
                </a:tabLst>
              </a:pPr>
              <a:endParaRPr b="0" lang="en-US" sz="1400" spc="-1" strike="noStrike">
                <a:solidFill>
                  <a:srgbClr val="ffffff"/>
                </a:solidFill>
                <a:latin typeface="Arial"/>
              </a:endParaRPr>
            </a:p>
          </p:txBody>
        </p:sp>
        <p:sp>
          <p:nvSpPr>
            <p:cNvPr id="12210" name="Google Shape;12889;p67"/>
            <p:cNvSpPr/>
            <p:nvPr/>
          </p:nvSpPr>
          <p:spPr>
            <a:xfrm>
              <a:off x="7246800" y="2911680"/>
              <a:ext cx="19800" cy="24480"/>
            </a:xfrm>
            <a:custGeom>
              <a:avLst/>
              <a:gdLst>
                <a:gd name="textAreaLeft" fmla="*/ 0 w 19800"/>
                <a:gd name="textAreaRight" fmla="*/ 21600 w 19800"/>
                <a:gd name="textAreaTop" fmla="*/ 0 h 24480"/>
                <a:gd name="textAreaBottom" fmla="*/ 26280 h 24480"/>
              </a:gdLst>
              <a:ahLst/>
              <a:rect l="textAreaLeft" t="textAreaTop" r="textAreaRight" b="textAreaBottom"/>
              <a:pathLst>
                <a:path w="596" h="725">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211" name="Google Shape;12890;p67"/>
            <p:cNvSpPr/>
            <p:nvPr/>
          </p:nvSpPr>
          <p:spPr>
            <a:xfrm>
              <a:off x="7113240" y="3143160"/>
              <a:ext cx="19440" cy="24120"/>
            </a:xfrm>
            <a:custGeom>
              <a:avLst/>
              <a:gdLst>
                <a:gd name="textAreaLeft" fmla="*/ 0 w 19440"/>
                <a:gd name="textAreaRight" fmla="*/ 21240 w 19440"/>
                <a:gd name="textAreaTop" fmla="*/ 0 h 24120"/>
                <a:gd name="textAreaBottom" fmla="*/ 25920 h 24120"/>
              </a:gdLst>
              <a:ahLst/>
              <a:rect l="textAreaLeft" t="textAreaTop" r="textAreaRight" b="textAreaBottom"/>
              <a:pathLst>
                <a:path w="584" h="713">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212" name="Google Shape;12891;p67"/>
            <p:cNvSpPr/>
            <p:nvPr/>
          </p:nvSpPr>
          <p:spPr>
            <a:xfrm>
              <a:off x="7112880" y="2911680"/>
              <a:ext cx="19800" cy="24480"/>
            </a:xfrm>
            <a:custGeom>
              <a:avLst/>
              <a:gdLst>
                <a:gd name="textAreaLeft" fmla="*/ 0 w 19800"/>
                <a:gd name="textAreaRight" fmla="*/ 21600 w 19800"/>
                <a:gd name="textAreaTop" fmla="*/ 0 h 24480"/>
                <a:gd name="textAreaBottom" fmla="*/ 26280 h 24480"/>
              </a:gdLst>
              <a:ahLst/>
              <a:rect l="textAreaLeft" t="textAreaTop" r="textAreaRight" b="textAreaBottom"/>
              <a:pathLst>
                <a:path w="596" h="725">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213" name="Google Shape;12892;p67"/>
            <p:cNvSpPr/>
            <p:nvPr/>
          </p:nvSpPr>
          <p:spPr>
            <a:xfrm>
              <a:off x="7246800" y="3143160"/>
              <a:ext cx="19800" cy="24120"/>
            </a:xfrm>
            <a:custGeom>
              <a:avLst/>
              <a:gdLst>
                <a:gd name="textAreaLeft" fmla="*/ 0 w 19800"/>
                <a:gd name="textAreaRight" fmla="*/ 21600 w 19800"/>
                <a:gd name="textAreaTop" fmla="*/ 0 h 24120"/>
                <a:gd name="textAreaBottom" fmla="*/ 25920 h 24120"/>
              </a:gdLst>
              <a:ahLst/>
              <a:rect l="textAreaLeft" t="textAreaTop" r="textAreaRight" b="textAreaBottom"/>
              <a:pathLst>
                <a:path w="596" h="713">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sp>
          <p:nvSpPr>
            <p:cNvPr id="12214" name="Google Shape;12893;p67"/>
            <p:cNvSpPr/>
            <p:nvPr/>
          </p:nvSpPr>
          <p:spPr>
            <a:xfrm>
              <a:off x="7292880" y="3097440"/>
              <a:ext cx="25920" cy="17640"/>
            </a:xfrm>
            <a:custGeom>
              <a:avLst/>
              <a:gdLst>
                <a:gd name="textAreaLeft" fmla="*/ 0 w 25920"/>
                <a:gd name="textAreaRight" fmla="*/ 27720 w 25920"/>
                <a:gd name="textAreaTop" fmla="*/ 0 h 17640"/>
                <a:gd name="textAreaBottom" fmla="*/ 19440 h 17640"/>
              </a:gdLst>
              <a:ahLst/>
              <a:rect l="textAreaLeft" t="textAreaTop" r="textAreaRight" b="textAreaBottom"/>
              <a:pathLst>
                <a:path w="763" h="537">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15" name="Google Shape;12894;p67"/>
            <p:cNvSpPr/>
            <p:nvPr/>
          </p:nvSpPr>
          <p:spPr>
            <a:xfrm>
              <a:off x="7060680" y="2963520"/>
              <a:ext cx="26280" cy="18000"/>
            </a:xfrm>
            <a:custGeom>
              <a:avLst/>
              <a:gdLst>
                <a:gd name="textAreaLeft" fmla="*/ 0 w 26280"/>
                <a:gd name="textAreaRight" fmla="*/ 28080 w 26280"/>
                <a:gd name="textAreaTop" fmla="*/ 0 h 18000"/>
                <a:gd name="textAreaBottom" fmla="*/ 19800 h 18000"/>
              </a:gdLst>
              <a:ahLst/>
              <a:rect l="textAreaLeft" t="textAreaTop" r="textAreaRight" b="textAreaBottom"/>
              <a:pathLst>
                <a:path w="775" h="547">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16" name="Google Shape;12895;p67"/>
            <p:cNvSpPr/>
            <p:nvPr/>
          </p:nvSpPr>
          <p:spPr>
            <a:xfrm>
              <a:off x="7292160" y="2963520"/>
              <a:ext cx="26280" cy="18000"/>
            </a:xfrm>
            <a:custGeom>
              <a:avLst/>
              <a:gdLst>
                <a:gd name="textAreaLeft" fmla="*/ 0 w 26280"/>
                <a:gd name="textAreaRight" fmla="*/ 28080 w 26280"/>
                <a:gd name="textAreaTop" fmla="*/ 0 h 18000"/>
                <a:gd name="textAreaBottom" fmla="*/ 19800 h 18000"/>
              </a:gdLst>
              <a:ahLst/>
              <a:rect l="textAreaLeft" t="textAreaTop" r="textAreaRight" b="textAreaBottom"/>
              <a:pathLst>
                <a:path w="775" h="547">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17" name="Google Shape;12896;p67"/>
            <p:cNvSpPr/>
            <p:nvPr/>
          </p:nvSpPr>
          <p:spPr>
            <a:xfrm>
              <a:off x="7060680" y="3097080"/>
              <a:ext cx="26280" cy="17640"/>
            </a:xfrm>
            <a:custGeom>
              <a:avLst/>
              <a:gdLst>
                <a:gd name="textAreaLeft" fmla="*/ 0 w 26280"/>
                <a:gd name="textAreaRight" fmla="*/ 28080 w 26280"/>
                <a:gd name="textAreaTop" fmla="*/ 0 h 17640"/>
                <a:gd name="textAreaBottom" fmla="*/ 19440 h 17640"/>
              </a:gdLst>
              <a:ahLst/>
              <a:rect l="textAreaLeft" t="textAreaTop" r="textAreaRight" b="textAreaBottom"/>
              <a:pathLst>
                <a:path w="775" h="537">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18" name="Google Shape;12897;p67"/>
          <p:cNvGrpSpPr/>
          <p:nvPr/>
        </p:nvGrpSpPr>
        <p:grpSpPr>
          <a:xfrm>
            <a:off x="7985160" y="2900520"/>
            <a:ext cx="328320" cy="345600"/>
            <a:chOff x="7985160" y="2900520"/>
            <a:chExt cx="328320" cy="345600"/>
          </a:xfrm>
        </p:grpSpPr>
        <p:sp>
          <p:nvSpPr>
            <p:cNvPr id="12219" name="Google Shape;12898;p67"/>
            <p:cNvSpPr/>
            <p:nvPr/>
          </p:nvSpPr>
          <p:spPr>
            <a:xfrm>
              <a:off x="8143920" y="3145320"/>
              <a:ext cx="11520" cy="9000"/>
            </a:xfrm>
            <a:custGeom>
              <a:avLst/>
              <a:gdLst>
                <a:gd name="textAreaLeft" fmla="*/ 0 w 11520"/>
                <a:gd name="textAreaRight" fmla="*/ 13320 w 11520"/>
                <a:gd name="textAreaTop" fmla="*/ 0 h 9000"/>
                <a:gd name="textAreaBottom" fmla="*/ 10800 h 9000"/>
              </a:gdLst>
              <a:ahLst/>
              <a:rect l="textAreaLeft" t="textAreaTop" r="textAreaRight" b="textAreaBottom"/>
              <a:pathLst>
                <a:path w="417" h="334">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20" name="Google Shape;12899;p67"/>
            <p:cNvSpPr/>
            <p:nvPr/>
          </p:nvSpPr>
          <p:spPr>
            <a:xfrm>
              <a:off x="8163360" y="30060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1" y="1"/>
                  </a:moveTo>
                  <a:lnTo>
                    <a:pt x="1"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221" name="Google Shape;12900;p67"/>
            <p:cNvSpPr/>
            <p:nvPr/>
          </p:nvSpPr>
          <p:spPr>
            <a:xfrm>
              <a:off x="8163360" y="3006000"/>
              <a:ext cx="3600" cy="9360"/>
            </a:xfrm>
            <a:custGeom>
              <a:avLst/>
              <a:gdLst>
                <a:gd name="textAreaLeft" fmla="*/ 0 w 3600"/>
                <a:gd name="textAreaRight" fmla="*/ 5400 w 3600"/>
                <a:gd name="textAreaTop" fmla="*/ 0 h 9360"/>
                <a:gd name="textAreaBottom" fmla="*/ 11160 h 9360"/>
              </a:gdLst>
              <a:ahLst/>
              <a:rect l="textAreaLeft" t="textAreaTop" r="textAreaRight" b="textAreaBottom"/>
              <a:pathLst>
                <a:path w="168" h="346">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22" name="Google Shape;12901;p67"/>
            <p:cNvSpPr/>
            <p:nvPr/>
          </p:nvSpPr>
          <p:spPr>
            <a:xfrm>
              <a:off x="8163360" y="300564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3">
                  <a:moveTo>
                    <a:pt x="1" y="1"/>
                  </a:moveTo>
                  <a:cubicBezTo>
                    <a:pt x="1" y="13"/>
                    <a:pt x="1" y="13"/>
                    <a:pt x="1" y="1"/>
                  </a:cubicBezTo>
                  <a:cubicBezTo>
                    <a:pt x="1" y="13"/>
                    <a:pt x="1" y="13"/>
                    <a:pt x="1"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223" name="Google Shape;12902;p67"/>
            <p:cNvSpPr/>
            <p:nvPr/>
          </p:nvSpPr>
          <p:spPr>
            <a:xfrm>
              <a:off x="8168400" y="301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25">
                  <a:moveTo>
                    <a:pt x="0" y="1"/>
                  </a:moveTo>
                  <a:cubicBezTo>
                    <a:pt x="0" y="25"/>
                    <a:pt x="0" y="25"/>
                    <a:pt x="0" y="1"/>
                  </a:cubicBezTo>
                  <a:cubicBezTo>
                    <a:pt x="0" y="25"/>
                    <a:pt x="0" y="25"/>
                    <a:pt x="0" y="1"/>
                  </a:cubicBez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224" name="Google Shape;12903;p67"/>
            <p:cNvSpPr/>
            <p:nvPr/>
          </p:nvSpPr>
          <p:spPr>
            <a:xfrm>
              <a:off x="7985160" y="2900520"/>
              <a:ext cx="328320" cy="345600"/>
            </a:xfrm>
            <a:custGeom>
              <a:avLst/>
              <a:gdLst>
                <a:gd name="textAreaLeft" fmla="*/ 0 w 328320"/>
                <a:gd name="textAreaRight" fmla="*/ 330120 w 328320"/>
                <a:gd name="textAreaTop" fmla="*/ 0 h 345600"/>
                <a:gd name="textAreaBottom" fmla="*/ 347400 h 345600"/>
              </a:gdLst>
              <a:ahLst/>
              <a:rect l="textAreaLeft" t="textAreaTop" r="textAreaRight" b="textAreaBottom"/>
              <a:pathLst>
                <a:path w="10371" h="10919">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25" name="Google Shape;12904;p67"/>
            <p:cNvSpPr/>
            <p:nvPr/>
          </p:nvSpPr>
          <p:spPr>
            <a:xfrm>
              <a:off x="8168400" y="301680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lnTo>
                    <a:pt x="0" y="1"/>
                  </a:lnTo>
                  <a:close/>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sp>
          <p:nvSpPr>
            <p:cNvPr id="12226" name="Google Shape;12905;p67"/>
            <p:cNvSpPr/>
            <p:nvPr/>
          </p:nvSpPr>
          <p:spPr>
            <a:xfrm>
              <a:off x="8168400" y="3017880"/>
              <a:ext cx="360" cy="360"/>
            </a:xfrm>
            <a:custGeom>
              <a:avLst/>
              <a:gdLst>
                <a:gd name="textAreaLeft" fmla="*/ 0 w 360"/>
                <a:gd name="textAreaRight" fmla="*/ 11520 w 360"/>
                <a:gd name="textAreaTop" fmla="*/ 0 h 360"/>
                <a:gd name="textAreaBottom" fmla="*/ 11520 h 360"/>
              </a:gdLst>
              <a:ahLst/>
              <a:rect l="textAreaLeft" t="textAreaTop" r="textAreaRight" b="textAreaBottom"/>
              <a:pathLst>
                <a:path w="1" h="1">
                  <a:moveTo>
                    <a:pt x="0" y="1"/>
                  </a:moveTo>
                </a:path>
              </a:pathLst>
            </a:custGeom>
            <a:solidFill>
              <a:srgbClr val="657e93"/>
            </a:solidFill>
            <a:ln w="0">
              <a:noFill/>
            </a:ln>
          </p:spPr>
          <p:style>
            <a:lnRef idx="0"/>
            <a:fillRef idx="0"/>
            <a:effectRef idx="0"/>
            <a:fontRef idx="minor"/>
          </p:style>
          <p:txBody>
            <a:bodyPr lIns="90000" rIns="90000" tIns="360" bIns="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27" name="Google Shape;12906;p67"/>
          <p:cNvGrpSpPr/>
          <p:nvPr/>
        </p:nvGrpSpPr>
        <p:grpSpPr>
          <a:xfrm>
            <a:off x="7990920" y="2435400"/>
            <a:ext cx="352440" cy="351720"/>
            <a:chOff x="7990920" y="2435400"/>
            <a:chExt cx="352440" cy="351720"/>
          </a:xfrm>
        </p:grpSpPr>
        <p:sp>
          <p:nvSpPr>
            <p:cNvPr id="12228" name="Google Shape;12907;p67"/>
            <p:cNvSpPr/>
            <p:nvPr/>
          </p:nvSpPr>
          <p:spPr>
            <a:xfrm>
              <a:off x="7990920" y="2435400"/>
              <a:ext cx="352440" cy="351720"/>
            </a:xfrm>
            <a:custGeom>
              <a:avLst/>
              <a:gdLst>
                <a:gd name="textAreaLeft" fmla="*/ 0 w 352440"/>
                <a:gd name="textAreaRight" fmla="*/ 354240 w 352440"/>
                <a:gd name="textAreaTop" fmla="*/ 0 h 351720"/>
                <a:gd name="textAreaBottom" fmla="*/ 353520 h 351720"/>
              </a:gdLst>
              <a:ahLst/>
              <a:rect l="textAreaLeft" t="textAreaTop" r="textAreaRight" b="textAreaBottom"/>
              <a:pathLst>
                <a:path w="11133" h="1111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29" name="Google Shape;12908;p67"/>
            <p:cNvSpPr/>
            <p:nvPr/>
          </p:nvSpPr>
          <p:spPr>
            <a:xfrm>
              <a:off x="8190000" y="2704320"/>
              <a:ext cx="60120" cy="43920"/>
            </a:xfrm>
            <a:custGeom>
              <a:avLst/>
              <a:gdLst>
                <a:gd name="textAreaLeft" fmla="*/ 0 w 60120"/>
                <a:gd name="textAreaRight" fmla="*/ 61920 w 60120"/>
                <a:gd name="textAreaTop" fmla="*/ 0 h 43920"/>
                <a:gd name="textAreaBottom" fmla="*/ 45720 h 43920"/>
              </a:gdLst>
              <a:ahLst/>
              <a:rect l="textAreaLeft" t="textAreaTop" r="textAreaRight" b="textAreaBottom"/>
              <a:pathLst>
                <a:path w="1942" h="1434">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w="0">
              <a:noFill/>
            </a:ln>
          </p:spPr>
          <p:style>
            <a:lnRef idx="0"/>
            <a:fillRef idx="0"/>
            <a:effectRef idx="0"/>
            <a:fontRef idx="minor"/>
          </p:style>
          <p:txBody>
            <a:bodyPr lIns="90000" rIns="90000" tIns="22680" bIns="22680" anchor="ctr">
              <a:noAutofit/>
            </a:bodyPr>
            <a:p>
              <a:pPr>
                <a:lnSpc>
                  <a:spcPct val="100000"/>
                </a:lnSpc>
                <a:tabLst>
                  <a:tab algn="l" pos="0"/>
                </a:tabLst>
              </a:pPr>
              <a:endParaRPr b="0" lang="en-US" sz="1400" spc="-1" strike="noStrike">
                <a:solidFill>
                  <a:srgbClr val="ffffff"/>
                </a:solidFill>
                <a:latin typeface="Arial"/>
              </a:endParaRPr>
            </a:p>
          </p:txBody>
        </p:sp>
        <p:sp>
          <p:nvSpPr>
            <p:cNvPr id="12230" name="Google Shape;12909;p67"/>
            <p:cNvSpPr/>
            <p:nvPr/>
          </p:nvSpPr>
          <p:spPr>
            <a:xfrm>
              <a:off x="8163000" y="2684160"/>
              <a:ext cx="20160" cy="16560"/>
            </a:xfrm>
            <a:custGeom>
              <a:avLst/>
              <a:gdLst>
                <a:gd name="textAreaLeft" fmla="*/ 0 w 20160"/>
                <a:gd name="textAreaRight" fmla="*/ 21960 w 20160"/>
                <a:gd name="textAreaTop" fmla="*/ 0 h 16560"/>
                <a:gd name="textAreaBottom" fmla="*/ 18360 h 16560"/>
              </a:gdLst>
              <a:ahLst/>
              <a:rect l="textAreaLeft" t="textAreaTop" r="textAreaRight" b="textAreaBottom"/>
              <a:pathLst>
                <a:path w="692" h="573">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31" name="Google Shape;12910;p67"/>
          <p:cNvGrpSpPr/>
          <p:nvPr/>
        </p:nvGrpSpPr>
        <p:grpSpPr>
          <a:xfrm>
            <a:off x="1817280" y="2480400"/>
            <a:ext cx="349200" cy="261000"/>
            <a:chOff x="1817280" y="2480400"/>
            <a:chExt cx="349200" cy="261000"/>
          </a:xfrm>
        </p:grpSpPr>
        <p:sp>
          <p:nvSpPr>
            <p:cNvPr id="12232" name="Google Shape;12911;p67"/>
            <p:cNvSpPr/>
            <p:nvPr/>
          </p:nvSpPr>
          <p:spPr>
            <a:xfrm>
              <a:off x="1817280" y="2480400"/>
              <a:ext cx="349200" cy="189720"/>
            </a:xfrm>
            <a:custGeom>
              <a:avLst/>
              <a:gdLst>
                <a:gd name="textAreaLeft" fmla="*/ 0 w 349200"/>
                <a:gd name="textAreaRight" fmla="*/ 351000 w 349200"/>
                <a:gd name="textAreaTop" fmla="*/ 0 h 189720"/>
                <a:gd name="textAreaBottom" fmla="*/ 191520 h 189720"/>
              </a:gdLst>
              <a:ahLst/>
              <a:rect l="textAreaLeft" t="textAreaTop" r="textAreaRight" b="textAreaBottom"/>
              <a:pathLst>
                <a:path w="11026" h="6014">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33" name="Google Shape;12912;p67"/>
            <p:cNvSpPr/>
            <p:nvPr/>
          </p:nvSpPr>
          <p:spPr>
            <a:xfrm>
              <a:off x="1926720" y="2568600"/>
              <a:ext cx="129240" cy="172800"/>
            </a:xfrm>
            <a:custGeom>
              <a:avLst/>
              <a:gdLst>
                <a:gd name="textAreaLeft" fmla="*/ 0 w 129240"/>
                <a:gd name="textAreaRight" fmla="*/ 131040 w 129240"/>
                <a:gd name="textAreaTop" fmla="*/ 0 h 172800"/>
                <a:gd name="textAreaBottom" fmla="*/ 174600 h 172800"/>
              </a:gdLst>
              <a:ahLst/>
              <a:rect l="textAreaLeft" t="textAreaTop" r="textAreaRight" b="textAreaBottom"/>
              <a:pathLst>
                <a:path w="4120" h="549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12234" name="Google Shape;12913;p67"/>
            <p:cNvSpPr/>
            <p:nvPr/>
          </p:nvSpPr>
          <p:spPr>
            <a:xfrm>
              <a:off x="1965600" y="2639880"/>
              <a:ext cx="53280" cy="69120"/>
            </a:xfrm>
            <a:custGeom>
              <a:avLst/>
              <a:gdLst>
                <a:gd name="textAreaLeft" fmla="*/ 0 w 53280"/>
                <a:gd name="textAreaRight" fmla="*/ 55080 w 53280"/>
                <a:gd name="textAreaTop" fmla="*/ 0 h 69120"/>
                <a:gd name="textAreaBottom" fmla="*/ 70920 h 69120"/>
              </a:gdLst>
              <a:ahLst/>
              <a:rect l="textAreaLeft" t="textAreaTop" r="textAreaRight" b="textAreaBottom"/>
              <a:pathLst>
                <a:path w="1728" h="2227">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w="0">
              <a:noFill/>
            </a:ln>
          </p:spPr>
          <p:style>
            <a:lnRef idx="0"/>
            <a:fillRef idx="0"/>
            <a:effectRef idx="0"/>
            <a:fontRef idx="minor"/>
          </p:style>
          <p:txBody>
            <a:bodyPr lIns="90000" rIns="90000" tIns="35280" bIns="35280" anchor="ctr">
              <a:noAutofit/>
            </a:bodyPr>
            <a:p>
              <a:pPr>
                <a:lnSpc>
                  <a:spcPct val="100000"/>
                </a:lnSpc>
                <a:tabLst>
                  <a:tab algn="l" pos="0"/>
                </a:tabLst>
              </a:pPr>
              <a:endParaRPr b="0" lang="en-US" sz="1400" spc="-1" strike="noStrike">
                <a:solidFill>
                  <a:srgbClr val="ffffff"/>
                </a:solidFill>
                <a:latin typeface="Arial"/>
              </a:endParaRPr>
            </a:p>
          </p:txBody>
        </p:sp>
        <p:sp>
          <p:nvSpPr>
            <p:cNvPr id="12235" name="Google Shape;12914;p67"/>
            <p:cNvSpPr/>
            <p:nvPr/>
          </p:nvSpPr>
          <p:spPr>
            <a:xfrm>
              <a:off x="1965240" y="2503440"/>
              <a:ext cx="42120" cy="29520"/>
            </a:xfrm>
            <a:custGeom>
              <a:avLst/>
              <a:gdLst>
                <a:gd name="textAreaLeft" fmla="*/ 0 w 42120"/>
                <a:gd name="textAreaRight" fmla="*/ 43920 w 42120"/>
                <a:gd name="textAreaTop" fmla="*/ 0 h 29520"/>
                <a:gd name="textAreaBottom" fmla="*/ 31320 h 29520"/>
              </a:gdLst>
              <a:ahLst/>
              <a:rect l="textAreaLeft" t="textAreaTop" r="textAreaRight" b="textAreaBottom"/>
              <a:pathLst>
                <a:path w="1382" h="979">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2236" name="Google Shape;12915;p67"/>
            <p:cNvSpPr/>
            <p:nvPr/>
          </p:nvSpPr>
          <p:spPr>
            <a:xfrm>
              <a:off x="2052720" y="2537280"/>
              <a:ext cx="32760" cy="28440"/>
            </a:xfrm>
            <a:custGeom>
              <a:avLst/>
              <a:gdLst>
                <a:gd name="textAreaLeft" fmla="*/ 0 w 32760"/>
                <a:gd name="textAreaRight" fmla="*/ 34560 w 32760"/>
                <a:gd name="textAreaTop" fmla="*/ 0 h 28440"/>
                <a:gd name="textAreaBottom" fmla="*/ 30240 h 28440"/>
              </a:gdLst>
              <a:ahLst/>
              <a:rect l="textAreaLeft" t="textAreaTop" r="textAreaRight" b="textAreaBottom"/>
              <a:pathLst>
                <a:path w="1084" h="948">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w="0">
              <a:noFill/>
            </a:ln>
          </p:spPr>
          <p:style>
            <a:lnRef idx="0"/>
            <a:fillRef idx="0"/>
            <a:effectRef idx="0"/>
            <a:fontRef idx="minor"/>
          </p:style>
          <p:txBody>
            <a:bodyPr lIns="90000" rIns="90000" tIns="15120" bIns="15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37" name="Google Shape;12916;p67"/>
          <p:cNvGrpSpPr/>
          <p:nvPr/>
        </p:nvGrpSpPr>
        <p:grpSpPr>
          <a:xfrm>
            <a:off x="1341720" y="2483280"/>
            <a:ext cx="417960" cy="306360"/>
            <a:chOff x="1341720" y="2483280"/>
            <a:chExt cx="417960" cy="306360"/>
          </a:xfrm>
        </p:grpSpPr>
        <p:sp>
          <p:nvSpPr>
            <p:cNvPr id="12238" name="Google Shape;12917;p67"/>
            <p:cNvSpPr/>
            <p:nvPr/>
          </p:nvSpPr>
          <p:spPr>
            <a:xfrm>
              <a:off x="1623960" y="2522160"/>
              <a:ext cx="51840" cy="16920"/>
            </a:xfrm>
            <a:custGeom>
              <a:avLst/>
              <a:gdLst>
                <a:gd name="textAreaLeft" fmla="*/ 0 w 51840"/>
                <a:gd name="textAreaRight" fmla="*/ 53640 w 51840"/>
                <a:gd name="textAreaTop" fmla="*/ 0 h 16920"/>
                <a:gd name="textAreaBottom" fmla="*/ 18720 h 16920"/>
              </a:gdLst>
              <a:ahLst/>
              <a:rect l="textAreaLeft" t="textAreaTop" r="textAreaRight" b="textAreaBottom"/>
              <a:pathLst>
                <a:path w="1406" h="489">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239" name="Google Shape;12918;p67"/>
            <p:cNvSpPr/>
            <p:nvPr/>
          </p:nvSpPr>
          <p:spPr>
            <a:xfrm>
              <a:off x="1341720" y="2483280"/>
              <a:ext cx="417960" cy="306360"/>
            </a:xfrm>
            <a:custGeom>
              <a:avLst/>
              <a:gdLst>
                <a:gd name="textAreaLeft" fmla="*/ 0 w 417960"/>
                <a:gd name="textAreaRight" fmla="*/ 419760 w 417960"/>
                <a:gd name="textAreaTop" fmla="*/ 0 h 306360"/>
                <a:gd name="textAreaBottom" fmla="*/ 308160 h 306360"/>
              </a:gdLst>
              <a:ahLst/>
              <a:rect l="textAreaLeft" t="textAreaTop" r="textAreaRight" b="textAreaBottom"/>
              <a:pathLst>
                <a:path w="11038" h="809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40" name="Google Shape;12919;p67"/>
            <p:cNvSpPr/>
            <p:nvPr/>
          </p:nvSpPr>
          <p:spPr>
            <a:xfrm>
              <a:off x="1611360" y="2679840"/>
              <a:ext cx="10440" cy="10800"/>
            </a:xfrm>
            <a:custGeom>
              <a:avLst/>
              <a:gdLst>
                <a:gd name="textAreaLeft" fmla="*/ 0 w 10440"/>
                <a:gd name="textAreaRight" fmla="*/ 12240 w 10440"/>
                <a:gd name="textAreaTop" fmla="*/ 0 h 10800"/>
                <a:gd name="textAreaBottom" fmla="*/ 12600 h 10800"/>
              </a:gdLst>
              <a:ahLst/>
              <a:rect l="textAreaLeft" t="textAreaTop" r="textAreaRight" b="textAreaBottom"/>
              <a:pathLst>
                <a:path w="322" h="334">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41" name="Google Shape;12920;p67"/>
          <p:cNvGrpSpPr/>
          <p:nvPr/>
        </p:nvGrpSpPr>
        <p:grpSpPr>
          <a:xfrm>
            <a:off x="854280" y="2447640"/>
            <a:ext cx="374400" cy="328320"/>
            <a:chOff x="854280" y="2447640"/>
            <a:chExt cx="374400" cy="328320"/>
          </a:xfrm>
        </p:grpSpPr>
        <p:sp>
          <p:nvSpPr>
            <p:cNvPr id="12242" name="Google Shape;12921;p67"/>
            <p:cNvSpPr/>
            <p:nvPr/>
          </p:nvSpPr>
          <p:spPr>
            <a:xfrm>
              <a:off x="854280" y="2483280"/>
              <a:ext cx="374400" cy="292680"/>
            </a:xfrm>
            <a:custGeom>
              <a:avLst/>
              <a:gdLst>
                <a:gd name="textAreaLeft" fmla="*/ 0 w 374400"/>
                <a:gd name="textAreaRight" fmla="*/ 376200 w 374400"/>
                <a:gd name="textAreaTop" fmla="*/ 0 h 292680"/>
                <a:gd name="textAreaBottom" fmla="*/ 294480 h 292680"/>
              </a:gdLst>
              <a:ahLst/>
              <a:rect l="textAreaLeft" t="textAreaTop" r="textAreaRight" b="textAreaBottom"/>
              <a:pathLst>
                <a:path w="11824" h="9252">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43" name="Google Shape;12922;p67"/>
            <p:cNvSpPr/>
            <p:nvPr/>
          </p:nvSpPr>
          <p:spPr>
            <a:xfrm>
              <a:off x="983520" y="2677320"/>
              <a:ext cx="21240" cy="9720"/>
            </a:xfrm>
            <a:custGeom>
              <a:avLst/>
              <a:gdLst>
                <a:gd name="textAreaLeft" fmla="*/ 0 w 21240"/>
                <a:gd name="textAreaRight" fmla="*/ 23040 w 21240"/>
                <a:gd name="textAreaTop" fmla="*/ 0 h 9720"/>
                <a:gd name="textAreaBottom" fmla="*/ 11520 h 9720"/>
              </a:gdLst>
              <a:ahLst/>
              <a:rect l="textAreaLeft" t="textAreaTop" r="textAreaRight" b="textAreaBottom"/>
              <a:pathLst>
                <a:path w="727" h="358">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44" name="Google Shape;12923;p67"/>
            <p:cNvSpPr/>
            <p:nvPr/>
          </p:nvSpPr>
          <p:spPr>
            <a:xfrm>
              <a:off x="1031040" y="2447640"/>
              <a:ext cx="185760" cy="181440"/>
            </a:xfrm>
            <a:custGeom>
              <a:avLst/>
              <a:gdLst>
                <a:gd name="textAreaLeft" fmla="*/ 0 w 185760"/>
                <a:gd name="textAreaRight" fmla="*/ 187560 w 185760"/>
                <a:gd name="textAreaTop" fmla="*/ 0 h 181440"/>
                <a:gd name="textAreaBottom" fmla="*/ 183240 h 181440"/>
              </a:gdLst>
              <a:ahLst/>
              <a:rect l="textAreaLeft" t="textAreaTop" r="textAreaRight" b="textAreaBottom"/>
              <a:pathLst>
                <a:path w="5895" h="5752">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45" name="Google Shape;12924;p67"/>
            <p:cNvSpPr/>
            <p:nvPr/>
          </p:nvSpPr>
          <p:spPr>
            <a:xfrm>
              <a:off x="1066680" y="2483280"/>
              <a:ext cx="27000" cy="9360"/>
            </a:xfrm>
            <a:custGeom>
              <a:avLst/>
              <a:gdLst>
                <a:gd name="textAreaLeft" fmla="*/ 0 w 27000"/>
                <a:gd name="textAreaRight" fmla="*/ 28800 w 27000"/>
                <a:gd name="textAreaTop" fmla="*/ 0 h 9360"/>
                <a:gd name="textAreaBottom" fmla="*/ 11160 h 9360"/>
              </a:gdLst>
              <a:ahLst/>
              <a:rect l="textAreaLeft" t="textAreaTop" r="textAreaRight" b="textAreaBottom"/>
              <a:pathLst>
                <a:path w="905" h="347">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46" name="Google Shape;12925;p67"/>
            <p:cNvSpPr/>
            <p:nvPr/>
          </p:nvSpPr>
          <p:spPr>
            <a:xfrm>
              <a:off x="1107000" y="2483280"/>
              <a:ext cx="74520" cy="9360"/>
            </a:xfrm>
            <a:custGeom>
              <a:avLst/>
              <a:gdLst>
                <a:gd name="textAreaLeft" fmla="*/ 0 w 74520"/>
                <a:gd name="textAreaRight" fmla="*/ 76320 w 74520"/>
                <a:gd name="textAreaTop" fmla="*/ 0 h 9360"/>
                <a:gd name="textAreaBottom" fmla="*/ 11160 h 9360"/>
              </a:gdLst>
              <a:ahLst/>
              <a:rect l="textAreaLeft" t="textAreaTop" r="textAreaRight" b="textAreaBottom"/>
              <a:pathLst>
                <a:path w="2394" h="347">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247" name="Google Shape;12926;p67"/>
            <p:cNvSpPr/>
            <p:nvPr/>
          </p:nvSpPr>
          <p:spPr>
            <a:xfrm>
              <a:off x="1065960" y="2512440"/>
              <a:ext cx="115560" cy="9720"/>
            </a:xfrm>
            <a:custGeom>
              <a:avLst/>
              <a:gdLst>
                <a:gd name="textAreaLeft" fmla="*/ 0 w 115560"/>
                <a:gd name="textAreaRight" fmla="*/ 117360 w 115560"/>
                <a:gd name="textAreaTop" fmla="*/ 0 h 9720"/>
                <a:gd name="textAreaBottom" fmla="*/ 11520 h 9720"/>
              </a:gdLst>
              <a:ahLst/>
              <a:rect l="textAreaLeft" t="textAreaTop" r="textAreaRight" b="textAreaBottom"/>
              <a:pathLst>
                <a:path w="3692" h="358">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48" name="Google Shape;12927;p67"/>
            <p:cNvSpPr/>
            <p:nvPr/>
          </p:nvSpPr>
          <p:spPr>
            <a:xfrm>
              <a:off x="1065960" y="2541960"/>
              <a:ext cx="74880" cy="9720"/>
            </a:xfrm>
            <a:custGeom>
              <a:avLst/>
              <a:gdLst>
                <a:gd name="textAreaLeft" fmla="*/ 0 w 74880"/>
                <a:gd name="textAreaRight" fmla="*/ 76680 w 74880"/>
                <a:gd name="textAreaTop" fmla="*/ 0 h 9720"/>
                <a:gd name="textAreaBottom" fmla="*/ 11520 h 9720"/>
              </a:gdLst>
              <a:ahLst/>
              <a:rect l="textAreaLeft" t="textAreaTop" r="textAreaRight" b="textAreaBottom"/>
              <a:pathLst>
                <a:path w="2406" h="358">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249" name="Google Shape;12928;p67"/>
            <p:cNvSpPr/>
            <p:nvPr/>
          </p:nvSpPr>
          <p:spPr>
            <a:xfrm>
              <a:off x="1154520" y="2541960"/>
              <a:ext cx="27000" cy="9720"/>
            </a:xfrm>
            <a:custGeom>
              <a:avLst/>
              <a:gdLst>
                <a:gd name="textAreaLeft" fmla="*/ 0 w 27000"/>
                <a:gd name="textAreaRight" fmla="*/ 28800 w 27000"/>
                <a:gd name="textAreaTop" fmla="*/ 0 h 9720"/>
                <a:gd name="textAreaBottom" fmla="*/ 11520 h 9720"/>
              </a:gdLst>
              <a:ahLst/>
              <a:rect l="textAreaLeft" t="textAreaTop" r="textAreaRight" b="textAreaBottom"/>
              <a:pathLst>
                <a:path w="906" h="358">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50" name="Google Shape;12929;p67"/>
          <p:cNvGrpSpPr/>
          <p:nvPr/>
        </p:nvGrpSpPr>
        <p:grpSpPr>
          <a:xfrm>
            <a:off x="4206600" y="2450880"/>
            <a:ext cx="320400" cy="320400"/>
            <a:chOff x="4206600" y="2450880"/>
            <a:chExt cx="320400" cy="320400"/>
          </a:xfrm>
        </p:grpSpPr>
        <p:sp>
          <p:nvSpPr>
            <p:cNvPr id="12251" name="Google Shape;12930;p67"/>
            <p:cNvSpPr/>
            <p:nvPr/>
          </p:nvSpPr>
          <p:spPr>
            <a:xfrm>
              <a:off x="4206600" y="2571480"/>
              <a:ext cx="320400" cy="199800"/>
            </a:xfrm>
            <a:custGeom>
              <a:avLst/>
              <a:gdLst>
                <a:gd name="textAreaLeft" fmla="*/ 0 w 320400"/>
                <a:gd name="textAreaRight" fmla="*/ 322200 w 320400"/>
                <a:gd name="textAreaTop" fmla="*/ 0 h 199800"/>
                <a:gd name="textAreaBottom" fmla="*/ 201600 h 199800"/>
              </a:gdLst>
              <a:ahLst/>
              <a:rect l="textAreaLeft" t="textAreaTop" r="textAreaRight" b="textAreaBottom"/>
              <a:pathLst>
                <a:path w="10121" h="6336">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52" name="Google Shape;12931;p67"/>
            <p:cNvSpPr/>
            <p:nvPr/>
          </p:nvSpPr>
          <p:spPr>
            <a:xfrm>
              <a:off x="4210920" y="2450880"/>
              <a:ext cx="307080" cy="183600"/>
            </a:xfrm>
            <a:custGeom>
              <a:avLst/>
              <a:gdLst>
                <a:gd name="textAreaLeft" fmla="*/ 0 w 307080"/>
                <a:gd name="textAreaRight" fmla="*/ 308880 w 307080"/>
                <a:gd name="textAreaTop" fmla="*/ 0 h 183600"/>
                <a:gd name="textAreaBottom" fmla="*/ 185400 h 183600"/>
              </a:gdLst>
              <a:ahLst/>
              <a:rect l="textAreaLeft" t="textAreaTop" r="textAreaRight" b="textAreaBottom"/>
              <a:pathLst>
                <a:path w="9704" h="5829">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53" name="Google Shape;12932;p67"/>
          <p:cNvGrpSpPr/>
          <p:nvPr/>
        </p:nvGrpSpPr>
        <p:grpSpPr>
          <a:xfrm>
            <a:off x="7527960" y="2450160"/>
            <a:ext cx="326160" cy="322560"/>
            <a:chOff x="7527960" y="2450160"/>
            <a:chExt cx="326160" cy="322560"/>
          </a:xfrm>
        </p:grpSpPr>
        <p:sp>
          <p:nvSpPr>
            <p:cNvPr id="12254" name="Google Shape;12933;p67"/>
            <p:cNvSpPr/>
            <p:nvPr/>
          </p:nvSpPr>
          <p:spPr>
            <a:xfrm>
              <a:off x="7569360" y="2697120"/>
              <a:ext cx="25200" cy="23760"/>
            </a:xfrm>
            <a:custGeom>
              <a:avLst/>
              <a:gdLst>
                <a:gd name="textAreaLeft" fmla="*/ 0 w 25200"/>
                <a:gd name="textAreaRight" fmla="*/ 27000 w 25200"/>
                <a:gd name="textAreaTop" fmla="*/ 0 h 23760"/>
                <a:gd name="textAreaBottom" fmla="*/ 25560 h 23760"/>
              </a:gdLst>
              <a:ahLst/>
              <a:rect l="textAreaLeft" t="textAreaTop" r="textAreaRight" b="textAreaBottom"/>
              <a:pathLst>
                <a:path w="846" h="805">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2255" name="Google Shape;12934;p67"/>
            <p:cNvSpPr/>
            <p:nvPr/>
          </p:nvSpPr>
          <p:spPr>
            <a:xfrm>
              <a:off x="7600680" y="2728800"/>
              <a:ext cx="24840" cy="23760"/>
            </a:xfrm>
            <a:custGeom>
              <a:avLst/>
              <a:gdLst>
                <a:gd name="textAreaLeft" fmla="*/ 0 w 24840"/>
                <a:gd name="textAreaRight" fmla="*/ 26640 w 24840"/>
                <a:gd name="textAreaTop" fmla="*/ 0 h 23760"/>
                <a:gd name="textAreaBottom" fmla="*/ 25560 h 23760"/>
              </a:gdLst>
              <a:ahLst/>
              <a:rect l="textAreaLeft" t="textAreaTop" r="textAreaRight" b="textAreaBottom"/>
              <a:pathLst>
                <a:path w="835" h="804">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2256" name="Google Shape;12935;p67"/>
            <p:cNvSpPr/>
            <p:nvPr/>
          </p:nvSpPr>
          <p:spPr>
            <a:xfrm>
              <a:off x="7585200" y="2712960"/>
              <a:ext cx="24840" cy="23400"/>
            </a:xfrm>
            <a:custGeom>
              <a:avLst/>
              <a:gdLst>
                <a:gd name="textAreaLeft" fmla="*/ 0 w 24840"/>
                <a:gd name="textAreaRight" fmla="*/ 26640 w 24840"/>
                <a:gd name="textAreaTop" fmla="*/ 0 h 23400"/>
                <a:gd name="textAreaBottom" fmla="*/ 25200 h 23400"/>
              </a:gdLst>
              <a:ahLst/>
              <a:rect l="textAreaLeft" t="textAreaTop" r="textAreaRight" b="textAreaBottom"/>
              <a:pathLst>
                <a:path w="834" h="793">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w="0">
              <a:noFill/>
            </a:ln>
          </p:spPr>
          <p:style>
            <a:lnRef idx="0"/>
            <a:fillRef idx="0"/>
            <a:effectRef idx="0"/>
            <a:fontRef idx="minor"/>
          </p:style>
          <p:txBody>
            <a:bodyPr lIns="90000" rIns="90000" tIns="12600" bIns="12600" anchor="ctr">
              <a:noAutofit/>
            </a:bodyPr>
            <a:p>
              <a:pPr>
                <a:lnSpc>
                  <a:spcPct val="100000"/>
                </a:lnSpc>
                <a:tabLst>
                  <a:tab algn="l" pos="0"/>
                </a:tabLst>
              </a:pPr>
              <a:endParaRPr b="0" lang="en-US" sz="1400" spc="-1" strike="noStrike">
                <a:solidFill>
                  <a:srgbClr val="ffffff"/>
                </a:solidFill>
                <a:latin typeface="Arial"/>
              </a:endParaRPr>
            </a:p>
          </p:txBody>
        </p:sp>
        <p:sp>
          <p:nvSpPr>
            <p:cNvPr id="12257" name="Google Shape;12936;p67"/>
            <p:cNvSpPr/>
            <p:nvPr/>
          </p:nvSpPr>
          <p:spPr>
            <a:xfrm>
              <a:off x="7527960" y="2450160"/>
              <a:ext cx="326160" cy="322560"/>
            </a:xfrm>
            <a:custGeom>
              <a:avLst/>
              <a:gdLst>
                <a:gd name="textAreaLeft" fmla="*/ 0 w 326160"/>
                <a:gd name="textAreaRight" fmla="*/ 327960 w 326160"/>
                <a:gd name="textAreaTop" fmla="*/ 0 h 322560"/>
                <a:gd name="textAreaBottom" fmla="*/ 324360 h 322560"/>
              </a:gdLst>
              <a:ahLst/>
              <a:rect l="textAreaLeft" t="textAreaTop" r="textAreaRight" b="textAreaBottom"/>
              <a:pathLst>
                <a:path w="10304" h="10189">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58" name="Google Shape;12937;p67"/>
            <p:cNvSpPr/>
            <p:nvPr/>
          </p:nvSpPr>
          <p:spPr>
            <a:xfrm>
              <a:off x="7712280" y="2525400"/>
              <a:ext cx="78120" cy="59040"/>
            </a:xfrm>
            <a:custGeom>
              <a:avLst/>
              <a:gdLst>
                <a:gd name="textAreaLeft" fmla="*/ 0 w 78120"/>
                <a:gd name="textAreaRight" fmla="*/ 79920 w 78120"/>
                <a:gd name="textAreaTop" fmla="*/ 0 h 59040"/>
                <a:gd name="textAreaBottom" fmla="*/ 60840 h 59040"/>
              </a:gdLst>
              <a:ahLst/>
              <a:rect l="textAreaLeft" t="textAreaTop" r="textAreaRight" b="textAreaBottom"/>
              <a:pathLst>
                <a:path w="2513" h="1915">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w="0">
              <a:noFill/>
            </a:ln>
          </p:spPr>
          <p:style>
            <a:lnRef idx="0"/>
            <a:fillRef idx="0"/>
            <a:effectRef idx="0"/>
            <a:fontRef idx="minor"/>
          </p:style>
          <p:txBody>
            <a:bodyPr lIns="90000" rIns="90000" tIns="30240" bIns="302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59" name="Google Shape;12938;p67"/>
          <p:cNvGrpSpPr/>
          <p:nvPr/>
        </p:nvGrpSpPr>
        <p:grpSpPr>
          <a:xfrm>
            <a:off x="7077240" y="2512440"/>
            <a:ext cx="280440" cy="196920"/>
            <a:chOff x="7077240" y="2512440"/>
            <a:chExt cx="280440" cy="196920"/>
          </a:xfrm>
        </p:grpSpPr>
        <p:sp>
          <p:nvSpPr>
            <p:cNvPr id="12260" name="Google Shape;12939;p67"/>
            <p:cNvSpPr/>
            <p:nvPr/>
          </p:nvSpPr>
          <p:spPr>
            <a:xfrm>
              <a:off x="7304760" y="2551680"/>
              <a:ext cx="23400" cy="17640"/>
            </a:xfrm>
            <a:custGeom>
              <a:avLst/>
              <a:gdLst>
                <a:gd name="textAreaLeft" fmla="*/ 0 w 23400"/>
                <a:gd name="textAreaRight" fmla="*/ 25200 w 23400"/>
                <a:gd name="textAreaTop" fmla="*/ 0 h 17640"/>
                <a:gd name="textAreaBottom" fmla="*/ 19440 h 17640"/>
              </a:gdLst>
              <a:ahLst/>
              <a:rect l="textAreaLeft" t="textAreaTop" r="textAreaRight" b="textAreaBottom"/>
              <a:pathLst>
                <a:path w="787" h="61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w="0">
              <a:noFill/>
            </a:ln>
          </p:spPr>
          <p:style>
            <a:lnRef idx="0"/>
            <a:fillRef idx="0"/>
            <a:effectRef idx="0"/>
            <a:fontRef idx="minor"/>
          </p:style>
          <p:txBody>
            <a:bodyPr lIns="90000" rIns="90000" tIns="9720" bIns="9720" anchor="ctr">
              <a:noAutofit/>
            </a:bodyPr>
            <a:p>
              <a:pPr>
                <a:lnSpc>
                  <a:spcPct val="100000"/>
                </a:lnSpc>
                <a:tabLst>
                  <a:tab algn="l" pos="0"/>
                </a:tabLst>
              </a:pPr>
              <a:endParaRPr b="0" lang="en-US" sz="1400" spc="-1" strike="noStrike">
                <a:solidFill>
                  <a:srgbClr val="ffffff"/>
                </a:solidFill>
                <a:latin typeface="Arial"/>
              </a:endParaRPr>
            </a:p>
          </p:txBody>
        </p:sp>
        <p:sp>
          <p:nvSpPr>
            <p:cNvPr id="12261" name="Google Shape;12940;p67"/>
            <p:cNvSpPr/>
            <p:nvPr/>
          </p:nvSpPr>
          <p:spPr>
            <a:xfrm>
              <a:off x="7129080" y="2512440"/>
              <a:ext cx="163080" cy="41040"/>
            </a:xfrm>
            <a:custGeom>
              <a:avLst/>
              <a:gdLst>
                <a:gd name="textAreaLeft" fmla="*/ 0 w 163080"/>
                <a:gd name="textAreaRight" fmla="*/ 164880 w 163080"/>
                <a:gd name="textAreaTop" fmla="*/ 0 h 41040"/>
                <a:gd name="textAreaBottom" fmla="*/ 42840 h 41040"/>
              </a:gdLst>
              <a:ahLst/>
              <a:rect l="textAreaLeft" t="textAreaTop" r="textAreaRight" b="textAreaBottom"/>
              <a:pathLst>
                <a:path w="5180" h="1347">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w="0">
              <a:noFill/>
            </a:ln>
          </p:spPr>
          <p:style>
            <a:lnRef idx="0"/>
            <a:fillRef idx="0"/>
            <a:effectRef idx="0"/>
            <a:fontRef idx="minor"/>
          </p:style>
          <p:txBody>
            <a:bodyPr lIns="90000" rIns="90000" tIns="21240" bIns="21240" anchor="ctr">
              <a:noAutofit/>
            </a:bodyPr>
            <a:p>
              <a:pPr>
                <a:lnSpc>
                  <a:spcPct val="100000"/>
                </a:lnSpc>
                <a:tabLst>
                  <a:tab algn="l" pos="0"/>
                </a:tabLst>
              </a:pPr>
              <a:endParaRPr b="0" lang="en-US" sz="1400" spc="-1" strike="noStrike">
                <a:solidFill>
                  <a:srgbClr val="ffffff"/>
                </a:solidFill>
                <a:latin typeface="Arial"/>
              </a:endParaRPr>
            </a:p>
          </p:txBody>
        </p:sp>
        <p:sp>
          <p:nvSpPr>
            <p:cNvPr id="12262" name="Google Shape;12941;p67"/>
            <p:cNvSpPr/>
            <p:nvPr/>
          </p:nvSpPr>
          <p:spPr>
            <a:xfrm>
              <a:off x="7077240" y="2536920"/>
              <a:ext cx="280440" cy="172440"/>
            </a:xfrm>
            <a:custGeom>
              <a:avLst/>
              <a:gdLst>
                <a:gd name="textAreaLeft" fmla="*/ 0 w 280440"/>
                <a:gd name="textAreaRight" fmla="*/ 282240 w 280440"/>
                <a:gd name="textAreaTop" fmla="*/ 0 h 172440"/>
                <a:gd name="textAreaBottom" fmla="*/ 174240 h 172440"/>
              </a:gdLst>
              <a:ahLst/>
              <a:rect l="textAreaLeft" t="textAreaTop" r="textAreaRight" b="textAreaBottom"/>
              <a:pathLst>
                <a:path w="8871" h="5478">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w="0">
              <a:noFill/>
            </a:ln>
          </p:spPr>
          <p:style>
            <a:lnRef idx="0"/>
            <a:fillRef idx="0"/>
            <a:effectRef idx="0"/>
            <a:fontRef idx="minor"/>
          </p:style>
          <p:txBody>
            <a:bodyPr lIns="90000" rIns="90000" tIns="87120" bIns="87120" anchor="ctr">
              <a:noAutofit/>
            </a:bodyPr>
            <a:p>
              <a:pPr>
                <a:lnSpc>
                  <a:spcPct val="100000"/>
                </a:lnSpc>
                <a:tabLst>
                  <a:tab algn="l" pos="0"/>
                </a:tabLst>
              </a:pPr>
              <a:endParaRPr b="0" lang="en-US" sz="1400" spc="-1" strike="noStrike">
                <a:solidFill>
                  <a:srgbClr val="ffffff"/>
                </a:solidFill>
                <a:latin typeface="Arial"/>
              </a:endParaRPr>
            </a:p>
          </p:txBody>
        </p:sp>
        <p:sp>
          <p:nvSpPr>
            <p:cNvPr id="12263" name="Google Shape;12942;p67"/>
            <p:cNvSpPr/>
            <p:nvPr/>
          </p:nvSpPr>
          <p:spPr>
            <a:xfrm>
              <a:off x="7153560" y="2560320"/>
              <a:ext cx="127440" cy="125280"/>
            </a:xfrm>
            <a:custGeom>
              <a:avLst/>
              <a:gdLst>
                <a:gd name="textAreaLeft" fmla="*/ 0 w 127440"/>
                <a:gd name="textAreaRight" fmla="*/ 129240 w 127440"/>
                <a:gd name="textAreaTop" fmla="*/ 0 h 125280"/>
                <a:gd name="textAreaBottom" fmla="*/ 127080 h 125280"/>
              </a:gdLst>
              <a:ahLst/>
              <a:rect l="textAreaLeft" t="textAreaTop" r="textAreaRight" b="textAreaBottom"/>
              <a:pathLst>
                <a:path w="4060" h="3994">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w="0">
              <a:noFill/>
            </a:ln>
          </p:spPr>
          <p:style>
            <a:lnRef idx="0"/>
            <a:fillRef idx="0"/>
            <a:effectRef idx="0"/>
            <a:fontRef idx="minor"/>
          </p:style>
          <p:txBody>
            <a:bodyPr lIns="90000" rIns="90000" tIns="63360" bIns="63360" anchor="ctr">
              <a:noAutofit/>
            </a:bodyPr>
            <a:p>
              <a:pPr>
                <a:lnSpc>
                  <a:spcPct val="100000"/>
                </a:lnSpc>
                <a:tabLst>
                  <a:tab algn="l" pos="0"/>
                </a:tabLst>
              </a:pPr>
              <a:endParaRPr b="0" lang="en-US" sz="1400" spc="-1" strike="noStrike">
                <a:solidFill>
                  <a:srgbClr val="ffffff"/>
                </a:solidFill>
                <a:latin typeface="Arial"/>
              </a:endParaRPr>
            </a:p>
          </p:txBody>
        </p:sp>
        <p:sp>
          <p:nvSpPr>
            <p:cNvPr id="12264" name="Google Shape;12943;p67"/>
            <p:cNvSpPr/>
            <p:nvPr/>
          </p:nvSpPr>
          <p:spPr>
            <a:xfrm>
              <a:off x="7184160" y="2590200"/>
              <a:ext cx="66600" cy="66600"/>
            </a:xfrm>
            <a:custGeom>
              <a:avLst/>
              <a:gdLst>
                <a:gd name="textAreaLeft" fmla="*/ 0 w 66600"/>
                <a:gd name="textAreaRight" fmla="*/ 68400 w 66600"/>
                <a:gd name="textAreaTop" fmla="*/ 0 h 66600"/>
                <a:gd name="textAreaBottom" fmla="*/ 68400 h 66600"/>
              </a:gdLst>
              <a:ahLst/>
              <a:rect l="textAreaLeft" t="textAreaTop" r="textAreaRight" b="textAreaBottom"/>
              <a:pathLst>
                <a:path w="2144" h="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w="0">
              <a:noFill/>
            </a:ln>
          </p:spPr>
          <p:style>
            <a:lnRef idx="0"/>
            <a:fillRef idx="0"/>
            <a:effectRef idx="0"/>
            <a:fontRef idx="minor"/>
          </p:style>
          <p:txBody>
            <a:bodyPr lIns="90000" rIns="90000" tIns="34200" bIns="34200" anchor="ctr">
              <a:noAutofit/>
            </a:bodyPr>
            <a:p>
              <a:pPr>
                <a:lnSpc>
                  <a:spcPct val="100000"/>
                </a:lnSpc>
                <a:tabLst>
                  <a:tab algn="l" pos="0"/>
                </a:tabLst>
              </a:pPr>
              <a:endParaRPr b="0" lang="en-US" sz="1400" spc="-1" strike="noStrike">
                <a:solidFill>
                  <a:srgbClr val="ffffff"/>
                </a:solidFill>
                <a:latin typeface="Arial"/>
              </a:endParaRPr>
            </a:p>
          </p:txBody>
        </p:sp>
        <p:sp>
          <p:nvSpPr>
            <p:cNvPr id="12265" name="Google Shape;12944;p67"/>
            <p:cNvSpPr/>
            <p:nvPr/>
          </p:nvSpPr>
          <p:spPr>
            <a:xfrm>
              <a:off x="7225200" y="2595960"/>
              <a:ext cx="19080" cy="19080"/>
            </a:xfrm>
            <a:custGeom>
              <a:avLst/>
              <a:gdLst>
                <a:gd name="textAreaLeft" fmla="*/ 0 w 19080"/>
                <a:gd name="textAreaRight" fmla="*/ 20880 w 19080"/>
                <a:gd name="textAreaTop" fmla="*/ 0 h 19080"/>
                <a:gd name="textAreaBottom" fmla="*/ 20880 h 19080"/>
              </a:gdLst>
              <a:ahLst/>
              <a:rect l="textAreaLeft" t="textAreaTop" r="textAreaRight" b="textAreaBottom"/>
              <a:pathLst>
                <a:path w="656" h="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w="0">
              <a:noFill/>
            </a:ln>
          </p:spPr>
          <p:style>
            <a:lnRef idx="0"/>
            <a:fillRef idx="0"/>
            <a:effectRef idx="0"/>
            <a:fontRef idx="minor"/>
          </p:style>
          <p:txBody>
            <a:bodyPr lIns="90000" rIns="90000" tIns="10440" bIns="10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66" name="Google Shape;12945;p67"/>
          <p:cNvGrpSpPr/>
          <p:nvPr/>
        </p:nvGrpSpPr>
        <p:grpSpPr>
          <a:xfrm>
            <a:off x="3725640" y="2444760"/>
            <a:ext cx="332640" cy="333000"/>
            <a:chOff x="3725640" y="2444760"/>
            <a:chExt cx="332640" cy="333000"/>
          </a:xfrm>
        </p:grpSpPr>
        <p:sp>
          <p:nvSpPr>
            <p:cNvPr id="12267" name="Google Shape;12946;p67"/>
            <p:cNvSpPr/>
            <p:nvPr/>
          </p:nvSpPr>
          <p:spPr>
            <a:xfrm>
              <a:off x="3939120" y="2554200"/>
              <a:ext cx="51120" cy="51120"/>
            </a:xfrm>
            <a:custGeom>
              <a:avLst/>
              <a:gdLst>
                <a:gd name="textAreaLeft" fmla="*/ 0 w 51120"/>
                <a:gd name="textAreaRight" fmla="*/ 52920 w 51120"/>
                <a:gd name="textAreaTop" fmla="*/ 0 h 51120"/>
                <a:gd name="textAreaBottom" fmla="*/ 52920 h 51120"/>
              </a:gdLst>
              <a:ahLst/>
              <a:rect l="textAreaLeft" t="textAreaTop" r="textAreaRight" b="textAreaBottom"/>
              <a:pathLst>
                <a:path w="1668" h="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2268" name="Google Shape;12947;p67"/>
            <p:cNvSpPr/>
            <p:nvPr/>
          </p:nvSpPr>
          <p:spPr>
            <a:xfrm>
              <a:off x="3940920" y="2618280"/>
              <a:ext cx="66960" cy="47520"/>
            </a:xfrm>
            <a:custGeom>
              <a:avLst/>
              <a:gdLst>
                <a:gd name="textAreaLeft" fmla="*/ 0 w 66960"/>
                <a:gd name="textAreaRight" fmla="*/ 68760 w 66960"/>
                <a:gd name="textAreaTop" fmla="*/ 0 h 47520"/>
                <a:gd name="textAreaBottom" fmla="*/ 49320 h 47520"/>
              </a:gdLst>
              <a:ahLst/>
              <a:rect l="textAreaLeft" t="textAreaTop" r="textAreaRight" b="textAreaBottom"/>
              <a:pathLst>
                <a:path w="2156" h="1549">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2269" name="Google Shape;12948;p67"/>
            <p:cNvSpPr/>
            <p:nvPr/>
          </p:nvSpPr>
          <p:spPr>
            <a:xfrm>
              <a:off x="3774960" y="2618280"/>
              <a:ext cx="66960" cy="47520"/>
            </a:xfrm>
            <a:custGeom>
              <a:avLst/>
              <a:gdLst>
                <a:gd name="textAreaLeft" fmla="*/ 0 w 66960"/>
                <a:gd name="textAreaRight" fmla="*/ 68760 w 66960"/>
                <a:gd name="textAreaTop" fmla="*/ 0 h 47520"/>
                <a:gd name="textAreaBottom" fmla="*/ 49320 h 47520"/>
              </a:gdLst>
              <a:ahLst/>
              <a:rect l="textAreaLeft" t="textAreaTop" r="textAreaRight" b="textAreaBottom"/>
              <a:pathLst>
                <a:path w="2156" h="1549">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w="0">
              <a:noFill/>
            </a:ln>
          </p:spPr>
          <p:style>
            <a:lnRef idx="0"/>
            <a:fillRef idx="0"/>
            <a:effectRef idx="0"/>
            <a:fontRef idx="minor"/>
          </p:style>
          <p:txBody>
            <a:bodyPr lIns="90000" rIns="90000" tIns="24480" bIns="24480" anchor="ctr">
              <a:noAutofit/>
            </a:bodyPr>
            <a:p>
              <a:pPr>
                <a:lnSpc>
                  <a:spcPct val="100000"/>
                </a:lnSpc>
                <a:tabLst>
                  <a:tab algn="l" pos="0"/>
                </a:tabLst>
              </a:pPr>
              <a:endParaRPr b="0" lang="en-US" sz="1400" spc="-1" strike="noStrike">
                <a:solidFill>
                  <a:srgbClr val="ffffff"/>
                </a:solidFill>
                <a:latin typeface="Arial"/>
              </a:endParaRPr>
            </a:p>
          </p:txBody>
        </p:sp>
        <p:sp>
          <p:nvSpPr>
            <p:cNvPr id="12270" name="Google Shape;12949;p67"/>
            <p:cNvSpPr/>
            <p:nvPr/>
          </p:nvSpPr>
          <p:spPr>
            <a:xfrm>
              <a:off x="3793320" y="2554200"/>
              <a:ext cx="51120" cy="51120"/>
            </a:xfrm>
            <a:custGeom>
              <a:avLst/>
              <a:gdLst>
                <a:gd name="textAreaLeft" fmla="*/ 0 w 51120"/>
                <a:gd name="textAreaRight" fmla="*/ 52920 w 51120"/>
                <a:gd name="textAreaTop" fmla="*/ 0 h 51120"/>
                <a:gd name="textAreaBottom" fmla="*/ 52920 h 51120"/>
              </a:gdLst>
              <a:ahLst/>
              <a:rect l="textAreaLeft" t="textAreaTop" r="textAreaRight" b="textAreaBottom"/>
              <a:pathLst>
                <a:path w="1668" h="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w="0">
              <a:noFill/>
            </a:ln>
          </p:spPr>
          <p:style>
            <a:lnRef idx="0"/>
            <a:fillRef idx="0"/>
            <a:effectRef idx="0"/>
            <a:fontRef idx="minor"/>
          </p:style>
          <p:txBody>
            <a:bodyPr lIns="90000" rIns="90000" tIns="26280" bIns="26280" anchor="ctr">
              <a:noAutofit/>
            </a:bodyPr>
            <a:p>
              <a:pPr>
                <a:lnSpc>
                  <a:spcPct val="100000"/>
                </a:lnSpc>
                <a:tabLst>
                  <a:tab algn="l" pos="0"/>
                </a:tabLst>
              </a:pPr>
              <a:endParaRPr b="0" lang="en-US" sz="1400" spc="-1" strike="noStrike">
                <a:solidFill>
                  <a:srgbClr val="ffffff"/>
                </a:solidFill>
                <a:latin typeface="Arial"/>
              </a:endParaRPr>
            </a:p>
          </p:txBody>
        </p:sp>
        <p:sp>
          <p:nvSpPr>
            <p:cNvPr id="12271" name="Google Shape;12950;p67"/>
            <p:cNvSpPr/>
            <p:nvPr/>
          </p:nvSpPr>
          <p:spPr>
            <a:xfrm>
              <a:off x="3858120" y="2540520"/>
              <a:ext cx="67320" cy="67320"/>
            </a:xfrm>
            <a:custGeom>
              <a:avLst/>
              <a:gdLst>
                <a:gd name="textAreaLeft" fmla="*/ 0 w 67320"/>
                <a:gd name="textAreaRight" fmla="*/ 69120 w 67320"/>
                <a:gd name="textAreaTop" fmla="*/ 0 h 67320"/>
                <a:gd name="textAreaBottom" fmla="*/ 69120 h 67320"/>
              </a:gdLst>
              <a:ahLst/>
              <a:rect l="textAreaLeft" t="textAreaTop" r="textAreaRight" b="textAreaBottom"/>
              <a:pathLst>
                <a:path w="2168" h="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w="0">
              <a:noFill/>
            </a:ln>
          </p:spPr>
          <p:style>
            <a:lnRef idx="0"/>
            <a:fillRef idx="0"/>
            <a:effectRef idx="0"/>
            <a:fontRef idx="minor"/>
          </p:style>
          <p:txBody>
            <a:bodyPr lIns="90000" rIns="90000" tIns="34560" bIns="34560" anchor="ctr">
              <a:noAutofit/>
            </a:bodyPr>
            <a:p>
              <a:pPr>
                <a:lnSpc>
                  <a:spcPct val="100000"/>
                </a:lnSpc>
                <a:tabLst>
                  <a:tab algn="l" pos="0"/>
                </a:tabLst>
              </a:pPr>
              <a:endParaRPr b="0" lang="en-US" sz="1400" spc="-1" strike="noStrike">
                <a:solidFill>
                  <a:srgbClr val="ffffff"/>
                </a:solidFill>
                <a:latin typeface="Arial"/>
              </a:endParaRPr>
            </a:p>
          </p:txBody>
        </p:sp>
        <p:sp>
          <p:nvSpPr>
            <p:cNvPr id="12272" name="Google Shape;12951;p67"/>
            <p:cNvSpPr/>
            <p:nvPr/>
          </p:nvSpPr>
          <p:spPr>
            <a:xfrm>
              <a:off x="3834360" y="2620080"/>
              <a:ext cx="114840" cy="61560"/>
            </a:xfrm>
            <a:custGeom>
              <a:avLst/>
              <a:gdLst>
                <a:gd name="textAreaLeft" fmla="*/ 0 w 114840"/>
                <a:gd name="textAreaRight" fmla="*/ 116640 w 114840"/>
                <a:gd name="textAreaTop" fmla="*/ 0 h 61560"/>
                <a:gd name="textAreaBottom" fmla="*/ 63360 h 61560"/>
              </a:gdLst>
              <a:ahLst/>
              <a:rect l="textAreaLeft" t="textAreaTop" r="textAreaRight" b="textAreaBottom"/>
              <a:pathLst>
                <a:path w="3668" h="199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w="0">
              <a:noFill/>
            </a:ln>
          </p:spPr>
          <p:style>
            <a:lnRef idx="0"/>
            <a:fillRef idx="0"/>
            <a:effectRef idx="0"/>
            <a:fontRef idx="minor"/>
          </p:style>
          <p:txBody>
            <a:bodyPr lIns="90000" rIns="90000" tIns="31680" bIns="31680" anchor="ctr">
              <a:noAutofit/>
            </a:bodyPr>
            <a:p>
              <a:pPr>
                <a:lnSpc>
                  <a:spcPct val="100000"/>
                </a:lnSpc>
                <a:tabLst>
                  <a:tab algn="l" pos="0"/>
                </a:tabLst>
              </a:pPr>
              <a:endParaRPr b="0" lang="en-US" sz="1400" spc="-1" strike="noStrike">
                <a:solidFill>
                  <a:srgbClr val="ffffff"/>
                </a:solidFill>
                <a:latin typeface="Arial"/>
              </a:endParaRPr>
            </a:p>
          </p:txBody>
        </p:sp>
        <p:sp>
          <p:nvSpPr>
            <p:cNvPr id="12273" name="Google Shape;12952;p67"/>
            <p:cNvSpPr/>
            <p:nvPr/>
          </p:nvSpPr>
          <p:spPr>
            <a:xfrm>
              <a:off x="3725640" y="2444760"/>
              <a:ext cx="332640" cy="333000"/>
            </a:xfrm>
            <a:custGeom>
              <a:avLst/>
              <a:gdLst>
                <a:gd name="textAreaLeft" fmla="*/ 0 w 332640"/>
                <a:gd name="textAreaRight" fmla="*/ 334440 w 332640"/>
                <a:gd name="textAreaTop" fmla="*/ 0 h 333000"/>
                <a:gd name="textAreaBottom" fmla="*/ 334800 h 333000"/>
              </a:gdLst>
              <a:ahLst/>
              <a:rect l="textAreaLeft" t="textAreaTop" r="textAreaRight" b="textAreaBottom"/>
              <a:pathLst>
                <a:path w="10502" h="10514">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74" name="Google Shape;12953;p67"/>
          <p:cNvGrpSpPr/>
          <p:nvPr/>
        </p:nvGrpSpPr>
        <p:grpSpPr>
          <a:xfrm>
            <a:off x="6577200" y="2457360"/>
            <a:ext cx="330120" cy="308880"/>
            <a:chOff x="6577200" y="2457360"/>
            <a:chExt cx="330120" cy="308880"/>
          </a:xfrm>
        </p:grpSpPr>
        <p:sp>
          <p:nvSpPr>
            <p:cNvPr id="12275" name="Google Shape;12954;p67"/>
            <p:cNvSpPr/>
            <p:nvPr/>
          </p:nvSpPr>
          <p:spPr>
            <a:xfrm>
              <a:off x="6577200" y="2457360"/>
              <a:ext cx="330120" cy="308880"/>
            </a:xfrm>
            <a:custGeom>
              <a:avLst/>
              <a:gdLst>
                <a:gd name="textAreaLeft" fmla="*/ 0 w 330120"/>
                <a:gd name="textAreaRight" fmla="*/ 331920 w 330120"/>
                <a:gd name="textAreaTop" fmla="*/ 0 h 308880"/>
                <a:gd name="textAreaBottom" fmla="*/ 310680 h 308880"/>
              </a:gdLst>
              <a:ahLst/>
              <a:rect l="textAreaLeft" t="textAreaTop" r="textAreaRight" b="textAreaBottom"/>
              <a:pathLst>
                <a:path w="10431" h="9764">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76" name="Google Shape;12955;p67"/>
            <p:cNvSpPr/>
            <p:nvPr/>
          </p:nvSpPr>
          <p:spPr>
            <a:xfrm>
              <a:off x="6723360" y="2512440"/>
              <a:ext cx="37080" cy="37080"/>
            </a:xfrm>
            <a:custGeom>
              <a:avLst/>
              <a:gdLst>
                <a:gd name="textAreaLeft" fmla="*/ 0 w 37080"/>
                <a:gd name="textAreaRight" fmla="*/ 38880 w 37080"/>
                <a:gd name="textAreaTop" fmla="*/ 0 h 37080"/>
                <a:gd name="textAreaBottom" fmla="*/ 38880 h 37080"/>
              </a:gdLst>
              <a:ahLst/>
              <a:rect l="textAreaLeft" t="textAreaTop" r="textAreaRight" b="textAreaBottom"/>
              <a:pathLst>
                <a:path w="1216" h="1227">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2277" name="Google Shape;12956;p67"/>
            <p:cNvSpPr/>
            <p:nvPr/>
          </p:nvSpPr>
          <p:spPr>
            <a:xfrm>
              <a:off x="6662880" y="2597040"/>
              <a:ext cx="168120" cy="106200"/>
            </a:xfrm>
            <a:custGeom>
              <a:avLst/>
              <a:gdLst>
                <a:gd name="textAreaLeft" fmla="*/ 0 w 168120"/>
                <a:gd name="textAreaRight" fmla="*/ 169920 w 168120"/>
                <a:gd name="textAreaTop" fmla="*/ 0 h 106200"/>
                <a:gd name="textAreaBottom" fmla="*/ 108000 h 106200"/>
              </a:gdLst>
              <a:ahLst/>
              <a:rect l="textAreaLeft" t="textAreaTop" r="textAreaRight" b="textAreaBottom"/>
              <a:pathLst>
                <a:path w="5335" h="3394">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w="0">
              <a:noFill/>
            </a:ln>
          </p:spPr>
          <p:style>
            <a:lnRef idx="0"/>
            <a:fillRef idx="0"/>
            <a:effectRef idx="0"/>
            <a:fontRef idx="minor"/>
          </p:style>
          <p:txBody>
            <a:bodyPr lIns="90000" rIns="90000" tIns="54000" bIns="54000" anchor="ctr">
              <a:noAutofit/>
            </a:bodyPr>
            <a:p>
              <a:pPr>
                <a:lnSpc>
                  <a:spcPct val="100000"/>
                </a:lnSpc>
                <a:tabLst>
                  <a:tab algn="l" pos="0"/>
                </a:tabLst>
              </a:pPr>
              <a:endParaRPr b="0" lang="en-US" sz="1400" spc="-1" strike="noStrike">
                <a:solidFill>
                  <a:srgbClr val="ffffff"/>
                </a:solidFill>
                <a:latin typeface="Arial"/>
              </a:endParaRPr>
            </a:p>
          </p:txBody>
        </p:sp>
        <p:sp>
          <p:nvSpPr>
            <p:cNvPr id="12278" name="Google Shape;12957;p67"/>
            <p:cNvSpPr/>
            <p:nvPr/>
          </p:nvSpPr>
          <p:spPr>
            <a:xfrm>
              <a:off x="6639480" y="2589120"/>
              <a:ext cx="30600" cy="29520"/>
            </a:xfrm>
            <a:custGeom>
              <a:avLst/>
              <a:gdLst>
                <a:gd name="textAreaLeft" fmla="*/ 0 w 30600"/>
                <a:gd name="textAreaRight" fmla="*/ 32400 w 30600"/>
                <a:gd name="textAreaTop" fmla="*/ 0 h 29520"/>
                <a:gd name="textAreaBottom" fmla="*/ 31320 h 29520"/>
              </a:gdLst>
              <a:ahLst/>
              <a:rect l="textAreaLeft" t="textAreaTop" r="textAreaRight" b="textAreaBottom"/>
              <a:pathLst>
                <a:path w="1013" h="986">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2279" name="Google Shape;12958;p67"/>
            <p:cNvSpPr/>
            <p:nvPr/>
          </p:nvSpPr>
          <p:spPr>
            <a:xfrm>
              <a:off x="6820560" y="2673360"/>
              <a:ext cx="30600" cy="29160"/>
            </a:xfrm>
            <a:custGeom>
              <a:avLst/>
              <a:gdLst>
                <a:gd name="textAreaLeft" fmla="*/ 0 w 30600"/>
                <a:gd name="textAreaRight" fmla="*/ 32400 w 30600"/>
                <a:gd name="textAreaTop" fmla="*/ 0 h 29160"/>
                <a:gd name="textAreaBottom" fmla="*/ 30960 h 29160"/>
              </a:gdLst>
              <a:ahLst/>
              <a:rect l="textAreaLeft" t="textAreaTop" r="textAreaRight" b="textAreaBottom"/>
              <a:pathLst>
                <a:path w="1013" h="975">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sp>
          <p:nvSpPr>
            <p:cNvPr id="12280" name="Google Shape;12959;p67"/>
            <p:cNvSpPr/>
            <p:nvPr/>
          </p:nvSpPr>
          <p:spPr>
            <a:xfrm>
              <a:off x="6730200" y="2603520"/>
              <a:ext cx="30600" cy="29520"/>
            </a:xfrm>
            <a:custGeom>
              <a:avLst/>
              <a:gdLst>
                <a:gd name="textAreaLeft" fmla="*/ 0 w 30600"/>
                <a:gd name="textAreaRight" fmla="*/ 32400 w 30600"/>
                <a:gd name="textAreaTop" fmla="*/ 0 h 29520"/>
                <a:gd name="textAreaBottom" fmla="*/ 31320 h 29520"/>
              </a:gdLst>
              <a:ahLst/>
              <a:rect l="textAreaLeft" t="textAreaTop" r="textAreaRight" b="textAreaBottom"/>
              <a:pathLst>
                <a:path w="1013" h="986">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w="0">
              <a:noFill/>
            </a:ln>
          </p:spPr>
          <p:style>
            <a:lnRef idx="0"/>
            <a:fillRef idx="0"/>
            <a:effectRef idx="0"/>
            <a:fontRef idx="minor"/>
          </p:style>
          <p:txBody>
            <a:bodyPr lIns="90000" rIns="90000" tIns="15480" bIns="154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81" name="Google Shape;12960;p67"/>
          <p:cNvGrpSpPr/>
          <p:nvPr/>
        </p:nvGrpSpPr>
        <p:grpSpPr>
          <a:xfrm>
            <a:off x="2818440" y="2439720"/>
            <a:ext cx="246240" cy="344160"/>
            <a:chOff x="2818440" y="2439720"/>
            <a:chExt cx="246240" cy="344160"/>
          </a:xfrm>
        </p:grpSpPr>
        <p:sp>
          <p:nvSpPr>
            <p:cNvPr id="12282" name="Google Shape;12961;p67"/>
            <p:cNvSpPr/>
            <p:nvPr/>
          </p:nvSpPr>
          <p:spPr>
            <a:xfrm>
              <a:off x="2818440" y="2439720"/>
              <a:ext cx="246240" cy="344160"/>
            </a:xfrm>
            <a:custGeom>
              <a:avLst/>
              <a:gdLst>
                <a:gd name="textAreaLeft" fmla="*/ 0 w 246240"/>
                <a:gd name="textAreaRight" fmla="*/ 248040 w 246240"/>
                <a:gd name="textAreaTop" fmla="*/ 0 h 344160"/>
                <a:gd name="textAreaBottom" fmla="*/ 345960 h 344160"/>
              </a:gdLst>
              <a:ahLst/>
              <a:rect l="textAreaLeft" t="textAreaTop" r="textAreaRight" b="textAreaBottom"/>
              <a:pathLst>
                <a:path w="7788" h="10871">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83" name="Google Shape;12962;p67"/>
            <p:cNvSpPr/>
            <p:nvPr/>
          </p:nvSpPr>
          <p:spPr>
            <a:xfrm>
              <a:off x="2939760" y="2603160"/>
              <a:ext cx="9720" cy="16920"/>
            </a:xfrm>
            <a:custGeom>
              <a:avLst/>
              <a:gdLst>
                <a:gd name="textAreaLeft" fmla="*/ 0 w 9720"/>
                <a:gd name="textAreaRight" fmla="*/ 11520 w 9720"/>
                <a:gd name="textAreaTop" fmla="*/ 0 h 16920"/>
                <a:gd name="textAreaBottom" fmla="*/ 18720 h 16920"/>
              </a:gdLst>
              <a:ahLst/>
              <a:rect l="textAreaLeft" t="textAreaTop" r="textAreaRight" b="textAreaBottom"/>
              <a:pathLst>
                <a:path w="358" h="586">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284" name="Google Shape;12963;p67"/>
            <p:cNvSpPr/>
            <p:nvPr/>
          </p:nvSpPr>
          <p:spPr>
            <a:xfrm>
              <a:off x="2963880" y="2653200"/>
              <a:ext cx="18000" cy="12240"/>
            </a:xfrm>
            <a:custGeom>
              <a:avLst/>
              <a:gdLst>
                <a:gd name="textAreaLeft" fmla="*/ 0 w 18000"/>
                <a:gd name="textAreaRight" fmla="*/ 19800 w 18000"/>
                <a:gd name="textAreaTop" fmla="*/ 0 h 12240"/>
                <a:gd name="textAreaBottom" fmla="*/ 14040 h 12240"/>
              </a:gdLst>
              <a:ahLst/>
              <a:rect l="textAreaLeft" t="textAreaTop" r="textAreaRight" b="textAreaBottom"/>
              <a:pathLst>
                <a:path w="620" h="443">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285" name="Google Shape;12964;p67"/>
            <p:cNvSpPr/>
            <p:nvPr/>
          </p:nvSpPr>
          <p:spPr>
            <a:xfrm>
              <a:off x="2948400" y="2577600"/>
              <a:ext cx="15120" cy="14760"/>
            </a:xfrm>
            <a:custGeom>
              <a:avLst/>
              <a:gdLst>
                <a:gd name="textAreaLeft" fmla="*/ 0 w 15120"/>
                <a:gd name="textAreaRight" fmla="*/ 16920 w 15120"/>
                <a:gd name="textAreaTop" fmla="*/ 0 h 14760"/>
                <a:gd name="textAreaBottom" fmla="*/ 16560 h 14760"/>
              </a:gdLst>
              <a:ahLst/>
              <a:rect l="textAreaLeft" t="textAreaTop" r="textAreaRight" b="textAreaBottom"/>
              <a:pathLst>
                <a:path w="537" h="522">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286" name="Google Shape;12965;p67"/>
            <p:cNvSpPr/>
            <p:nvPr/>
          </p:nvSpPr>
          <p:spPr>
            <a:xfrm>
              <a:off x="2943720" y="2631240"/>
              <a:ext cx="14400" cy="15840"/>
            </a:xfrm>
            <a:custGeom>
              <a:avLst/>
              <a:gdLst>
                <a:gd name="textAreaLeft" fmla="*/ 0 w 14400"/>
                <a:gd name="textAreaRight" fmla="*/ 16200 w 14400"/>
                <a:gd name="textAreaTop" fmla="*/ 0 h 15840"/>
                <a:gd name="textAreaBottom" fmla="*/ 17640 h 15840"/>
              </a:gdLst>
              <a:ahLst/>
              <a:rect l="textAreaLeft" t="textAreaTop" r="textAreaRight" b="textAreaBottom"/>
              <a:pathLst>
                <a:path w="513" h="556">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2287" name="Google Shape;12966;p67"/>
            <p:cNvSpPr/>
            <p:nvPr/>
          </p:nvSpPr>
          <p:spPr>
            <a:xfrm>
              <a:off x="3019320" y="2638800"/>
              <a:ext cx="14760" cy="14400"/>
            </a:xfrm>
            <a:custGeom>
              <a:avLst/>
              <a:gdLst>
                <a:gd name="textAreaLeft" fmla="*/ 0 w 14760"/>
                <a:gd name="textAreaRight" fmla="*/ 16560 w 14760"/>
                <a:gd name="textAreaTop" fmla="*/ 0 h 14400"/>
                <a:gd name="textAreaBottom" fmla="*/ 16200 h 14400"/>
              </a:gdLst>
              <a:ahLst/>
              <a:rect l="textAreaLeft" t="textAreaTop" r="textAreaRight" b="textAreaBottom"/>
              <a:pathLst>
                <a:path w="525" h="508">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w="0">
              <a:noFill/>
            </a:ln>
          </p:spPr>
          <p:style>
            <a:lnRef idx="0"/>
            <a:fillRef idx="0"/>
            <a:effectRef idx="0"/>
            <a:fontRef idx="minor"/>
          </p:style>
          <p:txBody>
            <a:bodyPr lIns="90000" rIns="90000" tIns="7920" bIns="7920" anchor="ctr">
              <a:noAutofit/>
            </a:bodyPr>
            <a:p>
              <a:pPr>
                <a:lnSpc>
                  <a:spcPct val="100000"/>
                </a:lnSpc>
                <a:tabLst>
                  <a:tab algn="l" pos="0"/>
                </a:tabLst>
              </a:pPr>
              <a:endParaRPr b="0" lang="en-US" sz="1400" spc="-1" strike="noStrike">
                <a:solidFill>
                  <a:srgbClr val="ffffff"/>
                </a:solidFill>
                <a:latin typeface="Arial"/>
              </a:endParaRPr>
            </a:p>
          </p:txBody>
        </p:sp>
        <p:sp>
          <p:nvSpPr>
            <p:cNvPr id="12288" name="Google Shape;12967;p67"/>
            <p:cNvSpPr/>
            <p:nvPr/>
          </p:nvSpPr>
          <p:spPr>
            <a:xfrm>
              <a:off x="3033000" y="2611080"/>
              <a:ext cx="10440" cy="17280"/>
            </a:xfrm>
            <a:custGeom>
              <a:avLst/>
              <a:gdLst>
                <a:gd name="textAreaLeft" fmla="*/ 0 w 10440"/>
                <a:gd name="textAreaRight" fmla="*/ 12240 w 10440"/>
                <a:gd name="textAreaTop" fmla="*/ 0 h 17280"/>
                <a:gd name="textAreaBottom" fmla="*/ 19080 h 17280"/>
              </a:gdLst>
              <a:ahLst/>
              <a:rect l="textAreaLeft" t="textAreaTop" r="textAreaRight" b="textAreaBottom"/>
              <a:pathLst>
                <a:path w="382" h="596">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w="0">
              <a:noFill/>
            </a:ln>
          </p:spPr>
          <p:style>
            <a:lnRef idx="0"/>
            <a:fillRef idx="0"/>
            <a:effectRef idx="0"/>
            <a:fontRef idx="minor"/>
          </p:style>
          <p:txBody>
            <a:bodyPr lIns="90000" rIns="90000" tIns="9360" bIns="9360" anchor="ctr">
              <a:noAutofit/>
            </a:bodyPr>
            <a:p>
              <a:pPr>
                <a:lnSpc>
                  <a:spcPct val="100000"/>
                </a:lnSpc>
                <a:tabLst>
                  <a:tab algn="l" pos="0"/>
                </a:tabLst>
              </a:pPr>
              <a:endParaRPr b="0" lang="en-US" sz="1400" spc="-1" strike="noStrike">
                <a:solidFill>
                  <a:srgbClr val="ffffff"/>
                </a:solidFill>
                <a:latin typeface="Arial"/>
              </a:endParaRPr>
            </a:p>
          </p:txBody>
        </p:sp>
        <p:sp>
          <p:nvSpPr>
            <p:cNvPr id="12289" name="Google Shape;12968;p67"/>
            <p:cNvSpPr/>
            <p:nvPr/>
          </p:nvSpPr>
          <p:spPr>
            <a:xfrm>
              <a:off x="3024360" y="2583360"/>
              <a:ext cx="14040" cy="16200"/>
            </a:xfrm>
            <a:custGeom>
              <a:avLst/>
              <a:gdLst>
                <a:gd name="textAreaLeft" fmla="*/ 0 w 14040"/>
                <a:gd name="textAreaRight" fmla="*/ 15840 w 14040"/>
                <a:gd name="textAreaTop" fmla="*/ 0 h 16200"/>
                <a:gd name="textAreaBottom" fmla="*/ 18000 h 16200"/>
              </a:gdLst>
              <a:ahLst/>
              <a:rect l="textAreaLeft" t="textAreaTop" r="textAreaRight" b="textAreaBottom"/>
              <a:pathLst>
                <a:path w="501" h="562">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290" name="Google Shape;12969;p67"/>
            <p:cNvSpPr/>
            <p:nvPr/>
          </p:nvSpPr>
          <p:spPr>
            <a:xfrm>
              <a:off x="2993040" y="2655720"/>
              <a:ext cx="18000" cy="10440"/>
            </a:xfrm>
            <a:custGeom>
              <a:avLst/>
              <a:gdLst>
                <a:gd name="textAreaLeft" fmla="*/ 0 w 18000"/>
                <a:gd name="textAreaRight" fmla="*/ 19800 w 18000"/>
                <a:gd name="textAreaTop" fmla="*/ 0 h 10440"/>
                <a:gd name="textAreaBottom" fmla="*/ 12240 h 10440"/>
              </a:gdLst>
              <a:ahLst/>
              <a:rect l="textAreaLeft" t="textAreaTop" r="textAreaRight" b="textAreaBottom"/>
              <a:pathLst>
                <a:path w="620" h="382">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291" name="Google Shape;12970;p67"/>
            <p:cNvSpPr/>
            <p:nvPr/>
          </p:nvSpPr>
          <p:spPr>
            <a:xfrm>
              <a:off x="3000600" y="2566440"/>
              <a:ext cx="18360" cy="11880"/>
            </a:xfrm>
            <a:custGeom>
              <a:avLst/>
              <a:gdLst>
                <a:gd name="textAreaLeft" fmla="*/ 0 w 18360"/>
                <a:gd name="textAreaRight" fmla="*/ 20160 w 18360"/>
                <a:gd name="textAreaTop" fmla="*/ 0 h 11880"/>
                <a:gd name="textAreaBottom" fmla="*/ 13680 h 11880"/>
              </a:gdLst>
              <a:ahLst/>
              <a:rect l="textAreaLeft" t="textAreaTop" r="textAreaRight" b="textAreaBottom"/>
              <a:pathLst>
                <a:path w="632" h="429">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292" name="Google Shape;12971;p67"/>
            <p:cNvSpPr/>
            <p:nvPr/>
          </p:nvSpPr>
          <p:spPr>
            <a:xfrm>
              <a:off x="2972160" y="2565360"/>
              <a:ext cx="17280" cy="10440"/>
            </a:xfrm>
            <a:custGeom>
              <a:avLst/>
              <a:gdLst>
                <a:gd name="textAreaLeft" fmla="*/ 0 w 17280"/>
                <a:gd name="textAreaRight" fmla="*/ 19080 w 17280"/>
                <a:gd name="textAreaTop" fmla="*/ 0 h 10440"/>
                <a:gd name="textAreaBottom" fmla="*/ 12240 h 10440"/>
              </a:gdLst>
              <a:ahLst/>
              <a:rect l="textAreaLeft" t="textAreaTop" r="textAreaRight" b="textAreaBottom"/>
              <a:pathLst>
                <a:path w="596" h="383">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293" name="Google Shape;12972;p67"/>
            <p:cNvSpPr/>
            <p:nvPr/>
          </p:nvSpPr>
          <p:spPr>
            <a:xfrm>
              <a:off x="2976480" y="2586600"/>
              <a:ext cx="30600" cy="60120"/>
            </a:xfrm>
            <a:custGeom>
              <a:avLst/>
              <a:gdLst>
                <a:gd name="textAreaLeft" fmla="*/ 0 w 30600"/>
                <a:gd name="textAreaRight" fmla="*/ 32400 w 30600"/>
                <a:gd name="textAreaTop" fmla="*/ 0 h 60120"/>
                <a:gd name="textAreaBottom" fmla="*/ 61920 h 60120"/>
              </a:gdLst>
              <a:ahLst/>
              <a:rect l="textAreaLeft" t="textAreaTop" r="textAreaRight" b="textAreaBottom"/>
              <a:pathLst>
                <a:path w="1013" h="1942">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w="0">
              <a:noFill/>
            </a:ln>
          </p:spPr>
          <p:style>
            <a:lnRef idx="0"/>
            <a:fillRef idx="0"/>
            <a:effectRef idx="0"/>
            <a:fontRef idx="minor"/>
          </p:style>
          <p:txBody>
            <a:bodyPr lIns="90000" rIns="90000" tIns="30960" bIns="30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294" name="Google Shape;12973;p67"/>
          <p:cNvGrpSpPr/>
          <p:nvPr/>
        </p:nvGrpSpPr>
        <p:grpSpPr>
          <a:xfrm>
            <a:off x="3207600" y="2474640"/>
            <a:ext cx="417960" cy="273240"/>
            <a:chOff x="3207600" y="2474640"/>
            <a:chExt cx="417960" cy="273240"/>
          </a:xfrm>
        </p:grpSpPr>
        <p:sp>
          <p:nvSpPr>
            <p:cNvPr id="12295" name="Google Shape;12974;p67"/>
            <p:cNvSpPr/>
            <p:nvPr/>
          </p:nvSpPr>
          <p:spPr>
            <a:xfrm>
              <a:off x="3207600" y="2474640"/>
              <a:ext cx="417960" cy="273240"/>
            </a:xfrm>
            <a:custGeom>
              <a:avLst/>
              <a:gdLst>
                <a:gd name="textAreaLeft" fmla="*/ 0 w 417960"/>
                <a:gd name="textAreaRight" fmla="*/ 419760 w 417960"/>
                <a:gd name="textAreaTop" fmla="*/ 0 h 273240"/>
                <a:gd name="textAreaBottom" fmla="*/ 275040 h 273240"/>
              </a:gdLst>
              <a:ahLst/>
              <a:rect l="textAreaLeft" t="textAreaTop" r="textAreaRight" b="textAreaBottom"/>
              <a:pathLst>
                <a:path w="13193" h="8645">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296" name="Google Shape;12975;p67"/>
            <p:cNvSpPr/>
            <p:nvPr/>
          </p:nvSpPr>
          <p:spPr>
            <a:xfrm>
              <a:off x="3449520" y="2494080"/>
              <a:ext cx="45000" cy="96840"/>
            </a:xfrm>
            <a:custGeom>
              <a:avLst/>
              <a:gdLst>
                <a:gd name="textAreaLeft" fmla="*/ 0 w 45000"/>
                <a:gd name="textAreaRight" fmla="*/ 46800 w 45000"/>
                <a:gd name="textAreaTop" fmla="*/ 0 h 96840"/>
                <a:gd name="textAreaBottom" fmla="*/ 98640 h 96840"/>
              </a:gdLst>
              <a:ahLst/>
              <a:rect l="textAreaLeft" t="textAreaTop" r="textAreaRight" b="textAreaBottom"/>
              <a:pathLst>
                <a:path w="1466" h="309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w="0">
              <a:noFill/>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12297" name="Google Shape;12976;p67"/>
            <p:cNvSpPr/>
            <p:nvPr/>
          </p:nvSpPr>
          <p:spPr>
            <a:xfrm>
              <a:off x="3247560" y="2507400"/>
              <a:ext cx="49680" cy="69840"/>
            </a:xfrm>
            <a:custGeom>
              <a:avLst/>
              <a:gdLst>
                <a:gd name="textAreaLeft" fmla="*/ 0 w 49680"/>
                <a:gd name="textAreaRight" fmla="*/ 51480 w 49680"/>
                <a:gd name="textAreaTop" fmla="*/ 0 h 69840"/>
                <a:gd name="textAreaBottom" fmla="*/ 71640 h 69840"/>
              </a:gdLst>
              <a:ahLst/>
              <a:rect l="textAreaLeft" t="textAreaTop" r="textAreaRight" b="textAreaBottom"/>
              <a:pathLst>
                <a:path w="1620" h="2252">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298" name="Google Shape;12977;p67"/>
            <p:cNvSpPr/>
            <p:nvPr/>
          </p:nvSpPr>
          <p:spPr>
            <a:xfrm>
              <a:off x="3312720" y="2508120"/>
              <a:ext cx="43200" cy="69480"/>
            </a:xfrm>
            <a:custGeom>
              <a:avLst/>
              <a:gdLst>
                <a:gd name="textAreaLeft" fmla="*/ 0 w 43200"/>
                <a:gd name="textAreaRight" fmla="*/ 45000 w 43200"/>
                <a:gd name="textAreaTop" fmla="*/ 0 h 69480"/>
                <a:gd name="textAreaBottom" fmla="*/ 71280 h 69480"/>
              </a:gdLst>
              <a:ahLst/>
              <a:rect l="textAreaLeft" t="textAreaTop" r="textAreaRight" b="textAreaBottom"/>
              <a:pathLst>
                <a:path w="1418" h="224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299" name="Google Shape;12978;p67"/>
            <p:cNvSpPr/>
            <p:nvPr/>
          </p:nvSpPr>
          <p:spPr>
            <a:xfrm>
              <a:off x="3372480" y="2507040"/>
              <a:ext cx="63720" cy="69480"/>
            </a:xfrm>
            <a:custGeom>
              <a:avLst/>
              <a:gdLst>
                <a:gd name="textAreaLeft" fmla="*/ 0 w 63720"/>
                <a:gd name="textAreaRight" fmla="*/ 65520 w 63720"/>
                <a:gd name="textAreaTop" fmla="*/ 0 h 69480"/>
                <a:gd name="textAreaBottom" fmla="*/ 71280 h 69480"/>
              </a:gdLst>
              <a:ahLst/>
              <a:rect l="textAreaLeft" t="textAreaTop" r="textAreaRight" b="textAreaBottom"/>
              <a:pathLst>
                <a:path w="2061" h="2243">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w="0">
              <a:noFill/>
            </a:ln>
          </p:spPr>
          <p:style>
            <a:lnRef idx="0"/>
            <a:fillRef idx="0"/>
            <a:effectRef idx="0"/>
            <a:fontRef idx="minor"/>
          </p:style>
          <p:txBody>
            <a:bodyPr lIns="90000" rIns="90000" tIns="35640" bIns="35640" anchor="ctr">
              <a:noAutofit/>
            </a:bodyPr>
            <a:p>
              <a:pPr>
                <a:lnSpc>
                  <a:spcPct val="100000"/>
                </a:lnSpc>
                <a:tabLst>
                  <a:tab algn="l" pos="0"/>
                </a:tabLst>
              </a:pPr>
              <a:endParaRPr b="0" lang="en-US" sz="1400" spc="-1" strike="noStrike">
                <a:solidFill>
                  <a:srgbClr val="ffffff"/>
                </a:solidFill>
                <a:latin typeface="Arial"/>
              </a:endParaRPr>
            </a:p>
          </p:txBody>
        </p:sp>
        <p:sp>
          <p:nvSpPr>
            <p:cNvPr id="12300" name="Google Shape;12979;p67"/>
            <p:cNvSpPr/>
            <p:nvPr/>
          </p:nvSpPr>
          <p:spPr>
            <a:xfrm>
              <a:off x="3247560" y="2632320"/>
              <a:ext cx="95760" cy="10800"/>
            </a:xfrm>
            <a:custGeom>
              <a:avLst/>
              <a:gdLst>
                <a:gd name="textAreaLeft" fmla="*/ 0 w 95760"/>
                <a:gd name="textAreaRight" fmla="*/ 97560 w 95760"/>
                <a:gd name="textAreaTop" fmla="*/ 0 h 10800"/>
                <a:gd name="textAreaBottom" fmla="*/ 12600 h 10800"/>
              </a:gdLst>
              <a:ahLst/>
              <a:rect l="textAreaLeft" t="textAreaTop" r="textAreaRight" b="textAreaBottom"/>
              <a:pathLst>
                <a:path w="3061" h="394">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301" name="Google Shape;12980;p67"/>
            <p:cNvSpPr/>
            <p:nvPr/>
          </p:nvSpPr>
          <p:spPr>
            <a:xfrm>
              <a:off x="3371760" y="2632320"/>
              <a:ext cx="122400" cy="10800"/>
            </a:xfrm>
            <a:custGeom>
              <a:avLst/>
              <a:gdLst>
                <a:gd name="textAreaLeft" fmla="*/ 0 w 122400"/>
                <a:gd name="textAreaRight" fmla="*/ 124200 w 122400"/>
                <a:gd name="textAreaTop" fmla="*/ 0 h 10800"/>
                <a:gd name="textAreaBottom" fmla="*/ 12600 h 10800"/>
              </a:gdLst>
              <a:ahLst/>
              <a:rect l="textAreaLeft" t="textAreaTop" r="textAreaRight" b="textAreaBottom"/>
              <a:pathLst>
                <a:path w="3907" h="394">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302" name="Google Shape;12981;p67"/>
            <p:cNvSpPr/>
            <p:nvPr/>
          </p:nvSpPr>
          <p:spPr>
            <a:xfrm>
              <a:off x="3247560" y="2665440"/>
              <a:ext cx="49680" cy="10440"/>
            </a:xfrm>
            <a:custGeom>
              <a:avLst/>
              <a:gdLst>
                <a:gd name="textAreaLeft" fmla="*/ 0 w 49680"/>
                <a:gd name="textAreaRight" fmla="*/ 51480 w 49680"/>
                <a:gd name="textAreaTop" fmla="*/ 0 h 10440"/>
                <a:gd name="textAreaBottom" fmla="*/ 12240 h 10440"/>
              </a:gdLst>
              <a:ahLst/>
              <a:rect l="textAreaLeft" t="textAreaTop" r="textAreaRight" b="textAreaBottom"/>
              <a:pathLst>
                <a:path w="1620" h="382">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303" name="Google Shape;12982;p67"/>
            <p:cNvSpPr/>
            <p:nvPr/>
          </p:nvSpPr>
          <p:spPr>
            <a:xfrm>
              <a:off x="3247560" y="2697840"/>
              <a:ext cx="95760" cy="10440"/>
            </a:xfrm>
            <a:custGeom>
              <a:avLst/>
              <a:gdLst>
                <a:gd name="textAreaLeft" fmla="*/ 0 w 95760"/>
                <a:gd name="textAreaRight" fmla="*/ 97560 w 95760"/>
                <a:gd name="textAreaTop" fmla="*/ 0 h 10440"/>
                <a:gd name="textAreaBottom" fmla="*/ 12240 h 10440"/>
              </a:gdLst>
              <a:ahLst/>
              <a:rect l="textAreaLeft" t="textAreaTop" r="textAreaRight" b="textAreaBottom"/>
              <a:pathLst>
                <a:path w="3061" h="382">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304" name="Google Shape;12983;p67"/>
            <p:cNvSpPr/>
            <p:nvPr/>
          </p:nvSpPr>
          <p:spPr>
            <a:xfrm>
              <a:off x="3312720" y="2665440"/>
              <a:ext cx="30600" cy="10440"/>
            </a:xfrm>
            <a:custGeom>
              <a:avLst/>
              <a:gdLst>
                <a:gd name="textAreaLeft" fmla="*/ 0 w 30600"/>
                <a:gd name="textAreaRight" fmla="*/ 32400 w 30600"/>
                <a:gd name="textAreaTop" fmla="*/ 0 h 10440"/>
                <a:gd name="textAreaBottom" fmla="*/ 12240 h 10440"/>
              </a:gdLst>
              <a:ahLst/>
              <a:rect l="textAreaLeft" t="textAreaTop" r="textAreaRight" b="textAreaBottom"/>
              <a:pathLst>
                <a:path w="1013" h="382">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305" name="Google Shape;12984;p67"/>
            <p:cNvSpPr/>
            <p:nvPr/>
          </p:nvSpPr>
          <p:spPr>
            <a:xfrm>
              <a:off x="3371760" y="2665440"/>
              <a:ext cx="56520" cy="10440"/>
            </a:xfrm>
            <a:custGeom>
              <a:avLst/>
              <a:gdLst>
                <a:gd name="textAreaLeft" fmla="*/ 0 w 56520"/>
                <a:gd name="textAreaRight" fmla="*/ 58320 w 56520"/>
                <a:gd name="textAreaTop" fmla="*/ 0 h 10440"/>
                <a:gd name="textAreaBottom" fmla="*/ 12240 h 10440"/>
              </a:gdLst>
              <a:ahLst/>
              <a:rect l="textAreaLeft" t="textAreaTop" r="textAreaRight" b="textAreaBottom"/>
              <a:pathLst>
                <a:path w="1835" h="382">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306" name="Google Shape;12985;p67"/>
            <p:cNvSpPr/>
            <p:nvPr/>
          </p:nvSpPr>
          <p:spPr>
            <a:xfrm>
              <a:off x="3444480" y="2665440"/>
              <a:ext cx="49680" cy="10440"/>
            </a:xfrm>
            <a:custGeom>
              <a:avLst/>
              <a:gdLst>
                <a:gd name="textAreaLeft" fmla="*/ 0 w 49680"/>
                <a:gd name="textAreaRight" fmla="*/ 51480 w 49680"/>
                <a:gd name="textAreaTop" fmla="*/ 0 h 10440"/>
                <a:gd name="textAreaBottom" fmla="*/ 12240 h 10440"/>
              </a:gdLst>
              <a:ahLst/>
              <a:rect l="textAreaLeft" t="textAreaTop" r="textAreaRight" b="textAreaBottom"/>
              <a:pathLst>
                <a:path w="1621" h="382">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307" name="Google Shape;12986;p67"/>
            <p:cNvSpPr/>
            <p:nvPr/>
          </p:nvSpPr>
          <p:spPr>
            <a:xfrm>
              <a:off x="3371760" y="2697840"/>
              <a:ext cx="83160" cy="10440"/>
            </a:xfrm>
            <a:custGeom>
              <a:avLst/>
              <a:gdLst>
                <a:gd name="textAreaLeft" fmla="*/ 0 w 83160"/>
                <a:gd name="textAreaRight" fmla="*/ 84960 w 83160"/>
                <a:gd name="textAreaTop" fmla="*/ 0 h 10440"/>
                <a:gd name="textAreaBottom" fmla="*/ 12240 h 10440"/>
              </a:gdLst>
              <a:ahLst/>
              <a:rect l="textAreaLeft" t="textAreaTop" r="textAreaRight" b="textAreaBottom"/>
              <a:pathLst>
                <a:path w="2668" h="382">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308" name="Google Shape;12987;p67"/>
            <p:cNvSpPr/>
            <p:nvPr/>
          </p:nvSpPr>
          <p:spPr>
            <a:xfrm>
              <a:off x="3470400" y="2697840"/>
              <a:ext cx="24120" cy="10440"/>
            </a:xfrm>
            <a:custGeom>
              <a:avLst/>
              <a:gdLst>
                <a:gd name="textAreaLeft" fmla="*/ 0 w 24120"/>
                <a:gd name="textAreaRight" fmla="*/ 25920 w 24120"/>
                <a:gd name="textAreaTop" fmla="*/ 0 h 10440"/>
                <a:gd name="textAreaBottom" fmla="*/ 12240 h 10440"/>
              </a:gdLst>
              <a:ahLst/>
              <a:rect l="textAreaLeft" t="textAreaTop" r="textAreaRight" b="textAreaBottom"/>
              <a:pathLst>
                <a:path w="811" h="382">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09" name="Google Shape;12988;p67"/>
          <p:cNvGrpSpPr/>
          <p:nvPr/>
        </p:nvGrpSpPr>
        <p:grpSpPr>
          <a:xfrm>
            <a:off x="6099480" y="2455920"/>
            <a:ext cx="335880" cy="312480"/>
            <a:chOff x="6099480" y="2455920"/>
            <a:chExt cx="335880" cy="312480"/>
          </a:xfrm>
        </p:grpSpPr>
        <p:sp>
          <p:nvSpPr>
            <p:cNvPr id="12310" name="Google Shape;12989;p67"/>
            <p:cNvSpPr/>
            <p:nvPr/>
          </p:nvSpPr>
          <p:spPr>
            <a:xfrm>
              <a:off x="6099480" y="2455920"/>
              <a:ext cx="335880" cy="312480"/>
            </a:xfrm>
            <a:custGeom>
              <a:avLst/>
              <a:gdLst>
                <a:gd name="textAreaLeft" fmla="*/ 0 w 335880"/>
                <a:gd name="textAreaRight" fmla="*/ 337680 w 335880"/>
                <a:gd name="textAreaTop" fmla="*/ 0 h 312480"/>
                <a:gd name="textAreaBottom" fmla="*/ 314280 h 312480"/>
              </a:gdLst>
              <a:ahLst/>
              <a:rect l="textAreaLeft" t="textAreaTop" r="textAreaRight" b="textAreaBottom"/>
              <a:pathLst>
                <a:path w="10609" h="9871">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11" name="Google Shape;12990;p67"/>
            <p:cNvSpPr/>
            <p:nvPr/>
          </p:nvSpPr>
          <p:spPr>
            <a:xfrm>
              <a:off x="6306480" y="2638800"/>
              <a:ext cx="57960" cy="57600"/>
            </a:xfrm>
            <a:custGeom>
              <a:avLst/>
              <a:gdLst>
                <a:gd name="textAreaLeft" fmla="*/ 0 w 57960"/>
                <a:gd name="textAreaRight" fmla="*/ 59760 w 57960"/>
                <a:gd name="textAreaTop" fmla="*/ 0 h 57600"/>
                <a:gd name="textAreaBottom" fmla="*/ 59400 h 57600"/>
              </a:gdLst>
              <a:ahLst/>
              <a:rect l="textAreaLeft" t="textAreaTop" r="textAreaRight" b="textAreaBottom"/>
              <a:pathLst>
                <a:path w="1882" h="187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w="0">
              <a:noFill/>
            </a:ln>
          </p:spPr>
          <p:style>
            <a:lnRef idx="0"/>
            <a:fillRef idx="0"/>
            <a:effectRef idx="0"/>
            <a:fontRef idx="minor"/>
          </p:style>
          <p:txBody>
            <a:bodyPr lIns="90000" rIns="90000" tIns="29520" bIns="29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12" name="Google Shape;12991;p67"/>
          <p:cNvGrpSpPr/>
          <p:nvPr/>
        </p:nvGrpSpPr>
        <p:grpSpPr>
          <a:xfrm>
            <a:off x="2312640" y="2468520"/>
            <a:ext cx="311040" cy="284760"/>
            <a:chOff x="2312640" y="2468520"/>
            <a:chExt cx="311040" cy="284760"/>
          </a:xfrm>
        </p:grpSpPr>
        <p:sp>
          <p:nvSpPr>
            <p:cNvPr id="12313" name="Google Shape;12992;p67"/>
            <p:cNvSpPr/>
            <p:nvPr/>
          </p:nvSpPr>
          <p:spPr>
            <a:xfrm>
              <a:off x="2417040" y="2706120"/>
              <a:ext cx="32400" cy="32400"/>
            </a:xfrm>
            <a:custGeom>
              <a:avLst/>
              <a:gdLst>
                <a:gd name="textAreaLeft" fmla="*/ 0 w 32400"/>
                <a:gd name="textAreaRight" fmla="*/ 34200 w 32400"/>
                <a:gd name="textAreaTop" fmla="*/ 0 h 32400"/>
                <a:gd name="textAreaBottom" fmla="*/ 34200 h 32400"/>
              </a:gdLst>
              <a:ahLst/>
              <a:rect l="textAreaLeft" t="textAreaTop" r="textAreaRight" b="textAreaBottom"/>
              <a:pathLst>
                <a:path w="1072" h="1073">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314" name="Google Shape;12993;p67"/>
            <p:cNvSpPr/>
            <p:nvPr/>
          </p:nvSpPr>
          <p:spPr>
            <a:xfrm>
              <a:off x="2527200" y="2706120"/>
              <a:ext cx="32760" cy="32400"/>
            </a:xfrm>
            <a:custGeom>
              <a:avLst/>
              <a:gdLst>
                <a:gd name="textAreaLeft" fmla="*/ 0 w 32760"/>
                <a:gd name="textAreaRight" fmla="*/ 34560 w 32760"/>
                <a:gd name="textAreaTop" fmla="*/ 0 h 32400"/>
                <a:gd name="textAreaBottom" fmla="*/ 34200 h 32400"/>
              </a:gdLst>
              <a:ahLst/>
              <a:rect l="textAreaLeft" t="textAreaTop" r="textAreaRight" b="textAreaBottom"/>
              <a:pathLst>
                <a:path w="1085" h="1073">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w="0">
              <a:noFill/>
            </a:ln>
          </p:spPr>
          <p:style>
            <a:lnRef idx="0"/>
            <a:fillRef idx="0"/>
            <a:effectRef idx="0"/>
            <a:fontRef idx="minor"/>
          </p:style>
          <p:txBody>
            <a:bodyPr lIns="90000" rIns="90000" tIns="16920" bIns="16920" anchor="ctr">
              <a:noAutofit/>
            </a:bodyPr>
            <a:p>
              <a:pPr>
                <a:lnSpc>
                  <a:spcPct val="100000"/>
                </a:lnSpc>
                <a:tabLst>
                  <a:tab algn="l" pos="0"/>
                </a:tabLst>
              </a:pPr>
              <a:endParaRPr b="0" lang="en-US" sz="1400" spc="-1" strike="noStrike">
                <a:solidFill>
                  <a:srgbClr val="ffffff"/>
                </a:solidFill>
                <a:latin typeface="Arial"/>
              </a:endParaRPr>
            </a:p>
          </p:txBody>
        </p:sp>
        <p:sp>
          <p:nvSpPr>
            <p:cNvPr id="12315" name="Google Shape;12994;p67"/>
            <p:cNvSpPr/>
            <p:nvPr/>
          </p:nvSpPr>
          <p:spPr>
            <a:xfrm>
              <a:off x="2312640" y="2468520"/>
              <a:ext cx="311040" cy="284760"/>
            </a:xfrm>
            <a:custGeom>
              <a:avLst/>
              <a:gdLst>
                <a:gd name="textAreaLeft" fmla="*/ 0 w 311040"/>
                <a:gd name="textAreaRight" fmla="*/ 312840 w 311040"/>
                <a:gd name="textAreaTop" fmla="*/ 0 h 284760"/>
                <a:gd name="textAreaBottom" fmla="*/ 286560 h 284760"/>
              </a:gdLst>
              <a:ahLst/>
              <a:rect l="textAreaLeft" t="textAreaTop" r="textAreaRight" b="textAreaBottom"/>
              <a:pathLst>
                <a:path w="9824" h="9002">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16" name="Google Shape;12995;p67"/>
          <p:cNvGrpSpPr/>
          <p:nvPr/>
        </p:nvGrpSpPr>
        <p:grpSpPr>
          <a:xfrm>
            <a:off x="5618880" y="2440800"/>
            <a:ext cx="343440" cy="340920"/>
            <a:chOff x="5618880" y="2440800"/>
            <a:chExt cx="343440" cy="340920"/>
          </a:xfrm>
        </p:grpSpPr>
        <p:sp>
          <p:nvSpPr>
            <p:cNvPr id="12317" name="Google Shape;12996;p67"/>
            <p:cNvSpPr/>
            <p:nvPr/>
          </p:nvSpPr>
          <p:spPr>
            <a:xfrm>
              <a:off x="5742720" y="2440800"/>
              <a:ext cx="219600" cy="220320"/>
            </a:xfrm>
            <a:custGeom>
              <a:avLst/>
              <a:gdLst>
                <a:gd name="textAreaLeft" fmla="*/ 0 w 219600"/>
                <a:gd name="textAreaRight" fmla="*/ 221400 w 219600"/>
                <a:gd name="textAreaTop" fmla="*/ 0 h 220320"/>
                <a:gd name="textAreaBottom" fmla="*/ 222120 h 220320"/>
              </a:gdLst>
              <a:ahLst/>
              <a:rect l="textAreaLeft" t="textAreaTop" r="textAreaRight" b="textAreaBottom"/>
              <a:pathLst>
                <a:path w="6954" h="6978">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18" name="Google Shape;12997;p67"/>
            <p:cNvSpPr/>
            <p:nvPr/>
          </p:nvSpPr>
          <p:spPr>
            <a:xfrm>
              <a:off x="5810760" y="252396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8" h="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319" name="Google Shape;12998;p67"/>
            <p:cNvSpPr/>
            <p:nvPr/>
          </p:nvSpPr>
          <p:spPr>
            <a:xfrm>
              <a:off x="5884560" y="252396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8" h="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320" name="Google Shape;12999;p67"/>
            <p:cNvSpPr/>
            <p:nvPr/>
          </p:nvSpPr>
          <p:spPr>
            <a:xfrm>
              <a:off x="5847840" y="252396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8" h="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321" name="Google Shape;13000;p67"/>
            <p:cNvSpPr/>
            <p:nvPr/>
          </p:nvSpPr>
          <p:spPr>
            <a:xfrm>
              <a:off x="5618880" y="2516760"/>
              <a:ext cx="268560" cy="264960"/>
            </a:xfrm>
            <a:custGeom>
              <a:avLst/>
              <a:gdLst>
                <a:gd name="textAreaLeft" fmla="*/ 0 w 268560"/>
                <a:gd name="textAreaRight" fmla="*/ 270360 w 268560"/>
                <a:gd name="textAreaTop" fmla="*/ 0 h 264960"/>
                <a:gd name="textAreaBottom" fmla="*/ 266760 h 264960"/>
              </a:gdLst>
              <a:ahLst/>
              <a:rect l="textAreaLeft" t="textAreaTop" r="textAreaRight" b="textAreaBottom"/>
              <a:pathLst>
                <a:path w="8491" h="8386">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22" name="Google Shape;13001;p67"/>
          <p:cNvGrpSpPr/>
          <p:nvPr/>
        </p:nvGrpSpPr>
        <p:grpSpPr>
          <a:xfrm>
            <a:off x="4653000" y="2446560"/>
            <a:ext cx="376200" cy="329760"/>
            <a:chOff x="4653000" y="2446560"/>
            <a:chExt cx="376200" cy="329760"/>
          </a:xfrm>
        </p:grpSpPr>
        <p:sp>
          <p:nvSpPr>
            <p:cNvPr id="12323" name="Google Shape;13002;p67"/>
            <p:cNvSpPr/>
            <p:nvPr/>
          </p:nvSpPr>
          <p:spPr>
            <a:xfrm>
              <a:off x="4767480" y="2584440"/>
              <a:ext cx="144000" cy="107280"/>
            </a:xfrm>
            <a:custGeom>
              <a:avLst/>
              <a:gdLst>
                <a:gd name="textAreaLeft" fmla="*/ 0 w 144000"/>
                <a:gd name="textAreaRight" fmla="*/ 145800 w 144000"/>
                <a:gd name="textAreaTop" fmla="*/ 0 h 107280"/>
                <a:gd name="textAreaBottom" fmla="*/ 109080 h 107280"/>
              </a:gdLst>
              <a:ahLst/>
              <a:rect l="textAreaLeft" t="textAreaTop" r="textAreaRight" b="textAreaBottom"/>
              <a:pathLst>
                <a:path w="4585" h="343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w="0">
              <a:noFill/>
            </a:ln>
          </p:spPr>
          <p:style>
            <a:lnRef idx="0"/>
            <a:fillRef idx="0"/>
            <a:effectRef idx="0"/>
            <a:fontRef idx="minor"/>
          </p:style>
          <p:txBody>
            <a:bodyPr lIns="90000" rIns="90000" tIns="54360" bIns="54360" anchor="ctr">
              <a:noAutofit/>
            </a:bodyPr>
            <a:p>
              <a:pPr>
                <a:lnSpc>
                  <a:spcPct val="100000"/>
                </a:lnSpc>
                <a:tabLst>
                  <a:tab algn="l" pos="0"/>
                </a:tabLst>
              </a:pPr>
              <a:endParaRPr b="0" lang="en-US" sz="1400" spc="-1" strike="noStrike">
                <a:solidFill>
                  <a:srgbClr val="ffffff"/>
                </a:solidFill>
                <a:latin typeface="Arial"/>
              </a:endParaRPr>
            </a:p>
          </p:txBody>
        </p:sp>
        <p:sp>
          <p:nvSpPr>
            <p:cNvPr id="12324" name="Google Shape;13003;p67"/>
            <p:cNvSpPr/>
            <p:nvPr/>
          </p:nvSpPr>
          <p:spPr>
            <a:xfrm>
              <a:off x="4794840" y="2446560"/>
              <a:ext cx="94320" cy="52200"/>
            </a:xfrm>
            <a:custGeom>
              <a:avLst/>
              <a:gdLst>
                <a:gd name="textAreaLeft" fmla="*/ 0 w 94320"/>
                <a:gd name="textAreaRight" fmla="*/ 96120 w 94320"/>
                <a:gd name="textAreaTop" fmla="*/ 0 h 52200"/>
                <a:gd name="textAreaBottom" fmla="*/ 54000 h 52200"/>
              </a:gdLst>
              <a:ahLst/>
              <a:rect l="textAreaLeft" t="textAreaTop" r="textAreaRight" b="textAreaBottom"/>
              <a:pathLst>
                <a:path w="3025" h="1692">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w="0">
              <a:noFill/>
            </a:ln>
          </p:spPr>
          <p:style>
            <a:lnRef idx="0"/>
            <a:fillRef idx="0"/>
            <a:effectRef idx="0"/>
            <a:fontRef idx="minor"/>
          </p:style>
          <p:txBody>
            <a:bodyPr lIns="90000" rIns="90000" tIns="27000" bIns="27000" anchor="ctr">
              <a:noAutofit/>
            </a:bodyPr>
            <a:p>
              <a:pPr>
                <a:lnSpc>
                  <a:spcPct val="100000"/>
                </a:lnSpc>
                <a:tabLst>
                  <a:tab algn="l" pos="0"/>
                </a:tabLst>
              </a:pPr>
              <a:endParaRPr b="0" lang="en-US" sz="1400" spc="-1" strike="noStrike">
                <a:solidFill>
                  <a:srgbClr val="ffffff"/>
                </a:solidFill>
                <a:latin typeface="Arial"/>
              </a:endParaRPr>
            </a:p>
          </p:txBody>
        </p:sp>
        <p:sp>
          <p:nvSpPr>
            <p:cNvPr id="12325" name="Google Shape;13004;p67"/>
            <p:cNvSpPr/>
            <p:nvPr/>
          </p:nvSpPr>
          <p:spPr>
            <a:xfrm>
              <a:off x="4816440" y="2465280"/>
              <a:ext cx="52200" cy="30600"/>
            </a:xfrm>
            <a:custGeom>
              <a:avLst/>
              <a:gdLst>
                <a:gd name="textAreaLeft" fmla="*/ 0 w 52200"/>
                <a:gd name="textAreaRight" fmla="*/ 54000 w 52200"/>
                <a:gd name="textAreaTop" fmla="*/ 0 h 30600"/>
                <a:gd name="textAreaBottom" fmla="*/ 32400 h 30600"/>
              </a:gdLst>
              <a:ahLst/>
              <a:rect l="textAreaLeft" t="textAreaTop" r="textAreaRight" b="textAreaBottom"/>
              <a:pathLst>
                <a:path w="1692" h="1013">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326" name="Google Shape;13005;p67"/>
            <p:cNvSpPr/>
            <p:nvPr/>
          </p:nvSpPr>
          <p:spPr>
            <a:xfrm>
              <a:off x="4653000" y="2522520"/>
              <a:ext cx="376200" cy="253800"/>
            </a:xfrm>
            <a:custGeom>
              <a:avLst/>
              <a:gdLst>
                <a:gd name="textAreaLeft" fmla="*/ 0 w 376200"/>
                <a:gd name="textAreaRight" fmla="*/ 378000 w 376200"/>
                <a:gd name="textAreaTop" fmla="*/ 0 h 253800"/>
                <a:gd name="textAreaBottom" fmla="*/ 255600 h 253800"/>
              </a:gdLst>
              <a:ahLst/>
              <a:rect l="textAreaLeft" t="textAreaTop" r="textAreaRight" b="textAreaBottom"/>
              <a:pathLst>
                <a:path w="11872" h="8025">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27" name="Google Shape;13006;p67"/>
          <p:cNvGrpSpPr/>
          <p:nvPr/>
        </p:nvGrpSpPr>
        <p:grpSpPr>
          <a:xfrm>
            <a:off x="5184360" y="2459520"/>
            <a:ext cx="250200" cy="303480"/>
            <a:chOff x="5184360" y="2459520"/>
            <a:chExt cx="250200" cy="303480"/>
          </a:xfrm>
        </p:grpSpPr>
        <p:sp>
          <p:nvSpPr>
            <p:cNvPr id="12328" name="Google Shape;13007;p67"/>
            <p:cNvSpPr/>
            <p:nvPr/>
          </p:nvSpPr>
          <p:spPr>
            <a:xfrm>
              <a:off x="5383440" y="2674800"/>
              <a:ext cx="11520" cy="11520"/>
            </a:xfrm>
            <a:custGeom>
              <a:avLst/>
              <a:gdLst>
                <a:gd name="textAreaLeft" fmla="*/ 0 w 11520"/>
                <a:gd name="textAreaRight" fmla="*/ 13320 w 11520"/>
                <a:gd name="textAreaTop" fmla="*/ 0 h 11520"/>
                <a:gd name="textAreaBottom" fmla="*/ 13320 h 11520"/>
              </a:gdLst>
              <a:ahLst/>
              <a:rect l="textAreaLeft" t="textAreaTop" r="textAreaRight" b="textAreaBottom"/>
              <a:pathLst>
                <a:path w="417" h="418">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329" name="Google Shape;13008;p67"/>
            <p:cNvSpPr/>
            <p:nvPr/>
          </p:nvSpPr>
          <p:spPr>
            <a:xfrm>
              <a:off x="5349960" y="272448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8" h="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330" name="Google Shape;13009;p67"/>
            <p:cNvSpPr/>
            <p:nvPr/>
          </p:nvSpPr>
          <p:spPr>
            <a:xfrm>
              <a:off x="5254560" y="266652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8" h="359">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331" name="Google Shape;13010;p67"/>
            <p:cNvSpPr/>
            <p:nvPr/>
          </p:nvSpPr>
          <p:spPr>
            <a:xfrm>
              <a:off x="5274000" y="2724480"/>
              <a:ext cx="9720" cy="9720"/>
            </a:xfrm>
            <a:custGeom>
              <a:avLst/>
              <a:gdLst>
                <a:gd name="textAreaLeft" fmla="*/ 0 w 9720"/>
                <a:gd name="textAreaRight" fmla="*/ 11520 w 9720"/>
                <a:gd name="textAreaTop" fmla="*/ 0 h 9720"/>
                <a:gd name="textAreaBottom" fmla="*/ 11520 h 9720"/>
              </a:gdLst>
              <a:ahLst/>
              <a:rect l="textAreaLeft" t="textAreaTop" r="textAreaRight" b="textAreaBottom"/>
              <a:pathLst>
                <a:path w="358" h="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332" name="Google Shape;13011;p67"/>
            <p:cNvSpPr/>
            <p:nvPr/>
          </p:nvSpPr>
          <p:spPr>
            <a:xfrm>
              <a:off x="5308200" y="2678760"/>
              <a:ext cx="12600" cy="12240"/>
            </a:xfrm>
            <a:custGeom>
              <a:avLst/>
              <a:gdLst>
                <a:gd name="textAreaLeft" fmla="*/ 0 w 12600"/>
                <a:gd name="textAreaRight" fmla="*/ 14400 w 12600"/>
                <a:gd name="textAreaTop" fmla="*/ 0 h 12240"/>
                <a:gd name="textAreaBottom" fmla="*/ 14040 h 12240"/>
              </a:gdLst>
              <a:ahLst/>
              <a:rect l="textAreaLeft" t="textAreaTop" r="textAreaRight" b="textAreaBottom"/>
              <a:pathLst>
                <a:path w="454" h="441">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333" name="Google Shape;13012;p67"/>
            <p:cNvSpPr/>
            <p:nvPr/>
          </p:nvSpPr>
          <p:spPr>
            <a:xfrm>
              <a:off x="5184360" y="2459520"/>
              <a:ext cx="250200" cy="303480"/>
            </a:xfrm>
            <a:custGeom>
              <a:avLst/>
              <a:gdLst>
                <a:gd name="textAreaLeft" fmla="*/ 0 w 250200"/>
                <a:gd name="textAreaRight" fmla="*/ 252000 w 250200"/>
                <a:gd name="textAreaTop" fmla="*/ 0 h 303480"/>
                <a:gd name="textAreaBottom" fmla="*/ 305280 h 303480"/>
              </a:gdLst>
              <a:ahLst/>
              <a:rect l="textAreaLeft" t="textAreaTop" r="textAreaRight" b="textAreaBottom"/>
              <a:pathLst>
                <a:path w="7919" h="9586">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sp>
        <p:nvSpPr>
          <p:cNvPr id="12334" name="Google Shape;13013;p67"/>
          <p:cNvSpPr/>
          <p:nvPr/>
        </p:nvSpPr>
        <p:spPr>
          <a:xfrm>
            <a:off x="1801080" y="1970640"/>
            <a:ext cx="352440" cy="352440"/>
          </a:xfrm>
          <a:custGeom>
            <a:avLst/>
            <a:gdLst>
              <a:gd name="textAreaLeft" fmla="*/ 0 w 352440"/>
              <a:gd name="textAreaRight" fmla="*/ 354240 w 352440"/>
              <a:gd name="textAreaTop" fmla="*/ 0 h 352440"/>
              <a:gd name="textAreaBottom" fmla="*/ 354240 h 352440"/>
            </a:gdLst>
            <a:ahLst/>
            <a:rect l="textAreaLeft" t="textAreaTop" r="textAreaRight" b="textAreaBottom"/>
            <a:pathLst>
              <a:path w="11133" h="11134">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335" name="Google Shape;13014;p67"/>
          <p:cNvGrpSpPr/>
          <p:nvPr/>
        </p:nvGrpSpPr>
        <p:grpSpPr>
          <a:xfrm>
            <a:off x="6155280" y="1969200"/>
            <a:ext cx="248400" cy="362160"/>
            <a:chOff x="6155280" y="1969200"/>
            <a:chExt cx="248400" cy="362160"/>
          </a:xfrm>
        </p:grpSpPr>
        <p:sp>
          <p:nvSpPr>
            <p:cNvPr id="12336" name="Google Shape;13015;p67"/>
            <p:cNvSpPr/>
            <p:nvPr/>
          </p:nvSpPr>
          <p:spPr>
            <a:xfrm>
              <a:off x="6195600" y="1969200"/>
              <a:ext cx="168120" cy="225360"/>
            </a:xfrm>
            <a:custGeom>
              <a:avLst/>
              <a:gdLst>
                <a:gd name="textAreaLeft" fmla="*/ 0 w 168120"/>
                <a:gd name="textAreaRight" fmla="*/ 169920 w 168120"/>
                <a:gd name="textAreaTop" fmla="*/ 0 h 225360"/>
                <a:gd name="textAreaBottom" fmla="*/ 227160 h 225360"/>
              </a:gdLst>
              <a:ahLst/>
              <a:rect l="textAreaLeft" t="textAreaTop" r="textAreaRight" b="textAreaBottom"/>
              <a:pathLst>
                <a:path w="5335" h="7132">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37" name="Google Shape;13016;p67"/>
            <p:cNvSpPr/>
            <p:nvPr/>
          </p:nvSpPr>
          <p:spPr>
            <a:xfrm>
              <a:off x="6275520" y="2145960"/>
              <a:ext cx="8280" cy="48240"/>
            </a:xfrm>
            <a:custGeom>
              <a:avLst/>
              <a:gdLst>
                <a:gd name="textAreaLeft" fmla="*/ 0 w 8280"/>
                <a:gd name="textAreaRight" fmla="*/ 10080 w 8280"/>
                <a:gd name="textAreaTop" fmla="*/ 0 h 48240"/>
                <a:gd name="textAreaBottom" fmla="*/ 50040 h 48240"/>
              </a:gdLst>
              <a:ahLst/>
              <a:rect l="textAreaLeft" t="textAreaTop" r="textAreaRight" b="textAreaBottom"/>
              <a:pathLst>
                <a:path w="322" h="157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338" name="Google Shape;13017;p67"/>
            <p:cNvSpPr/>
            <p:nvPr/>
          </p:nvSpPr>
          <p:spPr>
            <a:xfrm>
              <a:off x="6223680" y="2157480"/>
              <a:ext cx="9000" cy="36720"/>
            </a:xfrm>
            <a:custGeom>
              <a:avLst/>
              <a:gdLst>
                <a:gd name="textAreaLeft" fmla="*/ 0 w 9000"/>
                <a:gd name="textAreaRight" fmla="*/ 10800 w 9000"/>
                <a:gd name="textAreaTop" fmla="*/ 0 h 36720"/>
                <a:gd name="textAreaBottom" fmla="*/ 38520 h 36720"/>
              </a:gdLst>
              <a:ahLst/>
              <a:rect l="textAreaLeft" t="textAreaTop" r="textAreaRight" b="textAreaBottom"/>
              <a:pathLst>
                <a:path w="334" h="1215">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339" name="Google Shape;13018;p67"/>
            <p:cNvSpPr/>
            <p:nvPr/>
          </p:nvSpPr>
          <p:spPr>
            <a:xfrm>
              <a:off x="6326640" y="2157480"/>
              <a:ext cx="8640" cy="36720"/>
            </a:xfrm>
            <a:custGeom>
              <a:avLst/>
              <a:gdLst>
                <a:gd name="textAreaLeft" fmla="*/ 0 w 8640"/>
                <a:gd name="textAreaRight" fmla="*/ 10440 w 8640"/>
                <a:gd name="textAreaTop" fmla="*/ 0 h 36720"/>
                <a:gd name="textAreaBottom" fmla="*/ 38520 h 36720"/>
              </a:gdLst>
              <a:ahLst/>
              <a:rect l="textAreaLeft" t="textAreaTop" r="textAreaRight" b="textAreaBottom"/>
              <a:pathLst>
                <a:path w="323" h="1215">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340" name="Google Shape;13019;p67"/>
            <p:cNvSpPr/>
            <p:nvPr/>
          </p:nvSpPr>
          <p:spPr>
            <a:xfrm>
              <a:off x="6264360" y="230004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7" h="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341" name="Google Shape;13020;p67"/>
            <p:cNvSpPr/>
            <p:nvPr/>
          </p:nvSpPr>
          <p:spPr>
            <a:xfrm>
              <a:off x="6155280" y="2300040"/>
              <a:ext cx="31680" cy="31320"/>
            </a:xfrm>
            <a:custGeom>
              <a:avLst/>
              <a:gdLst>
                <a:gd name="textAreaLeft" fmla="*/ 0 w 31680"/>
                <a:gd name="textAreaRight" fmla="*/ 33480 w 31680"/>
                <a:gd name="textAreaTop" fmla="*/ 0 h 31320"/>
                <a:gd name="textAreaBottom" fmla="*/ 33120 h 31320"/>
              </a:gdLst>
              <a:ahLst/>
              <a:rect l="textAreaLeft" t="textAreaTop" r="textAreaRight" b="textAreaBottom"/>
              <a:pathLst>
                <a:path w="1048" h="1037">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342" name="Google Shape;13021;p67"/>
            <p:cNvSpPr/>
            <p:nvPr/>
          </p:nvSpPr>
          <p:spPr>
            <a:xfrm>
              <a:off x="6372360" y="230004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7" h="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343" name="Google Shape;13022;p67"/>
            <p:cNvSpPr/>
            <p:nvPr/>
          </p:nvSpPr>
          <p:spPr>
            <a:xfrm>
              <a:off x="6185520" y="2208600"/>
              <a:ext cx="187200" cy="82800"/>
            </a:xfrm>
            <a:custGeom>
              <a:avLst/>
              <a:gdLst>
                <a:gd name="textAreaLeft" fmla="*/ 0 w 187200"/>
                <a:gd name="textAreaRight" fmla="*/ 189000 w 187200"/>
                <a:gd name="textAreaTop" fmla="*/ 0 h 82800"/>
                <a:gd name="textAreaBottom" fmla="*/ 84600 h 82800"/>
              </a:gdLst>
              <a:ahLst/>
              <a:rect l="textAreaLeft" t="textAreaTop" r="textAreaRight" b="textAreaBottom"/>
              <a:pathLst>
                <a:path w="5942" h="2663">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w="0">
              <a:noFill/>
            </a:ln>
          </p:spPr>
          <p:style>
            <a:lnRef idx="0"/>
            <a:fillRef idx="0"/>
            <a:effectRef idx="0"/>
            <a:fontRef idx="minor"/>
          </p:style>
          <p:txBody>
            <a:bodyPr lIns="90000" rIns="90000" tIns="42120" bIns="42120" anchor="ctr">
              <a:noAutofit/>
            </a:bodyPr>
            <a:p>
              <a:pPr>
                <a:lnSpc>
                  <a:spcPct val="100000"/>
                </a:lnSpc>
                <a:tabLst>
                  <a:tab algn="l" pos="0"/>
                </a:tabLst>
              </a:pPr>
              <a:endParaRPr b="0" lang="en-US" sz="1400" spc="-1" strike="noStrike">
                <a:solidFill>
                  <a:srgbClr val="ffffff"/>
                </a:solidFill>
                <a:latin typeface="Arial"/>
              </a:endParaRPr>
            </a:p>
          </p:txBody>
        </p:sp>
        <p:sp>
          <p:nvSpPr>
            <p:cNvPr id="12344" name="Google Shape;13023;p67"/>
            <p:cNvSpPr/>
            <p:nvPr/>
          </p:nvSpPr>
          <p:spPr>
            <a:xfrm>
              <a:off x="6246360" y="2010600"/>
              <a:ext cx="67320" cy="24120"/>
            </a:xfrm>
            <a:custGeom>
              <a:avLst/>
              <a:gdLst>
                <a:gd name="textAreaLeft" fmla="*/ 0 w 67320"/>
                <a:gd name="textAreaRight" fmla="*/ 69120 w 67320"/>
                <a:gd name="textAreaTop" fmla="*/ 0 h 24120"/>
                <a:gd name="textAreaBottom" fmla="*/ 25920 h 24120"/>
              </a:gdLst>
              <a:ahLst/>
              <a:rect l="textAreaLeft" t="textAreaTop" r="textAreaRight" b="textAreaBottom"/>
              <a:pathLst>
                <a:path w="2168" h="811">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w="0">
              <a:noFill/>
            </a:ln>
          </p:spPr>
          <p:style>
            <a:lnRef idx="0"/>
            <a:fillRef idx="0"/>
            <a:effectRef idx="0"/>
            <a:fontRef idx="minor"/>
          </p:style>
          <p:txBody>
            <a:bodyPr lIns="90000" rIns="90000" tIns="12960" bIns="129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45" name="Google Shape;13024;p67"/>
          <p:cNvGrpSpPr/>
          <p:nvPr/>
        </p:nvGrpSpPr>
        <p:grpSpPr>
          <a:xfrm>
            <a:off x="2279880" y="1970640"/>
            <a:ext cx="352080" cy="352440"/>
            <a:chOff x="2279880" y="1970640"/>
            <a:chExt cx="352080" cy="352440"/>
          </a:xfrm>
        </p:grpSpPr>
        <p:sp>
          <p:nvSpPr>
            <p:cNvPr id="12346" name="Google Shape;13025;p67"/>
            <p:cNvSpPr/>
            <p:nvPr/>
          </p:nvSpPr>
          <p:spPr>
            <a:xfrm>
              <a:off x="2310120" y="2068920"/>
              <a:ext cx="321840" cy="254160"/>
            </a:xfrm>
            <a:custGeom>
              <a:avLst/>
              <a:gdLst>
                <a:gd name="textAreaLeft" fmla="*/ 0 w 321840"/>
                <a:gd name="textAreaRight" fmla="*/ 323640 w 321840"/>
                <a:gd name="textAreaTop" fmla="*/ 0 h 254160"/>
                <a:gd name="textAreaBottom" fmla="*/ 255960 h 254160"/>
              </a:gdLst>
              <a:ahLst/>
              <a:rect l="textAreaLeft" t="textAreaTop" r="textAreaRight" b="textAreaBottom"/>
              <a:pathLst>
                <a:path w="10169" h="804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47" name="Google Shape;13026;p67"/>
            <p:cNvSpPr/>
            <p:nvPr/>
          </p:nvSpPr>
          <p:spPr>
            <a:xfrm>
              <a:off x="2279880" y="1970640"/>
              <a:ext cx="320760" cy="253800"/>
            </a:xfrm>
            <a:custGeom>
              <a:avLst/>
              <a:gdLst>
                <a:gd name="textAreaLeft" fmla="*/ 0 w 320760"/>
                <a:gd name="textAreaRight" fmla="*/ 322560 w 320760"/>
                <a:gd name="textAreaTop" fmla="*/ 0 h 253800"/>
                <a:gd name="textAreaBottom" fmla="*/ 255600 h 253800"/>
              </a:gdLst>
              <a:ahLst/>
              <a:rect l="textAreaLeft" t="textAreaTop" r="textAreaRight" b="textAreaBottom"/>
              <a:pathLst>
                <a:path w="10134" h="8026">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48" name="Google Shape;13027;p67"/>
            <p:cNvSpPr/>
            <p:nvPr/>
          </p:nvSpPr>
          <p:spPr>
            <a:xfrm>
              <a:off x="2411280" y="2064600"/>
              <a:ext cx="15120" cy="25200"/>
            </a:xfrm>
            <a:custGeom>
              <a:avLst/>
              <a:gdLst>
                <a:gd name="textAreaLeft" fmla="*/ 0 w 15120"/>
                <a:gd name="textAreaRight" fmla="*/ 16920 w 15120"/>
                <a:gd name="textAreaTop" fmla="*/ 0 h 25200"/>
                <a:gd name="textAreaBottom" fmla="*/ 27000 h 25200"/>
              </a:gdLst>
              <a:ahLst/>
              <a:rect l="textAreaLeft" t="textAreaTop" r="textAreaRight" b="textAreaBottom"/>
              <a:pathLst>
                <a:path w="537" h="846">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sp>
          <p:nvSpPr>
            <p:cNvPr id="12349" name="Google Shape;13028;p67"/>
            <p:cNvSpPr/>
            <p:nvPr/>
          </p:nvSpPr>
          <p:spPr>
            <a:xfrm>
              <a:off x="2323080" y="2017440"/>
              <a:ext cx="265320" cy="262440"/>
            </a:xfrm>
            <a:custGeom>
              <a:avLst/>
              <a:gdLst>
                <a:gd name="textAreaLeft" fmla="*/ 0 w 265320"/>
                <a:gd name="textAreaRight" fmla="*/ 267120 w 265320"/>
                <a:gd name="textAreaTop" fmla="*/ 0 h 262440"/>
                <a:gd name="textAreaBottom" fmla="*/ 264240 h 262440"/>
              </a:gdLst>
              <a:ahLst/>
              <a:rect l="textAreaLeft" t="textAreaTop" r="textAreaRight" b="textAreaBottom"/>
              <a:pathLst>
                <a:path w="8395" h="8304">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50" name="Google Shape;13029;p67"/>
          <p:cNvGrpSpPr/>
          <p:nvPr/>
        </p:nvGrpSpPr>
        <p:grpSpPr>
          <a:xfrm>
            <a:off x="8065080" y="2000160"/>
            <a:ext cx="253440" cy="299880"/>
            <a:chOff x="8065080" y="2000160"/>
            <a:chExt cx="253440" cy="299880"/>
          </a:xfrm>
        </p:grpSpPr>
        <p:sp>
          <p:nvSpPr>
            <p:cNvPr id="12351" name="Google Shape;13030;p67"/>
            <p:cNvSpPr/>
            <p:nvPr/>
          </p:nvSpPr>
          <p:spPr>
            <a:xfrm>
              <a:off x="8085240" y="2151000"/>
              <a:ext cx="63360" cy="149040"/>
            </a:xfrm>
            <a:custGeom>
              <a:avLst/>
              <a:gdLst>
                <a:gd name="textAreaLeft" fmla="*/ 0 w 63360"/>
                <a:gd name="textAreaRight" fmla="*/ 65160 w 63360"/>
                <a:gd name="textAreaTop" fmla="*/ 0 h 149040"/>
                <a:gd name="textAreaBottom" fmla="*/ 150840 h 149040"/>
              </a:gdLst>
              <a:ahLst/>
              <a:rect l="textAreaLeft" t="textAreaTop" r="textAreaRight" b="textAreaBottom"/>
              <a:pathLst>
                <a:path w="2049" h="473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2352" name="Google Shape;13031;p67"/>
            <p:cNvSpPr/>
            <p:nvPr/>
          </p:nvSpPr>
          <p:spPr>
            <a:xfrm>
              <a:off x="8160840" y="2151000"/>
              <a:ext cx="63360" cy="149040"/>
            </a:xfrm>
            <a:custGeom>
              <a:avLst/>
              <a:gdLst>
                <a:gd name="textAreaLeft" fmla="*/ 0 w 63360"/>
                <a:gd name="textAreaRight" fmla="*/ 65160 w 63360"/>
                <a:gd name="textAreaTop" fmla="*/ 0 h 149040"/>
                <a:gd name="textAreaBottom" fmla="*/ 150840 h 149040"/>
              </a:gdLst>
              <a:ahLst/>
              <a:rect l="textAreaLeft" t="textAreaTop" r="textAreaRight" b="textAreaBottom"/>
              <a:pathLst>
                <a:path w="2048" h="4739">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2353" name="Google Shape;13032;p67"/>
            <p:cNvSpPr/>
            <p:nvPr/>
          </p:nvSpPr>
          <p:spPr>
            <a:xfrm>
              <a:off x="8236800" y="2151000"/>
              <a:ext cx="63360" cy="149040"/>
            </a:xfrm>
            <a:custGeom>
              <a:avLst/>
              <a:gdLst>
                <a:gd name="textAreaLeft" fmla="*/ 0 w 63360"/>
                <a:gd name="textAreaRight" fmla="*/ 65160 w 63360"/>
                <a:gd name="textAreaTop" fmla="*/ 0 h 149040"/>
                <a:gd name="textAreaBottom" fmla="*/ 150840 h 149040"/>
              </a:gdLst>
              <a:ahLst/>
              <a:rect l="textAreaLeft" t="textAreaTop" r="textAreaRight" b="textAreaBottom"/>
              <a:pathLst>
                <a:path w="2049" h="473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w="0">
              <a:noFill/>
            </a:ln>
          </p:spPr>
          <p:style>
            <a:lnRef idx="0"/>
            <a:fillRef idx="0"/>
            <a:effectRef idx="0"/>
            <a:fontRef idx="minor"/>
          </p:style>
          <p:txBody>
            <a:bodyPr lIns="90000" rIns="90000" tIns="75240" bIns="75240" anchor="ctr">
              <a:noAutofit/>
            </a:bodyPr>
            <a:p>
              <a:pPr>
                <a:lnSpc>
                  <a:spcPct val="100000"/>
                </a:lnSpc>
                <a:tabLst>
                  <a:tab algn="l" pos="0"/>
                </a:tabLst>
              </a:pPr>
              <a:endParaRPr b="0" lang="en-US" sz="1400" spc="-1" strike="noStrike">
                <a:solidFill>
                  <a:srgbClr val="ffffff"/>
                </a:solidFill>
                <a:latin typeface="Arial"/>
              </a:endParaRPr>
            </a:p>
          </p:txBody>
        </p:sp>
        <p:sp>
          <p:nvSpPr>
            <p:cNvPr id="12354" name="Google Shape;13033;p67"/>
            <p:cNvSpPr/>
            <p:nvPr/>
          </p:nvSpPr>
          <p:spPr>
            <a:xfrm>
              <a:off x="8065080" y="2000160"/>
              <a:ext cx="253440" cy="177120"/>
            </a:xfrm>
            <a:custGeom>
              <a:avLst/>
              <a:gdLst>
                <a:gd name="textAreaLeft" fmla="*/ 0 w 253440"/>
                <a:gd name="textAreaRight" fmla="*/ 255240 w 253440"/>
                <a:gd name="textAreaTop" fmla="*/ 0 h 177120"/>
                <a:gd name="textAreaBottom" fmla="*/ 178920 h 177120"/>
              </a:gdLst>
              <a:ahLst/>
              <a:rect l="textAreaLeft" t="textAreaTop" r="textAreaRight" b="textAreaBottom"/>
              <a:pathLst>
                <a:path w="8014" h="5621">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w="0">
              <a:noFill/>
            </a:ln>
          </p:spPr>
          <p:style>
            <a:lnRef idx="0"/>
            <a:fillRef idx="0"/>
            <a:effectRef idx="0"/>
            <a:fontRef idx="minor"/>
          </p:style>
          <p:txBody>
            <a:bodyPr lIns="90000" rIns="90000" tIns="89280" bIns="89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55" name="Google Shape;13034;p67"/>
          <p:cNvGrpSpPr/>
          <p:nvPr/>
        </p:nvGrpSpPr>
        <p:grpSpPr>
          <a:xfrm>
            <a:off x="6633720" y="1969200"/>
            <a:ext cx="247680" cy="362160"/>
            <a:chOff x="6633720" y="1969200"/>
            <a:chExt cx="247680" cy="362160"/>
          </a:xfrm>
        </p:grpSpPr>
        <p:sp>
          <p:nvSpPr>
            <p:cNvPr id="12356" name="Google Shape;13035;p67"/>
            <p:cNvSpPr/>
            <p:nvPr/>
          </p:nvSpPr>
          <p:spPr>
            <a:xfrm>
              <a:off x="6678360" y="1969200"/>
              <a:ext cx="157320" cy="236520"/>
            </a:xfrm>
            <a:custGeom>
              <a:avLst/>
              <a:gdLst>
                <a:gd name="textAreaLeft" fmla="*/ 0 w 157320"/>
                <a:gd name="textAreaRight" fmla="*/ 159120 w 157320"/>
                <a:gd name="textAreaTop" fmla="*/ 0 h 236520"/>
                <a:gd name="textAreaBottom" fmla="*/ 238320 h 236520"/>
              </a:gdLst>
              <a:ahLst/>
              <a:rect l="textAreaLeft" t="textAreaTop" r="textAreaRight" b="textAreaBottom"/>
              <a:pathLst>
                <a:path w="5002" h="749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57" name="Google Shape;13036;p67"/>
            <p:cNvSpPr/>
            <p:nvPr/>
          </p:nvSpPr>
          <p:spPr>
            <a:xfrm>
              <a:off x="6753600" y="2168640"/>
              <a:ext cx="8280" cy="37080"/>
            </a:xfrm>
            <a:custGeom>
              <a:avLst/>
              <a:gdLst>
                <a:gd name="textAreaLeft" fmla="*/ 0 w 8280"/>
                <a:gd name="textAreaRight" fmla="*/ 10080 w 8280"/>
                <a:gd name="textAreaTop" fmla="*/ 0 h 37080"/>
                <a:gd name="textAreaBottom" fmla="*/ 38880 h 37080"/>
              </a:gdLst>
              <a:ahLst/>
              <a:rect l="textAreaLeft" t="textAreaTop" r="textAreaRight" b="textAreaBottom"/>
              <a:pathLst>
                <a:path w="322" h="1216">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w="0">
              <a:noFill/>
            </a:ln>
          </p:spPr>
          <p:style>
            <a:lnRef idx="0"/>
            <a:fillRef idx="0"/>
            <a:effectRef idx="0"/>
            <a:fontRef idx="minor"/>
          </p:style>
          <p:txBody>
            <a:bodyPr lIns="90000" rIns="90000" tIns="19440" bIns="19440" anchor="ctr">
              <a:noAutofit/>
            </a:bodyPr>
            <a:p>
              <a:pPr>
                <a:lnSpc>
                  <a:spcPct val="100000"/>
                </a:lnSpc>
                <a:tabLst>
                  <a:tab algn="l" pos="0"/>
                </a:tabLst>
              </a:pPr>
              <a:endParaRPr b="0" lang="en-US" sz="1400" spc="-1" strike="noStrike">
                <a:solidFill>
                  <a:srgbClr val="ffffff"/>
                </a:solidFill>
                <a:latin typeface="Arial"/>
              </a:endParaRPr>
            </a:p>
          </p:txBody>
        </p:sp>
        <p:sp>
          <p:nvSpPr>
            <p:cNvPr id="12358" name="Google Shape;13037;p67"/>
            <p:cNvSpPr/>
            <p:nvPr/>
          </p:nvSpPr>
          <p:spPr>
            <a:xfrm>
              <a:off x="6707520" y="2180160"/>
              <a:ext cx="9000" cy="25560"/>
            </a:xfrm>
            <a:custGeom>
              <a:avLst/>
              <a:gdLst>
                <a:gd name="textAreaLeft" fmla="*/ 0 w 9000"/>
                <a:gd name="textAreaRight" fmla="*/ 10800 w 9000"/>
                <a:gd name="textAreaTop" fmla="*/ 0 h 25560"/>
                <a:gd name="textAreaBottom" fmla="*/ 27360 h 25560"/>
              </a:gdLst>
              <a:ahLst/>
              <a:rect l="textAreaLeft" t="textAreaTop" r="textAreaRight" b="textAreaBottom"/>
              <a:pathLst>
                <a:path w="334" h="859">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359" name="Google Shape;13038;p67"/>
            <p:cNvSpPr/>
            <p:nvPr/>
          </p:nvSpPr>
          <p:spPr>
            <a:xfrm>
              <a:off x="6798960" y="2180160"/>
              <a:ext cx="8280" cy="25560"/>
            </a:xfrm>
            <a:custGeom>
              <a:avLst/>
              <a:gdLst>
                <a:gd name="textAreaLeft" fmla="*/ 0 w 8280"/>
                <a:gd name="textAreaRight" fmla="*/ 10080 w 8280"/>
                <a:gd name="textAreaTop" fmla="*/ 0 h 25560"/>
                <a:gd name="textAreaBottom" fmla="*/ 27360 h 25560"/>
              </a:gdLst>
              <a:ahLst/>
              <a:rect l="textAreaLeft" t="textAreaTop" r="textAreaRight" b="textAreaBottom"/>
              <a:pathLst>
                <a:path w="322" h="859">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360" name="Google Shape;13039;p67"/>
            <p:cNvSpPr/>
            <p:nvPr/>
          </p:nvSpPr>
          <p:spPr>
            <a:xfrm>
              <a:off x="6742080" y="230004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6" h="1037">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361" name="Google Shape;13040;p67"/>
            <p:cNvSpPr/>
            <p:nvPr/>
          </p:nvSpPr>
          <p:spPr>
            <a:xfrm>
              <a:off x="6633720" y="230004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7" h="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362" name="Google Shape;13041;p67"/>
            <p:cNvSpPr/>
            <p:nvPr/>
          </p:nvSpPr>
          <p:spPr>
            <a:xfrm>
              <a:off x="6850080" y="2300040"/>
              <a:ext cx="31320" cy="31320"/>
            </a:xfrm>
            <a:custGeom>
              <a:avLst/>
              <a:gdLst>
                <a:gd name="textAreaLeft" fmla="*/ 0 w 31320"/>
                <a:gd name="textAreaRight" fmla="*/ 33120 w 31320"/>
                <a:gd name="textAreaTop" fmla="*/ 0 h 31320"/>
                <a:gd name="textAreaBottom" fmla="*/ 33120 h 31320"/>
              </a:gdLst>
              <a:ahLst/>
              <a:rect l="textAreaLeft" t="textAreaTop" r="textAreaRight" b="textAreaBottom"/>
              <a:pathLst>
                <a:path w="1037" h="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w="0">
              <a:noFill/>
            </a:ln>
          </p:spPr>
          <p:style>
            <a:lnRef idx="0"/>
            <a:fillRef idx="0"/>
            <a:effectRef idx="0"/>
            <a:fontRef idx="minor"/>
          </p:style>
          <p:txBody>
            <a:bodyPr lIns="90000" rIns="90000" tIns="16560" bIns="16560" anchor="ctr">
              <a:noAutofit/>
            </a:bodyPr>
            <a:p>
              <a:pPr>
                <a:lnSpc>
                  <a:spcPct val="100000"/>
                </a:lnSpc>
                <a:tabLst>
                  <a:tab algn="l" pos="0"/>
                </a:tabLst>
              </a:pPr>
              <a:endParaRPr b="0" lang="en-US" sz="1400" spc="-1" strike="noStrike">
                <a:solidFill>
                  <a:srgbClr val="ffffff"/>
                </a:solidFill>
                <a:latin typeface="Arial"/>
              </a:endParaRPr>
            </a:p>
          </p:txBody>
        </p:sp>
        <p:sp>
          <p:nvSpPr>
            <p:cNvPr id="12363" name="Google Shape;13042;p67"/>
            <p:cNvSpPr/>
            <p:nvPr/>
          </p:nvSpPr>
          <p:spPr>
            <a:xfrm>
              <a:off x="6663960" y="2219760"/>
              <a:ext cx="186480" cy="72000"/>
            </a:xfrm>
            <a:custGeom>
              <a:avLst/>
              <a:gdLst>
                <a:gd name="textAreaLeft" fmla="*/ 0 w 186480"/>
                <a:gd name="textAreaRight" fmla="*/ 188280 w 186480"/>
                <a:gd name="textAreaTop" fmla="*/ 0 h 72000"/>
                <a:gd name="textAreaBottom" fmla="*/ 73800 h 72000"/>
              </a:gdLst>
              <a:ahLst/>
              <a:rect l="textAreaLeft" t="textAreaTop" r="textAreaRight" b="textAreaBottom"/>
              <a:pathLst>
                <a:path w="5918" h="2317">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w="0">
              <a:noFill/>
            </a:ln>
          </p:spPr>
          <p:style>
            <a:lnRef idx="0"/>
            <a:fillRef idx="0"/>
            <a:effectRef idx="0"/>
            <a:fontRef idx="minor"/>
          </p:style>
          <p:txBody>
            <a:bodyPr lIns="90000" rIns="90000" tIns="36720" bIns="367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64" name="Google Shape;13043;p67"/>
          <p:cNvGrpSpPr/>
          <p:nvPr/>
        </p:nvGrpSpPr>
        <p:grpSpPr>
          <a:xfrm>
            <a:off x="5211000" y="1969200"/>
            <a:ext cx="225000" cy="361800"/>
            <a:chOff x="5211000" y="1969200"/>
            <a:chExt cx="225000" cy="361800"/>
          </a:xfrm>
        </p:grpSpPr>
        <p:sp>
          <p:nvSpPr>
            <p:cNvPr id="12365" name="Google Shape;13044;p67"/>
            <p:cNvSpPr/>
            <p:nvPr/>
          </p:nvSpPr>
          <p:spPr>
            <a:xfrm>
              <a:off x="5211000" y="1969200"/>
              <a:ext cx="225000" cy="361800"/>
            </a:xfrm>
            <a:custGeom>
              <a:avLst/>
              <a:gdLst>
                <a:gd name="textAreaLeft" fmla="*/ 0 w 225000"/>
                <a:gd name="textAreaRight" fmla="*/ 226800 w 225000"/>
                <a:gd name="textAreaTop" fmla="*/ 0 h 361800"/>
                <a:gd name="textAreaBottom" fmla="*/ 363600 h 361800"/>
              </a:gdLst>
              <a:ahLst/>
              <a:rect l="textAreaLeft" t="textAreaTop" r="textAreaRight" b="textAreaBottom"/>
              <a:pathLst>
                <a:path w="7121" h="11419">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66" name="Google Shape;13045;p67"/>
            <p:cNvSpPr/>
            <p:nvPr/>
          </p:nvSpPr>
          <p:spPr>
            <a:xfrm>
              <a:off x="5250600" y="2059920"/>
              <a:ext cx="146160" cy="105840"/>
            </a:xfrm>
            <a:custGeom>
              <a:avLst/>
              <a:gdLst>
                <a:gd name="textAreaLeft" fmla="*/ 0 w 146160"/>
                <a:gd name="textAreaRight" fmla="*/ 147960 w 146160"/>
                <a:gd name="textAreaTop" fmla="*/ 0 h 105840"/>
                <a:gd name="textAreaBottom" fmla="*/ 107640 h 105840"/>
              </a:gdLst>
              <a:ahLst/>
              <a:rect l="textAreaLeft" t="textAreaTop" r="textAreaRight" b="textAreaBottom"/>
              <a:pathLst>
                <a:path w="4644" h="3382">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w="0">
              <a:noFill/>
            </a:ln>
          </p:spPr>
          <p:style>
            <a:lnRef idx="0"/>
            <a:fillRef idx="0"/>
            <a:effectRef idx="0"/>
            <a:fontRef idx="minor"/>
          </p:style>
          <p:txBody>
            <a:bodyPr lIns="90000" rIns="90000" tIns="53640" bIns="536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67" name="Google Shape;13046;p67"/>
          <p:cNvGrpSpPr/>
          <p:nvPr/>
        </p:nvGrpSpPr>
        <p:grpSpPr>
          <a:xfrm>
            <a:off x="3713040" y="1970640"/>
            <a:ext cx="352440" cy="352440"/>
            <a:chOff x="3713040" y="1970640"/>
            <a:chExt cx="352440" cy="352440"/>
          </a:xfrm>
        </p:grpSpPr>
        <p:sp>
          <p:nvSpPr>
            <p:cNvPr id="12368" name="Google Shape;13047;p67"/>
            <p:cNvSpPr/>
            <p:nvPr/>
          </p:nvSpPr>
          <p:spPr>
            <a:xfrm>
              <a:off x="3868200" y="228132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1" h="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369" name="Google Shape;13048;p67"/>
            <p:cNvSpPr/>
            <p:nvPr/>
          </p:nvSpPr>
          <p:spPr>
            <a:xfrm>
              <a:off x="3940200" y="2120400"/>
              <a:ext cx="53280" cy="53280"/>
            </a:xfrm>
            <a:custGeom>
              <a:avLst/>
              <a:gdLst>
                <a:gd name="textAreaLeft" fmla="*/ 0 w 53280"/>
                <a:gd name="textAreaRight" fmla="*/ 55080 w 53280"/>
                <a:gd name="textAreaTop" fmla="*/ 0 h 53280"/>
                <a:gd name="textAreaBottom" fmla="*/ 55080 h 53280"/>
              </a:gdLst>
              <a:ahLst/>
              <a:rect l="textAreaLeft" t="textAreaTop" r="textAreaRight" b="textAreaBottom"/>
              <a:pathLst>
                <a:path w="1727" h="1728">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370" name="Google Shape;13049;p67"/>
            <p:cNvSpPr/>
            <p:nvPr/>
          </p:nvSpPr>
          <p:spPr>
            <a:xfrm>
              <a:off x="3785040" y="2120400"/>
              <a:ext cx="53280" cy="53280"/>
            </a:xfrm>
            <a:custGeom>
              <a:avLst/>
              <a:gdLst>
                <a:gd name="textAreaLeft" fmla="*/ 0 w 53280"/>
                <a:gd name="textAreaRight" fmla="*/ 55080 w 53280"/>
                <a:gd name="textAreaTop" fmla="*/ 0 h 53280"/>
                <a:gd name="textAreaBottom" fmla="*/ 55080 h 53280"/>
              </a:gdLst>
              <a:ahLst/>
              <a:rect l="textAreaLeft" t="textAreaTop" r="textAreaRight" b="textAreaBottom"/>
              <a:pathLst>
                <a:path w="1727" h="1728">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371" name="Google Shape;13050;p67"/>
            <p:cNvSpPr/>
            <p:nvPr/>
          </p:nvSpPr>
          <p:spPr>
            <a:xfrm>
              <a:off x="3713040" y="2281320"/>
              <a:ext cx="42480" cy="41760"/>
            </a:xfrm>
            <a:custGeom>
              <a:avLst/>
              <a:gdLst>
                <a:gd name="textAreaLeft" fmla="*/ 0 w 42480"/>
                <a:gd name="textAreaRight" fmla="*/ 44280 w 42480"/>
                <a:gd name="textAreaTop" fmla="*/ 0 h 41760"/>
                <a:gd name="textAreaBottom" fmla="*/ 43560 h 41760"/>
              </a:gdLst>
              <a:ahLst/>
              <a:rect l="textAreaLeft" t="textAreaTop" r="textAreaRight" b="textAreaBottom"/>
              <a:pathLst>
                <a:path w="1394" h="1371">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372" name="Google Shape;13051;p67"/>
            <p:cNvSpPr/>
            <p:nvPr/>
          </p:nvSpPr>
          <p:spPr>
            <a:xfrm>
              <a:off x="4023720" y="2281320"/>
              <a:ext cx="41760" cy="41760"/>
            </a:xfrm>
            <a:custGeom>
              <a:avLst/>
              <a:gdLst>
                <a:gd name="textAreaLeft" fmla="*/ 0 w 41760"/>
                <a:gd name="textAreaRight" fmla="*/ 43560 w 41760"/>
                <a:gd name="textAreaTop" fmla="*/ 0 h 41760"/>
                <a:gd name="textAreaBottom" fmla="*/ 43560 h 41760"/>
              </a:gdLst>
              <a:ahLst/>
              <a:rect l="textAreaLeft" t="textAreaTop" r="textAreaRight" b="textAreaBottom"/>
              <a:pathLst>
                <a:path w="1370" h="1371">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w="0">
              <a:noFill/>
            </a:ln>
          </p:spPr>
          <p:style>
            <a:lnRef idx="0"/>
            <a:fillRef idx="0"/>
            <a:effectRef idx="0"/>
            <a:fontRef idx="minor"/>
          </p:style>
          <p:txBody>
            <a:bodyPr lIns="90000" rIns="90000" tIns="21600" bIns="21600" anchor="ctr">
              <a:noAutofit/>
            </a:bodyPr>
            <a:p>
              <a:pPr>
                <a:lnSpc>
                  <a:spcPct val="100000"/>
                </a:lnSpc>
                <a:tabLst>
                  <a:tab algn="l" pos="0"/>
                </a:tabLst>
              </a:pPr>
              <a:endParaRPr b="0" lang="en-US" sz="1400" spc="-1" strike="noStrike">
                <a:solidFill>
                  <a:srgbClr val="ffffff"/>
                </a:solidFill>
                <a:latin typeface="Arial"/>
              </a:endParaRPr>
            </a:p>
          </p:txBody>
        </p:sp>
        <p:sp>
          <p:nvSpPr>
            <p:cNvPr id="12373" name="Google Shape;13052;p67"/>
            <p:cNvSpPr/>
            <p:nvPr/>
          </p:nvSpPr>
          <p:spPr>
            <a:xfrm>
              <a:off x="3852000" y="1970640"/>
              <a:ext cx="74880" cy="75240"/>
            </a:xfrm>
            <a:custGeom>
              <a:avLst/>
              <a:gdLst>
                <a:gd name="textAreaLeft" fmla="*/ 0 w 74880"/>
                <a:gd name="textAreaRight" fmla="*/ 76680 w 74880"/>
                <a:gd name="textAreaTop" fmla="*/ 0 h 75240"/>
                <a:gd name="textAreaBottom" fmla="*/ 77040 h 75240"/>
              </a:gdLst>
              <a:ahLst/>
              <a:rect l="textAreaLeft" t="textAreaTop" r="textAreaRight" b="textAreaBottom"/>
              <a:pathLst>
                <a:path w="2406" h="2418">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w="0">
              <a:noFill/>
            </a:ln>
          </p:spPr>
          <p:style>
            <a:lnRef idx="0"/>
            <a:fillRef idx="0"/>
            <a:effectRef idx="0"/>
            <a:fontRef idx="minor"/>
          </p:style>
          <p:txBody>
            <a:bodyPr lIns="90000" rIns="90000" tIns="38520" bIns="38520" anchor="ctr">
              <a:noAutofit/>
            </a:bodyPr>
            <a:p>
              <a:pPr>
                <a:lnSpc>
                  <a:spcPct val="100000"/>
                </a:lnSpc>
                <a:tabLst>
                  <a:tab algn="l" pos="0"/>
                </a:tabLst>
              </a:pPr>
              <a:endParaRPr b="0" lang="en-US" sz="1400" spc="-1" strike="noStrike">
                <a:solidFill>
                  <a:srgbClr val="ffffff"/>
                </a:solidFill>
                <a:latin typeface="Arial"/>
              </a:endParaRPr>
            </a:p>
          </p:txBody>
        </p:sp>
        <p:sp>
          <p:nvSpPr>
            <p:cNvPr id="12374" name="Google Shape;13053;p67"/>
            <p:cNvSpPr/>
            <p:nvPr/>
          </p:nvSpPr>
          <p:spPr>
            <a:xfrm>
              <a:off x="3746160" y="2187000"/>
              <a:ext cx="131040" cy="86760"/>
            </a:xfrm>
            <a:custGeom>
              <a:avLst/>
              <a:gdLst>
                <a:gd name="textAreaLeft" fmla="*/ 0 w 131040"/>
                <a:gd name="textAreaRight" fmla="*/ 132840 w 131040"/>
                <a:gd name="textAreaTop" fmla="*/ 0 h 86760"/>
                <a:gd name="textAreaBottom" fmla="*/ 88560 h 86760"/>
              </a:gdLst>
              <a:ahLst/>
              <a:rect l="textAreaLeft" t="textAreaTop" r="textAreaRight" b="textAreaBottom"/>
              <a:pathLst>
                <a:path w="4168" h="2787">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sp>
          <p:nvSpPr>
            <p:cNvPr id="12375" name="Google Shape;13054;p67"/>
            <p:cNvSpPr/>
            <p:nvPr/>
          </p:nvSpPr>
          <p:spPr>
            <a:xfrm>
              <a:off x="3831480" y="2059560"/>
              <a:ext cx="115560" cy="52920"/>
            </a:xfrm>
            <a:custGeom>
              <a:avLst/>
              <a:gdLst>
                <a:gd name="textAreaLeft" fmla="*/ 0 w 115560"/>
                <a:gd name="textAreaRight" fmla="*/ 117360 w 115560"/>
                <a:gd name="textAreaTop" fmla="*/ 0 h 52920"/>
                <a:gd name="textAreaBottom" fmla="*/ 54720 h 52920"/>
              </a:gdLst>
              <a:ahLst/>
              <a:rect l="textAreaLeft" t="textAreaTop" r="textAreaRight" b="textAreaBottom"/>
              <a:pathLst>
                <a:path w="3691" h="172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w="0">
              <a:noFill/>
            </a:ln>
          </p:spPr>
          <p:style>
            <a:lnRef idx="0"/>
            <a:fillRef idx="0"/>
            <a:effectRef idx="0"/>
            <a:fontRef idx="minor"/>
          </p:style>
          <p:txBody>
            <a:bodyPr lIns="90000" rIns="90000" tIns="27360" bIns="27360" anchor="ctr">
              <a:noAutofit/>
            </a:bodyPr>
            <a:p>
              <a:pPr>
                <a:lnSpc>
                  <a:spcPct val="100000"/>
                </a:lnSpc>
                <a:tabLst>
                  <a:tab algn="l" pos="0"/>
                </a:tabLst>
              </a:pPr>
              <a:endParaRPr b="0" lang="en-US" sz="1400" spc="-1" strike="noStrike">
                <a:solidFill>
                  <a:srgbClr val="ffffff"/>
                </a:solidFill>
                <a:latin typeface="Arial"/>
              </a:endParaRPr>
            </a:p>
          </p:txBody>
        </p:sp>
        <p:sp>
          <p:nvSpPr>
            <p:cNvPr id="12376" name="Google Shape;13055;p67"/>
            <p:cNvSpPr/>
            <p:nvPr/>
          </p:nvSpPr>
          <p:spPr>
            <a:xfrm>
              <a:off x="3901680" y="2187000"/>
              <a:ext cx="130320" cy="87120"/>
            </a:xfrm>
            <a:custGeom>
              <a:avLst/>
              <a:gdLst>
                <a:gd name="textAreaLeft" fmla="*/ 0 w 130320"/>
                <a:gd name="textAreaRight" fmla="*/ 132120 w 130320"/>
                <a:gd name="textAreaTop" fmla="*/ 0 h 87120"/>
                <a:gd name="textAreaBottom" fmla="*/ 88920 h 87120"/>
              </a:gdLst>
              <a:ahLst/>
              <a:rect l="textAreaLeft" t="textAreaTop" r="textAreaRight" b="textAreaBottom"/>
              <a:pathLst>
                <a:path w="4156" h="279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w="0">
              <a:noFill/>
            </a:ln>
          </p:spPr>
          <p:style>
            <a:lnRef idx="0"/>
            <a:fillRef idx="0"/>
            <a:effectRef idx="0"/>
            <a:fontRef idx="minor"/>
          </p:style>
          <p:txBody>
            <a:bodyPr lIns="90000" rIns="90000" tIns="44280" bIns="44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77" name="Google Shape;13056;p67"/>
          <p:cNvGrpSpPr/>
          <p:nvPr/>
        </p:nvGrpSpPr>
        <p:grpSpPr>
          <a:xfrm>
            <a:off x="3235320" y="1970640"/>
            <a:ext cx="352800" cy="352800"/>
            <a:chOff x="3235320" y="1970640"/>
            <a:chExt cx="352800" cy="352800"/>
          </a:xfrm>
        </p:grpSpPr>
        <p:sp>
          <p:nvSpPr>
            <p:cNvPr id="12378" name="Google Shape;13057;p67"/>
            <p:cNvSpPr/>
            <p:nvPr/>
          </p:nvSpPr>
          <p:spPr>
            <a:xfrm>
              <a:off x="3235320" y="2125800"/>
              <a:ext cx="131040" cy="197640"/>
            </a:xfrm>
            <a:custGeom>
              <a:avLst/>
              <a:gdLst>
                <a:gd name="textAreaLeft" fmla="*/ 0 w 131040"/>
                <a:gd name="textAreaRight" fmla="*/ 132840 w 131040"/>
                <a:gd name="textAreaTop" fmla="*/ 0 h 197640"/>
                <a:gd name="textAreaBottom" fmla="*/ 199440 h 197640"/>
              </a:gdLst>
              <a:ahLst/>
              <a:rect l="textAreaLeft" t="textAreaTop" r="textAreaRight" b="textAreaBottom"/>
              <a:pathLst>
                <a:path w="4168" h="6261">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79" name="Google Shape;13058;p67"/>
            <p:cNvSpPr/>
            <p:nvPr/>
          </p:nvSpPr>
          <p:spPr>
            <a:xfrm>
              <a:off x="3257280" y="2292480"/>
              <a:ext cx="8280" cy="30960"/>
            </a:xfrm>
            <a:custGeom>
              <a:avLst/>
              <a:gdLst>
                <a:gd name="textAreaLeft" fmla="*/ 0 w 8280"/>
                <a:gd name="textAreaRight" fmla="*/ 10080 w 8280"/>
                <a:gd name="textAreaTop" fmla="*/ 0 h 30960"/>
                <a:gd name="textAreaBottom" fmla="*/ 32760 h 30960"/>
              </a:gdLst>
              <a:ahLst/>
              <a:rect l="textAreaLeft" t="textAreaTop" r="textAreaRight" b="textAreaBottom"/>
              <a:pathLst>
                <a:path w="322" h="1025">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380" name="Google Shape;13059;p67"/>
            <p:cNvSpPr/>
            <p:nvPr/>
          </p:nvSpPr>
          <p:spPr>
            <a:xfrm>
              <a:off x="3335040" y="2292480"/>
              <a:ext cx="8640" cy="30960"/>
            </a:xfrm>
            <a:custGeom>
              <a:avLst/>
              <a:gdLst>
                <a:gd name="textAreaLeft" fmla="*/ 0 w 8640"/>
                <a:gd name="textAreaRight" fmla="*/ 10440 w 8640"/>
                <a:gd name="textAreaTop" fmla="*/ 0 h 30960"/>
                <a:gd name="textAreaBottom" fmla="*/ 32760 h 30960"/>
              </a:gdLst>
              <a:ahLst/>
              <a:rect l="textAreaLeft" t="textAreaTop" r="textAreaRight" b="textAreaBottom"/>
              <a:pathLst>
                <a:path w="323" h="1025">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381" name="Google Shape;13060;p67"/>
            <p:cNvSpPr/>
            <p:nvPr/>
          </p:nvSpPr>
          <p:spPr>
            <a:xfrm>
              <a:off x="3490200" y="2163600"/>
              <a:ext cx="54000" cy="16560"/>
            </a:xfrm>
            <a:custGeom>
              <a:avLst/>
              <a:gdLst>
                <a:gd name="textAreaLeft" fmla="*/ 0 w 54000"/>
                <a:gd name="textAreaRight" fmla="*/ 55800 w 54000"/>
                <a:gd name="textAreaTop" fmla="*/ 0 h 16560"/>
                <a:gd name="textAreaBottom" fmla="*/ 18360 h 16560"/>
              </a:gdLst>
              <a:ahLst/>
              <a:rect l="textAreaLeft" t="textAreaTop" r="textAreaRight" b="textAreaBottom"/>
              <a:pathLst>
                <a:path w="1751" h="579">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w="0">
              <a:noFill/>
            </a:ln>
          </p:spPr>
          <p:style>
            <a:lnRef idx="0"/>
            <a:fillRef idx="0"/>
            <a:effectRef idx="0"/>
            <a:fontRef idx="minor"/>
          </p:style>
          <p:txBody>
            <a:bodyPr lIns="90000" rIns="90000" tIns="9000" bIns="9000" anchor="ctr">
              <a:noAutofit/>
            </a:bodyPr>
            <a:p>
              <a:pPr>
                <a:lnSpc>
                  <a:spcPct val="100000"/>
                </a:lnSpc>
                <a:tabLst>
                  <a:tab algn="l" pos="0"/>
                </a:tabLst>
              </a:pPr>
              <a:endParaRPr b="0" lang="en-US" sz="1400" spc="-1" strike="noStrike">
                <a:solidFill>
                  <a:srgbClr val="ffffff"/>
                </a:solidFill>
                <a:latin typeface="Arial"/>
              </a:endParaRPr>
            </a:p>
          </p:txBody>
        </p:sp>
        <p:sp>
          <p:nvSpPr>
            <p:cNvPr id="12382" name="Google Shape;13061;p67"/>
            <p:cNvSpPr/>
            <p:nvPr/>
          </p:nvSpPr>
          <p:spPr>
            <a:xfrm>
              <a:off x="3445920" y="2131560"/>
              <a:ext cx="142200" cy="191160"/>
            </a:xfrm>
            <a:custGeom>
              <a:avLst/>
              <a:gdLst>
                <a:gd name="textAreaLeft" fmla="*/ 0 w 142200"/>
                <a:gd name="textAreaRight" fmla="*/ 144000 w 142200"/>
                <a:gd name="textAreaTop" fmla="*/ 0 h 191160"/>
                <a:gd name="textAreaBottom" fmla="*/ 192960 h 191160"/>
              </a:gdLst>
              <a:ahLst/>
              <a:rect l="textAreaLeft" t="textAreaTop" r="textAreaRight" b="textAreaBottom"/>
              <a:pathLst>
                <a:path w="4525" h="6062">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83" name="Google Shape;13062;p67"/>
            <p:cNvSpPr/>
            <p:nvPr/>
          </p:nvSpPr>
          <p:spPr>
            <a:xfrm>
              <a:off x="3473640" y="2287080"/>
              <a:ext cx="9000" cy="36360"/>
            </a:xfrm>
            <a:custGeom>
              <a:avLst/>
              <a:gdLst>
                <a:gd name="textAreaLeft" fmla="*/ 0 w 9000"/>
                <a:gd name="textAreaRight" fmla="*/ 10800 w 9000"/>
                <a:gd name="textAreaTop" fmla="*/ 0 h 36360"/>
                <a:gd name="textAreaBottom" fmla="*/ 38160 h 36360"/>
              </a:gdLst>
              <a:ahLst/>
              <a:rect l="textAreaLeft" t="textAreaTop" r="textAreaRight" b="textAreaBottom"/>
              <a:pathLst>
                <a:path w="334" h="1203">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384" name="Google Shape;13063;p67"/>
            <p:cNvSpPr/>
            <p:nvPr/>
          </p:nvSpPr>
          <p:spPr>
            <a:xfrm>
              <a:off x="3551040" y="2287080"/>
              <a:ext cx="8280" cy="36360"/>
            </a:xfrm>
            <a:custGeom>
              <a:avLst/>
              <a:gdLst>
                <a:gd name="textAreaLeft" fmla="*/ 0 w 8280"/>
                <a:gd name="textAreaRight" fmla="*/ 10080 w 8280"/>
                <a:gd name="textAreaTop" fmla="*/ 0 h 36360"/>
                <a:gd name="textAreaBottom" fmla="*/ 38160 h 36360"/>
              </a:gdLst>
              <a:ahLst/>
              <a:rect l="textAreaLeft" t="textAreaTop" r="textAreaRight" b="textAreaBottom"/>
              <a:pathLst>
                <a:path w="322" h="1203">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w="0">
              <a:noFill/>
            </a:ln>
          </p:spPr>
          <p:style>
            <a:lnRef idx="0"/>
            <a:fillRef idx="0"/>
            <a:effectRef idx="0"/>
            <a:fontRef idx="minor"/>
          </p:style>
          <p:txBody>
            <a:bodyPr lIns="90000" rIns="90000" tIns="19080" bIns="19080" anchor="ctr">
              <a:noAutofit/>
            </a:bodyPr>
            <a:p>
              <a:pPr>
                <a:lnSpc>
                  <a:spcPct val="100000"/>
                </a:lnSpc>
                <a:tabLst>
                  <a:tab algn="l" pos="0"/>
                </a:tabLst>
              </a:pPr>
              <a:endParaRPr b="0" lang="en-US" sz="1400" spc="-1" strike="noStrike">
                <a:solidFill>
                  <a:srgbClr val="ffffff"/>
                </a:solidFill>
                <a:latin typeface="Arial"/>
              </a:endParaRPr>
            </a:p>
          </p:txBody>
        </p:sp>
        <p:sp>
          <p:nvSpPr>
            <p:cNvPr id="12385" name="Google Shape;13064;p67"/>
            <p:cNvSpPr/>
            <p:nvPr/>
          </p:nvSpPr>
          <p:spPr>
            <a:xfrm>
              <a:off x="3290400" y="1970640"/>
              <a:ext cx="219600" cy="183600"/>
            </a:xfrm>
            <a:custGeom>
              <a:avLst/>
              <a:gdLst>
                <a:gd name="textAreaLeft" fmla="*/ 0 w 219600"/>
                <a:gd name="textAreaRight" fmla="*/ 221400 w 219600"/>
                <a:gd name="textAreaTop" fmla="*/ 0 h 183600"/>
                <a:gd name="textAreaBottom" fmla="*/ 185400 h 183600"/>
              </a:gdLst>
              <a:ahLst/>
              <a:rect l="textAreaLeft" t="textAreaTop" r="textAreaRight" b="textAreaBottom"/>
              <a:pathLst>
                <a:path w="6955" h="5823">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86" name="Google Shape;13065;p67"/>
            <p:cNvSpPr/>
            <p:nvPr/>
          </p:nvSpPr>
          <p:spPr>
            <a:xfrm>
              <a:off x="3329280" y="2004480"/>
              <a:ext cx="25200" cy="8280"/>
            </a:xfrm>
            <a:custGeom>
              <a:avLst/>
              <a:gdLst>
                <a:gd name="textAreaLeft" fmla="*/ 0 w 25200"/>
                <a:gd name="textAreaRight" fmla="*/ 27000 w 25200"/>
                <a:gd name="textAreaTop" fmla="*/ 0 h 8280"/>
                <a:gd name="textAreaBottom" fmla="*/ 10080 h 8280"/>
              </a:gdLst>
              <a:ahLst/>
              <a:rect l="textAreaLeft" t="textAreaTop" r="textAreaRight" b="textAreaBottom"/>
              <a:pathLst>
                <a:path w="846" h="322">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87" name="Google Shape;13066;p67"/>
            <p:cNvSpPr/>
            <p:nvPr/>
          </p:nvSpPr>
          <p:spPr>
            <a:xfrm>
              <a:off x="3368160" y="2004480"/>
              <a:ext cx="81000" cy="8280"/>
            </a:xfrm>
            <a:custGeom>
              <a:avLst/>
              <a:gdLst>
                <a:gd name="textAreaLeft" fmla="*/ 0 w 81000"/>
                <a:gd name="textAreaRight" fmla="*/ 82800 w 81000"/>
                <a:gd name="textAreaTop" fmla="*/ 0 h 8280"/>
                <a:gd name="textAreaBottom" fmla="*/ 10080 h 8280"/>
              </a:gdLst>
              <a:ahLst/>
              <a:rect l="textAreaLeft" t="textAreaTop" r="textAreaRight" b="textAreaBottom"/>
              <a:pathLst>
                <a:path w="2597" h="322">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388" name="Google Shape;13067;p67"/>
            <p:cNvSpPr/>
            <p:nvPr/>
          </p:nvSpPr>
          <p:spPr>
            <a:xfrm>
              <a:off x="3329280" y="2031480"/>
              <a:ext cx="119520" cy="9000"/>
            </a:xfrm>
            <a:custGeom>
              <a:avLst/>
              <a:gdLst>
                <a:gd name="textAreaLeft" fmla="*/ 0 w 119520"/>
                <a:gd name="textAreaRight" fmla="*/ 121320 w 119520"/>
                <a:gd name="textAreaTop" fmla="*/ 0 h 9000"/>
                <a:gd name="textAreaBottom" fmla="*/ 10800 h 9000"/>
              </a:gdLst>
              <a:ahLst/>
              <a:rect l="textAreaLeft" t="textAreaTop" r="textAreaRight" b="textAreaBottom"/>
              <a:pathLst>
                <a:path w="3811" h="334">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89" name="Google Shape;13068;p67"/>
            <p:cNvSpPr/>
            <p:nvPr/>
          </p:nvSpPr>
          <p:spPr>
            <a:xfrm>
              <a:off x="3329280" y="2059560"/>
              <a:ext cx="80280" cy="9000"/>
            </a:xfrm>
            <a:custGeom>
              <a:avLst/>
              <a:gdLst>
                <a:gd name="textAreaLeft" fmla="*/ 0 w 80280"/>
                <a:gd name="textAreaRight" fmla="*/ 82080 w 80280"/>
                <a:gd name="textAreaTop" fmla="*/ 0 h 9000"/>
                <a:gd name="textAreaBottom" fmla="*/ 10800 h 9000"/>
              </a:gdLst>
              <a:ahLst/>
              <a:rect l="textAreaLeft" t="textAreaTop" r="textAreaRight" b="textAreaBottom"/>
              <a:pathLst>
                <a:path w="2584" h="335">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390" name="Google Shape;13069;p67"/>
            <p:cNvSpPr/>
            <p:nvPr/>
          </p:nvSpPr>
          <p:spPr>
            <a:xfrm>
              <a:off x="3423600" y="2059560"/>
              <a:ext cx="25200" cy="9000"/>
            </a:xfrm>
            <a:custGeom>
              <a:avLst/>
              <a:gdLst>
                <a:gd name="textAreaLeft" fmla="*/ 0 w 25200"/>
                <a:gd name="textAreaRight" fmla="*/ 27000 w 25200"/>
                <a:gd name="textAreaTop" fmla="*/ 0 h 9000"/>
                <a:gd name="textAreaBottom" fmla="*/ 10800 h 9000"/>
              </a:gdLst>
              <a:ahLst/>
              <a:rect l="textAreaLeft" t="textAreaTop" r="textAreaRight" b="textAreaBottom"/>
              <a:pathLst>
                <a:path w="847" h="335">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91" name="Google Shape;13070;p67"/>
          <p:cNvGrpSpPr/>
          <p:nvPr/>
        </p:nvGrpSpPr>
        <p:grpSpPr>
          <a:xfrm>
            <a:off x="1329480" y="1990080"/>
            <a:ext cx="339840" cy="333360"/>
            <a:chOff x="1329480" y="1990080"/>
            <a:chExt cx="339840" cy="333360"/>
          </a:xfrm>
        </p:grpSpPr>
        <p:sp>
          <p:nvSpPr>
            <p:cNvPr id="12392" name="Google Shape;13071;p67"/>
            <p:cNvSpPr/>
            <p:nvPr/>
          </p:nvSpPr>
          <p:spPr>
            <a:xfrm>
              <a:off x="1562400" y="2098080"/>
              <a:ext cx="106920" cy="225000"/>
            </a:xfrm>
            <a:custGeom>
              <a:avLst/>
              <a:gdLst>
                <a:gd name="textAreaLeft" fmla="*/ 0 w 106920"/>
                <a:gd name="textAreaRight" fmla="*/ 108720 w 106920"/>
                <a:gd name="textAreaTop" fmla="*/ 0 h 225000"/>
                <a:gd name="textAreaBottom" fmla="*/ 226800 h 225000"/>
              </a:gdLst>
              <a:ahLst/>
              <a:rect l="textAreaLeft" t="textAreaTop" r="textAreaRight" b="textAreaBottom"/>
              <a:pathLst>
                <a:path w="3418" h="7121">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93" name="Google Shape;13072;p67"/>
            <p:cNvSpPr/>
            <p:nvPr/>
          </p:nvSpPr>
          <p:spPr>
            <a:xfrm>
              <a:off x="1406160" y="1990080"/>
              <a:ext cx="196920" cy="333360"/>
            </a:xfrm>
            <a:custGeom>
              <a:avLst/>
              <a:gdLst>
                <a:gd name="textAreaLeft" fmla="*/ 0 w 196920"/>
                <a:gd name="textAreaRight" fmla="*/ 198720 w 196920"/>
                <a:gd name="textAreaTop" fmla="*/ 0 h 333360"/>
                <a:gd name="textAreaBottom" fmla="*/ 335160 h 333360"/>
              </a:gdLst>
              <a:ahLst/>
              <a:rect l="textAreaLeft" t="textAreaTop" r="textAreaRight" b="textAreaBottom"/>
              <a:pathLst>
                <a:path w="6239" h="10527">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94" name="Google Shape;13073;p67"/>
            <p:cNvSpPr/>
            <p:nvPr/>
          </p:nvSpPr>
          <p:spPr>
            <a:xfrm>
              <a:off x="1329480" y="2127600"/>
              <a:ext cx="106920" cy="195480"/>
            </a:xfrm>
            <a:custGeom>
              <a:avLst/>
              <a:gdLst>
                <a:gd name="textAreaLeft" fmla="*/ 0 w 106920"/>
                <a:gd name="textAreaRight" fmla="*/ 108720 w 106920"/>
                <a:gd name="textAreaTop" fmla="*/ 0 h 195480"/>
                <a:gd name="textAreaBottom" fmla="*/ 197280 h 195480"/>
              </a:gdLst>
              <a:ahLst/>
              <a:rect l="textAreaLeft" t="textAreaTop" r="textAreaRight" b="textAreaBottom"/>
              <a:pathLst>
                <a:path w="3418" h="6193">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395" name="Google Shape;13074;p67"/>
          <p:cNvGrpSpPr/>
          <p:nvPr/>
        </p:nvGrpSpPr>
        <p:grpSpPr>
          <a:xfrm>
            <a:off x="5591880" y="1990080"/>
            <a:ext cx="414720" cy="323640"/>
            <a:chOff x="5591880" y="1990080"/>
            <a:chExt cx="414720" cy="323640"/>
          </a:xfrm>
        </p:grpSpPr>
        <p:sp>
          <p:nvSpPr>
            <p:cNvPr id="12396" name="Google Shape;13075;p67"/>
            <p:cNvSpPr/>
            <p:nvPr/>
          </p:nvSpPr>
          <p:spPr>
            <a:xfrm>
              <a:off x="5591880" y="1990080"/>
              <a:ext cx="414720" cy="323640"/>
            </a:xfrm>
            <a:custGeom>
              <a:avLst/>
              <a:gdLst>
                <a:gd name="textAreaLeft" fmla="*/ 0 w 414720"/>
                <a:gd name="textAreaRight" fmla="*/ 416520 w 414720"/>
                <a:gd name="textAreaTop" fmla="*/ 0 h 323640"/>
                <a:gd name="textAreaBottom" fmla="*/ 325440 h 323640"/>
              </a:gdLst>
              <a:ahLst/>
              <a:rect l="textAreaLeft" t="textAreaTop" r="textAreaRight" b="textAreaBottom"/>
              <a:pathLst>
                <a:path w="11050" h="8633">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397" name="Google Shape;13076;p67"/>
            <p:cNvSpPr/>
            <p:nvPr/>
          </p:nvSpPr>
          <p:spPr>
            <a:xfrm>
              <a:off x="5779080" y="2121840"/>
              <a:ext cx="37800" cy="81720"/>
            </a:xfrm>
            <a:custGeom>
              <a:avLst/>
              <a:gdLst>
                <a:gd name="textAreaLeft" fmla="*/ 0 w 37800"/>
                <a:gd name="textAreaRight" fmla="*/ 39600 w 37800"/>
                <a:gd name="textAreaTop" fmla="*/ 0 h 81720"/>
                <a:gd name="textAreaBottom" fmla="*/ 83520 h 81720"/>
              </a:gdLst>
              <a:ahLst/>
              <a:rect l="textAreaLeft" t="textAreaTop" r="textAreaRight" b="textAreaBottom"/>
              <a:pathLst>
                <a:path w="1049" h="2215">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w="0">
              <a:noFill/>
            </a:ln>
          </p:spPr>
          <p:style>
            <a:lnRef idx="0"/>
            <a:fillRef idx="0"/>
            <a:effectRef idx="0"/>
            <a:fontRef idx="minor"/>
          </p:style>
          <p:txBody>
            <a:bodyPr lIns="90000" rIns="90000" tIns="41760" bIns="41760" anchor="ctr">
              <a:noAutofit/>
            </a:bodyPr>
            <a:p>
              <a:pPr>
                <a:lnSpc>
                  <a:spcPct val="100000"/>
                </a:lnSpc>
                <a:tabLst>
                  <a:tab algn="l" pos="0"/>
                </a:tabLst>
              </a:pPr>
              <a:endParaRPr b="0" lang="en-US" sz="1400" spc="-1" strike="noStrike">
                <a:solidFill>
                  <a:srgbClr val="ffffff"/>
                </a:solidFill>
                <a:latin typeface="Arial"/>
              </a:endParaRPr>
            </a:p>
          </p:txBody>
        </p:sp>
        <p:sp>
          <p:nvSpPr>
            <p:cNvPr id="12398" name="Google Shape;13077;p67"/>
            <p:cNvSpPr/>
            <p:nvPr/>
          </p:nvSpPr>
          <p:spPr>
            <a:xfrm>
              <a:off x="5825880" y="2089440"/>
              <a:ext cx="38160" cy="114120"/>
            </a:xfrm>
            <a:custGeom>
              <a:avLst/>
              <a:gdLst>
                <a:gd name="textAreaLeft" fmla="*/ 0 w 38160"/>
                <a:gd name="textAreaRight" fmla="*/ 39960 w 38160"/>
                <a:gd name="textAreaTop" fmla="*/ 0 h 114120"/>
                <a:gd name="textAreaBottom" fmla="*/ 115920 h 114120"/>
              </a:gdLst>
              <a:ahLst/>
              <a:rect l="textAreaLeft" t="textAreaTop" r="textAreaRight" b="textAreaBottom"/>
              <a:pathLst>
                <a:path w="1060" h="3072">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w="0">
              <a:noFill/>
            </a:ln>
          </p:spPr>
          <p:style>
            <a:lnRef idx="0"/>
            <a:fillRef idx="0"/>
            <a:effectRef idx="0"/>
            <a:fontRef idx="minor"/>
          </p:style>
          <p:txBody>
            <a:bodyPr lIns="90000" rIns="90000" tIns="57960" bIns="57960" anchor="ctr">
              <a:noAutofit/>
            </a:bodyPr>
            <a:p>
              <a:pPr>
                <a:lnSpc>
                  <a:spcPct val="100000"/>
                </a:lnSpc>
                <a:tabLst>
                  <a:tab algn="l" pos="0"/>
                </a:tabLst>
              </a:pPr>
              <a:endParaRPr b="0" lang="en-US" sz="1400" spc="-1" strike="noStrike">
                <a:solidFill>
                  <a:srgbClr val="ffffff"/>
                </a:solidFill>
                <a:latin typeface="Arial"/>
              </a:endParaRPr>
            </a:p>
          </p:txBody>
        </p:sp>
        <p:sp>
          <p:nvSpPr>
            <p:cNvPr id="12399" name="Google Shape;13078;p67"/>
            <p:cNvSpPr/>
            <p:nvPr/>
          </p:nvSpPr>
          <p:spPr>
            <a:xfrm>
              <a:off x="5873040" y="2106360"/>
              <a:ext cx="38160" cy="97200"/>
            </a:xfrm>
            <a:custGeom>
              <a:avLst/>
              <a:gdLst>
                <a:gd name="textAreaLeft" fmla="*/ 0 w 38160"/>
                <a:gd name="textAreaRight" fmla="*/ 39960 w 38160"/>
                <a:gd name="textAreaTop" fmla="*/ 0 h 97200"/>
                <a:gd name="textAreaBottom" fmla="*/ 99000 h 97200"/>
              </a:gdLst>
              <a:ahLst/>
              <a:rect l="textAreaLeft" t="textAreaTop" r="textAreaRight" b="textAreaBottom"/>
              <a:pathLst>
                <a:path w="1060" h="2621">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w="0">
              <a:noFill/>
            </a:ln>
          </p:spPr>
          <p:style>
            <a:lnRef idx="0"/>
            <a:fillRef idx="0"/>
            <a:effectRef idx="0"/>
            <a:fontRef idx="minor"/>
          </p:style>
          <p:txBody>
            <a:bodyPr lIns="90000" rIns="90000" tIns="49320" bIns="49320" anchor="ctr">
              <a:noAutofit/>
            </a:bodyPr>
            <a:p>
              <a:pPr>
                <a:lnSpc>
                  <a:spcPct val="100000"/>
                </a:lnSpc>
                <a:tabLst>
                  <a:tab algn="l" pos="0"/>
                </a:tabLst>
              </a:pPr>
              <a:endParaRPr b="0" lang="en-US" sz="1400" spc="-1" strike="noStrike">
                <a:solidFill>
                  <a:srgbClr val="ffffff"/>
                </a:solidFill>
                <a:latin typeface="Arial"/>
              </a:endParaRPr>
            </a:p>
          </p:txBody>
        </p:sp>
        <p:sp>
          <p:nvSpPr>
            <p:cNvPr id="12400" name="Google Shape;13079;p67"/>
            <p:cNvSpPr/>
            <p:nvPr/>
          </p:nvSpPr>
          <p:spPr>
            <a:xfrm>
              <a:off x="5920560" y="2051280"/>
              <a:ext cx="37800" cy="151920"/>
            </a:xfrm>
            <a:custGeom>
              <a:avLst/>
              <a:gdLst>
                <a:gd name="textAreaLeft" fmla="*/ 0 w 37800"/>
                <a:gd name="textAreaRight" fmla="*/ 39600 w 37800"/>
                <a:gd name="textAreaTop" fmla="*/ 0 h 151920"/>
                <a:gd name="textAreaBottom" fmla="*/ 153720 h 151920"/>
              </a:gdLst>
              <a:ahLst/>
              <a:rect l="textAreaLeft" t="textAreaTop" r="textAreaRight" b="textAreaBottom"/>
              <a:pathLst>
                <a:path w="1049" h="4073">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w="0">
              <a:noFill/>
            </a:ln>
          </p:spPr>
          <p:style>
            <a:lnRef idx="0"/>
            <a:fillRef idx="0"/>
            <a:effectRef idx="0"/>
            <a:fontRef idx="minor"/>
          </p:style>
          <p:txBody>
            <a:bodyPr lIns="90000" rIns="90000" tIns="76680" bIns="76680" anchor="ctr">
              <a:noAutofit/>
            </a:bodyPr>
            <a:p>
              <a:pPr>
                <a:lnSpc>
                  <a:spcPct val="100000"/>
                </a:lnSpc>
                <a:tabLst>
                  <a:tab algn="l" pos="0"/>
                </a:tabLst>
              </a:pPr>
              <a:endParaRPr b="0" lang="en-US" sz="1400" spc="-1" strike="noStrike">
                <a:solidFill>
                  <a:srgbClr val="ffffff"/>
                </a:solidFill>
                <a:latin typeface="Arial"/>
              </a:endParaRPr>
            </a:p>
          </p:txBody>
        </p:sp>
        <p:sp>
          <p:nvSpPr>
            <p:cNvPr id="12401" name="Google Shape;13080;p67"/>
            <p:cNvSpPr/>
            <p:nvPr/>
          </p:nvSpPr>
          <p:spPr>
            <a:xfrm>
              <a:off x="5694840" y="2068560"/>
              <a:ext cx="46800" cy="11880"/>
            </a:xfrm>
            <a:custGeom>
              <a:avLst/>
              <a:gdLst>
                <a:gd name="textAreaLeft" fmla="*/ 0 w 46800"/>
                <a:gd name="textAreaRight" fmla="*/ 48600 w 46800"/>
                <a:gd name="textAreaTop" fmla="*/ 0 h 11880"/>
                <a:gd name="textAreaBottom" fmla="*/ 13680 h 11880"/>
              </a:gdLst>
              <a:ahLst/>
              <a:rect l="textAreaLeft" t="textAreaTop" r="textAreaRight" b="textAreaBottom"/>
              <a:pathLst>
                <a:path w="1287" h="358">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402" name="Google Shape;13081;p67"/>
            <p:cNvSpPr/>
            <p:nvPr/>
          </p:nvSpPr>
          <p:spPr>
            <a:xfrm>
              <a:off x="5695200" y="2089080"/>
              <a:ext cx="65520" cy="11880"/>
            </a:xfrm>
            <a:custGeom>
              <a:avLst/>
              <a:gdLst>
                <a:gd name="textAreaLeft" fmla="*/ 0 w 65520"/>
                <a:gd name="textAreaRight" fmla="*/ 67320 w 65520"/>
                <a:gd name="textAreaTop" fmla="*/ 0 h 11880"/>
                <a:gd name="textAreaBottom" fmla="*/ 13680 h 11880"/>
              </a:gdLst>
              <a:ahLst/>
              <a:rect l="textAreaLeft" t="textAreaTop" r="textAreaRight" b="textAreaBottom"/>
              <a:pathLst>
                <a:path w="1787" h="358">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403" name="Google Shape;13082;p67"/>
            <p:cNvSpPr/>
            <p:nvPr/>
          </p:nvSpPr>
          <p:spPr>
            <a:xfrm>
              <a:off x="5695200" y="2109600"/>
              <a:ext cx="65520" cy="11880"/>
            </a:xfrm>
            <a:custGeom>
              <a:avLst/>
              <a:gdLst>
                <a:gd name="textAreaLeft" fmla="*/ 0 w 65520"/>
                <a:gd name="textAreaRight" fmla="*/ 67320 w 65520"/>
                <a:gd name="textAreaTop" fmla="*/ 0 h 11880"/>
                <a:gd name="textAreaBottom" fmla="*/ 13680 h 11880"/>
              </a:gdLst>
              <a:ahLst/>
              <a:rect l="textAreaLeft" t="textAreaTop" r="textAreaRight" b="textAreaBottom"/>
              <a:pathLst>
                <a:path w="1787" h="359">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w="0">
              <a:noFill/>
            </a:ln>
          </p:spPr>
          <p:style>
            <a:lnRef idx="0"/>
            <a:fillRef idx="0"/>
            <a:effectRef idx="0"/>
            <a:fontRef idx="minor"/>
          </p:style>
          <p:txBody>
            <a:bodyPr lIns="90000" rIns="90000" tIns="6840" bIns="6840" anchor="ctr">
              <a:noAutofit/>
            </a:bodyPr>
            <a:p>
              <a:pPr>
                <a:lnSpc>
                  <a:spcPct val="100000"/>
                </a:lnSpc>
                <a:tabLst>
                  <a:tab algn="l" pos="0"/>
                </a:tabLst>
              </a:pPr>
              <a:endParaRPr b="0" lang="en-US" sz="1400" spc="-1" strike="noStrike">
                <a:solidFill>
                  <a:srgbClr val="ffffff"/>
                </a:solidFill>
                <a:latin typeface="Arial"/>
              </a:endParaRPr>
            </a:p>
          </p:txBody>
        </p:sp>
        <p:sp>
          <p:nvSpPr>
            <p:cNvPr id="12404" name="Google Shape;13083;p67"/>
            <p:cNvSpPr/>
            <p:nvPr/>
          </p:nvSpPr>
          <p:spPr>
            <a:xfrm>
              <a:off x="5695200" y="2130840"/>
              <a:ext cx="65520" cy="11160"/>
            </a:xfrm>
            <a:custGeom>
              <a:avLst/>
              <a:gdLst>
                <a:gd name="textAreaLeft" fmla="*/ 0 w 65520"/>
                <a:gd name="textAreaRight" fmla="*/ 67320 w 65520"/>
                <a:gd name="textAreaTop" fmla="*/ 0 h 11160"/>
                <a:gd name="textAreaBottom" fmla="*/ 12960 h 11160"/>
              </a:gdLst>
              <a:ahLst/>
              <a:rect l="textAreaLeft" t="textAreaTop" r="textAreaRight" b="textAreaBottom"/>
              <a:pathLst>
                <a:path w="1787" h="346">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405" name="Google Shape;13084;p67"/>
            <p:cNvSpPr/>
            <p:nvPr/>
          </p:nvSpPr>
          <p:spPr>
            <a:xfrm>
              <a:off x="5635440" y="2189880"/>
              <a:ext cx="80280" cy="79560"/>
            </a:xfrm>
            <a:custGeom>
              <a:avLst/>
              <a:gdLst>
                <a:gd name="textAreaLeft" fmla="*/ 0 w 80280"/>
                <a:gd name="textAreaRight" fmla="*/ 82080 w 80280"/>
                <a:gd name="textAreaTop" fmla="*/ 0 h 79560"/>
                <a:gd name="textAreaBottom" fmla="*/ 81360 h 79560"/>
              </a:gdLst>
              <a:ahLst/>
              <a:rect l="textAreaLeft" t="textAreaTop" r="textAreaRight" b="textAreaBottom"/>
              <a:pathLst>
                <a:path w="2180" h="2156">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w="0">
              <a:noFill/>
            </a:ln>
          </p:spPr>
          <p:style>
            <a:lnRef idx="0"/>
            <a:fillRef idx="0"/>
            <a:effectRef idx="0"/>
            <a:fontRef idx="minor"/>
          </p:style>
          <p:txBody>
            <a:bodyPr lIns="90000" rIns="90000" tIns="40680" bIns="40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06" name="Google Shape;13085;p67"/>
          <p:cNvGrpSpPr/>
          <p:nvPr/>
        </p:nvGrpSpPr>
        <p:grpSpPr>
          <a:xfrm>
            <a:off x="7576560" y="1983960"/>
            <a:ext cx="275040" cy="331200"/>
            <a:chOff x="7576560" y="1983960"/>
            <a:chExt cx="275040" cy="331200"/>
          </a:xfrm>
        </p:grpSpPr>
        <p:sp>
          <p:nvSpPr>
            <p:cNvPr id="12407" name="Google Shape;13086;p67"/>
            <p:cNvSpPr/>
            <p:nvPr/>
          </p:nvSpPr>
          <p:spPr>
            <a:xfrm>
              <a:off x="7576560" y="1983960"/>
              <a:ext cx="275040" cy="331200"/>
            </a:xfrm>
            <a:custGeom>
              <a:avLst/>
              <a:gdLst>
                <a:gd name="textAreaLeft" fmla="*/ 0 w 275040"/>
                <a:gd name="textAreaRight" fmla="*/ 276840 w 275040"/>
                <a:gd name="textAreaTop" fmla="*/ 0 h 331200"/>
                <a:gd name="textAreaBottom" fmla="*/ 333000 h 331200"/>
              </a:gdLst>
              <a:ahLst/>
              <a:rect l="textAreaLeft" t="textAreaTop" r="textAreaRight" b="textAreaBottom"/>
              <a:pathLst>
                <a:path w="8693" h="10466">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08" name="Google Shape;13087;p67"/>
            <p:cNvSpPr/>
            <p:nvPr/>
          </p:nvSpPr>
          <p:spPr>
            <a:xfrm>
              <a:off x="7670880" y="2041920"/>
              <a:ext cx="85320" cy="81360"/>
            </a:xfrm>
            <a:custGeom>
              <a:avLst/>
              <a:gdLst>
                <a:gd name="textAreaLeft" fmla="*/ 0 w 85320"/>
                <a:gd name="textAreaRight" fmla="*/ 87120 w 85320"/>
                <a:gd name="textAreaTop" fmla="*/ 0 h 81360"/>
                <a:gd name="textAreaBottom" fmla="*/ 83160 h 81360"/>
              </a:gdLst>
              <a:ahLst/>
              <a:rect l="textAreaLeft" t="textAreaTop" r="textAreaRight" b="textAreaBottom"/>
              <a:pathLst>
                <a:path w="2739" h="261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09" name="Google Shape;13088;p67"/>
          <p:cNvGrpSpPr/>
          <p:nvPr/>
        </p:nvGrpSpPr>
        <p:grpSpPr>
          <a:xfrm>
            <a:off x="853560" y="1975680"/>
            <a:ext cx="335520" cy="351720"/>
            <a:chOff x="853560" y="1975680"/>
            <a:chExt cx="335520" cy="351720"/>
          </a:xfrm>
        </p:grpSpPr>
        <p:sp>
          <p:nvSpPr>
            <p:cNvPr id="12410" name="Google Shape;13089;p67"/>
            <p:cNvSpPr/>
            <p:nvPr/>
          </p:nvSpPr>
          <p:spPr>
            <a:xfrm>
              <a:off x="853560" y="1975680"/>
              <a:ext cx="335520" cy="351720"/>
            </a:xfrm>
            <a:custGeom>
              <a:avLst/>
              <a:gdLst>
                <a:gd name="textAreaLeft" fmla="*/ 0 w 335520"/>
                <a:gd name="textAreaRight" fmla="*/ 337320 w 335520"/>
                <a:gd name="textAreaTop" fmla="*/ 0 h 351720"/>
                <a:gd name="textAreaBottom" fmla="*/ 353520 h 351720"/>
              </a:gdLst>
              <a:ahLst/>
              <a:rect l="textAreaLeft" t="textAreaTop" r="textAreaRight" b="textAreaBottom"/>
              <a:pathLst>
                <a:path w="10598" h="11109">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11" name="Google Shape;13090;p67"/>
            <p:cNvSpPr/>
            <p:nvPr/>
          </p:nvSpPr>
          <p:spPr>
            <a:xfrm>
              <a:off x="938520" y="2136960"/>
              <a:ext cx="164880" cy="74880"/>
            </a:xfrm>
            <a:custGeom>
              <a:avLst/>
              <a:gdLst>
                <a:gd name="textAreaLeft" fmla="*/ 0 w 164880"/>
                <a:gd name="textAreaRight" fmla="*/ 166680 w 164880"/>
                <a:gd name="textAreaTop" fmla="*/ 0 h 74880"/>
                <a:gd name="textAreaBottom" fmla="*/ 76680 h 74880"/>
              </a:gdLst>
              <a:ahLst/>
              <a:rect l="textAreaLeft" t="textAreaTop" r="textAreaRight" b="textAreaBottom"/>
              <a:pathLst>
                <a:path w="5240" h="2411">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412" name="Google Shape;13091;p67"/>
            <p:cNvSpPr/>
            <p:nvPr/>
          </p:nvSpPr>
          <p:spPr>
            <a:xfrm>
              <a:off x="938880" y="2227320"/>
              <a:ext cx="164520" cy="74880"/>
            </a:xfrm>
            <a:custGeom>
              <a:avLst/>
              <a:gdLst>
                <a:gd name="textAreaLeft" fmla="*/ 0 w 164520"/>
                <a:gd name="textAreaRight" fmla="*/ 166320 w 164520"/>
                <a:gd name="textAreaTop" fmla="*/ 0 h 74880"/>
                <a:gd name="textAreaBottom" fmla="*/ 76680 h 74880"/>
              </a:gdLst>
              <a:ahLst/>
              <a:rect l="textAreaLeft" t="textAreaTop" r="textAreaRight" b="textAreaBottom"/>
              <a:pathLst>
                <a:path w="5228" h="2412">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413" name="Google Shape;13092;p67"/>
            <p:cNvSpPr/>
            <p:nvPr/>
          </p:nvSpPr>
          <p:spPr>
            <a:xfrm>
              <a:off x="1006920" y="2185200"/>
              <a:ext cx="17280" cy="68400"/>
            </a:xfrm>
            <a:custGeom>
              <a:avLst/>
              <a:gdLst>
                <a:gd name="textAreaLeft" fmla="*/ 0 w 17280"/>
                <a:gd name="textAreaRight" fmla="*/ 19080 w 17280"/>
                <a:gd name="textAreaTop" fmla="*/ 0 h 68400"/>
                <a:gd name="textAreaBottom" fmla="*/ 70200 h 68400"/>
              </a:gdLst>
              <a:ahLst/>
              <a:rect l="textAreaLeft" t="textAreaTop" r="textAreaRight" b="textAreaBottom"/>
              <a:pathLst>
                <a:path w="597" h="2204">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w="0">
              <a:noFill/>
            </a:ln>
          </p:spPr>
          <p:style>
            <a:lnRef idx="0"/>
            <a:fillRef idx="0"/>
            <a:effectRef idx="0"/>
            <a:fontRef idx="minor"/>
          </p:style>
          <p:txBody>
            <a:bodyPr lIns="90000" rIns="90000" tIns="34920" bIns="349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14" name="Google Shape;13093;p67"/>
          <p:cNvGrpSpPr/>
          <p:nvPr/>
        </p:nvGrpSpPr>
        <p:grpSpPr>
          <a:xfrm>
            <a:off x="2770200" y="2009520"/>
            <a:ext cx="325440" cy="275400"/>
            <a:chOff x="2770200" y="2009520"/>
            <a:chExt cx="325440" cy="275400"/>
          </a:xfrm>
        </p:grpSpPr>
        <p:sp>
          <p:nvSpPr>
            <p:cNvPr id="12415" name="Google Shape;13094;p67"/>
            <p:cNvSpPr/>
            <p:nvPr/>
          </p:nvSpPr>
          <p:spPr>
            <a:xfrm>
              <a:off x="2770200" y="2023560"/>
              <a:ext cx="325440" cy="261360"/>
            </a:xfrm>
            <a:custGeom>
              <a:avLst/>
              <a:gdLst>
                <a:gd name="textAreaLeft" fmla="*/ 0 w 325440"/>
                <a:gd name="textAreaRight" fmla="*/ 327240 w 325440"/>
                <a:gd name="textAreaTop" fmla="*/ 0 h 261360"/>
                <a:gd name="textAreaBottom" fmla="*/ 263160 h 261360"/>
              </a:gdLst>
              <a:ahLst/>
              <a:rect l="textAreaLeft" t="textAreaTop" r="textAreaRight" b="textAreaBottom"/>
              <a:pathLst>
                <a:path w="10276" h="8268">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16" name="Google Shape;13095;p67"/>
            <p:cNvSpPr/>
            <p:nvPr/>
          </p:nvSpPr>
          <p:spPr>
            <a:xfrm>
              <a:off x="3060000" y="2009520"/>
              <a:ext cx="35280" cy="25200"/>
            </a:xfrm>
            <a:custGeom>
              <a:avLst/>
              <a:gdLst>
                <a:gd name="textAreaLeft" fmla="*/ 0 w 35280"/>
                <a:gd name="textAreaRight" fmla="*/ 37080 w 35280"/>
                <a:gd name="textAreaTop" fmla="*/ 0 h 25200"/>
                <a:gd name="textAreaBottom" fmla="*/ 27000 h 25200"/>
              </a:gdLst>
              <a:ahLst/>
              <a:rect l="textAreaLeft" t="textAreaTop" r="textAreaRight" b="textAreaBottom"/>
              <a:pathLst>
                <a:path w="1168" h="847">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w="0">
              <a:noFill/>
            </a:ln>
          </p:spPr>
          <p:style>
            <a:lnRef idx="0"/>
            <a:fillRef idx="0"/>
            <a:effectRef idx="0"/>
            <a:fontRef idx="minor"/>
          </p:style>
          <p:txBody>
            <a:bodyPr lIns="90000" rIns="90000" tIns="13320" bIns="13320" anchor="ctr">
              <a:noAutofit/>
            </a:bodyPr>
            <a:p>
              <a:pPr>
                <a:lnSpc>
                  <a:spcPct val="100000"/>
                </a:lnSpc>
                <a:tabLst>
                  <a:tab algn="l" pos="0"/>
                </a:tabLst>
              </a:pPr>
              <a:endParaRPr b="0" lang="en-US" sz="1400" spc="-1" strike="noStrike">
                <a:solidFill>
                  <a:srgbClr val="ffffff"/>
                </a:solidFill>
                <a:latin typeface="Arial"/>
              </a:endParaRPr>
            </a:p>
          </p:txBody>
        </p:sp>
      </p:grpSp>
      <p:sp>
        <p:nvSpPr>
          <p:cNvPr id="12417" name="Google Shape;13096;p67"/>
          <p:cNvSpPr/>
          <p:nvPr/>
        </p:nvSpPr>
        <p:spPr>
          <a:xfrm>
            <a:off x="7059960" y="1989000"/>
            <a:ext cx="352440" cy="322200"/>
          </a:xfrm>
          <a:custGeom>
            <a:avLst/>
            <a:gdLst>
              <a:gd name="textAreaLeft" fmla="*/ 0 w 352440"/>
              <a:gd name="textAreaRight" fmla="*/ 354240 w 352440"/>
              <a:gd name="textAreaTop" fmla="*/ 0 h 322200"/>
              <a:gd name="textAreaBottom" fmla="*/ 324000 h 322200"/>
            </a:gdLst>
            <a:ahLst/>
            <a:rect l="textAreaLeft" t="textAreaTop" r="textAreaRight" b="textAreaBottom"/>
            <a:pathLst>
              <a:path w="11133" h="10182">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nvGrpSpPr>
          <p:cNvPr id="12418" name="Google Shape;13097;p67"/>
          <p:cNvGrpSpPr/>
          <p:nvPr/>
        </p:nvGrpSpPr>
        <p:grpSpPr>
          <a:xfrm>
            <a:off x="4195440" y="1970640"/>
            <a:ext cx="343080" cy="341640"/>
            <a:chOff x="4195440" y="1970640"/>
            <a:chExt cx="343080" cy="341640"/>
          </a:xfrm>
        </p:grpSpPr>
        <p:sp>
          <p:nvSpPr>
            <p:cNvPr id="12419" name="Google Shape;13098;p67"/>
            <p:cNvSpPr/>
            <p:nvPr/>
          </p:nvSpPr>
          <p:spPr>
            <a:xfrm>
              <a:off x="4195440" y="1970640"/>
              <a:ext cx="343080" cy="341640"/>
            </a:xfrm>
            <a:custGeom>
              <a:avLst/>
              <a:gdLst>
                <a:gd name="textAreaLeft" fmla="*/ 0 w 343080"/>
                <a:gd name="textAreaRight" fmla="*/ 344880 w 343080"/>
                <a:gd name="textAreaTop" fmla="*/ 0 h 341640"/>
                <a:gd name="textAreaBottom" fmla="*/ 343440 h 341640"/>
              </a:gdLst>
              <a:ahLst/>
              <a:rect l="textAreaLeft" t="textAreaTop" r="textAreaRight" b="textAreaBottom"/>
              <a:pathLst>
                <a:path w="10835" h="10794">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20" name="Google Shape;13099;p67"/>
            <p:cNvSpPr/>
            <p:nvPr/>
          </p:nvSpPr>
          <p:spPr>
            <a:xfrm>
              <a:off x="4311360" y="1993320"/>
              <a:ext cx="205200" cy="195480"/>
            </a:xfrm>
            <a:custGeom>
              <a:avLst/>
              <a:gdLst>
                <a:gd name="textAreaLeft" fmla="*/ 0 w 205200"/>
                <a:gd name="textAreaRight" fmla="*/ 207000 w 205200"/>
                <a:gd name="textAreaTop" fmla="*/ 0 h 195480"/>
                <a:gd name="textAreaBottom" fmla="*/ 197280 h 195480"/>
              </a:gdLst>
              <a:ahLst/>
              <a:rect l="textAreaLeft" t="textAreaTop" r="textAreaRight" b="textAreaBottom"/>
              <a:pathLst>
                <a:path w="6502" h="6201">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21" name="Google Shape;13100;p67"/>
            <p:cNvSpPr/>
            <p:nvPr/>
          </p:nvSpPr>
          <p:spPr>
            <a:xfrm>
              <a:off x="4372200" y="2030400"/>
              <a:ext cx="92160" cy="112680"/>
            </a:xfrm>
            <a:custGeom>
              <a:avLst/>
              <a:gdLst>
                <a:gd name="textAreaLeft" fmla="*/ 0 w 92160"/>
                <a:gd name="textAreaRight" fmla="*/ 93960 w 92160"/>
                <a:gd name="textAreaTop" fmla="*/ 0 h 112680"/>
                <a:gd name="textAreaBottom" fmla="*/ 114480 h 112680"/>
              </a:gdLst>
              <a:ahLst/>
              <a:rect l="textAreaLeft" t="textAreaTop" r="textAreaRight" b="textAreaBottom"/>
              <a:pathLst>
                <a:path w="2954" h="3597">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w="0">
              <a:noFill/>
            </a:ln>
          </p:spPr>
          <p:style>
            <a:lnRef idx="0"/>
            <a:fillRef idx="0"/>
            <a:effectRef idx="0"/>
            <a:fontRef idx="minor"/>
          </p:style>
          <p:txBody>
            <a:bodyPr lIns="90000" rIns="90000" tIns="57240" bIns="57240" anchor="ctr">
              <a:noAutofit/>
            </a:bodyPr>
            <a:p>
              <a:pPr>
                <a:lnSpc>
                  <a:spcPct val="100000"/>
                </a:lnSpc>
                <a:tabLst>
                  <a:tab algn="l" pos="0"/>
                </a:tabLst>
              </a:pPr>
              <a:endParaRPr b="0" lang="en-US" sz="1400" spc="-1" strike="noStrike">
                <a:solidFill>
                  <a:srgbClr val="ffffff"/>
                </a:solidFill>
                <a:latin typeface="Arial"/>
              </a:endParaRPr>
            </a:p>
          </p:txBody>
        </p:sp>
        <p:sp>
          <p:nvSpPr>
            <p:cNvPr id="12422" name="Google Shape;13101;p67"/>
            <p:cNvSpPr/>
            <p:nvPr/>
          </p:nvSpPr>
          <p:spPr>
            <a:xfrm>
              <a:off x="4426200" y="2098440"/>
              <a:ext cx="112320" cy="111600"/>
            </a:xfrm>
            <a:custGeom>
              <a:avLst/>
              <a:gdLst>
                <a:gd name="textAreaLeft" fmla="*/ 0 w 112320"/>
                <a:gd name="textAreaRight" fmla="*/ 114120 w 112320"/>
                <a:gd name="textAreaTop" fmla="*/ 0 h 111600"/>
                <a:gd name="textAreaBottom" fmla="*/ 113400 h 111600"/>
              </a:gdLst>
              <a:ahLst/>
              <a:rect l="textAreaLeft" t="textAreaTop" r="textAreaRight" b="textAreaBottom"/>
              <a:pathLst>
                <a:path w="3585" h="356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w="0">
              <a:noFill/>
            </a:ln>
          </p:spPr>
          <p:style>
            <a:lnRef idx="0"/>
            <a:fillRef idx="0"/>
            <a:effectRef idx="0"/>
            <a:fontRef idx="minor"/>
          </p:style>
          <p:txBody>
            <a:bodyPr lIns="90000" rIns="90000" tIns="56520" bIns="56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23" name="Google Shape;13102;p67"/>
          <p:cNvGrpSpPr/>
          <p:nvPr/>
        </p:nvGrpSpPr>
        <p:grpSpPr>
          <a:xfrm>
            <a:off x="4674960" y="1977480"/>
            <a:ext cx="342720" cy="342360"/>
            <a:chOff x="4674960" y="1977480"/>
            <a:chExt cx="342720" cy="342360"/>
          </a:xfrm>
        </p:grpSpPr>
        <p:sp>
          <p:nvSpPr>
            <p:cNvPr id="12424" name="Google Shape;13103;p67"/>
            <p:cNvSpPr/>
            <p:nvPr/>
          </p:nvSpPr>
          <p:spPr>
            <a:xfrm>
              <a:off x="4696200" y="1996920"/>
              <a:ext cx="27720" cy="27360"/>
            </a:xfrm>
            <a:custGeom>
              <a:avLst/>
              <a:gdLst>
                <a:gd name="textAreaLeft" fmla="*/ 0 w 27720"/>
                <a:gd name="textAreaRight" fmla="*/ 29520 w 27720"/>
                <a:gd name="textAreaTop" fmla="*/ 0 h 27360"/>
                <a:gd name="textAreaBottom" fmla="*/ 29160 h 27360"/>
              </a:gdLst>
              <a:ahLst/>
              <a:rect l="textAreaLeft" t="textAreaTop" r="textAreaRight" b="textAreaBottom"/>
              <a:pathLst>
                <a:path w="929" h="918">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425" name="Google Shape;13104;p67"/>
            <p:cNvSpPr/>
            <p:nvPr/>
          </p:nvSpPr>
          <p:spPr>
            <a:xfrm>
              <a:off x="4734000" y="1996920"/>
              <a:ext cx="27720" cy="27360"/>
            </a:xfrm>
            <a:custGeom>
              <a:avLst/>
              <a:gdLst>
                <a:gd name="textAreaLeft" fmla="*/ 0 w 27720"/>
                <a:gd name="textAreaRight" fmla="*/ 29520 w 27720"/>
                <a:gd name="textAreaTop" fmla="*/ 0 h 27360"/>
                <a:gd name="textAreaBottom" fmla="*/ 29160 h 27360"/>
              </a:gdLst>
              <a:ahLst/>
              <a:rect l="textAreaLeft" t="textAreaTop" r="textAreaRight" b="textAreaBottom"/>
              <a:pathLst>
                <a:path w="930" h="918">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426" name="Google Shape;13105;p67"/>
            <p:cNvSpPr/>
            <p:nvPr/>
          </p:nvSpPr>
          <p:spPr>
            <a:xfrm>
              <a:off x="4771800" y="1996920"/>
              <a:ext cx="27720" cy="27360"/>
            </a:xfrm>
            <a:custGeom>
              <a:avLst/>
              <a:gdLst>
                <a:gd name="textAreaLeft" fmla="*/ 0 w 27720"/>
                <a:gd name="textAreaRight" fmla="*/ 29520 w 27720"/>
                <a:gd name="textAreaTop" fmla="*/ 0 h 27360"/>
                <a:gd name="textAreaBottom" fmla="*/ 29160 h 27360"/>
              </a:gdLst>
              <a:ahLst/>
              <a:rect l="textAreaLeft" t="textAreaTop" r="textAreaRight" b="textAreaBottom"/>
              <a:pathLst>
                <a:path w="930" h="918">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427" name="Google Shape;13106;p67"/>
            <p:cNvSpPr/>
            <p:nvPr/>
          </p:nvSpPr>
          <p:spPr>
            <a:xfrm>
              <a:off x="4674960" y="1977480"/>
              <a:ext cx="342720" cy="342360"/>
            </a:xfrm>
            <a:custGeom>
              <a:avLst/>
              <a:gdLst>
                <a:gd name="textAreaLeft" fmla="*/ 0 w 342720"/>
                <a:gd name="textAreaRight" fmla="*/ 344520 w 342720"/>
                <a:gd name="textAreaTop" fmla="*/ 0 h 342360"/>
                <a:gd name="textAreaBottom" fmla="*/ 344160 h 342360"/>
              </a:gdLst>
              <a:ahLst/>
              <a:rect l="textAreaLeft" t="textAreaTop" r="textAreaRight" b="textAreaBottom"/>
              <a:pathLst>
                <a:path w="10824" h="10811">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28" name="Google Shape;13107;p67"/>
            <p:cNvSpPr/>
            <p:nvPr/>
          </p:nvSpPr>
          <p:spPr>
            <a:xfrm>
              <a:off x="4696200" y="2073240"/>
              <a:ext cx="11880" cy="25560"/>
            </a:xfrm>
            <a:custGeom>
              <a:avLst/>
              <a:gdLst>
                <a:gd name="textAreaLeft" fmla="*/ 0 w 11880"/>
                <a:gd name="textAreaRight" fmla="*/ 13680 w 11880"/>
                <a:gd name="textAreaTop" fmla="*/ 0 h 25560"/>
                <a:gd name="textAreaBottom" fmla="*/ 27360 h 25560"/>
              </a:gdLst>
              <a:ahLst/>
              <a:rect l="textAreaLeft" t="textAreaTop" r="textAreaRight" b="textAreaBottom"/>
              <a:pathLst>
                <a:path w="429" h="863">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w="0">
              <a:noFill/>
            </a:ln>
          </p:spPr>
          <p:style>
            <a:lnRef idx="0"/>
            <a:fillRef idx="0"/>
            <a:effectRef idx="0"/>
            <a:fontRef idx="minor"/>
          </p:style>
          <p:txBody>
            <a:bodyPr lIns="90000" rIns="90000" tIns="13680" bIns="13680" anchor="ctr">
              <a:noAutofit/>
            </a:bodyPr>
            <a:p>
              <a:pPr>
                <a:lnSpc>
                  <a:spcPct val="100000"/>
                </a:lnSpc>
                <a:tabLst>
                  <a:tab algn="l" pos="0"/>
                </a:tabLst>
              </a:pPr>
              <a:endParaRPr b="0" lang="en-US" sz="1400" spc="-1" strike="noStrike">
                <a:solidFill>
                  <a:srgbClr val="ffffff"/>
                </a:solidFill>
                <a:latin typeface="Arial"/>
              </a:endParaRPr>
            </a:p>
          </p:txBody>
        </p:sp>
        <p:sp>
          <p:nvSpPr>
            <p:cNvPr id="12429" name="Google Shape;13108;p67"/>
            <p:cNvSpPr/>
            <p:nvPr/>
          </p:nvSpPr>
          <p:spPr>
            <a:xfrm>
              <a:off x="4711320" y="2279520"/>
              <a:ext cx="26640" cy="9000"/>
            </a:xfrm>
            <a:custGeom>
              <a:avLst/>
              <a:gdLst>
                <a:gd name="textAreaLeft" fmla="*/ 0 w 26640"/>
                <a:gd name="textAreaRight" fmla="*/ 28440 w 26640"/>
                <a:gd name="textAreaTop" fmla="*/ 0 h 9000"/>
                <a:gd name="textAreaBottom" fmla="*/ 10800 h 9000"/>
              </a:gdLst>
              <a:ahLst/>
              <a:rect l="textAreaLeft" t="textAreaTop" r="textAreaRight" b="textAreaBottom"/>
              <a:pathLst>
                <a:path w="894" h="336">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30" name="Google Shape;13109;p67"/>
            <p:cNvSpPr/>
            <p:nvPr/>
          </p:nvSpPr>
          <p:spPr>
            <a:xfrm>
              <a:off x="4714200" y="2064240"/>
              <a:ext cx="26640" cy="9000"/>
            </a:xfrm>
            <a:custGeom>
              <a:avLst/>
              <a:gdLst>
                <a:gd name="textAreaLeft" fmla="*/ 0 w 26640"/>
                <a:gd name="textAreaRight" fmla="*/ 28440 w 26640"/>
                <a:gd name="textAreaTop" fmla="*/ 0 h 9000"/>
                <a:gd name="textAreaBottom" fmla="*/ 10800 h 9000"/>
              </a:gdLst>
              <a:ahLst/>
              <a:rect l="textAreaLeft" t="textAreaTop" r="textAreaRight" b="textAreaBottom"/>
              <a:pathLst>
                <a:path w="894" h="33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31" name="Google Shape;13110;p67"/>
            <p:cNvSpPr/>
            <p:nvPr/>
          </p:nvSpPr>
          <p:spPr>
            <a:xfrm>
              <a:off x="4747320" y="2279520"/>
              <a:ext cx="26640" cy="9000"/>
            </a:xfrm>
            <a:custGeom>
              <a:avLst/>
              <a:gdLst>
                <a:gd name="textAreaLeft" fmla="*/ 0 w 26640"/>
                <a:gd name="textAreaRight" fmla="*/ 28440 w 26640"/>
                <a:gd name="textAreaTop" fmla="*/ 0 h 9000"/>
                <a:gd name="textAreaBottom" fmla="*/ 10800 h 9000"/>
              </a:gdLst>
              <a:ahLst/>
              <a:rect l="textAreaLeft" t="textAreaTop" r="textAreaRight" b="textAreaBottom"/>
              <a:pathLst>
                <a:path w="894" h="33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32" name="Google Shape;13111;p67"/>
            <p:cNvSpPr/>
            <p:nvPr/>
          </p:nvSpPr>
          <p:spPr>
            <a:xfrm>
              <a:off x="4750200" y="2064240"/>
              <a:ext cx="26640" cy="9000"/>
            </a:xfrm>
            <a:custGeom>
              <a:avLst/>
              <a:gdLst>
                <a:gd name="textAreaLeft" fmla="*/ 0 w 26640"/>
                <a:gd name="textAreaRight" fmla="*/ 28440 w 26640"/>
                <a:gd name="textAreaTop" fmla="*/ 0 h 9000"/>
                <a:gd name="textAreaBottom" fmla="*/ 10800 h 9000"/>
              </a:gdLst>
              <a:ahLst/>
              <a:rect l="textAreaLeft" t="textAreaTop" r="textAreaRight" b="textAreaBottom"/>
              <a:pathLst>
                <a:path w="894" h="33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33" name="Google Shape;13112;p67"/>
            <p:cNvSpPr/>
            <p:nvPr/>
          </p:nvSpPr>
          <p:spPr>
            <a:xfrm>
              <a:off x="4696200" y="2107800"/>
              <a:ext cx="9000" cy="27000"/>
            </a:xfrm>
            <a:custGeom>
              <a:avLst/>
              <a:gdLst>
                <a:gd name="textAreaLeft" fmla="*/ 0 w 9000"/>
                <a:gd name="textAreaRight" fmla="*/ 10800 w 9000"/>
                <a:gd name="textAreaTop" fmla="*/ 0 h 27000"/>
                <a:gd name="textAreaBottom" fmla="*/ 28800 h 27000"/>
              </a:gdLst>
              <a:ahLst/>
              <a:rect l="textAreaLeft" t="textAreaTop" r="textAreaRight" b="textAreaBottom"/>
              <a:pathLst>
                <a:path w="334" h="906">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w="0">
              <a:noFill/>
            </a:ln>
          </p:spPr>
          <p:style>
            <a:lnRef idx="0"/>
            <a:fillRef idx="0"/>
            <a:effectRef idx="0"/>
            <a:fontRef idx="minor"/>
          </p:style>
          <p:txBody>
            <a:bodyPr lIns="90000" rIns="90000" tIns="14400" bIns="14400" anchor="ctr">
              <a:noAutofit/>
            </a:bodyPr>
            <a:p>
              <a:pPr>
                <a:lnSpc>
                  <a:spcPct val="100000"/>
                </a:lnSpc>
                <a:tabLst>
                  <a:tab algn="l" pos="0"/>
                </a:tabLst>
              </a:pPr>
              <a:endParaRPr b="0" lang="en-US" sz="1400" spc="-1" strike="noStrike">
                <a:solidFill>
                  <a:srgbClr val="ffffff"/>
                </a:solidFill>
                <a:latin typeface="Arial"/>
              </a:endParaRPr>
            </a:p>
          </p:txBody>
        </p:sp>
        <p:sp>
          <p:nvSpPr>
            <p:cNvPr id="12434" name="Google Shape;13113;p67"/>
            <p:cNvSpPr/>
            <p:nvPr/>
          </p:nvSpPr>
          <p:spPr>
            <a:xfrm>
              <a:off x="4695480" y="2251080"/>
              <a:ext cx="10800" cy="26280"/>
            </a:xfrm>
            <a:custGeom>
              <a:avLst/>
              <a:gdLst>
                <a:gd name="textAreaLeft" fmla="*/ 0 w 10800"/>
                <a:gd name="textAreaRight" fmla="*/ 12600 w 10800"/>
                <a:gd name="textAreaTop" fmla="*/ 0 h 26280"/>
                <a:gd name="textAreaBottom" fmla="*/ 28080 h 26280"/>
              </a:gdLst>
              <a:ahLst/>
              <a:rect l="textAreaLeft" t="textAreaTop" r="textAreaRight" b="textAreaBottom"/>
              <a:pathLst>
                <a:path w="394" h="882">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35" name="Google Shape;13114;p67"/>
            <p:cNvSpPr/>
            <p:nvPr/>
          </p:nvSpPr>
          <p:spPr>
            <a:xfrm>
              <a:off x="4782960" y="2279520"/>
              <a:ext cx="26640" cy="9000"/>
            </a:xfrm>
            <a:custGeom>
              <a:avLst/>
              <a:gdLst>
                <a:gd name="textAreaLeft" fmla="*/ 0 w 26640"/>
                <a:gd name="textAreaRight" fmla="*/ 28440 w 26640"/>
                <a:gd name="textAreaTop" fmla="*/ 0 h 9000"/>
                <a:gd name="textAreaBottom" fmla="*/ 10800 h 9000"/>
              </a:gdLst>
              <a:ahLst/>
              <a:rect l="textAreaLeft" t="textAreaTop" r="textAreaRight" b="textAreaBottom"/>
              <a:pathLst>
                <a:path w="894" h="33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36" name="Google Shape;13115;p67"/>
            <p:cNvSpPr/>
            <p:nvPr/>
          </p:nvSpPr>
          <p:spPr>
            <a:xfrm>
              <a:off x="4696200" y="2143440"/>
              <a:ext cx="9000" cy="26640"/>
            </a:xfrm>
            <a:custGeom>
              <a:avLst/>
              <a:gdLst>
                <a:gd name="textAreaLeft" fmla="*/ 0 w 9000"/>
                <a:gd name="textAreaRight" fmla="*/ 10800 w 9000"/>
                <a:gd name="textAreaTop" fmla="*/ 0 h 26640"/>
                <a:gd name="textAreaBottom" fmla="*/ 28440 h 26640"/>
              </a:gdLst>
              <a:ahLst/>
              <a:rect l="textAreaLeft" t="textAreaTop" r="textAreaRight" b="textAreaBottom"/>
              <a:pathLst>
                <a:path w="334" h="89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37" name="Google Shape;13116;p67"/>
            <p:cNvSpPr/>
            <p:nvPr/>
          </p:nvSpPr>
          <p:spPr>
            <a:xfrm>
              <a:off x="4696200" y="2215440"/>
              <a:ext cx="9000" cy="26280"/>
            </a:xfrm>
            <a:custGeom>
              <a:avLst/>
              <a:gdLst>
                <a:gd name="textAreaLeft" fmla="*/ 0 w 9000"/>
                <a:gd name="textAreaRight" fmla="*/ 10800 w 9000"/>
                <a:gd name="textAreaTop" fmla="*/ 0 h 26280"/>
                <a:gd name="textAreaBottom" fmla="*/ 28080 h 26280"/>
              </a:gdLst>
              <a:ahLst/>
              <a:rect l="textAreaLeft" t="textAreaTop" r="textAreaRight" b="textAreaBottom"/>
              <a:pathLst>
                <a:path w="334" h="882">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38" name="Google Shape;13117;p67"/>
            <p:cNvSpPr/>
            <p:nvPr/>
          </p:nvSpPr>
          <p:spPr>
            <a:xfrm>
              <a:off x="4696200" y="2179440"/>
              <a:ext cx="9000" cy="26640"/>
            </a:xfrm>
            <a:custGeom>
              <a:avLst/>
              <a:gdLst>
                <a:gd name="textAreaLeft" fmla="*/ 0 w 9000"/>
                <a:gd name="textAreaRight" fmla="*/ 10800 w 9000"/>
                <a:gd name="textAreaTop" fmla="*/ 0 h 26640"/>
                <a:gd name="textAreaBottom" fmla="*/ 28440 h 26640"/>
              </a:gdLst>
              <a:ahLst/>
              <a:rect l="textAreaLeft" t="textAreaTop" r="textAreaRight" b="textAreaBottom"/>
              <a:pathLst>
                <a:path w="334" h="893">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39" name="Google Shape;13118;p67"/>
            <p:cNvSpPr/>
            <p:nvPr/>
          </p:nvSpPr>
          <p:spPr>
            <a:xfrm>
              <a:off x="4854960" y="2146680"/>
              <a:ext cx="8640" cy="26640"/>
            </a:xfrm>
            <a:custGeom>
              <a:avLst/>
              <a:gdLst>
                <a:gd name="textAreaLeft" fmla="*/ 0 w 8640"/>
                <a:gd name="textAreaRight" fmla="*/ 10440 w 8640"/>
                <a:gd name="textAreaTop" fmla="*/ 0 h 26640"/>
                <a:gd name="textAreaBottom" fmla="*/ 28440 h 26640"/>
              </a:gdLst>
              <a:ahLst/>
              <a:rect l="textAreaLeft" t="textAreaTop" r="textAreaRight" b="textAreaBottom"/>
              <a:pathLst>
                <a:path w="323" h="894">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40" name="Google Shape;13119;p67"/>
            <p:cNvSpPr/>
            <p:nvPr/>
          </p:nvSpPr>
          <p:spPr>
            <a:xfrm>
              <a:off x="4854960" y="2110680"/>
              <a:ext cx="8640" cy="26640"/>
            </a:xfrm>
            <a:custGeom>
              <a:avLst/>
              <a:gdLst>
                <a:gd name="textAreaLeft" fmla="*/ 0 w 8640"/>
                <a:gd name="textAreaRight" fmla="*/ 10440 w 8640"/>
                <a:gd name="textAreaTop" fmla="*/ 0 h 26640"/>
                <a:gd name="textAreaBottom" fmla="*/ 28440 h 26640"/>
              </a:gdLst>
              <a:ahLst/>
              <a:rect l="textAreaLeft" t="textAreaTop" r="textAreaRight" b="textAreaBottom"/>
              <a:pathLst>
                <a:path w="323" h="89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41" name="Google Shape;13120;p67"/>
            <p:cNvSpPr/>
            <p:nvPr/>
          </p:nvSpPr>
          <p:spPr>
            <a:xfrm>
              <a:off x="4854960" y="2182680"/>
              <a:ext cx="8640" cy="26640"/>
            </a:xfrm>
            <a:custGeom>
              <a:avLst/>
              <a:gdLst>
                <a:gd name="textAreaLeft" fmla="*/ 0 w 8640"/>
                <a:gd name="textAreaRight" fmla="*/ 10440 w 8640"/>
                <a:gd name="textAreaTop" fmla="*/ 0 h 26640"/>
                <a:gd name="textAreaBottom" fmla="*/ 28440 h 26640"/>
              </a:gdLst>
              <a:ahLst/>
              <a:rect l="textAreaLeft" t="textAreaTop" r="textAreaRight" b="textAreaBottom"/>
              <a:pathLst>
                <a:path w="323" h="894">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42" name="Google Shape;13121;p67"/>
            <p:cNvSpPr/>
            <p:nvPr/>
          </p:nvSpPr>
          <p:spPr>
            <a:xfrm>
              <a:off x="4852800" y="2075760"/>
              <a:ext cx="10440" cy="26280"/>
            </a:xfrm>
            <a:custGeom>
              <a:avLst/>
              <a:gdLst>
                <a:gd name="textAreaLeft" fmla="*/ 0 w 10440"/>
                <a:gd name="textAreaRight" fmla="*/ 12240 w 10440"/>
                <a:gd name="textAreaTop" fmla="*/ 0 h 26280"/>
                <a:gd name="textAreaBottom" fmla="*/ 28080 h 26280"/>
              </a:gdLst>
              <a:ahLst/>
              <a:rect l="textAreaLeft" t="textAreaTop" r="textAreaRight" b="textAreaBottom"/>
              <a:pathLst>
                <a:path w="382" h="877">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43" name="Google Shape;13122;p67"/>
            <p:cNvSpPr/>
            <p:nvPr/>
          </p:nvSpPr>
          <p:spPr>
            <a:xfrm>
              <a:off x="4854960" y="2218320"/>
              <a:ext cx="8640" cy="26640"/>
            </a:xfrm>
            <a:custGeom>
              <a:avLst/>
              <a:gdLst>
                <a:gd name="textAreaLeft" fmla="*/ 0 w 8640"/>
                <a:gd name="textAreaRight" fmla="*/ 10440 w 8640"/>
                <a:gd name="textAreaTop" fmla="*/ 0 h 26640"/>
                <a:gd name="textAreaBottom" fmla="*/ 28440 h 26640"/>
              </a:gdLst>
              <a:ahLst/>
              <a:rect l="textAreaLeft" t="textAreaTop" r="textAreaRight" b="textAreaBottom"/>
              <a:pathLst>
                <a:path w="323" h="894">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44" name="Google Shape;13123;p67"/>
            <p:cNvSpPr/>
            <p:nvPr/>
          </p:nvSpPr>
          <p:spPr>
            <a:xfrm>
              <a:off x="4821480" y="2064600"/>
              <a:ext cx="27360" cy="8280"/>
            </a:xfrm>
            <a:custGeom>
              <a:avLst/>
              <a:gdLst>
                <a:gd name="textAreaLeft" fmla="*/ 0 w 27360"/>
                <a:gd name="textAreaRight" fmla="*/ 29160 w 27360"/>
                <a:gd name="textAreaTop" fmla="*/ 0 h 8280"/>
                <a:gd name="textAreaBottom" fmla="*/ 10080 h 8280"/>
              </a:gdLst>
              <a:ahLst/>
              <a:rect l="textAreaLeft" t="textAreaTop" r="textAreaRight" b="textAreaBottom"/>
              <a:pathLst>
                <a:path w="917" h="322">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45" name="Google Shape;13124;p67"/>
            <p:cNvSpPr/>
            <p:nvPr/>
          </p:nvSpPr>
          <p:spPr>
            <a:xfrm>
              <a:off x="4785480" y="2064240"/>
              <a:ext cx="26640" cy="9000"/>
            </a:xfrm>
            <a:custGeom>
              <a:avLst/>
              <a:gdLst>
                <a:gd name="textAreaLeft" fmla="*/ 0 w 26640"/>
                <a:gd name="textAreaRight" fmla="*/ 28440 w 26640"/>
                <a:gd name="textAreaTop" fmla="*/ 0 h 9000"/>
                <a:gd name="textAreaBottom" fmla="*/ 10800 h 9000"/>
              </a:gdLst>
              <a:ahLst/>
              <a:rect l="textAreaLeft" t="textAreaTop" r="textAreaRight" b="textAreaBottom"/>
              <a:pathLst>
                <a:path w="894" h="33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46" name="Google Shape;13125;p67"/>
            <p:cNvSpPr/>
            <p:nvPr/>
          </p:nvSpPr>
          <p:spPr>
            <a:xfrm>
              <a:off x="4818960" y="2279520"/>
              <a:ext cx="26640" cy="9000"/>
            </a:xfrm>
            <a:custGeom>
              <a:avLst/>
              <a:gdLst>
                <a:gd name="textAreaLeft" fmla="*/ 0 w 26640"/>
                <a:gd name="textAreaRight" fmla="*/ 28440 w 26640"/>
                <a:gd name="textAreaTop" fmla="*/ 0 h 9000"/>
                <a:gd name="textAreaBottom" fmla="*/ 10800 h 9000"/>
              </a:gdLst>
              <a:ahLst/>
              <a:rect l="textAreaLeft" t="textAreaTop" r="textAreaRight" b="textAreaBottom"/>
              <a:pathLst>
                <a:path w="894" h="33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47" name="Google Shape;13126;p67"/>
            <p:cNvSpPr/>
            <p:nvPr/>
          </p:nvSpPr>
          <p:spPr>
            <a:xfrm>
              <a:off x="4851000" y="2253600"/>
              <a:ext cx="12240" cy="26280"/>
            </a:xfrm>
            <a:custGeom>
              <a:avLst/>
              <a:gdLst>
                <a:gd name="textAreaLeft" fmla="*/ 0 w 12240"/>
                <a:gd name="textAreaRight" fmla="*/ 14040 w 12240"/>
                <a:gd name="textAreaTop" fmla="*/ 0 h 26280"/>
                <a:gd name="textAreaBottom" fmla="*/ 28080 h 26280"/>
              </a:gdLst>
              <a:ahLst/>
              <a:rect l="textAreaLeft" t="textAreaTop" r="textAreaRight" b="textAreaBottom"/>
              <a:pathLst>
                <a:path w="442" h="88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w="0">
              <a:noFill/>
            </a:ln>
          </p:spPr>
          <p:style>
            <a:lnRef idx="0"/>
            <a:fillRef idx="0"/>
            <a:effectRef idx="0"/>
            <a:fontRef idx="minor"/>
          </p:style>
          <p:txBody>
            <a:bodyPr lIns="90000" rIns="90000" tIns="14040" bIns="14040" anchor="ctr">
              <a:noAutofit/>
            </a:bodyPr>
            <a:p>
              <a:pPr>
                <a:lnSpc>
                  <a:spcPct val="100000"/>
                </a:lnSpc>
                <a:tabLst>
                  <a:tab algn="l" pos="0"/>
                </a:tabLst>
              </a:pPr>
              <a:endParaRPr b="0" lang="en-US" sz="1400" spc="-1" strike="noStrike">
                <a:solidFill>
                  <a:srgbClr val="ffffff"/>
                </a:solidFill>
                <a:latin typeface="Arial"/>
              </a:endParaRPr>
            </a:p>
          </p:txBody>
        </p:sp>
        <p:sp>
          <p:nvSpPr>
            <p:cNvPr id="12448" name="Google Shape;13127;p67"/>
            <p:cNvSpPr/>
            <p:nvPr/>
          </p:nvSpPr>
          <p:spPr>
            <a:xfrm>
              <a:off x="4883760" y="2064960"/>
              <a:ext cx="105480" cy="97560"/>
            </a:xfrm>
            <a:custGeom>
              <a:avLst/>
              <a:gdLst>
                <a:gd name="textAreaLeft" fmla="*/ 0 w 105480"/>
                <a:gd name="textAreaRight" fmla="*/ 107280 w 105480"/>
                <a:gd name="textAreaTop" fmla="*/ 0 h 97560"/>
                <a:gd name="textAreaBottom" fmla="*/ 99360 h 97560"/>
              </a:gdLst>
              <a:ahLst/>
              <a:rect l="textAreaLeft" t="textAreaTop" r="textAreaRight" b="textAreaBottom"/>
              <a:pathLst>
                <a:path w="3371" h="312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sp>
          <p:nvSpPr>
            <p:cNvPr id="12449" name="Google Shape;13128;p67"/>
            <p:cNvSpPr/>
            <p:nvPr/>
          </p:nvSpPr>
          <p:spPr>
            <a:xfrm>
              <a:off x="4883040" y="2190600"/>
              <a:ext cx="105480" cy="97920"/>
            </a:xfrm>
            <a:custGeom>
              <a:avLst/>
              <a:gdLst>
                <a:gd name="textAreaLeft" fmla="*/ 0 w 105480"/>
                <a:gd name="textAreaRight" fmla="*/ 107280 w 105480"/>
                <a:gd name="textAreaTop" fmla="*/ 0 h 97920"/>
                <a:gd name="textAreaBottom" fmla="*/ 99720 h 97920"/>
              </a:gdLst>
              <a:ahLst/>
              <a:rect l="textAreaLeft" t="textAreaTop" r="textAreaRight" b="textAreaBottom"/>
              <a:pathLst>
                <a:path w="3370" h="3132">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w="0">
              <a:noFill/>
            </a:ln>
          </p:spPr>
          <p:style>
            <a:lnRef idx="0"/>
            <a:fillRef idx="0"/>
            <a:effectRef idx="0"/>
            <a:fontRef idx="minor"/>
          </p:style>
          <p:txBody>
            <a:bodyPr lIns="90000" rIns="90000" tIns="49680" bIns="496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50" name="Google Shape;13129;p67"/>
          <p:cNvGrpSpPr/>
          <p:nvPr/>
        </p:nvGrpSpPr>
        <p:grpSpPr>
          <a:xfrm>
            <a:off x="6083640" y="1547280"/>
            <a:ext cx="380880" cy="308880"/>
            <a:chOff x="6083640" y="1547280"/>
            <a:chExt cx="380880" cy="308880"/>
          </a:xfrm>
        </p:grpSpPr>
        <p:sp>
          <p:nvSpPr>
            <p:cNvPr id="12451" name="Google Shape;13130;p67"/>
            <p:cNvSpPr/>
            <p:nvPr/>
          </p:nvSpPr>
          <p:spPr>
            <a:xfrm>
              <a:off x="6083640" y="1547280"/>
              <a:ext cx="380880" cy="308880"/>
            </a:xfrm>
            <a:custGeom>
              <a:avLst/>
              <a:gdLst>
                <a:gd name="textAreaLeft" fmla="*/ 0 w 380880"/>
                <a:gd name="textAreaRight" fmla="*/ 382680 w 380880"/>
                <a:gd name="textAreaTop" fmla="*/ 0 h 308880"/>
                <a:gd name="textAreaBottom" fmla="*/ 310680 h 308880"/>
              </a:gdLst>
              <a:ahLst/>
              <a:rect l="textAreaLeft" t="textAreaTop" r="textAreaRight" b="textAreaBottom"/>
              <a:pathLst>
                <a:path w="12027" h="9764">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52" name="Google Shape;13131;p67"/>
            <p:cNvSpPr/>
            <p:nvPr/>
          </p:nvSpPr>
          <p:spPr>
            <a:xfrm>
              <a:off x="6107040" y="1606680"/>
              <a:ext cx="333000" cy="9720"/>
            </a:xfrm>
            <a:custGeom>
              <a:avLst/>
              <a:gdLst>
                <a:gd name="textAreaLeft" fmla="*/ 0 w 333000"/>
                <a:gd name="textAreaRight" fmla="*/ 334800 w 333000"/>
                <a:gd name="textAreaTop" fmla="*/ 0 h 9720"/>
                <a:gd name="textAreaBottom" fmla="*/ 11520 h 9720"/>
              </a:gdLst>
              <a:ahLst/>
              <a:rect l="textAreaLeft" t="textAreaTop" r="textAreaRight" b="textAreaBottom"/>
              <a:pathLst>
                <a:path w="10514" h="358">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53" name="Google Shape;13132;p67"/>
            <p:cNvSpPr/>
            <p:nvPr/>
          </p:nvSpPr>
          <p:spPr>
            <a:xfrm>
              <a:off x="6124680" y="165528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90" h="358">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54" name="Google Shape;13133;p67"/>
            <p:cNvSpPr/>
            <p:nvPr/>
          </p:nvSpPr>
          <p:spPr>
            <a:xfrm>
              <a:off x="6208560" y="165528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89" h="358">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55" name="Google Shape;13134;p67"/>
            <p:cNvSpPr/>
            <p:nvPr/>
          </p:nvSpPr>
          <p:spPr>
            <a:xfrm>
              <a:off x="6376320" y="165528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89" h="358">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56" name="Google Shape;13135;p67"/>
            <p:cNvSpPr/>
            <p:nvPr/>
          </p:nvSpPr>
          <p:spPr>
            <a:xfrm>
              <a:off x="6124680" y="170316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90" h="359">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57" name="Google Shape;13136;p67"/>
            <p:cNvSpPr/>
            <p:nvPr/>
          </p:nvSpPr>
          <p:spPr>
            <a:xfrm>
              <a:off x="6292800" y="170316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89" h="35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58" name="Google Shape;13137;p67"/>
            <p:cNvSpPr/>
            <p:nvPr/>
          </p:nvSpPr>
          <p:spPr>
            <a:xfrm>
              <a:off x="6124680" y="175068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90" h="358">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59" name="Google Shape;13138;p67"/>
            <p:cNvSpPr/>
            <p:nvPr/>
          </p:nvSpPr>
          <p:spPr>
            <a:xfrm>
              <a:off x="6208560" y="175068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89" h="358">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60" name="Google Shape;13139;p67"/>
            <p:cNvSpPr/>
            <p:nvPr/>
          </p:nvSpPr>
          <p:spPr>
            <a:xfrm>
              <a:off x="6376320" y="175068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89" h="358">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61" name="Google Shape;13140;p67"/>
            <p:cNvSpPr/>
            <p:nvPr/>
          </p:nvSpPr>
          <p:spPr>
            <a:xfrm>
              <a:off x="6208560" y="179856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89" h="358">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62" name="Google Shape;13141;p67"/>
            <p:cNvSpPr/>
            <p:nvPr/>
          </p:nvSpPr>
          <p:spPr>
            <a:xfrm>
              <a:off x="6292800" y="179856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89" h="358">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63" name="Google Shape;13142;p67"/>
            <p:cNvSpPr/>
            <p:nvPr/>
          </p:nvSpPr>
          <p:spPr>
            <a:xfrm>
              <a:off x="6376320" y="1798560"/>
              <a:ext cx="45720" cy="9720"/>
            </a:xfrm>
            <a:custGeom>
              <a:avLst/>
              <a:gdLst>
                <a:gd name="textAreaLeft" fmla="*/ 0 w 45720"/>
                <a:gd name="textAreaRight" fmla="*/ 47520 w 45720"/>
                <a:gd name="textAreaTop" fmla="*/ 0 h 9720"/>
                <a:gd name="textAreaBottom" fmla="*/ 11520 h 9720"/>
              </a:gdLst>
              <a:ahLst/>
              <a:rect l="textAreaLeft" t="textAreaTop" r="textAreaRight" b="textAreaBottom"/>
              <a:pathLst>
                <a:path w="1489" h="358">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w="0">
              <a:noFill/>
            </a:ln>
          </p:spPr>
          <p:style>
            <a:lnRef idx="0"/>
            <a:fillRef idx="0"/>
            <a:effectRef idx="0"/>
            <a:fontRef idx="minor"/>
          </p:style>
          <p:txBody>
            <a:bodyPr lIns="90000" rIns="90000" tIns="5760" bIns="5760" anchor="ctr">
              <a:noAutofit/>
            </a:bodyPr>
            <a:p>
              <a:pPr>
                <a:lnSpc>
                  <a:spcPct val="100000"/>
                </a:lnSpc>
                <a:tabLst>
                  <a:tab algn="l" pos="0"/>
                </a:tabLst>
              </a:pPr>
              <a:endParaRPr b="0" lang="en-US" sz="1400" spc="-1" strike="noStrike">
                <a:solidFill>
                  <a:srgbClr val="ffffff"/>
                </a:solidFill>
                <a:latin typeface="Arial"/>
              </a:endParaRPr>
            </a:p>
          </p:txBody>
        </p:sp>
        <p:sp>
          <p:nvSpPr>
            <p:cNvPr id="12464" name="Google Shape;13143;p67"/>
            <p:cNvSpPr/>
            <p:nvPr/>
          </p:nvSpPr>
          <p:spPr>
            <a:xfrm>
              <a:off x="6207840" y="1690560"/>
              <a:ext cx="47160" cy="33480"/>
            </a:xfrm>
            <a:custGeom>
              <a:avLst/>
              <a:gdLst>
                <a:gd name="textAreaLeft" fmla="*/ 0 w 47160"/>
                <a:gd name="textAreaRight" fmla="*/ 48960 w 47160"/>
                <a:gd name="textAreaTop" fmla="*/ 0 h 33480"/>
                <a:gd name="textAreaBottom" fmla="*/ 35280 h 33480"/>
              </a:gdLst>
              <a:ahLst/>
              <a:rect l="textAreaLeft" t="textAreaTop" r="textAreaRight" b="textAreaBottom"/>
              <a:pathLst>
                <a:path w="1537" h="1103">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2465" name="Google Shape;13144;p67"/>
            <p:cNvSpPr/>
            <p:nvPr/>
          </p:nvSpPr>
          <p:spPr>
            <a:xfrm>
              <a:off x="6375960" y="1690560"/>
              <a:ext cx="46440" cy="33480"/>
            </a:xfrm>
            <a:custGeom>
              <a:avLst/>
              <a:gdLst>
                <a:gd name="textAreaLeft" fmla="*/ 0 w 46440"/>
                <a:gd name="textAreaRight" fmla="*/ 48240 w 46440"/>
                <a:gd name="textAreaTop" fmla="*/ 0 h 33480"/>
                <a:gd name="textAreaBottom" fmla="*/ 35280 h 33480"/>
              </a:gdLst>
              <a:ahLst/>
              <a:rect l="textAreaLeft" t="textAreaTop" r="textAreaRight" b="textAreaBottom"/>
              <a:pathLst>
                <a:path w="1513" h="110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w="0">
              <a:noFill/>
            </a:ln>
          </p:spPr>
          <p:style>
            <a:lnRef idx="0"/>
            <a:fillRef idx="0"/>
            <a:effectRef idx="0"/>
            <a:fontRef idx="minor"/>
          </p:style>
          <p:txBody>
            <a:bodyPr lIns="90000" rIns="90000" tIns="17640" bIns="17640" anchor="ctr">
              <a:noAutofit/>
            </a:bodyPr>
            <a:p>
              <a:pPr>
                <a:lnSpc>
                  <a:spcPct val="100000"/>
                </a:lnSpc>
                <a:tabLst>
                  <a:tab algn="l" pos="0"/>
                </a:tabLst>
              </a:pPr>
              <a:endParaRPr b="0" lang="en-US" sz="1400" spc="-1" strike="noStrike">
                <a:solidFill>
                  <a:srgbClr val="ffffff"/>
                </a:solidFill>
                <a:latin typeface="Arial"/>
              </a:endParaRPr>
            </a:p>
          </p:txBody>
        </p:sp>
        <p:sp>
          <p:nvSpPr>
            <p:cNvPr id="12466" name="Google Shape;13145;p67"/>
            <p:cNvSpPr/>
            <p:nvPr/>
          </p:nvSpPr>
          <p:spPr>
            <a:xfrm>
              <a:off x="6291360" y="1738440"/>
              <a:ext cx="47160" cy="33120"/>
            </a:xfrm>
            <a:custGeom>
              <a:avLst/>
              <a:gdLst>
                <a:gd name="textAreaLeft" fmla="*/ 0 w 47160"/>
                <a:gd name="textAreaRight" fmla="*/ 48960 w 47160"/>
                <a:gd name="textAreaTop" fmla="*/ 0 h 33120"/>
                <a:gd name="textAreaBottom" fmla="*/ 34920 h 33120"/>
              </a:gdLst>
              <a:ahLst/>
              <a:rect l="textAreaLeft" t="textAreaTop" r="textAreaRight" b="textAreaBottom"/>
              <a:pathLst>
                <a:path w="1537" h="1099">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467" name="Google Shape;13146;p67"/>
            <p:cNvSpPr/>
            <p:nvPr/>
          </p:nvSpPr>
          <p:spPr>
            <a:xfrm>
              <a:off x="6123600" y="1786680"/>
              <a:ext cx="47160" cy="32760"/>
            </a:xfrm>
            <a:custGeom>
              <a:avLst/>
              <a:gdLst>
                <a:gd name="textAreaLeft" fmla="*/ 0 w 47160"/>
                <a:gd name="textAreaRight" fmla="*/ 48960 w 47160"/>
                <a:gd name="textAreaTop" fmla="*/ 0 h 32760"/>
                <a:gd name="textAreaBottom" fmla="*/ 34560 h 32760"/>
              </a:gdLst>
              <a:ahLst/>
              <a:rect l="textAreaLeft" t="textAreaTop" r="textAreaRight" b="textAreaBottom"/>
              <a:pathLst>
                <a:path w="1536" h="109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468" name="Google Shape;13147;p67"/>
            <p:cNvSpPr/>
            <p:nvPr/>
          </p:nvSpPr>
          <p:spPr>
            <a:xfrm>
              <a:off x="6291360" y="1643040"/>
              <a:ext cx="47160" cy="32760"/>
            </a:xfrm>
            <a:custGeom>
              <a:avLst/>
              <a:gdLst>
                <a:gd name="textAreaLeft" fmla="*/ 0 w 47160"/>
                <a:gd name="textAreaRight" fmla="*/ 48960 w 47160"/>
                <a:gd name="textAreaTop" fmla="*/ 0 h 32760"/>
                <a:gd name="textAreaBottom" fmla="*/ 34560 h 32760"/>
              </a:gdLst>
              <a:ahLst/>
              <a:rect l="textAreaLeft" t="textAreaTop" r="textAreaRight" b="textAreaBottom"/>
              <a:pathLst>
                <a:path w="1537" h="1091">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69" name="Google Shape;13148;p67"/>
          <p:cNvGrpSpPr/>
          <p:nvPr/>
        </p:nvGrpSpPr>
        <p:grpSpPr>
          <a:xfrm>
            <a:off x="6558480" y="1538280"/>
            <a:ext cx="380880" cy="326880"/>
            <a:chOff x="6558480" y="1538280"/>
            <a:chExt cx="380880" cy="326880"/>
          </a:xfrm>
        </p:grpSpPr>
        <p:sp>
          <p:nvSpPr>
            <p:cNvPr id="12470" name="Google Shape;13149;p67"/>
            <p:cNvSpPr/>
            <p:nvPr/>
          </p:nvSpPr>
          <p:spPr>
            <a:xfrm>
              <a:off x="6558480" y="1538280"/>
              <a:ext cx="380880" cy="326880"/>
            </a:xfrm>
            <a:custGeom>
              <a:avLst/>
              <a:gdLst>
                <a:gd name="textAreaLeft" fmla="*/ 0 w 380880"/>
                <a:gd name="textAreaRight" fmla="*/ 382680 w 380880"/>
                <a:gd name="textAreaTop" fmla="*/ 0 h 326880"/>
                <a:gd name="textAreaBottom" fmla="*/ 328680 h 326880"/>
              </a:gdLst>
              <a:ahLst/>
              <a:rect l="textAreaLeft" t="textAreaTop" r="textAreaRight" b="textAreaBottom"/>
              <a:pathLst>
                <a:path w="12026" h="10324">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71" name="Google Shape;13150;p67"/>
            <p:cNvSpPr/>
            <p:nvPr/>
          </p:nvSpPr>
          <p:spPr>
            <a:xfrm>
              <a:off x="6714360" y="1699560"/>
              <a:ext cx="69120" cy="32760"/>
            </a:xfrm>
            <a:custGeom>
              <a:avLst/>
              <a:gdLst>
                <a:gd name="textAreaLeft" fmla="*/ 0 w 69120"/>
                <a:gd name="textAreaRight" fmla="*/ 70920 w 69120"/>
                <a:gd name="textAreaTop" fmla="*/ 0 h 32760"/>
                <a:gd name="textAreaBottom" fmla="*/ 34560 h 32760"/>
              </a:gdLst>
              <a:ahLst/>
              <a:rect l="textAreaLeft" t="textAreaTop" r="textAreaRight" b="textAreaBottom"/>
              <a:pathLst>
                <a:path w="2228" h="1085">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72" name="Google Shape;13151;p67"/>
          <p:cNvGrpSpPr/>
          <p:nvPr/>
        </p:nvGrpSpPr>
        <p:grpSpPr>
          <a:xfrm>
            <a:off x="5194080" y="1511280"/>
            <a:ext cx="257760" cy="344160"/>
            <a:chOff x="5194080" y="1511280"/>
            <a:chExt cx="257760" cy="344160"/>
          </a:xfrm>
        </p:grpSpPr>
        <p:sp>
          <p:nvSpPr>
            <p:cNvPr id="12473" name="Google Shape;13152;p67"/>
            <p:cNvSpPr/>
            <p:nvPr/>
          </p:nvSpPr>
          <p:spPr>
            <a:xfrm>
              <a:off x="5216760" y="1543680"/>
              <a:ext cx="167760" cy="157680"/>
            </a:xfrm>
            <a:custGeom>
              <a:avLst/>
              <a:gdLst>
                <a:gd name="textAreaLeft" fmla="*/ 0 w 167760"/>
                <a:gd name="textAreaRight" fmla="*/ 169560 w 167760"/>
                <a:gd name="textAreaTop" fmla="*/ 0 h 157680"/>
                <a:gd name="textAreaBottom" fmla="*/ 159480 h 157680"/>
              </a:gdLst>
              <a:ahLst/>
              <a:rect l="textAreaLeft" t="textAreaTop" r="textAreaRight" b="textAreaBottom"/>
              <a:pathLst>
                <a:path w="5323" h="5009">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w="0">
              <a:noFill/>
            </a:ln>
          </p:spPr>
          <p:style>
            <a:lnRef idx="0"/>
            <a:fillRef idx="0"/>
            <a:effectRef idx="0"/>
            <a:fontRef idx="minor"/>
          </p:style>
          <p:txBody>
            <a:bodyPr lIns="90000" rIns="90000" tIns="79560" bIns="79560" anchor="ctr">
              <a:noAutofit/>
            </a:bodyPr>
            <a:p>
              <a:pPr>
                <a:lnSpc>
                  <a:spcPct val="100000"/>
                </a:lnSpc>
                <a:tabLst>
                  <a:tab algn="l" pos="0"/>
                </a:tabLst>
              </a:pPr>
              <a:endParaRPr b="0" lang="en-US" sz="1400" spc="-1" strike="noStrike">
                <a:solidFill>
                  <a:srgbClr val="ffffff"/>
                </a:solidFill>
                <a:latin typeface="Arial"/>
              </a:endParaRPr>
            </a:p>
          </p:txBody>
        </p:sp>
        <p:sp>
          <p:nvSpPr>
            <p:cNvPr id="12474" name="Google Shape;13153;p67"/>
            <p:cNvSpPr/>
            <p:nvPr/>
          </p:nvSpPr>
          <p:spPr>
            <a:xfrm>
              <a:off x="5194080" y="1511280"/>
              <a:ext cx="257760" cy="344160"/>
            </a:xfrm>
            <a:custGeom>
              <a:avLst/>
              <a:gdLst>
                <a:gd name="textAreaLeft" fmla="*/ 0 w 257760"/>
                <a:gd name="textAreaRight" fmla="*/ 259560 w 257760"/>
                <a:gd name="textAreaTop" fmla="*/ 0 h 344160"/>
                <a:gd name="textAreaBottom" fmla="*/ 345960 h 344160"/>
              </a:gdLst>
              <a:ahLst/>
              <a:rect l="textAreaLeft" t="textAreaTop" r="textAreaRight" b="textAreaBottom"/>
              <a:pathLst>
                <a:path w="8156" h="10871">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75" name="Google Shape;13154;p67"/>
            <p:cNvSpPr/>
            <p:nvPr/>
          </p:nvSpPr>
          <p:spPr>
            <a:xfrm>
              <a:off x="5296320" y="1607040"/>
              <a:ext cx="53280" cy="15480"/>
            </a:xfrm>
            <a:custGeom>
              <a:avLst/>
              <a:gdLst>
                <a:gd name="textAreaLeft" fmla="*/ 0 w 53280"/>
                <a:gd name="textAreaRight" fmla="*/ 55080 w 53280"/>
                <a:gd name="textAreaTop" fmla="*/ 0 h 15480"/>
                <a:gd name="textAreaBottom" fmla="*/ 17280 h 15480"/>
              </a:gdLst>
              <a:ahLst/>
              <a:rect l="textAreaLeft" t="textAreaTop" r="textAreaRight" b="textAreaBottom"/>
              <a:pathLst>
                <a:path w="1728" h="539">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w="0">
              <a:noFill/>
            </a:ln>
          </p:spPr>
          <p:style>
            <a:lnRef idx="0"/>
            <a:fillRef idx="0"/>
            <a:effectRef idx="0"/>
            <a:fontRef idx="minor"/>
          </p:style>
          <p:txBody>
            <a:bodyPr lIns="90000" rIns="90000" tIns="8640" bIns="8640" anchor="ctr">
              <a:noAutofit/>
            </a:bodyPr>
            <a:p>
              <a:pPr>
                <a:lnSpc>
                  <a:spcPct val="100000"/>
                </a:lnSpc>
                <a:tabLst>
                  <a:tab algn="l" pos="0"/>
                </a:tabLst>
              </a:pPr>
              <a:endParaRPr b="0" lang="en-US" sz="1400" spc="-1" strike="noStrike">
                <a:solidFill>
                  <a:srgbClr val="ffffff"/>
                </a:solidFill>
                <a:latin typeface="Arial"/>
              </a:endParaRPr>
            </a:p>
          </p:txBody>
        </p:sp>
        <p:sp>
          <p:nvSpPr>
            <p:cNvPr id="12476" name="Google Shape;13155;p67"/>
            <p:cNvSpPr/>
            <p:nvPr/>
          </p:nvSpPr>
          <p:spPr>
            <a:xfrm>
              <a:off x="5260680" y="1576080"/>
              <a:ext cx="168120" cy="161280"/>
            </a:xfrm>
            <a:custGeom>
              <a:avLst/>
              <a:gdLst>
                <a:gd name="textAreaLeft" fmla="*/ 0 w 168120"/>
                <a:gd name="textAreaRight" fmla="*/ 169920 w 168120"/>
                <a:gd name="textAreaTop" fmla="*/ 0 h 161280"/>
                <a:gd name="textAreaBottom" fmla="*/ 163080 h 161280"/>
              </a:gdLst>
              <a:ahLst/>
              <a:rect l="textAreaLeft" t="textAreaTop" r="textAreaRight" b="textAreaBottom"/>
              <a:pathLst>
                <a:path w="5335" h="512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77" name="Google Shape;13156;p67"/>
          <p:cNvGrpSpPr/>
          <p:nvPr/>
        </p:nvGrpSpPr>
        <p:grpSpPr>
          <a:xfrm>
            <a:off x="1394640" y="1512000"/>
            <a:ext cx="250560" cy="349920"/>
            <a:chOff x="1394640" y="1512000"/>
            <a:chExt cx="250560" cy="349920"/>
          </a:xfrm>
        </p:grpSpPr>
        <p:sp>
          <p:nvSpPr>
            <p:cNvPr id="12478" name="Google Shape;13157;p67"/>
            <p:cNvSpPr/>
            <p:nvPr/>
          </p:nvSpPr>
          <p:spPr>
            <a:xfrm>
              <a:off x="1394640" y="1512000"/>
              <a:ext cx="250560" cy="349920"/>
            </a:xfrm>
            <a:custGeom>
              <a:avLst/>
              <a:gdLst>
                <a:gd name="textAreaLeft" fmla="*/ 0 w 250560"/>
                <a:gd name="textAreaRight" fmla="*/ 252360 w 250560"/>
                <a:gd name="textAreaTop" fmla="*/ 0 h 349920"/>
                <a:gd name="textAreaBottom" fmla="*/ 351720 h 349920"/>
              </a:gdLst>
              <a:ahLst/>
              <a:rect l="textAreaLeft" t="textAreaTop" r="textAreaRight" b="textAreaBottom"/>
              <a:pathLst>
                <a:path w="7931" h="1105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79" name="Google Shape;13158;p67"/>
            <p:cNvSpPr/>
            <p:nvPr/>
          </p:nvSpPr>
          <p:spPr>
            <a:xfrm>
              <a:off x="1515240" y="1533960"/>
              <a:ext cx="9000" cy="8640"/>
            </a:xfrm>
            <a:custGeom>
              <a:avLst/>
              <a:gdLst>
                <a:gd name="textAreaLeft" fmla="*/ 0 w 9000"/>
                <a:gd name="textAreaRight" fmla="*/ 10800 w 9000"/>
                <a:gd name="textAreaTop" fmla="*/ 0 h 8640"/>
                <a:gd name="textAreaBottom" fmla="*/ 10440 h 8640"/>
              </a:gdLst>
              <a:ahLst/>
              <a:rect l="textAreaLeft" t="textAreaTop" r="textAreaRight" b="textAreaBottom"/>
              <a:pathLst>
                <a:path w="334" h="323">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80" name="Google Shape;13159;p67"/>
            <p:cNvSpPr/>
            <p:nvPr/>
          </p:nvSpPr>
          <p:spPr>
            <a:xfrm>
              <a:off x="1415880" y="1555920"/>
              <a:ext cx="206640" cy="272520"/>
            </a:xfrm>
            <a:custGeom>
              <a:avLst/>
              <a:gdLst>
                <a:gd name="textAreaLeft" fmla="*/ 0 w 206640"/>
                <a:gd name="textAreaRight" fmla="*/ 208440 w 206640"/>
                <a:gd name="textAreaTop" fmla="*/ 0 h 272520"/>
                <a:gd name="textAreaBottom" fmla="*/ 274320 h 272520"/>
              </a:gdLst>
              <a:ahLst/>
              <a:rect l="textAreaLeft" t="textAreaTop" r="textAreaRight" b="textAreaBottom"/>
              <a:pathLst>
                <a:path w="6550" h="8621">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81" name="Google Shape;13160;p67"/>
            <p:cNvSpPr/>
            <p:nvPr/>
          </p:nvSpPr>
          <p:spPr>
            <a:xfrm>
              <a:off x="1449360" y="1666080"/>
              <a:ext cx="30240" cy="30600"/>
            </a:xfrm>
            <a:custGeom>
              <a:avLst/>
              <a:gdLst>
                <a:gd name="textAreaLeft" fmla="*/ 0 w 30240"/>
                <a:gd name="textAreaRight" fmla="*/ 32040 w 30240"/>
                <a:gd name="textAreaTop" fmla="*/ 0 h 30600"/>
                <a:gd name="textAreaBottom" fmla="*/ 32400 h 30600"/>
              </a:gdLst>
              <a:ahLst/>
              <a:rect l="textAreaLeft" t="textAreaTop" r="textAreaRight" b="textAreaBottom"/>
              <a:pathLst>
                <a:path w="1001" h="1013">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482" name="Google Shape;13161;p67"/>
            <p:cNvSpPr/>
            <p:nvPr/>
          </p:nvSpPr>
          <p:spPr>
            <a:xfrm>
              <a:off x="1449360" y="1715040"/>
              <a:ext cx="30240" cy="30600"/>
            </a:xfrm>
            <a:custGeom>
              <a:avLst/>
              <a:gdLst>
                <a:gd name="textAreaLeft" fmla="*/ 0 w 30240"/>
                <a:gd name="textAreaRight" fmla="*/ 32040 w 30240"/>
                <a:gd name="textAreaTop" fmla="*/ 0 h 30600"/>
                <a:gd name="textAreaBottom" fmla="*/ 32400 h 30600"/>
              </a:gdLst>
              <a:ahLst/>
              <a:rect l="textAreaLeft" t="textAreaTop" r="textAreaRight" b="textAreaBottom"/>
              <a:pathLst>
                <a:path w="1001" h="1013">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sp>
          <p:nvSpPr>
            <p:cNvPr id="12483" name="Google Shape;13162;p67"/>
            <p:cNvSpPr/>
            <p:nvPr/>
          </p:nvSpPr>
          <p:spPr>
            <a:xfrm>
              <a:off x="1449360" y="1765080"/>
              <a:ext cx="30240" cy="30240"/>
            </a:xfrm>
            <a:custGeom>
              <a:avLst/>
              <a:gdLst>
                <a:gd name="textAreaLeft" fmla="*/ 0 w 30240"/>
                <a:gd name="textAreaRight" fmla="*/ 32040 w 30240"/>
                <a:gd name="textAreaTop" fmla="*/ 0 h 30240"/>
                <a:gd name="textAreaBottom" fmla="*/ 32040 h 30240"/>
              </a:gdLst>
              <a:ahLst/>
              <a:rect l="textAreaLeft" t="textAreaTop" r="textAreaRight" b="textAreaBottom"/>
              <a:pathLst>
                <a:path w="1001" h="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2484" name="Google Shape;13163;p67"/>
            <p:cNvSpPr/>
            <p:nvPr/>
          </p:nvSpPr>
          <p:spPr>
            <a:xfrm>
              <a:off x="1493280" y="1666080"/>
              <a:ext cx="57600" cy="9000"/>
            </a:xfrm>
            <a:custGeom>
              <a:avLst/>
              <a:gdLst>
                <a:gd name="textAreaLeft" fmla="*/ 0 w 57600"/>
                <a:gd name="textAreaRight" fmla="*/ 59400 w 57600"/>
                <a:gd name="textAreaTop" fmla="*/ 0 h 9000"/>
                <a:gd name="textAreaBottom" fmla="*/ 10800 h 9000"/>
              </a:gdLst>
              <a:ahLst/>
              <a:rect l="textAreaLeft" t="textAreaTop" r="textAreaRight" b="textAreaBottom"/>
              <a:pathLst>
                <a:path w="1870" h="334">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85" name="Google Shape;13164;p67"/>
            <p:cNvSpPr/>
            <p:nvPr/>
          </p:nvSpPr>
          <p:spPr>
            <a:xfrm>
              <a:off x="1493280" y="1688040"/>
              <a:ext cx="96840" cy="8640"/>
            </a:xfrm>
            <a:custGeom>
              <a:avLst/>
              <a:gdLst>
                <a:gd name="textAreaLeft" fmla="*/ 0 w 96840"/>
                <a:gd name="textAreaRight" fmla="*/ 98640 w 96840"/>
                <a:gd name="textAreaTop" fmla="*/ 0 h 8640"/>
                <a:gd name="textAreaBottom" fmla="*/ 10440 h 8640"/>
              </a:gdLst>
              <a:ahLst/>
              <a:rect l="textAreaLeft" t="textAreaTop" r="textAreaRight" b="textAreaBottom"/>
              <a:pathLst>
                <a:path w="3097" h="323">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86" name="Google Shape;13165;p67"/>
            <p:cNvSpPr/>
            <p:nvPr/>
          </p:nvSpPr>
          <p:spPr>
            <a:xfrm>
              <a:off x="1493280" y="1715040"/>
              <a:ext cx="57600" cy="9000"/>
            </a:xfrm>
            <a:custGeom>
              <a:avLst/>
              <a:gdLst>
                <a:gd name="textAreaLeft" fmla="*/ 0 w 57600"/>
                <a:gd name="textAreaRight" fmla="*/ 59400 w 57600"/>
                <a:gd name="textAreaTop" fmla="*/ 0 h 9000"/>
                <a:gd name="textAreaBottom" fmla="*/ 10800 h 9000"/>
              </a:gdLst>
              <a:ahLst/>
              <a:rect l="textAreaLeft" t="textAreaTop" r="textAreaRight" b="textAreaBottom"/>
              <a:pathLst>
                <a:path w="1870" h="335">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87" name="Google Shape;13166;p67"/>
            <p:cNvSpPr/>
            <p:nvPr/>
          </p:nvSpPr>
          <p:spPr>
            <a:xfrm>
              <a:off x="1493280" y="1737720"/>
              <a:ext cx="96840" cy="9000"/>
            </a:xfrm>
            <a:custGeom>
              <a:avLst/>
              <a:gdLst>
                <a:gd name="textAreaLeft" fmla="*/ 0 w 96840"/>
                <a:gd name="textAreaRight" fmla="*/ 98640 w 96840"/>
                <a:gd name="textAreaTop" fmla="*/ 0 h 9000"/>
                <a:gd name="textAreaBottom" fmla="*/ 10800 h 9000"/>
              </a:gdLst>
              <a:ahLst/>
              <a:rect l="textAreaLeft" t="textAreaTop" r="textAreaRight" b="textAreaBottom"/>
              <a:pathLst>
                <a:path w="3097" h="334">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88" name="Google Shape;13167;p67"/>
            <p:cNvSpPr/>
            <p:nvPr/>
          </p:nvSpPr>
          <p:spPr>
            <a:xfrm>
              <a:off x="1493280" y="1765080"/>
              <a:ext cx="57600" cy="8280"/>
            </a:xfrm>
            <a:custGeom>
              <a:avLst/>
              <a:gdLst>
                <a:gd name="textAreaLeft" fmla="*/ 0 w 57600"/>
                <a:gd name="textAreaRight" fmla="*/ 59400 w 57600"/>
                <a:gd name="textAreaTop" fmla="*/ 0 h 8280"/>
                <a:gd name="textAreaBottom" fmla="*/ 10080 h 8280"/>
              </a:gdLst>
              <a:ahLst/>
              <a:rect l="textAreaLeft" t="textAreaTop" r="textAreaRight" b="textAreaBottom"/>
              <a:pathLst>
                <a:path w="1870" h="322">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89" name="Google Shape;13168;p67"/>
            <p:cNvSpPr/>
            <p:nvPr/>
          </p:nvSpPr>
          <p:spPr>
            <a:xfrm>
              <a:off x="1493280" y="1786680"/>
              <a:ext cx="96840" cy="9000"/>
            </a:xfrm>
            <a:custGeom>
              <a:avLst/>
              <a:gdLst>
                <a:gd name="textAreaLeft" fmla="*/ 0 w 96840"/>
                <a:gd name="textAreaRight" fmla="*/ 98640 w 96840"/>
                <a:gd name="textAreaTop" fmla="*/ 0 h 9000"/>
                <a:gd name="textAreaBottom" fmla="*/ 10800 h 9000"/>
              </a:gdLst>
              <a:ahLst/>
              <a:rect l="textAreaLeft" t="textAreaTop" r="textAreaRight" b="textAreaBottom"/>
              <a:pathLst>
                <a:path w="3097" h="334">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90" name="Google Shape;13169;p67"/>
            <p:cNvSpPr/>
            <p:nvPr/>
          </p:nvSpPr>
          <p:spPr>
            <a:xfrm>
              <a:off x="1493280" y="1583640"/>
              <a:ext cx="96840" cy="8280"/>
            </a:xfrm>
            <a:custGeom>
              <a:avLst/>
              <a:gdLst>
                <a:gd name="textAreaLeft" fmla="*/ 0 w 96840"/>
                <a:gd name="textAreaRight" fmla="*/ 98640 w 96840"/>
                <a:gd name="textAreaTop" fmla="*/ 0 h 8280"/>
                <a:gd name="textAreaBottom" fmla="*/ 10080 h 8280"/>
              </a:gdLst>
              <a:ahLst/>
              <a:rect l="textAreaLeft" t="textAreaTop" r="textAreaRight" b="textAreaBottom"/>
              <a:pathLst>
                <a:path w="3097" h="322">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91" name="Google Shape;13170;p67"/>
            <p:cNvSpPr/>
            <p:nvPr/>
          </p:nvSpPr>
          <p:spPr>
            <a:xfrm>
              <a:off x="1449360" y="1632960"/>
              <a:ext cx="140760" cy="8280"/>
            </a:xfrm>
            <a:custGeom>
              <a:avLst/>
              <a:gdLst>
                <a:gd name="textAreaLeft" fmla="*/ 0 w 140760"/>
                <a:gd name="textAreaRight" fmla="*/ 142560 w 140760"/>
                <a:gd name="textAreaTop" fmla="*/ 0 h 8280"/>
                <a:gd name="textAreaBottom" fmla="*/ 10080 h 8280"/>
              </a:gdLst>
              <a:ahLst/>
              <a:rect l="textAreaLeft" t="textAreaTop" r="textAreaRight" b="textAreaBottom"/>
              <a:pathLst>
                <a:path w="4478" h="322">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w="0">
              <a:noFill/>
            </a:ln>
          </p:spPr>
          <p:style>
            <a:lnRef idx="0"/>
            <a:fillRef idx="0"/>
            <a:effectRef idx="0"/>
            <a:fontRef idx="minor"/>
          </p:style>
          <p:txBody>
            <a:bodyPr lIns="90000" rIns="90000" tIns="5040" bIns="5040" anchor="ctr">
              <a:noAutofit/>
            </a:bodyPr>
            <a:p>
              <a:pPr>
                <a:lnSpc>
                  <a:spcPct val="100000"/>
                </a:lnSpc>
                <a:tabLst>
                  <a:tab algn="l" pos="0"/>
                </a:tabLst>
              </a:pPr>
              <a:endParaRPr b="0" lang="en-US" sz="1400" spc="-1" strike="noStrike">
                <a:solidFill>
                  <a:srgbClr val="ffffff"/>
                </a:solidFill>
                <a:latin typeface="Arial"/>
              </a:endParaRPr>
            </a:p>
          </p:txBody>
        </p:sp>
        <p:sp>
          <p:nvSpPr>
            <p:cNvPr id="12492" name="Google Shape;13171;p67"/>
            <p:cNvSpPr/>
            <p:nvPr/>
          </p:nvSpPr>
          <p:spPr>
            <a:xfrm>
              <a:off x="1493280" y="1605240"/>
              <a:ext cx="25200" cy="9000"/>
            </a:xfrm>
            <a:custGeom>
              <a:avLst/>
              <a:gdLst>
                <a:gd name="textAreaLeft" fmla="*/ 0 w 25200"/>
                <a:gd name="textAreaRight" fmla="*/ 27000 w 25200"/>
                <a:gd name="textAreaTop" fmla="*/ 0 h 9000"/>
                <a:gd name="textAreaBottom" fmla="*/ 10800 h 9000"/>
              </a:gdLst>
              <a:ahLst/>
              <a:rect l="textAreaLeft" t="textAreaTop" r="textAreaRight" b="textAreaBottom"/>
              <a:pathLst>
                <a:path w="846" h="334">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93" name="Google Shape;13172;p67"/>
            <p:cNvSpPr/>
            <p:nvPr/>
          </p:nvSpPr>
          <p:spPr>
            <a:xfrm>
              <a:off x="1531440" y="1605240"/>
              <a:ext cx="25200" cy="9000"/>
            </a:xfrm>
            <a:custGeom>
              <a:avLst/>
              <a:gdLst>
                <a:gd name="textAreaLeft" fmla="*/ 0 w 25200"/>
                <a:gd name="textAreaRight" fmla="*/ 27000 w 25200"/>
                <a:gd name="textAreaTop" fmla="*/ 0 h 9000"/>
                <a:gd name="textAreaBottom" fmla="*/ 10800 h 9000"/>
              </a:gdLst>
              <a:ahLst/>
              <a:rect l="textAreaLeft" t="textAreaTop" r="textAreaRight" b="textAreaBottom"/>
              <a:pathLst>
                <a:path w="846" h="334">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494" name="Google Shape;13173;p67"/>
            <p:cNvSpPr/>
            <p:nvPr/>
          </p:nvSpPr>
          <p:spPr>
            <a:xfrm>
              <a:off x="1449720" y="1583640"/>
              <a:ext cx="30600" cy="30600"/>
            </a:xfrm>
            <a:custGeom>
              <a:avLst/>
              <a:gdLst>
                <a:gd name="textAreaLeft" fmla="*/ 0 w 30600"/>
                <a:gd name="textAreaRight" fmla="*/ 32400 w 30600"/>
                <a:gd name="textAreaTop" fmla="*/ 0 h 30600"/>
                <a:gd name="textAreaBottom" fmla="*/ 32400 h 30600"/>
              </a:gdLst>
              <a:ahLst/>
              <a:rect l="textAreaLeft" t="textAreaTop" r="textAreaRight" b="textAreaBottom"/>
              <a:pathLst>
                <a:path w="1013" h="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495" name="Google Shape;13174;p67"/>
          <p:cNvGrpSpPr/>
          <p:nvPr/>
        </p:nvGrpSpPr>
        <p:grpSpPr>
          <a:xfrm>
            <a:off x="855000" y="1504440"/>
            <a:ext cx="379080" cy="337680"/>
            <a:chOff x="855000" y="1504440"/>
            <a:chExt cx="379080" cy="337680"/>
          </a:xfrm>
        </p:grpSpPr>
        <p:sp>
          <p:nvSpPr>
            <p:cNvPr id="12496" name="Google Shape;13175;p67"/>
            <p:cNvSpPr/>
            <p:nvPr/>
          </p:nvSpPr>
          <p:spPr>
            <a:xfrm>
              <a:off x="1092600" y="1504440"/>
              <a:ext cx="105480" cy="135000"/>
            </a:xfrm>
            <a:custGeom>
              <a:avLst/>
              <a:gdLst>
                <a:gd name="textAreaLeft" fmla="*/ 0 w 105480"/>
                <a:gd name="textAreaRight" fmla="*/ 107280 w 105480"/>
                <a:gd name="textAreaTop" fmla="*/ 0 h 135000"/>
                <a:gd name="textAreaBottom" fmla="*/ 136800 h 135000"/>
              </a:gdLst>
              <a:ahLst/>
              <a:rect l="textAreaLeft" t="textAreaTop" r="textAreaRight" b="textAreaBottom"/>
              <a:pathLst>
                <a:path w="3371" h="4299">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w="0">
              <a:noFill/>
            </a:ln>
          </p:spPr>
          <p:style>
            <a:lnRef idx="0"/>
            <a:fillRef idx="0"/>
            <a:effectRef idx="0"/>
            <a:fontRef idx="minor"/>
          </p:style>
          <p:txBody>
            <a:bodyPr lIns="90000" rIns="90000" tIns="68400" bIns="68400" anchor="ctr">
              <a:noAutofit/>
            </a:bodyPr>
            <a:p>
              <a:pPr>
                <a:lnSpc>
                  <a:spcPct val="100000"/>
                </a:lnSpc>
                <a:tabLst>
                  <a:tab algn="l" pos="0"/>
                </a:tabLst>
              </a:pPr>
              <a:endParaRPr b="0" lang="en-US" sz="1400" spc="-1" strike="noStrike">
                <a:solidFill>
                  <a:srgbClr val="ffffff"/>
                </a:solidFill>
                <a:latin typeface="Arial"/>
              </a:endParaRPr>
            </a:p>
          </p:txBody>
        </p:sp>
        <p:sp>
          <p:nvSpPr>
            <p:cNvPr id="12497" name="Google Shape;13176;p67"/>
            <p:cNvSpPr/>
            <p:nvPr/>
          </p:nvSpPr>
          <p:spPr>
            <a:xfrm>
              <a:off x="855000" y="1521720"/>
              <a:ext cx="212400" cy="320400"/>
            </a:xfrm>
            <a:custGeom>
              <a:avLst/>
              <a:gdLst>
                <a:gd name="textAreaLeft" fmla="*/ 0 w 212400"/>
                <a:gd name="textAreaRight" fmla="*/ 214200 w 212400"/>
                <a:gd name="textAreaTop" fmla="*/ 0 h 320400"/>
                <a:gd name="textAreaBottom" fmla="*/ 322200 h 320400"/>
              </a:gdLst>
              <a:ahLst/>
              <a:rect l="textAreaLeft" t="textAreaTop" r="textAreaRight" b="textAreaBottom"/>
              <a:pathLst>
                <a:path w="6728" h="10122">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498" name="Google Shape;13177;p67"/>
            <p:cNvSpPr/>
            <p:nvPr/>
          </p:nvSpPr>
          <p:spPr>
            <a:xfrm>
              <a:off x="896400" y="1808640"/>
              <a:ext cx="9720" cy="33120"/>
            </a:xfrm>
            <a:custGeom>
              <a:avLst/>
              <a:gdLst>
                <a:gd name="textAreaLeft" fmla="*/ 0 w 9720"/>
                <a:gd name="textAreaRight" fmla="*/ 11520 w 9720"/>
                <a:gd name="textAreaTop" fmla="*/ 0 h 33120"/>
                <a:gd name="textAreaBottom" fmla="*/ 34920 h 33120"/>
              </a:gdLst>
              <a:ahLst/>
              <a:rect l="textAreaLeft" t="textAreaTop" r="textAreaRight" b="textAreaBottom"/>
              <a:pathLst>
                <a:path w="358" h="1097">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499" name="Google Shape;13178;p67"/>
            <p:cNvSpPr/>
            <p:nvPr/>
          </p:nvSpPr>
          <p:spPr>
            <a:xfrm>
              <a:off x="1015560" y="1808640"/>
              <a:ext cx="9720" cy="33120"/>
            </a:xfrm>
            <a:custGeom>
              <a:avLst/>
              <a:gdLst>
                <a:gd name="textAreaLeft" fmla="*/ 0 w 9720"/>
                <a:gd name="textAreaRight" fmla="*/ 11520 w 9720"/>
                <a:gd name="textAreaTop" fmla="*/ 0 h 33120"/>
                <a:gd name="textAreaBottom" fmla="*/ 34920 h 33120"/>
              </a:gdLst>
              <a:ahLst/>
              <a:rect l="textAreaLeft" t="textAreaTop" r="textAreaRight" b="textAreaBottom"/>
              <a:pathLst>
                <a:path w="358" h="1097">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w="0">
              <a:noFill/>
            </a:ln>
          </p:spPr>
          <p:style>
            <a:lnRef idx="0"/>
            <a:fillRef idx="0"/>
            <a:effectRef idx="0"/>
            <a:fontRef idx="minor"/>
          </p:style>
          <p:txBody>
            <a:bodyPr lIns="90000" rIns="90000" tIns="17280" bIns="17280" anchor="ctr">
              <a:noAutofit/>
            </a:bodyPr>
            <a:p>
              <a:pPr>
                <a:lnSpc>
                  <a:spcPct val="100000"/>
                </a:lnSpc>
                <a:tabLst>
                  <a:tab algn="l" pos="0"/>
                </a:tabLst>
              </a:pPr>
              <a:endParaRPr b="0" lang="en-US" sz="1400" spc="-1" strike="noStrike">
                <a:solidFill>
                  <a:srgbClr val="ffffff"/>
                </a:solidFill>
                <a:latin typeface="Arial"/>
              </a:endParaRPr>
            </a:p>
          </p:txBody>
        </p:sp>
        <p:sp>
          <p:nvSpPr>
            <p:cNvPr id="12500" name="Google Shape;13179;p67"/>
            <p:cNvSpPr/>
            <p:nvPr/>
          </p:nvSpPr>
          <p:spPr>
            <a:xfrm>
              <a:off x="1057320" y="1522800"/>
              <a:ext cx="176760" cy="184320"/>
            </a:xfrm>
            <a:custGeom>
              <a:avLst/>
              <a:gdLst>
                <a:gd name="textAreaLeft" fmla="*/ 0 w 176760"/>
                <a:gd name="textAreaRight" fmla="*/ 178560 w 176760"/>
                <a:gd name="textAreaTop" fmla="*/ 0 h 184320"/>
                <a:gd name="textAreaBottom" fmla="*/ 186120 h 184320"/>
              </a:gdLst>
              <a:ahLst/>
              <a:rect l="textAreaLeft" t="textAreaTop" r="textAreaRight" b="textAreaBottom"/>
              <a:pathLst>
                <a:path w="5609" h="5847">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01" name="Google Shape;13180;p67"/>
          <p:cNvGrpSpPr/>
          <p:nvPr/>
        </p:nvGrpSpPr>
        <p:grpSpPr>
          <a:xfrm>
            <a:off x="1819440" y="1511640"/>
            <a:ext cx="350280" cy="350280"/>
            <a:chOff x="1819440" y="1511640"/>
            <a:chExt cx="350280" cy="350280"/>
          </a:xfrm>
        </p:grpSpPr>
        <p:sp>
          <p:nvSpPr>
            <p:cNvPr id="12502" name="Google Shape;13181;p67"/>
            <p:cNvSpPr/>
            <p:nvPr/>
          </p:nvSpPr>
          <p:spPr>
            <a:xfrm>
              <a:off x="1819440" y="1511640"/>
              <a:ext cx="350280" cy="350280"/>
            </a:xfrm>
            <a:custGeom>
              <a:avLst/>
              <a:gdLst>
                <a:gd name="textAreaLeft" fmla="*/ 0 w 350280"/>
                <a:gd name="textAreaRight" fmla="*/ 352080 w 350280"/>
                <a:gd name="textAreaTop" fmla="*/ 0 h 350280"/>
                <a:gd name="textAreaBottom" fmla="*/ 352080 h 350280"/>
              </a:gdLst>
              <a:ahLst/>
              <a:rect l="textAreaLeft" t="textAreaTop" r="textAreaRight" b="textAreaBottom"/>
              <a:pathLst>
                <a:path w="11062" h="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03" name="Google Shape;13182;p67"/>
            <p:cNvSpPr/>
            <p:nvPr/>
          </p:nvSpPr>
          <p:spPr>
            <a:xfrm>
              <a:off x="1885320" y="1578240"/>
              <a:ext cx="180360" cy="178920"/>
            </a:xfrm>
            <a:custGeom>
              <a:avLst/>
              <a:gdLst>
                <a:gd name="textAreaLeft" fmla="*/ 0 w 180360"/>
                <a:gd name="textAreaRight" fmla="*/ 182160 w 180360"/>
                <a:gd name="textAreaTop" fmla="*/ 0 h 178920"/>
                <a:gd name="textAreaBottom" fmla="*/ 180720 h 178920"/>
              </a:gdLst>
              <a:ahLst/>
              <a:rect l="textAreaLeft" t="textAreaTop" r="textAreaRight" b="textAreaBottom"/>
              <a:pathLst>
                <a:path w="5728" h="5674">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w="0">
              <a:noFill/>
            </a:ln>
          </p:spPr>
          <p:style>
            <a:lnRef idx="0"/>
            <a:fillRef idx="0"/>
            <a:effectRef idx="0"/>
            <a:fontRef idx="minor"/>
          </p:style>
          <p:txBody>
            <a:bodyPr lIns="90000" rIns="90000" tIns="90360" bIns="90360" anchor="ctr">
              <a:noAutofit/>
            </a:bodyPr>
            <a:p>
              <a:pPr>
                <a:lnSpc>
                  <a:spcPct val="100000"/>
                </a:lnSpc>
                <a:tabLst>
                  <a:tab algn="l" pos="0"/>
                </a:tabLst>
              </a:pPr>
              <a:endParaRPr b="0" lang="en-US" sz="1400" spc="-1" strike="noStrike">
                <a:solidFill>
                  <a:srgbClr val="ffffff"/>
                </a:solidFill>
                <a:latin typeface="Arial"/>
              </a:endParaRPr>
            </a:p>
          </p:txBody>
        </p:sp>
        <p:sp>
          <p:nvSpPr>
            <p:cNvPr id="12504" name="Google Shape;13183;p67"/>
            <p:cNvSpPr/>
            <p:nvPr/>
          </p:nvSpPr>
          <p:spPr>
            <a:xfrm>
              <a:off x="1923840" y="1610280"/>
              <a:ext cx="181080" cy="185040"/>
            </a:xfrm>
            <a:custGeom>
              <a:avLst/>
              <a:gdLst>
                <a:gd name="textAreaLeft" fmla="*/ 0 w 181080"/>
                <a:gd name="textAreaRight" fmla="*/ 182880 w 181080"/>
                <a:gd name="textAreaTop" fmla="*/ 0 h 185040"/>
                <a:gd name="textAreaBottom" fmla="*/ 186840 h 185040"/>
              </a:gdLst>
              <a:ahLst/>
              <a:rect l="textAreaLeft" t="textAreaTop" r="textAreaRight" b="textAreaBottom"/>
              <a:pathLst>
                <a:path w="5751" h="587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05" name="Google Shape;13184;p67"/>
            <p:cNvSpPr/>
            <p:nvPr/>
          </p:nvSpPr>
          <p:spPr>
            <a:xfrm>
              <a:off x="1974240" y="1638720"/>
              <a:ext cx="42120" cy="13680"/>
            </a:xfrm>
            <a:custGeom>
              <a:avLst/>
              <a:gdLst>
                <a:gd name="textAreaLeft" fmla="*/ 0 w 42120"/>
                <a:gd name="textAreaRight" fmla="*/ 43920 w 42120"/>
                <a:gd name="textAreaTop" fmla="*/ 0 h 13680"/>
                <a:gd name="textAreaBottom" fmla="*/ 15480 h 13680"/>
              </a:gdLst>
              <a:ahLst/>
              <a:rect l="textAreaLeft" t="textAreaTop" r="textAreaRight" b="textAreaBottom"/>
              <a:pathLst>
                <a:path w="1382" h="49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06" name="Google Shape;13185;p67"/>
          <p:cNvGrpSpPr/>
          <p:nvPr/>
        </p:nvGrpSpPr>
        <p:grpSpPr>
          <a:xfrm>
            <a:off x="5621040" y="1500840"/>
            <a:ext cx="369720" cy="353520"/>
            <a:chOff x="5621040" y="1500840"/>
            <a:chExt cx="369720" cy="353520"/>
          </a:xfrm>
        </p:grpSpPr>
        <p:sp>
          <p:nvSpPr>
            <p:cNvPr id="12507" name="Google Shape;13186;p67"/>
            <p:cNvSpPr/>
            <p:nvPr/>
          </p:nvSpPr>
          <p:spPr>
            <a:xfrm>
              <a:off x="5621040" y="1539720"/>
              <a:ext cx="322200" cy="314640"/>
            </a:xfrm>
            <a:custGeom>
              <a:avLst/>
              <a:gdLst>
                <a:gd name="textAreaLeft" fmla="*/ 0 w 322200"/>
                <a:gd name="textAreaRight" fmla="*/ 324000 w 322200"/>
                <a:gd name="textAreaTop" fmla="*/ 0 h 314640"/>
                <a:gd name="textAreaBottom" fmla="*/ 316440 h 314640"/>
              </a:gdLst>
              <a:ahLst/>
              <a:rect l="textAreaLeft" t="textAreaTop" r="textAreaRight" b="textAreaBottom"/>
              <a:pathLst>
                <a:path w="10181" h="9943">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08" name="Google Shape;13187;p67"/>
            <p:cNvSpPr/>
            <p:nvPr/>
          </p:nvSpPr>
          <p:spPr>
            <a:xfrm>
              <a:off x="5669640" y="1500840"/>
              <a:ext cx="321120" cy="314640"/>
            </a:xfrm>
            <a:custGeom>
              <a:avLst/>
              <a:gdLst>
                <a:gd name="textAreaLeft" fmla="*/ 0 w 321120"/>
                <a:gd name="textAreaRight" fmla="*/ 322920 w 321120"/>
                <a:gd name="textAreaTop" fmla="*/ 0 h 314640"/>
                <a:gd name="textAreaBottom" fmla="*/ 316440 h 314640"/>
              </a:gdLst>
              <a:ahLst/>
              <a:rect l="textAreaLeft" t="textAreaTop" r="textAreaRight" b="textAreaBottom"/>
              <a:pathLst>
                <a:path w="10145" h="994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09" name="Google Shape;13188;p67"/>
          <p:cNvGrpSpPr/>
          <p:nvPr/>
        </p:nvGrpSpPr>
        <p:grpSpPr>
          <a:xfrm>
            <a:off x="4670280" y="1541520"/>
            <a:ext cx="357840" cy="320400"/>
            <a:chOff x="4670280" y="1541520"/>
            <a:chExt cx="357840" cy="320400"/>
          </a:xfrm>
        </p:grpSpPr>
        <p:sp>
          <p:nvSpPr>
            <p:cNvPr id="12510" name="Google Shape;13189;p67"/>
            <p:cNvSpPr/>
            <p:nvPr/>
          </p:nvSpPr>
          <p:spPr>
            <a:xfrm>
              <a:off x="4818960" y="1606680"/>
              <a:ext cx="27000" cy="47880"/>
            </a:xfrm>
            <a:custGeom>
              <a:avLst/>
              <a:gdLst>
                <a:gd name="textAreaLeft" fmla="*/ 0 w 27000"/>
                <a:gd name="textAreaRight" fmla="*/ 28800 w 27000"/>
                <a:gd name="textAreaTop" fmla="*/ 0 h 47880"/>
                <a:gd name="textAreaBottom" fmla="*/ 49680 h 47880"/>
              </a:gdLst>
              <a:ahLst/>
              <a:rect l="textAreaLeft" t="textAreaTop" r="textAreaRight" b="textAreaBottom"/>
              <a:pathLst>
                <a:path w="906" h="1561">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511" name="Google Shape;13190;p67"/>
            <p:cNvSpPr/>
            <p:nvPr/>
          </p:nvSpPr>
          <p:spPr>
            <a:xfrm>
              <a:off x="4875120" y="1557720"/>
              <a:ext cx="80640" cy="81000"/>
            </a:xfrm>
            <a:custGeom>
              <a:avLst/>
              <a:gdLst>
                <a:gd name="textAreaLeft" fmla="*/ 0 w 80640"/>
                <a:gd name="textAreaRight" fmla="*/ 82440 w 80640"/>
                <a:gd name="textAreaTop" fmla="*/ 0 h 81000"/>
                <a:gd name="textAreaBottom" fmla="*/ 82800 h 81000"/>
              </a:gdLst>
              <a:ahLst/>
              <a:rect l="textAreaLeft" t="textAreaTop" r="textAreaRight" b="textAreaBottom"/>
              <a:pathLst>
                <a:path w="2585" h="2597">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w="0">
              <a:noFill/>
            </a:ln>
          </p:spPr>
          <p:style>
            <a:lnRef idx="0"/>
            <a:fillRef idx="0"/>
            <a:effectRef idx="0"/>
            <a:fontRef idx="minor"/>
          </p:style>
          <p:txBody>
            <a:bodyPr lIns="90000" rIns="90000" tIns="41400" bIns="41400" anchor="ctr">
              <a:noAutofit/>
            </a:bodyPr>
            <a:p>
              <a:pPr>
                <a:lnSpc>
                  <a:spcPct val="100000"/>
                </a:lnSpc>
                <a:tabLst>
                  <a:tab algn="l" pos="0"/>
                </a:tabLst>
              </a:pPr>
              <a:endParaRPr b="0" lang="en-US" sz="1400" spc="-1" strike="noStrike">
                <a:solidFill>
                  <a:srgbClr val="ffffff"/>
                </a:solidFill>
                <a:latin typeface="Arial"/>
              </a:endParaRPr>
            </a:p>
          </p:txBody>
        </p:sp>
        <p:sp>
          <p:nvSpPr>
            <p:cNvPr id="12512" name="Google Shape;13191;p67"/>
            <p:cNvSpPr/>
            <p:nvPr/>
          </p:nvSpPr>
          <p:spPr>
            <a:xfrm>
              <a:off x="4775040" y="1541520"/>
              <a:ext cx="197280" cy="146160"/>
            </a:xfrm>
            <a:custGeom>
              <a:avLst/>
              <a:gdLst>
                <a:gd name="textAreaLeft" fmla="*/ 0 w 197280"/>
                <a:gd name="textAreaRight" fmla="*/ 199080 w 197280"/>
                <a:gd name="textAreaTop" fmla="*/ 0 h 146160"/>
                <a:gd name="textAreaBottom" fmla="*/ 147960 h 146160"/>
              </a:gdLst>
              <a:ahLst/>
              <a:rect l="textAreaLeft" t="textAreaTop" r="textAreaRight" b="textAreaBottom"/>
              <a:pathLst>
                <a:path w="6252" h="4645">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w="0">
              <a:noFill/>
            </a:ln>
          </p:spPr>
          <p:style>
            <a:lnRef idx="0"/>
            <a:fillRef idx="0"/>
            <a:effectRef idx="0"/>
            <a:fontRef idx="minor"/>
          </p:style>
          <p:txBody>
            <a:bodyPr lIns="90000" rIns="90000" tIns="73800" bIns="73800" anchor="ctr">
              <a:noAutofit/>
            </a:bodyPr>
            <a:p>
              <a:pPr>
                <a:lnSpc>
                  <a:spcPct val="100000"/>
                </a:lnSpc>
                <a:tabLst>
                  <a:tab algn="l" pos="0"/>
                </a:tabLst>
              </a:pPr>
              <a:endParaRPr b="0" lang="en-US" sz="1400" spc="-1" strike="noStrike">
                <a:solidFill>
                  <a:srgbClr val="ffffff"/>
                </a:solidFill>
                <a:latin typeface="Arial"/>
              </a:endParaRPr>
            </a:p>
          </p:txBody>
        </p:sp>
        <p:sp>
          <p:nvSpPr>
            <p:cNvPr id="12513" name="Google Shape;13192;p67"/>
            <p:cNvSpPr/>
            <p:nvPr/>
          </p:nvSpPr>
          <p:spPr>
            <a:xfrm>
              <a:off x="4901760" y="1575000"/>
              <a:ext cx="27000" cy="48240"/>
            </a:xfrm>
            <a:custGeom>
              <a:avLst/>
              <a:gdLst>
                <a:gd name="textAreaLeft" fmla="*/ 0 w 27000"/>
                <a:gd name="textAreaRight" fmla="*/ 28800 w 27000"/>
                <a:gd name="textAreaTop" fmla="*/ 0 h 48240"/>
                <a:gd name="textAreaBottom" fmla="*/ 50040 h 48240"/>
              </a:gdLst>
              <a:ahLst/>
              <a:rect l="textAreaLeft" t="textAreaTop" r="textAreaRight" b="textAreaBottom"/>
              <a:pathLst>
                <a:path w="906" h="1573">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en-US" sz="1400" spc="-1" strike="noStrike">
                <a:solidFill>
                  <a:srgbClr val="ffffff"/>
                </a:solidFill>
                <a:latin typeface="Arial"/>
              </a:endParaRPr>
            </a:p>
          </p:txBody>
        </p:sp>
        <p:sp>
          <p:nvSpPr>
            <p:cNvPr id="12514" name="Google Shape;13193;p67"/>
            <p:cNvSpPr/>
            <p:nvPr/>
          </p:nvSpPr>
          <p:spPr>
            <a:xfrm>
              <a:off x="4670280" y="1657440"/>
              <a:ext cx="357840" cy="204480"/>
            </a:xfrm>
            <a:custGeom>
              <a:avLst/>
              <a:gdLst>
                <a:gd name="textAreaLeft" fmla="*/ 0 w 357840"/>
                <a:gd name="textAreaRight" fmla="*/ 359640 w 357840"/>
                <a:gd name="textAreaTop" fmla="*/ 0 h 204480"/>
                <a:gd name="textAreaBottom" fmla="*/ 206280 h 204480"/>
              </a:gdLst>
              <a:ahLst/>
              <a:rect l="textAreaLeft" t="textAreaTop" r="textAreaRight" b="textAreaBottom"/>
              <a:pathLst>
                <a:path w="11300" h="6477">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15" name="Google Shape;13194;p67"/>
          <p:cNvGrpSpPr/>
          <p:nvPr/>
        </p:nvGrpSpPr>
        <p:grpSpPr>
          <a:xfrm>
            <a:off x="4212360" y="1502280"/>
            <a:ext cx="319320" cy="352080"/>
            <a:chOff x="4212360" y="1502280"/>
            <a:chExt cx="319320" cy="352080"/>
          </a:xfrm>
        </p:grpSpPr>
        <p:sp>
          <p:nvSpPr>
            <p:cNvPr id="12516" name="Google Shape;13195;p67"/>
            <p:cNvSpPr/>
            <p:nvPr/>
          </p:nvSpPr>
          <p:spPr>
            <a:xfrm>
              <a:off x="4310640" y="1585800"/>
              <a:ext cx="123120" cy="161280"/>
            </a:xfrm>
            <a:custGeom>
              <a:avLst/>
              <a:gdLst>
                <a:gd name="textAreaLeft" fmla="*/ 0 w 123120"/>
                <a:gd name="textAreaRight" fmla="*/ 124920 w 123120"/>
                <a:gd name="textAreaTop" fmla="*/ 0 h 161280"/>
                <a:gd name="textAreaBottom" fmla="*/ 163080 h 161280"/>
              </a:gdLst>
              <a:ahLst/>
              <a:rect l="textAreaLeft" t="textAreaTop" r="textAreaRight" b="textAreaBottom"/>
              <a:pathLst>
                <a:path w="3930" h="5121">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w="0">
              <a:noFill/>
            </a:ln>
          </p:spPr>
          <p:style>
            <a:lnRef idx="0"/>
            <a:fillRef idx="0"/>
            <a:effectRef idx="0"/>
            <a:fontRef idx="minor"/>
          </p:style>
          <p:txBody>
            <a:bodyPr lIns="90000" rIns="90000" tIns="81360" bIns="81360" anchor="ctr">
              <a:noAutofit/>
            </a:bodyPr>
            <a:p>
              <a:pPr>
                <a:lnSpc>
                  <a:spcPct val="100000"/>
                </a:lnSpc>
                <a:tabLst>
                  <a:tab algn="l" pos="0"/>
                </a:tabLst>
              </a:pPr>
              <a:endParaRPr b="0" lang="en-US" sz="1400" spc="-1" strike="noStrike">
                <a:solidFill>
                  <a:srgbClr val="ffffff"/>
                </a:solidFill>
                <a:latin typeface="Arial"/>
              </a:endParaRPr>
            </a:p>
          </p:txBody>
        </p:sp>
        <p:sp>
          <p:nvSpPr>
            <p:cNvPr id="12517" name="Google Shape;13196;p67"/>
            <p:cNvSpPr/>
            <p:nvPr/>
          </p:nvSpPr>
          <p:spPr>
            <a:xfrm>
              <a:off x="4248360" y="1536120"/>
              <a:ext cx="252000" cy="150480"/>
            </a:xfrm>
            <a:custGeom>
              <a:avLst/>
              <a:gdLst>
                <a:gd name="textAreaLeft" fmla="*/ 0 w 252000"/>
                <a:gd name="textAreaRight" fmla="*/ 253800 w 252000"/>
                <a:gd name="textAreaTop" fmla="*/ 0 h 150480"/>
                <a:gd name="textAreaBottom" fmla="*/ 152280 h 150480"/>
              </a:gdLst>
              <a:ahLst/>
              <a:rect l="textAreaLeft" t="textAreaTop" r="textAreaRight" b="textAreaBottom"/>
              <a:pathLst>
                <a:path w="7979" h="4781">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w="0">
              <a:noFill/>
            </a:ln>
          </p:spPr>
          <p:style>
            <a:lnRef idx="0"/>
            <a:fillRef idx="0"/>
            <a:effectRef idx="0"/>
            <a:fontRef idx="minor"/>
          </p:style>
          <p:txBody>
            <a:bodyPr lIns="90000" rIns="90000" tIns="75960" bIns="75960" anchor="ctr">
              <a:noAutofit/>
            </a:bodyPr>
            <a:p>
              <a:pPr>
                <a:lnSpc>
                  <a:spcPct val="100000"/>
                </a:lnSpc>
                <a:tabLst>
                  <a:tab algn="l" pos="0"/>
                </a:tabLst>
              </a:pPr>
              <a:endParaRPr b="0" lang="en-US" sz="1400" spc="-1" strike="noStrike">
                <a:solidFill>
                  <a:srgbClr val="ffffff"/>
                </a:solidFill>
                <a:latin typeface="Arial"/>
              </a:endParaRPr>
            </a:p>
          </p:txBody>
        </p:sp>
        <p:sp>
          <p:nvSpPr>
            <p:cNvPr id="12518" name="Google Shape;13197;p67"/>
            <p:cNvSpPr/>
            <p:nvPr/>
          </p:nvSpPr>
          <p:spPr>
            <a:xfrm>
              <a:off x="4248360" y="1633320"/>
              <a:ext cx="236520" cy="185400"/>
            </a:xfrm>
            <a:custGeom>
              <a:avLst/>
              <a:gdLst>
                <a:gd name="textAreaLeft" fmla="*/ 0 w 236520"/>
                <a:gd name="textAreaRight" fmla="*/ 238320 w 236520"/>
                <a:gd name="textAreaTop" fmla="*/ 0 h 185400"/>
                <a:gd name="textAreaBottom" fmla="*/ 187200 h 185400"/>
              </a:gdLst>
              <a:ahLst/>
              <a:rect l="textAreaLeft" t="textAreaTop" r="textAreaRight" b="textAreaBottom"/>
              <a:pathLst>
                <a:path w="7490" h="5884">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19" name="Google Shape;13198;p67"/>
            <p:cNvSpPr/>
            <p:nvPr/>
          </p:nvSpPr>
          <p:spPr>
            <a:xfrm>
              <a:off x="4212360" y="1502280"/>
              <a:ext cx="319320" cy="352080"/>
            </a:xfrm>
            <a:custGeom>
              <a:avLst/>
              <a:gdLst>
                <a:gd name="textAreaLeft" fmla="*/ 0 w 319320"/>
                <a:gd name="textAreaRight" fmla="*/ 321120 w 319320"/>
                <a:gd name="textAreaTop" fmla="*/ 0 h 352080"/>
                <a:gd name="textAreaBottom" fmla="*/ 353880 h 352080"/>
              </a:gdLst>
              <a:ahLst/>
              <a:rect l="textAreaLeft" t="textAreaTop" r="textAreaRight" b="textAreaBottom"/>
              <a:pathLst>
                <a:path w="10086" h="1111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20" name="Google Shape;13199;p67"/>
          <p:cNvGrpSpPr/>
          <p:nvPr/>
        </p:nvGrpSpPr>
        <p:grpSpPr>
          <a:xfrm>
            <a:off x="2302920" y="1505880"/>
            <a:ext cx="334440" cy="333720"/>
            <a:chOff x="2302920" y="1505880"/>
            <a:chExt cx="334440" cy="333720"/>
          </a:xfrm>
        </p:grpSpPr>
        <p:sp>
          <p:nvSpPr>
            <p:cNvPr id="12521" name="Google Shape;13200;p67"/>
            <p:cNvSpPr/>
            <p:nvPr/>
          </p:nvSpPr>
          <p:spPr>
            <a:xfrm>
              <a:off x="2302920" y="1505880"/>
              <a:ext cx="334440" cy="333720"/>
            </a:xfrm>
            <a:custGeom>
              <a:avLst/>
              <a:gdLst>
                <a:gd name="textAreaLeft" fmla="*/ 0 w 334440"/>
                <a:gd name="textAreaRight" fmla="*/ 336240 w 334440"/>
                <a:gd name="textAreaTop" fmla="*/ 0 h 333720"/>
                <a:gd name="textAreaBottom" fmla="*/ 335520 h 333720"/>
              </a:gdLst>
              <a:ahLst/>
              <a:rect l="textAreaLeft" t="textAreaTop" r="textAreaRight" b="textAreaBottom"/>
              <a:pathLst>
                <a:path w="10562" h="10538">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22" name="Google Shape;13201;p67"/>
            <p:cNvSpPr/>
            <p:nvPr/>
          </p:nvSpPr>
          <p:spPr>
            <a:xfrm>
              <a:off x="2327760" y="1530720"/>
              <a:ext cx="285480" cy="285120"/>
            </a:xfrm>
            <a:custGeom>
              <a:avLst/>
              <a:gdLst>
                <a:gd name="textAreaLeft" fmla="*/ 0 w 285480"/>
                <a:gd name="textAreaRight" fmla="*/ 287280 w 285480"/>
                <a:gd name="textAreaTop" fmla="*/ 0 h 285120"/>
                <a:gd name="textAreaBottom" fmla="*/ 286920 h 285120"/>
              </a:gdLst>
              <a:ahLst/>
              <a:rect l="textAreaLeft" t="textAreaTop" r="textAreaRight" b="textAreaBottom"/>
              <a:pathLst>
                <a:path w="9025" h="9014">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23" name="Google Shape;13202;p67"/>
            <p:cNvSpPr/>
            <p:nvPr/>
          </p:nvSpPr>
          <p:spPr>
            <a:xfrm>
              <a:off x="2352240" y="1669320"/>
              <a:ext cx="14760" cy="7560"/>
            </a:xfrm>
            <a:custGeom>
              <a:avLst/>
              <a:gdLst>
                <a:gd name="textAreaLeft" fmla="*/ 0 w 14760"/>
                <a:gd name="textAreaRight" fmla="*/ 16560 w 14760"/>
                <a:gd name="textAreaTop" fmla="*/ 0 h 7560"/>
                <a:gd name="textAreaBottom" fmla="*/ 9360 h 7560"/>
              </a:gdLst>
              <a:ahLst/>
              <a:rect l="textAreaLeft" t="textAreaTop" r="textAreaRight" b="textAreaBottom"/>
              <a:pathLst>
                <a:path w="524" h="298">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24" name="Google Shape;13203;p67"/>
            <p:cNvSpPr/>
            <p:nvPr/>
          </p:nvSpPr>
          <p:spPr>
            <a:xfrm>
              <a:off x="2466720" y="1554480"/>
              <a:ext cx="122040" cy="122400"/>
            </a:xfrm>
            <a:custGeom>
              <a:avLst/>
              <a:gdLst>
                <a:gd name="textAreaLeft" fmla="*/ 0 w 122040"/>
                <a:gd name="textAreaRight" fmla="*/ 123840 w 122040"/>
                <a:gd name="textAreaTop" fmla="*/ 0 h 122400"/>
                <a:gd name="textAreaBottom" fmla="*/ 124200 h 122400"/>
              </a:gdLst>
              <a:ahLst/>
              <a:rect l="textAreaLeft" t="textAreaTop" r="textAreaRight" b="textAreaBottom"/>
              <a:pathLst>
                <a:path w="3894" h="3906">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w="0">
              <a:noFill/>
            </a:ln>
          </p:spPr>
          <p:style>
            <a:lnRef idx="0"/>
            <a:fillRef idx="0"/>
            <a:effectRef idx="0"/>
            <a:fontRef idx="minor"/>
          </p:style>
          <p:txBody>
            <a:bodyPr lIns="90000" rIns="90000" tIns="61920" bIns="61920" anchor="ctr">
              <a:noAutofit/>
            </a:bodyPr>
            <a:p>
              <a:pPr>
                <a:lnSpc>
                  <a:spcPct val="100000"/>
                </a:lnSpc>
                <a:tabLst>
                  <a:tab algn="l" pos="0"/>
                </a:tabLst>
              </a:pPr>
              <a:endParaRPr b="0" lang="en-US" sz="1400" spc="-1" strike="noStrike">
                <a:solidFill>
                  <a:srgbClr val="ffffff"/>
                </a:solidFill>
                <a:latin typeface="Arial"/>
              </a:endParaRPr>
            </a:p>
          </p:txBody>
        </p:sp>
        <p:sp>
          <p:nvSpPr>
            <p:cNvPr id="12525" name="Google Shape;13204;p67"/>
            <p:cNvSpPr/>
            <p:nvPr/>
          </p:nvSpPr>
          <p:spPr>
            <a:xfrm>
              <a:off x="2466000" y="1776960"/>
              <a:ext cx="7560" cy="14760"/>
            </a:xfrm>
            <a:custGeom>
              <a:avLst/>
              <a:gdLst>
                <a:gd name="textAreaLeft" fmla="*/ 0 w 7560"/>
                <a:gd name="textAreaRight" fmla="*/ 9360 w 7560"/>
                <a:gd name="textAreaTop" fmla="*/ 0 h 14760"/>
                <a:gd name="textAreaBottom" fmla="*/ 16560 h 14760"/>
              </a:gdLst>
              <a:ahLst/>
              <a:rect l="textAreaLeft" t="textAreaTop" r="textAreaRight" b="textAreaBottom"/>
              <a:pathLst>
                <a:path w="299" h="525">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526" name="Google Shape;13205;p67"/>
            <p:cNvSpPr/>
            <p:nvPr/>
          </p:nvSpPr>
          <p:spPr>
            <a:xfrm>
              <a:off x="2384280" y="1587960"/>
              <a:ext cx="14400" cy="13320"/>
            </a:xfrm>
            <a:custGeom>
              <a:avLst/>
              <a:gdLst>
                <a:gd name="textAreaLeft" fmla="*/ 0 w 14400"/>
                <a:gd name="textAreaRight" fmla="*/ 16200 w 14400"/>
                <a:gd name="textAreaTop" fmla="*/ 0 h 13320"/>
                <a:gd name="textAreaBottom" fmla="*/ 15120 h 13320"/>
              </a:gdLst>
              <a:ahLst/>
              <a:rect l="textAreaLeft" t="textAreaTop" r="textAreaRight" b="textAreaBottom"/>
              <a:pathLst>
                <a:path w="513" h="474">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527" name="Google Shape;13206;p67"/>
            <p:cNvSpPr/>
            <p:nvPr/>
          </p:nvSpPr>
          <p:spPr>
            <a:xfrm>
              <a:off x="2541600" y="1745280"/>
              <a:ext cx="13680" cy="13320"/>
            </a:xfrm>
            <a:custGeom>
              <a:avLst/>
              <a:gdLst>
                <a:gd name="textAreaLeft" fmla="*/ 0 w 13680"/>
                <a:gd name="textAreaRight" fmla="*/ 15480 w 13680"/>
                <a:gd name="textAreaTop" fmla="*/ 0 h 13320"/>
                <a:gd name="textAreaBottom" fmla="*/ 15120 h 13320"/>
              </a:gdLst>
              <a:ahLst/>
              <a:rect l="textAreaLeft" t="textAreaTop" r="textAreaRight" b="textAreaBottom"/>
              <a:pathLst>
                <a:path w="489" h="474">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528" name="Google Shape;13207;p67"/>
            <p:cNvSpPr/>
            <p:nvPr/>
          </p:nvSpPr>
          <p:spPr>
            <a:xfrm>
              <a:off x="2541600" y="1587960"/>
              <a:ext cx="14400" cy="13320"/>
            </a:xfrm>
            <a:custGeom>
              <a:avLst/>
              <a:gdLst>
                <a:gd name="textAreaLeft" fmla="*/ 0 w 14400"/>
                <a:gd name="textAreaRight" fmla="*/ 16200 w 14400"/>
                <a:gd name="textAreaTop" fmla="*/ 0 h 13320"/>
                <a:gd name="textAreaBottom" fmla="*/ 15120 h 13320"/>
              </a:gdLst>
              <a:ahLst/>
              <a:rect l="textAreaLeft" t="textAreaTop" r="textAreaRight" b="textAreaBottom"/>
              <a:pathLst>
                <a:path w="513" h="474">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529" name="Google Shape;13208;p67"/>
            <p:cNvSpPr/>
            <p:nvPr/>
          </p:nvSpPr>
          <p:spPr>
            <a:xfrm>
              <a:off x="2384640" y="1744560"/>
              <a:ext cx="14040" cy="13680"/>
            </a:xfrm>
            <a:custGeom>
              <a:avLst/>
              <a:gdLst>
                <a:gd name="textAreaLeft" fmla="*/ 0 w 14040"/>
                <a:gd name="textAreaRight" fmla="*/ 15840 w 14040"/>
                <a:gd name="textAreaTop" fmla="*/ 0 h 13680"/>
                <a:gd name="textAreaBottom" fmla="*/ 15480 h 13680"/>
              </a:gdLst>
              <a:ahLst/>
              <a:rect l="textAreaLeft" t="textAreaTop" r="textAreaRight" b="textAreaBottom"/>
              <a:pathLst>
                <a:path w="501" h="486">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w="0">
              <a:noFill/>
            </a:ln>
          </p:spPr>
          <p:style>
            <a:lnRef idx="0"/>
            <a:fillRef idx="0"/>
            <a:effectRef idx="0"/>
            <a:fontRef idx="minor"/>
          </p:style>
          <p:txBody>
            <a:bodyPr lIns="90000" rIns="90000" tIns="7560" bIns="7560" anchor="ctr">
              <a:noAutofit/>
            </a:bodyPr>
            <a:p>
              <a:pPr>
                <a:lnSpc>
                  <a:spcPct val="100000"/>
                </a:lnSpc>
                <a:tabLst>
                  <a:tab algn="l" pos="0"/>
                </a:tabLst>
              </a:pPr>
              <a:endParaRPr b="0" lang="en-US" sz="1400" spc="-1" strike="noStrike">
                <a:solidFill>
                  <a:srgbClr val="ffffff"/>
                </a:solidFill>
                <a:latin typeface="Arial"/>
              </a:endParaRPr>
            </a:p>
          </p:txBody>
        </p:sp>
        <p:sp>
          <p:nvSpPr>
            <p:cNvPr id="12530" name="Google Shape;13209;p67"/>
            <p:cNvSpPr/>
            <p:nvPr/>
          </p:nvSpPr>
          <p:spPr>
            <a:xfrm>
              <a:off x="2360160" y="1624680"/>
              <a:ext cx="16560" cy="10800"/>
            </a:xfrm>
            <a:custGeom>
              <a:avLst/>
              <a:gdLst>
                <a:gd name="textAreaLeft" fmla="*/ 0 w 16560"/>
                <a:gd name="textAreaRight" fmla="*/ 18360 w 16560"/>
                <a:gd name="textAreaTop" fmla="*/ 0 h 10800"/>
                <a:gd name="textAreaBottom" fmla="*/ 12600 h 10800"/>
              </a:gdLst>
              <a:ahLst/>
              <a:rect l="textAreaLeft" t="textAreaTop" r="textAreaRight" b="textAreaBottom"/>
              <a:pathLst>
                <a:path w="572" h="396">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sp>
          <p:nvSpPr>
            <p:cNvPr id="12531" name="Google Shape;13210;p67"/>
            <p:cNvSpPr/>
            <p:nvPr/>
          </p:nvSpPr>
          <p:spPr>
            <a:xfrm>
              <a:off x="2564280" y="1711080"/>
              <a:ext cx="15840" cy="11160"/>
            </a:xfrm>
            <a:custGeom>
              <a:avLst/>
              <a:gdLst>
                <a:gd name="textAreaLeft" fmla="*/ 0 w 15840"/>
                <a:gd name="textAreaRight" fmla="*/ 17640 w 15840"/>
                <a:gd name="textAreaTop" fmla="*/ 0 h 11160"/>
                <a:gd name="textAreaBottom" fmla="*/ 12960 h 11160"/>
              </a:gdLst>
              <a:ahLst/>
              <a:rect l="textAreaLeft" t="textAreaTop" r="textAreaRight" b="textAreaBottom"/>
              <a:pathLst>
                <a:path w="549" h="402">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532" name="Google Shape;13211;p67"/>
            <p:cNvSpPr/>
            <p:nvPr/>
          </p:nvSpPr>
          <p:spPr>
            <a:xfrm>
              <a:off x="2507760" y="1563840"/>
              <a:ext cx="12240" cy="14760"/>
            </a:xfrm>
            <a:custGeom>
              <a:avLst/>
              <a:gdLst>
                <a:gd name="textAreaLeft" fmla="*/ 0 w 12240"/>
                <a:gd name="textAreaRight" fmla="*/ 14040 w 12240"/>
                <a:gd name="textAreaTop" fmla="*/ 0 h 14760"/>
                <a:gd name="textAreaBottom" fmla="*/ 16560 h 14760"/>
              </a:gdLst>
              <a:ahLst/>
              <a:rect l="textAreaLeft" t="textAreaTop" r="textAreaRight" b="textAreaBottom"/>
              <a:pathLst>
                <a:path w="442" h="515">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533" name="Google Shape;13212;p67"/>
            <p:cNvSpPr/>
            <p:nvPr/>
          </p:nvSpPr>
          <p:spPr>
            <a:xfrm>
              <a:off x="2420640" y="1767960"/>
              <a:ext cx="12600" cy="14760"/>
            </a:xfrm>
            <a:custGeom>
              <a:avLst/>
              <a:gdLst>
                <a:gd name="textAreaLeft" fmla="*/ 0 w 12600"/>
                <a:gd name="textAreaRight" fmla="*/ 14400 w 12600"/>
                <a:gd name="textAreaTop" fmla="*/ 0 h 14760"/>
                <a:gd name="textAreaBottom" fmla="*/ 16560 h 14760"/>
              </a:gdLst>
              <a:ahLst/>
              <a:rect l="textAreaLeft" t="textAreaTop" r="textAreaRight" b="textAreaBottom"/>
              <a:pathLst>
                <a:path w="453" h="521">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534" name="Google Shape;13213;p67"/>
            <p:cNvSpPr/>
            <p:nvPr/>
          </p:nvSpPr>
          <p:spPr>
            <a:xfrm>
              <a:off x="2422440" y="1562400"/>
              <a:ext cx="12600" cy="15120"/>
            </a:xfrm>
            <a:custGeom>
              <a:avLst/>
              <a:gdLst>
                <a:gd name="textAreaLeft" fmla="*/ 0 w 12600"/>
                <a:gd name="textAreaRight" fmla="*/ 14400 w 12600"/>
                <a:gd name="textAreaTop" fmla="*/ 0 h 15120"/>
                <a:gd name="textAreaBottom" fmla="*/ 16920 h 15120"/>
              </a:gdLst>
              <a:ahLst/>
              <a:rect l="textAreaLeft" t="textAreaTop" r="textAreaRight" b="textAreaBottom"/>
              <a:pathLst>
                <a:path w="454" h="537">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535" name="Google Shape;13214;p67"/>
            <p:cNvSpPr/>
            <p:nvPr/>
          </p:nvSpPr>
          <p:spPr>
            <a:xfrm>
              <a:off x="2505600" y="1768680"/>
              <a:ext cx="12240" cy="14760"/>
            </a:xfrm>
            <a:custGeom>
              <a:avLst/>
              <a:gdLst>
                <a:gd name="textAreaLeft" fmla="*/ 0 w 12240"/>
                <a:gd name="textAreaRight" fmla="*/ 14040 w 12240"/>
                <a:gd name="textAreaTop" fmla="*/ 0 h 14760"/>
                <a:gd name="textAreaBottom" fmla="*/ 16560 h 14760"/>
              </a:gdLst>
              <a:ahLst/>
              <a:rect l="textAreaLeft" t="textAreaTop" r="textAreaRight" b="textAreaBottom"/>
              <a:pathLst>
                <a:path w="441" h="52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w="0">
              <a:noFill/>
            </a:ln>
          </p:spPr>
          <p:style>
            <a:lnRef idx="0"/>
            <a:fillRef idx="0"/>
            <a:effectRef idx="0"/>
            <a:fontRef idx="minor"/>
          </p:style>
          <p:txBody>
            <a:bodyPr lIns="90000" rIns="90000" tIns="8280" bIns="8280" anchor="ctr">
              <a:noAutofit/>
            </a:bodyPr>
            <a:p>
              <a:pPr>
                <a:lnSpc>
                  <a:spcPct val="100000"/>
                </a:lnSpc>
                <a:tabLst>
                  <a:tab algn="l" pos="0"/>
                </a:tabLst>
              </a:pPr>
              <a:endParaRPr b="0" lang="en-US" sz="1400" spc="-1" strike="noStrike">
                <a:solidFill>
                  <a:srgbClr val="ffffff"/>
                </a:solidFill>
                <a:latin typeface="Arial"/>
              </a:endParaRPr>
            </a:p>
          </p:txBody>
        </p:sp>
        <p:sp>
          <p:nvSpPr>
            <p:cNvPr id="12536" name="Google Shape;13215;p67"/>
            <p:cNvSpPr/>
            <p:nvPr/>
          </p:nvSpPr>
          <p:spPr>
            <a:xfrm>
              <a:off x="2565360" y="1625760"/>
              <a:ext cx="16200" cy="11520"/>
            </a:xfrm>
            <a:custGeom>
              <a:avLst/>
              <a:gdLst>
                <a:gd name="textAreaLeft" fmla="*/ 0 w 16200"/>
                <a:gd name="textAreaRight" fmla="*/ 18000 w 16200"/>
                <a:gd name="textAreaTop" fmla="*/ 0 h 11520"/>
                <a:gd name="textAreaBottom" fmla="*/ 13320 h 11520"/>
              </a:gdLst>
              <a:ahLst/>
              <a:rect l="textAreaLeft" t="textAreaTop" r="textAreaRight" b="textAreaBottom"/>
              <a:pathLst>
                <a:path w="560" h="413">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w="0">
              <a:noFill/>
            </a:ln>
          </p:spPr>
          <p:style>
            <a:lnRef idx="0"/>
            <a:fillRef idx="0"/>
            <a:effectRef idx="0"/>
            <a:fontRef idx="minor"/>
          </p:style>
          <p:txBody>
            <a:bodyPr lIns="90000" rIns="90000" tIns="6480" bIns="6480" anchor="ctr">
              <a:noAutofit/>
            </a:bodyPr>
            <a:p>
              <a:pPr>
                <a:lnSpc>
                  <a:spcPct val="100000"/>
                </a:lnSpc>
                <a:tabLst>
                  <a:tab algn="l" pos="0"/>
                </a:tabLst>
              </a:pPr>
              <a:endParaRPr b="0" lang="en-US" sz="1400" spc="-1" strike="noStrike">
                <a:solidFill>
                  <a:srgbClr val="ffffff"/>
                </a:solidFill>
                <a:latin typeface="Arial"/>
              </a:endParaRPr>
            </a:p>
          </p:txBody>
        </p:sp>
        <p:sp>
          <p:nvSpPr>
            <p:cNvPr id="12537" name="Google Shape;13216;p67"/>
            <p:cNvSpPr/>
            <p:nvPr/>
          </p:nvSpPr>
          <p:spPr>
            <a:xfrm>
              <a:off x="2359080" y="1709280"/>
              <a:ext cx="16200" cy="10800"/>
            </a:xfrm>
            <a:custGeom>
              <a:avLst/>
              <a:gdLst>
                <a:gd name="textAreaLeft" fmla="*/ 0 w 16200"/>
                <a:gd name="textAreaRight" fmla="*/ 18000 w 16200"/>
                <a:gd name="textAreaTop" fmla="*/ 0 h 10800"/>
                <a:gd name="textAreaBottom" fmla="*/ 12600 h 10800"/>
              </a:gdLst>
              <a:ahLst/>
              <a:rect l="textAreaLeft" t="textAreaTop" r="textAreaRight" b="textAreaBottom"/>
              <a:pathLst>
                <a:path w="560" h="40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w="0">
              <a:noFill/>
            </a:ln>
          </p:spPr>
          <p:style>
            <a:lnRef idx="0"/>
            <a:fillRef idx="0"/>
            <a:effectRef idx="0"/>
            <a:fontRef idx="minor"/>
          </p:style>
          <p:txBody>
            <a:bodyPr lIns="90000" rIns="90000" tIns="6120" bIns="61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38" name="Google Shape;13217;p67"/>
          <p:cNvGrpSpPr/>
          <p:nvPr/>
        </p:nvGrpSpPr>
        <p:grpSpPr>
          <a:xfrm>
            <a:off x="2780280" y="1521720"/>
            <a:ext cx="331560" cy="319680"/>
            <a:chOff x="2780280" y="1521720"/>
            <a:chExt cx="331560" cy="319680"/>
          </a:xfrm>
        </p:grpSpPr>
        <p:sp>
          <p:nvSpPr>
            <p:cNvPr id="12539" name="Google Shape;13218;p67"/>
            <p:cNvSpPr/>
            <p:nvPr/>
          </p:nvSpPr>
          <p:spPr>
            <a:xfrm>
              <a:off x="3009600" y="1542600"/>
              <a:ext cx="70200" cy="7560"/>
            </a:xfrm>
            <a:custGeom>
              <a:avLst/>
              <a:gdLst>
                <a:gd name="textAreaLeft" fmla="*/ 0 w 70200"/>
                <a:gd name="textAreaRight" fmla="*/ 72000 w 70200"/>
                <a:gd name="textAreaTop" fmla="*/ 0 h 7560"/>
                <a:gd name="textAreaBottom" fmla="*/ 9360 h 7560"/>
              </a:gdLst>
              <a:ahLst/>
              <a:rect l="textAreaLeft" t="textAreaTop" r="textAreaRight" b="textAreaBottom"/>
              <a:pathLst>
                <a:path w="2263" h="299">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40" name="Google Shape;13219;p67"/>
            <p:cNvSpPr/>
            <p:nvPr/>
          </p:nvSpPr>
          <p:spPr>
            <a:xfrm>
              <a:off x="2967840" y="1542600"/>
              <a:ext cx="28440" cy="7560"/>
            </a:xfrm>
            <a:custGeom>
              <a:avLst/>
              <a:gdLst>
                <a:gd name="textAreaLeft" fmla="*/ 0 w 28440"/>
                <a:gd name="textAreaRight" fmla="*/ 30240 w 28440"/>
                <a:gd name="textAreaTop" fmla="*/ 0 h 7560"/>
                <a:gd name="textAreaBottom" fmla="*/ 9360 h 7560"/>
              </a:gdLst>
              <a:ahLst/>
              <a:rect l="textAreaLeft" t="textAreaTop" r="textAreaRight" b="textAreaBottom"/>
              <a:pathLst>
                <a:path w="954" h="299">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41" name="Google Shape;13220;p67"/>
            <p:cNvSpPr/>
            <p:nvPr/>
          </p:nvSpPr>
          <p:spPr>
            <a:xfrm>
              <a:off x="3061800" y="1563480"/>
              <a:ext cx="18000" cy="7560"/>
            </a:xfrm>
            <a:custGeom>
              <a:avLst/>
              <a:gdLst>
                <a:gd name="textAreaLeft" fmla="*/ 0 w 18000"/>
                <a:gd name="textAreaRight" fmla="*/ 19800 w 18000"/>
                <a:gd name="textAreaTop" fmla="*/ 0 h 7560"/>
                <a:gd name="textAreaBottom" fmla="*/ 9360 h 7560"/>
              </a:gdLst>
              <a:ahLst/>
              <a:rect l="textAreaLeft" t="textAreaTop" r="textAreaRight" b="textAreaBottom"/>
              <a:pathLst>
                <a:path w="620" h="299">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42" name="Google Shape;13221;p67"/>
            <p:cNvSpPr/>
            <p:nvPr/>
          </p:nvSpPr>
          <p:spPr>
            <a:xfrm>
              <a:off x="2967840" y="1563480"/>
              <a:ext cx="81000" cy="7560"/>
            </a:xfrm>
            <a:custGeom>
              <a:avLst/>
              <a:gdLst>
                <a:gd name="textAreaLeft" fmla="*/ 0 w 81000"/>
                <a:gd name="textAreaRight" fmla="*/ 82800 w 81000"/>
                <a:gd name="textAreaTop" fmla="*/ 0 h 7560"/>
                <a:gd name="textAreaBottom" fmla="*/ 9360 h 7560"/>
              </a:gdLst>
              <a:ahLst/>
              <a:rect l="textAreaLeft" t="textAreaTop" r="textAreaRight" b="textAreaBottom"/>
              <a:pathLst>
                <a:path w="2597" h="299">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43" name="Google Shape;13222;p67"/>
            <p:cNvSpPr/>
            <p:nvPr/>
          </p:nvSpPr>
          <p:spPr>
            <a:xfrm>
              <a:off x="2936880" y="1521720"/>
              <a:ext cx="174960" cy="94320"/>
            </a:xfrm>
            <a:custGeom>
              <a:avLst/>
              <a:gdLst>
                <a:gd name="textAreaLeft" fmla="*/ 0 w 174960"/>
                <a:gd name="textAreaRight" fmla="*/ 176760 w 174960"/>
                <a:gd name="textAreaTop" fmla="*/ 0 h 94320"/>
                <a:gd name="textAreaBottom" fmla="*/ 96120 h 94320"/>
              </a:gdLst>
              <a:ahLst/>
              <a:rect l="textAreaLeft" t="textAreaTop" r="textAreaRight" b="textAreaBottom"/>
              <a:pathLst>
                <a:path w="5549" h="3025">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w="0">
              <a:noFill/>
            </a:ln>
          </p:spPr>
          <p:style>
            <a:lnRef idx="0"/>
            <a:fillRef idx="0"/>
            <a:effectRef idx="0"/>
            <a:fontRef idx="minor"/>
          </p:style>
          <p:txBody>
            <a:bodyPr lIns="90000" rIns="90000" tIns="47880" bIns="47880" anchor="ctr">
              <a:noAutofit/>
            </a:bodyPr>
            <a:p>
              <a:pPr>
                <a:lnSpc>
                  <a:spcPct val="100000"/>
                </a:lnSpc>
                <a:tabLst>
                  <a:tab algn="l" pos="0"/>
                </a:tabLst>
              </a:pPr>
              <a:endParaRPr b="0" lang="en-US" sz="1400" spc="-1" strike="noStrike">
                <a:solidFill>
                  <a:srgbClr val="ffffff"/>
                </a:solidFill>
                <a:latin typeface="Arial"/>
              </a:endParaRPr>
            </a:p>
          </p:txBody>
        </p:sp>
        <p:sp>
          <p:nvSpPr>
            <p:cNvPr id="12544" name="Google Shape;13223;p67"/>
            <p:cNvSpPr/>
            <p:nvPr/>
          </p:nvSpPr>
          <p:spPr>
            <a:xfrm>
              <a:off x="2811240" y="1767240"/>
              <a:ext cx="70560" cy="7560"/>
            </a:xfrm>
            <a:custGeom>
              <a:avLst/>
              <a:gdLst>
                <a:gd name="textAreaLeft" fmla="*/ 0 w 70560"/>
                <a:gd name="textAreaRight" fmla="*/ 72360 w 70560"/>
                <a:gd name="textAreaTop" fmla="*/ 0 h 7560"/>
                <a:gd name="textAreaBottom" fmla="*/ 9360 h 7560"/>
              </a:gdLst>
              <a:ahLst/>
              <a:rect l="textAreaLeft" t="textAreaTop" r="textAreaRight" b="textAreaBottom"/>
              <a:pathLst>
                <a:path w="2275" h="298">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45" name="Google Shape;13224;p67"/>
            <p:cNvSpPr/>
            <p:nvPr/>
          </p:nvSpPr>
          <p:spPr>
            <a:xfrm>
              <a:off x="2894760" y="1767240"/>
              <a:ext cx="18360" cy="7560"/>
            </a:xfrm>
            <a:custGeom>
              <a:avLst/>
              <a:gdLst>
                <a:gd name="textAreaLeft" fmla="*/ 0 w 18360"/>
                <a:gd name="textAreaRight" fmla="*/ 20160 w 18360"/>
                <a:gd name="textAreaTop" fmla="*/ 0 h 7560"/>
                <a:gd name="textAreaBottom" fmla="*/ 9360 h 7560"/>
              </a:gdLst>
              <a:ahLst/>
              <a:rect l="textAreaLeft" t="textAreaTop" r="textAreaRight" b="textAreaBottom"/>
              <a:pathLst>
                <a:path w="632" h="298">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46" name="Google Shape;13225;p67"/>
            <p:cNvSpPr/>
            <p:nvPr/>
          </p:nvSpPr>
          <p:spPr>
            <a:xfrm>
              <a:off x="2811240" y="1787760"/>
              <a:ext cx="18360" cy="7560"/>
            </a:xfrm>
            <a:custGeom>
              <a:avLst/>
              <a:gdLst>
                <a:gd name="textAreaLeft" fmla="*/ 0 w 18360"/>
                <a:gd name="textAreaRight" fmla="*/ 20160 w 18360"/>
                <a:gd name="textAreaTop" fmla="*/ 0 h 7560"/>
                <a:gd name="textAreaBottom" fmla="*/ 9360 h 7560"/>
              </a:gdLst>
              <a:ahLst/>
              <a:rect l="textAreaLeft" t="textAreaTop" r="textAreaRight" b="textAreaBottom"/>
              <a:pathLst>
                <a:path w="632" h="299">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47" name="Google Shape;13226;p67"/>
            <p:cNvSpPr/>
            <p:nvPr/>
          </p:nvSpPr>
          <p:spPr>
            <a:xfrm>
              <a:off x="2842920" y="1787760"/>
              <a:ext cx="70200" cy="7560"/>
            </a:xfrm>
            <a:custGeom>
              <a:avLst/>
              <a:gdLst>
                <a:gd name="textAreaLeft" fmla="*/ 0 w 70200"/>
                <a:gd name="textAreaRight" fmla="*/ 72000 w 70200"/>
                <a:gd name="textAreaTop" fmla="*/ 0 h 7560"/>
                <a:gd name="textAreaBottom" fmla="*/ 9360 h 7560"/>
              </a:gdLst>
              <a:ahLst/>
              <a:rect l="textAreaLeft" t="textAreaTop" r="textAreaRight" b="textAreaBottom"/>
              <a:pathLst>
                <a:path w="2263" h="299">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48" name="Google Shape;13227;p67"/>
            <p:cNvSpPr/>
            <p:nvPr/>
          </p:nvSpPr>
          <p:spPr>
            <a:xfrm>
              <a:off x="2780280" y="1746360"/>
              <a:ext cx="164520" cy="95040"/>
            </a:xfrm>
            <a:custGeom>
              <a:avLst/>
              <a:gdLst>
                <a:gd name="textAreaLeft" fmla="*/ 0 w 164520"/>
                <a:gd name="textAreaRight" fmla="*/ 166320 w 164520"/>
                <a:gd name="textAreaTop" fmla="*/ 0 h 95040"/>
                <a:gd name="textAreaBottom" fmla="*/ 96840 h 95040"/>
              </a:gdLst>
              <a:ahLst/>
              <a:rect l="textAreaLeft" t="textAreaTop" r="textAreaRight" b="textAreaBottom"/>
              <a:pathLst>
                <a:path w="5227" h="303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w="0">
              <a:noFill/>
            </a:ln>
          </p:spPr>
          <p:style>
            <a:lnRef idx="0"/>
            <a:fillRef idx="0"/>
            <a:effectRef idx="0"/>
            <a:fontRef idx="minor"/>
          </p:style>
          <p:txBody>
            <a:bodyPr lIns="90000" rIns="90000" tIns="48240" bIns="48240" anchor="ctr">
              <a:noAutofit/>
            </a:bodyPr>
            <a:p>
              <a:pPr>
                <a:lnSpc>
                  <a:spcPct val="100000"/>
                </a:lnSpc>
                <a:tabLst>
                  <a:tab algn="l" pos="0"/>
                </a:tabLst>
              </a:pPr>
              <a:endParaRPr b="0" lang="en-US" sz="1400" spc="-1" strike="noStrike">
                <a:solidFill>
                  <a:srgbClr val="ffffff"/>
                </a:solidFill>
                <a:latin typeface="Arial"/>
              </a:endParaRPr>
            </a:p>
          </p:txBody>
        </p:sp>
        <p:sp>
          <p:nvSpPr>
            <p:cNvPr id="12549" name="Google Shape;13228;p67"/>
            <p:cNvSpPr/>
            <p:nvPr/>
          </p:nvSpPr>
          <p:spPr>
            <a:xfrm>
              <a:off x="3020040" y="1720080"/>
              <a:ext cx="59760" cy="7560"/>
            </a:xfrm>
            <a:custGeom>
              <a:avLst/>
              <a:gdLst>
                <a:gd name="textAreaLeft" fmla="*/ 0 w 59760"/>
                <a:gd name="textAreaRight" fmla="*/ 61560 w 59760"/>
                <a:gd name="textAreaTop" fmla="*/ 0 h 7560"/>
                <a:gd name="textAreaBottom" fmla="*/ 9360 h 7560"/>
              </a:gdLst>
              <a:ahLst/>
              <a:rect l="textAreaLeft" t="textAreaTop" r="textAreaRight" b="textAreaBottom"/>
              <a:pathLst>
                <a:path w="1930" h="299">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50" name="Google Shape;13229;p67"/>
            <p:cNvSpPr/>
            <p:nvPr/>
          </p:nvSpPr>
          <p:spPr>
            <a:xfrm>
              <a:off x="2988720" y="1720080"/>
              <a:ext cx="18000" cy="7560"/>
            </a:xfrm>
            <a:custGeom>
              <a:avLst/>
              <a:gdLst>
                <a:gd name="textAreaLeft" fmla="*/ 0 w 18000"/>
                <a:gd name="textAreaRight" fmla="*/ 19800 w 18000"/>
                <a:gd name="textAreaTop" fmla="*/ 0 h 7560"/>
                <a:gd name="textAreaBottom" fmla="*/ 9360 h 7560"/>
              </a:gdLst>
              <a:ahLst/>
              <a:rect l="textAreaLeft" t="textAreaTop" r="textAreaRight" b="textAreaBottom"/>
              <a:pathLst>
                <a:path w="620" h="299">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51" name="Google Shape;13230;p67"/>
            <p:cNvSpPr/>
            <p:nvPr/>
          </p:nvSpPr>
          <p:spPr>
            <a:xfrm>
              <a:off x="2957760" y="1699200"/>
              <a:ext cx="154080" cy="73440"/>
            </a:xfrm>
            <a:custGeom>
              <a:avLst/>
              <a:gdLst>
                <a:gd name="textAreaLeft" fmla="*/ 0 w 154080"/>
                <a:gd name="textAreaRight" fmla="*/ 155880 w 154080"/>
                <a:gd name="textAreaTop" fmla="*/ 0 h 73440"/>
                <a:gd name="textAreaBottom" fmla="*/ 75240 h 73440"/>
              </a:gdLst>
              <a:ahLst/>
              <a:rect l="textAreaLeft" t="textAreaTop" r="textAreaRight" b="textAreaBottom"/>
              <a:pathLst>
                <a:path w="4894" h="2359">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w="0">
              <a:noFill/>
            </a:ln>
          </p:spPr>
          <p:style>
            <a:lnRef idx="0"/>
            <a:fillRef idx="0"/>
            <a:effectRef idx="0"/>
            <a:fontRef idx="minor"/>
          </p:style>
          <p:txBody>
            <a:bodyPr lIns="90000" rIns="90000" tIns="37440" bIns="37440" anchor="ctr">
              <a:noAutofit/>
            </a:bodyPr>
            <a:p>
              <a:pPr>
                <a:lnSpc>
                  <a:spcPct val="100000"/>
                </a:lnSpc>
                <a:tabLst>
                  <a:tab algn="l" pos="0"/>
                </a:tabLst>
              </a:pPr>
              <a:endParaRPr b="0" lang="en-US" sz="1400" spc="-1" strike="noStrike">
                <a:solidFill>
                  <a:srgbClr val="ffffff"/>
                </a:solidFill>
                <a:latin typeface="Arial"/>
              </a:endParaRPr>
            </a:p>
          </p:txBody>
        </p:sp>
        <p:sp>
          <p:nvSpPr>
            <p:cNvPr id="12552" name="Google Shape;13231;p67"/>
            <p:cNvSpPr/>
            <p:nvPr/>
          </p:nvSpPr>
          <p:spPr>
            <a:xfrm>
              <a:off x="2811240" y="1626120"/>
              <a:ext cx="70560" cy="7560"/>
            </a:xfrm>
            <a:custGeom>
              <a:avLst/>
              <a:gdLst>
                <a:gd name="textAreaLeft" fmla="*/ 0 w 70560"/>
                <a:gd name="textAreaRight" fmla="*/ 72360 w 70560"/>
                <a:gd name="textAreaTop" fmla="*/ 0 h 7560"/>
                <a:gd name="textAreaBottom" fmla="*/ 9360 h 7560"/>
              </a:gdLst>
              <a:ahLst/>
              <a:rect l="textAreaLeft" t="textAreaTop" r="textAreaRight" b="textAreaBottom"/>
              <a:pathLst>
                <a:path w="2275" h="299">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53" name="Google Shape;13232;p67"/>
            <p:cNvSpPr/>
            <p:nvPr/>
          </p:nvSpPr>
          <p:spPr>
            <a:xfrm>
              <a:off x="2895120" y="1626120"/>
              <a:ext cx="28440" cy="7560"/>
            </a:xfrm>
            <a:custGeom>
              <a:avLst/>
              <a:gdLst>
                <a:gd name="textAreaLeft" fmla="*/ 0 w 28440"/>
                <a:gd name="textAreaRight" fmla="*/ 30240 w 28440"/>
                <a:gd name="textAreaTop" fmla="*/ 0 h 7560"/>
                <a:gd name="textAreaBottom" fmla="*/ 9360 h 7560"/>
              </a:gdLst>
              <a:ahLst/>
              <a:rect l="textAreaLeft" t="textAreaTop" r="textAreaRight" b="textAreaBottom"/>
              <a:pathLst>
                <a:path w="954" h="299">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54" name="Google Shape;13233;p67"/>
            <p:cNvSpPr/>
            <p:nvPr/>
          </p:nvSpPr>
          <p:spPr>
            <a:xfrm>
              <a:off x="2811240" y="1667880"/>
              <a:ext cx="70560" cy="7560"/>
            </a:xfrm>
            <a:custGeom>
              <a:avLst/>
              <a:gdLst>
                <a:gd name="textAreaLeft" fmla="*/ 0 w 70560"/>
                <a:gd name="textAreaRight" fmla="*/ 72360 w 70560"/>
                <a:gd name="textAreaTop" fmla="*/ 0 h 7560"/>
                <a:gd name="textAreaBottom" fmla="*/ 9360 h 7560"/>
              </a:gdLst>
              <a:ahLst/>
              <a:rect l="textAreaLeft" t="textAreaTop" r="textAreaRight" b="textAreaBottom"/>
              <a:pathLst>
                <a:path w="2275" h="299">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55" name="Google Shape;13234;p67"/>
            <p:cNvSpPr/>
            <p:nvPr/>
          </p:nvSpPr>
          <p:spPr>
            <a:xfrm>
              <a:off x="2895120" y="1667880"/>
              <a:ext cx="28440" cy="7560"/>
            </a:xfrm>
            <a:custGeom>
              <a:avLst/>
              <a:gdLst>
                <a:gd name="textAreaLeft" fmla="*/ 0 w 28440"/>
                <a:gd name="textAreaRight" fmla="*/ 30240 w 28440"/>
                <a:gd name="textAreaTop" fmla="*/ 0 h 7560"/>
                <a:gd name="textAreaBottom" fmla="*/ 9360 h 7560"/>
              </a:gdLst>
              <a:ahLst/>
              <a:rect l="textAreaLeft" t="textAreaTop" r="textAreaRight" b="textAreaBottom"/>
              <a:pathLst>
                <a:path w="954" h="299">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56" name="Google Shape;13235;p67"/>
            <p:cNvSpPr/>
            <p:nvPr/>
          </p:nvSpPr>
          <p:spPr>
            <a:xfrm>
              <a:off x="2811240" y="1647000"/>
              <a:ext cx="18360" cy="7560"/>
            </a:xfrm>
            <a:custGeom>
              <a:avLst/>
              <a:gdLst>
                <a:gd name="textAreaLeft" fmla="*/ 0 w 18360"/>
                <a:gd name="textAreaRight" fmla="*/ 20160 w 18360"/>
                <a:gd name="textAreaTop" fmla="*/ 0 h 7560"/>
                <a:gd name="textAreaBottom" fmla="*/ 9360 h 7560"/>
              </a:gdLst>
              <a:ahLst/>
              <a:rect l="textAreaLeft" t="textAreaTop" r="textAreaRight" b="textAreaBottom"/>
              <a:pathLst>
                <a:path w="632" h="299">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57" name="Google Shape;13236;p67"/>
            <p:cNvSpPr/>
            <p:nvPr/>
          </p:nvSpPr>
          <p:spPr>
            <a:xfrm>
              <a:off x="2842920" y="1647000"/>
              <a:ext cx="81000" cy="7560"/>
            </a:xfrm>
            <a:custGeom>
              <a:avLst/>
              <a:gdLst>
                <a:gd name="textAreaLeft" fmla="*/ 0 w 81000"/>
                <a:gd name="textAreaRight" fmla="*/ 82800 w 81000"/>
                <a:gd name="textAreaTop" fmla="*/ 0 h 7560"/>
                <a:gd name="textAreaBottom" fmla="*/ 9360 h 7560"/>
              </a:gdLst>
              <a:ahLst/>
              <a:rect l="textAreaLeft" t="textAreaTop" r="textAreaRight" b="textAreaBottom"/>
              <a:pathLst>
                <a:path w="2597" h="299">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58" name="Google Shape;13237;p67"/>
            <p:cNvSpPr/>
            <p:nvPr/>
          </p:nvSpPr>
          <p:spPr>
            <a:xfrm>
              <a:off x="2780280" y="1605240"/>
              <a:ext cx="174960" cy="115560"/>
            </a:xfrm>
            <a:custGeom>
              <a:avLst/>
              <a:gdLst>
                <a:gd name="textAreaLeft" fmla="*/ 0 w 174960"/>
                <a:gd name="textAreaRight" fmla="*/ 176760 w 174960"/>
                <a:gd name="textAreaTop" fmla="*/ 0 h 115560"/>
                <a:gd name="textAreaBottom" fmla="*/ 117360 h 115560"/>
              </a:gdLst>
              <a:ahLst/>
              <a:rect l="textAreaLeft" t="textAreaTop" r="textAreaRight" b="textAreaBottom"/>
              <a:pathLst>
                <a:path w="5549" h="3692">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w="0">
              <a:noFill/>
            </a:ln>
          </p:spPr>
          <p:style>
            <a:lnRef idx="0"/>
            <a:fillRef idx="0"/>
            <a:effectRef idx="0"/>
            <a:fontRef idx="minor"/>
          </p:style>
          <p:txBody>
            <a:bodyPr lIns="90000" rIns="90000" tIns="58680" bIns="58680" anchor="ctr">
              <a:noAutofit/>
            </a:bodyPr>
            <a:p>
              <a:pPr>
                <a:lnSpc>
                  <a:spcPct val="100000"/>
                </a:lnSpc>
                <a:tabLst>
                  <a:tab algn="l" pos="0"/>
                </a:tabLst>
              </a:pPr>
              <a:endParaRPr b="0" lang="en-US" sz="1400" spc="-1" strike="noStrike">
                <a:solidFill>
                  <a:srgbClr val="ffffff"/>
                </a:solidFill>
                <a:latin typeface="Arial"/>
              </a:endParaRPr>
            </a:p>
          </p:txBody>
        </p:sp>
      </p:grpSp>
      <p:sp>
        <p:nvSpPr>
          <p:cNvPr id="12559" name="Google Shape;13238;p67"/>
          <p:cNvSpPr/>
          <p:nvPr/>
        </p:nvSpPr>
        <p:spPr>
          <a:xfrm>
            <a:off x="3358800" y="1823040"/>
            <a:ext cx="13320" cy="7560"/>
          </a:xfrm>
          <a:custGeom>
            <a:avLst/>
            <a:gdLst>
              <a:gd name="textAreaLeft" fmla="*/ 0 w 13320"/>
              <a:gd name="textAreaRight" fmla="*/ 15120 w 13320"/>
              <a:gd name="textAreaTop" fmla="*/ 0 h 7560"/>
              <a:gd name="textAreaBottom" fmla="*/ 9360 h 7560"/>
            </a:gdLst>
            <a:ahLst/>
            <a:rect l="textAreaLeft" t="textAreaTop" r="textAreaRight" b="textAreaBottom"/>
            <a:pathLst>
              <a:path w="477" h="298">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60" name="Google Shape;13239;p67"/>
          <p:cNvSpPr/>
          <p:nvPr/>
        </p:nvSpPr>
        <p:spPr>
          <a:xfrm>
            <a:off x="3427920" y="1823040"/>
            <a:ext cx="13320" cy="7560"/>
          </a:xfrm>
          <a:custGeom>
            <a:avLst/>
            <a:gdLst>
              <a:gd name="textAreaLeft" fmla="*/ 0 w 13320"/>
              <a:gd name="textAreaRight" fmla="*/ 15120 w 13320"/>
              <a:gd name="textAreaTop" fmla="*/ 0 h 7560"/>
              <a:gd name="textAreaBottom" fmla="*/ 9360 h 7560"/>
            </a:gdLst>
            <a:ahLst/>
            <a:rect l="textAreaLeft" t="textAreaTop" r="textAreaRight" b="textAreaBottom"/>
            <a:pathLst>
              <a:path w="478" h="29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sp>
        <p:nvSpPr>
          <p:cNvPr id="12561" name="Google Shape;13240;p67"/>
          <p:cNvSpPr/>
          <p:nvPr/>
        </p:nvSpPr>
        <p:spPr>
          <a:xfrm>
            <a:off x="3385080" y="1823040"/>
            <a:ext cx="29520" cy="7560"/>
          </a:xfrm>
          <a:custGeom>
            <a:avLst/>
            <a:gdLst>
              <a:gd name="textAreaLeft" fmla="*/ 0 w 29520"/>
              <a:gd name="textAreaRight" fmla="*/ 31320 w 29520"/>
              <a:gd name="textAreaTop" fmla="*/ 0 h 7560"/>
              <a:gd name="textAreaBottom" fmla="*/ 9360 h 7560"/>
            </a:gdLst>
            <a:ahLst/>
            <a:rect l="textAreaLeft" t="textAreaTop" r="textAreaRight" b="textAreaBottom"/>
            <a:pathLst>
              <a:path w="989" h="298">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w="0">
            <a:noFill/>
          </a:ln>
        </p:spPr>
        <p:style>
          <a:lnRef idx="0"/>
          <a:fillRef idx="0"/>
          <a:effectRef idx="0"/>
          <a:fontRef idx="minor"/>
        </p:style>
        <p:txBody>
          <a:bodyPr lIns="90000" rIns="90000" tIns="4680" bIns="4680" anchor="ctr">
            <a:noAutofit/>
          </a:bodyPr>
          <a:p>
            <a:pPr>
              <a:lnSpc>
                <a:spcPct val="100000"/>
              </a:lnSpc>
              <a:tabLst>
                <a:tab algn="l" pos="0"/>
              </a:tabLst>
            </a:pPr>
            <a:endParaRPr b="0" lang="en-US" sz="1400" spc="-1" strike="noStrike">
              <a:solidFill>
                <a:srgbClr val="ffffff"/>
              </a:solidFill>
              <a:latin typeface="Arial"/>
            </a:endParaRPr>
          </a:p>
        </p:txBody>
      </p:sp>
      <p:grpSp>
        <p:nvGrpSpPr>
          <p:cNvPr id="12562" name="Google Shape;13241;p67"/>
          <p:cNvGrpSpPr/>
          <p:nvPr/>
        </p:nvGrpSpPr>
        <p:grpSpPr>
          <a:xfrm>
            <a:off x="3316320" y="1515240"/>
            <a:ext cx="209880" cy="337320"/>
            <a:chOff x="3316320" y="1515240"/>
            <a:chExt cx="209880" cy="337320"/>
          </a:xfrm>
        </p:grpSpPr>
        <p:sp>
          <p:nvSpPr>
            <p:cNvPr id="12563" name="Google Shape;13242;p67"/>
            <p:cNvSpPr/>
            <p:nvPr/>
          </p:nvSpPr>
          <p:spPr>
            <a:xfrm>
              <a:off x="3316320" y="1557360"/>
              <a:ext cx="167400" cy="295200"/>
            </a:xfrm>
            <a:custGeom>
              <a:avLst/>
              <a:gdLst>
                <a:gd name="textAreaLeft" fmla="*/ 0 w 167400"/>
                <a:gd name="textAreaRight" fmla="*/ 169200 w 167400"/>
                <a:gd name="textAreaTop" fmla="*/ 0 h 295200"/>
                <a:gd name="textAreaBottom" fmla="*/ 297000 h 295200"/>
              </a:gdLst>
              <a:ahLst/>
              <a:rect l="textAreaLeft" t="textAreaTop" r="textAreaRight" b="textAreaBottom"/>
              <a:pathLst>
                <a:path w="5311" h="9336">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64" name="Google Shape;13243;p67"/>
            <p:cNvSpPr/>
            <p:nvPr/>
          </p:nvSpPr>
          <p:spPr>
            <a:xfrm>
              <a:off x="3337920" y="1610280"/>
              <a:ext cx="131040" cy="125640"/>
            </a:xfrm>
            <a:custGeom>
              <a:avLst/>
              <a:gdLst>
                <a:gd name="textAreaLeft" fmla="*/ 0 w 131040"/>
                <a:gd name="textAreaRight" fmla="*/ 132840 w 131040"/>
                <a:gd name="textAreaTop" fmla="*/ 0 h 125640"/>
                <a:gd name="textAreaBottom" fmla="*/ 127440 h 125640"/>
              </a:gdLst>
              <a:ahLst/>
              <a:rect l="textAreaLeft" t="textAreaTop" r="textAreaRight" b="textAreaBottom"/>
              <a:pathLst>
                <a:path w="4168" h="4003">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w="0">
              <a:noFill/>
            </a:ln>
          </p:spPr>
          <p:style>
            <a:lnRef idx="0"/>
            <a:fillRef idx="0"/>
            <a:effectRef idx="0"/>
            <a:fontRef idx="minor"/>
          </p:style>
          <p:txBody>
            <a:bodyPr lIns="90000" rIns="90000" tIns="63720" bIns="63720" anchor="ctr">
              <a:noAutofit/>
            </a:bodyPr>
            <a:p>
              <a:pPr>
                <a:lnSpc>
                  <a:spcPct val="100000"/>
                </a:lnSpc>
                <a:tabLst>
                  <a:tab algn="l" pos="0"/>
                </a:tabLst>
              </a:pPr>
              <a:endParaRPr b="0" lang="en-US" sz="1400" spc="-1" strike="noStrike">
                <a:solidFill>
                  <a:srgbClr val="ffffff"/>
                </a:solidFill>
                <a:latin typeface="Arial"/>
              </a:endParaRPr>
            </a:p>
          </p:txBody>
        </p:sp>
        <p:sp>
          <p:nvSpPr>
            <p:cNvPr id="12565" name="Google Shape;13244;p67"/>
            <p:cNvSpPr/>
            <p:nvPr/>
          </p:nvSpPr>
          <p:spPr>
            <a:xfrm>
              <a:off x="3342960" y="1749240"/>
              <a:ext cx="39960" cy="39960"/>
            </a:xfrm>
            <a:custGeom>
              <a:avLst/>
              <a:gdLst>
                <a:gd name="textAreaLeft" fmla="*/ 0 w 39960"/>
                <a:gd name="textAreaRight" fmla="*/ 41760 w 39960"/>
                <a:gd name="textAreaTop" fmla="*/ 0 h 39960"/>
                <a:gd name="textAreaBottom" fmla="*/ 41760 h 39960"/>
              </a:gdLst>
              <a:ahLst/>
              <a:rect l="textAreaLeft" t="textAreaTop" r="textAreaRight" b="textAreaBottom"/>
              <a:pathLst>
                <a:path w="1311" h="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2566" name="Google Shape;13245;p67"/>
            <p:cNvSpPr/>
            <p:nvPr/>
          </p:nvSpPr>
          <p:spPr>
            <a:xfrm>
              <a:off x="3417480" y="1749240"/>
              <a:ext cx="39960" cy="39960"/>
            </a:xfrm>
            <a:custGeom>
              <a:avLst/>
              <a:gdLst>
                <a:gd name="textAreaLeft" fmla="*/ 0 w 39960"/>
                <a:gd name="textAreaRight" fmla="*/ 41760 w 39960"/>
                <a:gd name="textAreaTop" fmla="*/ 0 h 39960"/>
                <a:gd name="textAreaBottom" fmla="*/ 41760 h 39960"/>
              </a:gdLst>
              <a:ahLst/>
              <a:rect l="textAreaLeft" t="textAreaTop" r="textAreaRight" b="textAreaBottom"/>
              <a:pathLst>
                <a:path w="1311" h="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w="0">
              <a:noFill/>
            </a:ln>
          </p:spPr>
          <p:style>
            <a:lnRef idx="0"/>
            <a:fillRef idx="0"/>
            <a:effectRef idx="0"/>
            <a:fontRef idx="minor"/>
          </p:style>
          <p:txBody>
            <a:bodyPr lIns="90000" rIns="90000" tIns="20880" bIns="20880" anchor="ctr">
              <a:noAutofit/>
            </a:bodyPr>
            <a:p>
              <a:pPr>
                <a:lnSpc>
                  <a:spcPct val="100000"/>
                </a:lnSpc>
                <a:tabLst>
                  <a:tab algn="l" pos="0"/>
                </a:tabLst>
              </a:pPr>
              <a:endParaRPr b="0" lang="en-US" sz="1400" spc="-1" strike="noStrike">
                <a:solidFill>
                  <a:srgbClr val="ffffff"/>
                </a:solidFill>
                <a:latin typeface="Arial"/>
              </a:endParaRPr>
            </a:p>
          </p:txBody>
        </p:sp>
        <p:sp>
          <p:nvSpPr>
            <p:cNvPr id="12567" name="Google Shape;13246;p67"/>
            <p:cNvSpPr/>
            <p:nvPr/>
          </p:nvSpPr>
          <p:spPr>
            <a:xfrm>
              <a:off x="3464640" y="1536480"/>
              <a:ext cx="39960" cy="39600"/>
            </a:xfrm>
            <a:custGeom>
              <a:avLst/>
              <a:gdLst>
                <a:gd name="textAreaLeft" fmla="*/ 0 w 39960"/>
                <a:gd name="textAreaRight" fmla="*/ 41760 w 39960"/>
                <a:gd name="textAreaTop" fmla="*/ 0 h 39600"/>
                <a:gd name="textAreaBottom" fmla="*/ 41400 h 39600"/>
              </a:gdLst>
              <a:ahLst/>
              <a:rect l="textAreaLeft" t="textAreaTop" r="textAreaRight" b="textAreaBottom"/>
              <a:pathLst>
                <a:path w="1311" h="1298">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w="0">
              <a:noFill/>
            </a:ln>
          </p:spPr>
          <p:style>
            <a:lnRef idx="0"/>
            <a:fillRef idx="0"/>
            <a:effectRef idx="0"/>
            <a:fontRef idx="minor"/>
          </p:style>
          <p:txBody>
            <a:bodyPr lIns="90000" rIns="90000" tIns="20520" bIns="20520" anchor="ctr">
              <a:noAutofit/>
            </a:bodyPr>
            <a:p>
              <a:pPr>
                <a:lnSpc>
                  <a:spcPct val="100000"/>
                </a:lnSpc>
                <a:tabLst>
                  <a:tab algn="l" pos="0"/>
                </a:tabLst>
              </a:pPr>
              <a:endParaRPr b="0" lang="en-US" sz="1400" spc="-1" strike="noStrike">
                <a:solidFill>
                  <a:srgbClr val="ffffff"/>
                </a:solidFill>
                <a:latin typeface="Arial"/>
              </a:endParaRPr>
            </a:p>
          </p:txBody>
        </p:sp>
        <p:sp>
          <p:nvSpPr>
            <p:cNvPr id="12568" name="Google Shape;13247;p67"/>
            <p:cNvSpPr/>
            <p:nvPr/>
          </p:nvSpPr>
          <p:spPr>
            <a:xfrm>
              <a:off x="3464640" y="1515240"/>
              <a:ext cx="61560" cy="60840"/>
            </a:xfrm>
            <a:custGeom>
              <a:avLst/>
              <a:gdLst>
                <a:gd name="textAreaLeft" fmla="*/ 0 w 61560"/>
                <a:gd name="textAreaRight" fmla="*/ 63360 w 61560"/>
                <a:gd name="textAreaTop" fmla="*/ 0 h 60840"/>
                <a:gd name="textAreaBottom" fmla="*/ 62640 h 60840"/>
              </a:gdLst>
              <a:ahLst/>
              <a:rect l="textAreaLeft" t="textAreaTop" r="textAreaRight" b="textAreaBottom"/>
              <a:pathLst>
                <a:path w="1990" h="1965">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w="0">
              <a:noFill/>
            </a:ln>
          </p:spPr>
          <p:style>
            <a:lnRef idx="0"/>
            <a:fillRef idx="0"/>
            <a:effectRef idx="0"/>
            <a:fontRef idx="minor"/>
          </p:style>
          <p:txBody>
            <a:bodyPr lIns="90000" rIns="90000" tIns="31320" bIns="313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69" name="Google Shape;13248;p67"/>
          <p:cNvGrpSpPr/>
          <p:nvPr/>
        </p:nvGrpSpPr>
        <p:grpSpPr>
          <a:xfrm>
            <a:off x="3716280" y="1544760"/>
            <a:ext cx="360000" cy="313200"/>
            <a:chOff x="3716280" y="1544760"/>
            <a:chExt cx="360000" cy="313200"/>
          </a:xfrm>
        </p:grpSpPr>
        <p:sp>
          <p:nvSpPr>
            <p:cNvPr id="12570" name="Google Shape;13249;p67"/>
            <p:cNvSpPr/>
            <p:nvPr/>
          </p:nvSpPr>
          <p:spPr>
            <a:xfrm>
              <a:off x="3767400" y="1647000"/>
              <a:ext cx="229320" cy="9000"/>
            </a:xfrm>
            <a:custGeom>
              <a:avLst/>
              <a:gdLst>
                <a:gd name="textAreaLeft" fmla="*/ 0 w 229320"/>
                <a:gd name="textAreaRight" fmla="*/ 231120 w 229320"/>
                <a:gd name="textAreaTop" fmla="*/ 0 h 9000"/>
                <a:gd name="textAreaBottom" fmla="*/ 10800 h 9000"/>
              </a:gdLst>
              <a:ahLst/>
              <a:rect l="textAreaLeft" t="textAreaTop" r="textAreaRight" b="textAreaBottom"/>
              <a:pathLst>
                <a:path w="7264" h="335">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571" name="Google Shape;13250;p67"/>
            <p:cNvSpPr/>
            <p:nvPr/>
          </p:nvSpPr>
          <p:spPr>
            <a:xfrm>
              <a:off x="3767400" y="1618560"/>
              <a:ext cx="150120" cy="9000"/>
            </a:xfrm>
            <a:custGeom>
              <a:avLst/>
              <a:gdLst>
                <a:gd name="textAreaLeft" fmla="*/ 0 w 150120"/>
                <a:gd name="textAreaRight" fmla="*/ 151920 w 150120"/>
                <a:gd name="textAreaTop" fmla="*/ 0 h 9000"/>
                <a:gd name="textAreaBottom" fmla="*/ 10800 h 9000"/>
              </a:gdLst>
              <a:ahLst/>
              <a:rect l="textAreaLeft" t="textAreaTop" r="textAreaRight" b="textAreaBottom"/>
              <a:pathLst>
                <a:path w="4776" h="335">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572" name="Google Shape;13251;p67"/>
            <p:cNvSpPr/>
            <p:nvPr/>
          </p:nvSpPr>
          <p:spPr>
            <a:xfrm>
              <a:off x="3931560" y="1618560"/>
              <a:ext cx="65160" cy="9000"/>
            </a:xfrm>
            <a:custGeom>
              <a:avLst/>
              <a:gdLst>
                <a:gd name="textAreaLeft" fmla="*/ 0 w 65160"/>
                <a:gd name="textAreaRight" fmla="*/ 66960 w 65160"/>
                <a:gd name="textAreaTop" fmla="*/ 0 h 9000"/>
                <a:gd name="textAreaBottom" fmla="*/ 10800 h 9000"/>
              </a:gdLst>
              <a:ahLst/>
              <a:rect l="textAreaLeft" t="textAreaTop" r="textAreaRight" b="textAreaBottom"/>
              <a:pathLst>
                <a:path w="2108" h="335">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573" name="Google Shape;13252;p67"/>
            <p:cNvSpPr/>
            <p:nvPr/>
          </p:nvSpPr>
          <p:spPr>
            <a:xfrm>
              <a:off x="3767400" y="1590120"/>
              <a:ext cx="37440" cy="9000"/>
            </a:xfrm>
            <a:custGeom>
              <a:avLst/>
              <a:gdLst>
                <a:gd name="textAreaLeft" fmla="*/ 0 w 37440"/>
                <a:gd name="textAreaRight" fmla="*/ 39240 w 37440"/>
                <a:gd name="textAreaTop" fmla="*/ 0 h 9000"/>
                <a:gd name="textAreaBottom" fmla="*/ 10800 h 9000"/>
              </a:gdLst>
              <a:ahLst/>
              <a:rect l="textAreaLeft" t="textAreaTop" r="textAreaRight" b="textAreaBottom"/>
              <a:pathLst>
                <a:path w="1228" h="335">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574" name="Google Shape;13253;p67"/>
            <p:cNvSpPr/>
            <p:nvPr/>
          </p:nvSpPr>
          <p:spPr>
            <a:xfrm>
              <a:off x="3818160" y="1590120"/>
              <a:ext cx="178560" cy="9000"/>
            </a:xfrm>
            <a:custGeom>
              <a:avLst/>
              <a:gdLst>
                <a:gd name="textAreaLeft" fmla="*/ 0 w 178560"/>
                <a:gd name="textAreaRight" fmla="*/ 180360 w 178560"/>
                <a:gd name="textAreaTop" fmla="*/ 0 h 9000"/>
                <a:gd name="textAreaBottom" fmla="*/ 10800 h 9000"/>
              </a:gdLst>
              <a:ahLst/>
              <a:rect l="textAreaLeft" t="textAreaTop" r="textAreaRight" b="textAreaBottom"/>
              <a:pathLst>
                <a:path w="5668" h="335">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grpSp>
          <p:nvGrpSpPr>
            <p:cNvPr id="12575" name="Google Shape;13254;p67"/>
            <p:cNvGrpSpPr/>
            <p:nvPr/>
          </p:nvGrpSpPr>
          <p:grpSpPr>
            <a:xfrm>
              <a:off x="3716280" y="1544760"/>
              <a:ext cx="360000" cy="313200"/>
              <a:chOff x="3716280" y="1544760"/>
              <a:chExt cx="360000" cy="313200"/>
            </a:xfrm>
          </p:grpSpPr>
          <p:sp>
            <p:nvSpPr>
              <p:cNvPr id="12576" name="Google Shape;13255;p67"/>
              <p:cNvSpPr/>
              <p:nvPr/>
            </p:nvSpPr>
            <p:spPr>
              <a:xfrm>
                <a:off x="3767400" y="1675440"/>
                <a:ext cx="82800" cy="9000"/>
              </a:xfrm>
              <a:custGeom>
                <a:avLst/>
                <a:gdLst>
                  <a:gd name="textAreaLeft" fmla="*/ 0 w 82800"/>
                  <a:gd name="textAreaRight" fmla="*/ 84600 w 82800"/>
                  <a:gd name="textAreaTop" fmla="*/ 0 h 9000"/>
                  <a:gd name="textAreaBottom" fmla="*/ 10800 h 9000"/>
                </a:gdLst>
                <a:ahLst/>
                <a:rect l="textAreaLeft" t="textAreaTop" r="textAreaRight" b="textAreaBottom"/>
                <a:pathLst>
                  <a:path w="2656" h="335">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577" name="Google Shape;13256;p67"/>
              <p:cNvSpPr/>
              <p:nvPr/>
            </p:nvSpPr>
            <p:spPr>
              <a:xfrm>
                <a:off x="3875040" y="1675440"/>
                <a:ext cx="121680" cy="9000"/>
              </a:xfrm>
              <a:custGeom>
                <a:avLst/>
                <a:gdLst>
                  <a:gd name="textAreaLeft" fmla="*/ 0 w 121680"/>
                  <a:gd name="textAreaRight" fmla="*/ 123480 w 121680"/>
                  <a:gd name="textAreaTop" fmla="*/ 0 h 9000"/>
                  <a:gd name="textAreaBottom" fmla="*/ 10800 h 9000"/>
                </a:gdLst>
                <a:ahLst/>
                <a:rect l="textAreaLeft" t="textAreaTop" r="textAreaRight" b="textAreaBottom"/>
                <a:pathLst>
                  <a:path w="3882" h="335">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578" name="Google Shape;13257;p67"/>
              <p:cNvSpPr/>
              <p:nvPr/>
            </p:nvSpPr>
            <p:spPr>
              <a:xfrm>
                <a:off x="3767400" y="1703520"/>
                <a:ext cx="172800" cy="9000"/>
              </a:xfrm>
              <a:custGeom>
                <a:avLst/>
                <a:gdLst>
                  <a:gd name="textAreaLeft" fmla="*/ 0 w 172800"/>
                  <a:gd name="textAreaRight" fmla="*/ 174600 w 172800"/>
                  <a:gd name="textAreaTop" fmla="*/ 0 h 9000"/>
                  <a:gd name="textAreaBottom" fmla="*/ 10800 h 9000"/>
                </a:gdLst>
                <a:ahLst/>
                <a:rect l="textAreaLeft" t="textAreaTop" r="textAreaRight" b="textAreaBottom"/>
                <a:pathLst>
                  <a:path w="5490" h="335">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579" name="Google Shape;13258;p67"/>
              <p:cNvSpPr/>
              <p:nvPr/>
            </p:nvSpPr>
            <p:spPr>
              <a:xfrm>
                <a:off x="3954240" y="1703520"/>
                <a:ext cx="42480" cy="9000"/>
              </a:xfrm>
              <a:custGeom>
                <a:avLst/>
                <a:gdLst>
                  <a:gd name="textAreaLeft" fmla="*/ 0 w 42480"/>
                  <a:gd name="textAreaRight" fmla="*/ 44280 w 42480"/>
                  <a:gd name="textAreaTop" fmla="*/ 0 h 9000"/>
                  <a:gd name="textAreaBottom" fmla="*/ 10800 h 9000"/>
                </a:gdLst>
                <a:ahLst/>
                <a:rect l="textAreaLeft" t="textAreaTop" r="textAreaRight" b="textAreaBottom"/>
                <a:pathLst>
                  <a:path w="1394" h="335">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w="0">
                <a:noFill/>
              </a:ln>
            </p:spPr>
            <p:style>
              <a:lnRef idx="0"/>
              <a:fillRef idx="0"/>
              <a:effectRef idx="0"/>
              <a:fontRef idx="minor"/>
            </p:style>
            <p:txBody>
              <a:bodyPr lIns="90000" rIns="90000" tIns="5400" bIns="5400" anchor="ctr">
                <a:noAutofit/>
              </a:bodyPr>
              <a:p>
                <a:pPr>
                  <a:lnSpc>
                    <a:spcPct val="100000"/>
                  </a:lnSpc>
                  <a:tabLst>
                    <a:tab algn="l" pos="0"/>
                  </a:tabLst>
                </a:pPr>
                <a:endParaRPr b="0" lang="en-US" sz="1400" spc="-1" strike="noStrike">
                  <a:solidFill>
                    <a:srgbClr val="ffffff"/>
                  </a:solidFill>
                  <a:latin typeface="Arial"/>
                </a:endParaRPr>
              </a:p>
            </p:txBody>
          </p:sp>
          <p:sp>
            <p:nvSpPr>
              <p:cNvPr id="12580" name="Google Shape;13259;p67"/>
              <p:cNvSpPr/>
              <p:nvPr/>
            </p:nvSpPr>
            <p:spPr>
              <a:xfrm>
                <a:off x="3716280" y="1544760"/>
                <a:ext cx="360000" cy="313200"/>
              </a:xfrm>
              <a:custGeom>
                <a:avLst/>
                <a:gdLst>
                  <a:gd name="textAreaLeft" fmla="*/ 0 w 360000"/>
                  <a:gd name="textAreaRight" fmla="*/ 361800 w 360000"/>
                  <a:gd name="textAreaTop" fmla="*/ 0 h 313200"/>
                  <a:gd name="textAreaBottom" fmla="*/ 315000 h 313200"/>
                </a:gdLst>
                <a:ahLst/>
                <a:rect l="textAreaLeft" t="textAreaTop" r="textAreaRight" b="textAreaBottom"/>
                <a:pathLst>
                  <a:path w="11372" h="9895">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grpSp>
      </p:grpSp>
      <p:grpSp>
        <p:nvGrpSpPr>
          <p:cNvPr id="12581" name="Google Shape;13260;p67"/>
          <p:cNvGrpSpPr/>
          <p:nvPr/>
        </p:nvGrpSpPr>
        <p:grpSpPr>
          <a:xfrm>
            <a:off x="7012080" y="1557720"/>
            <a:ext cx="497880" cy="303480"/>
            <a:chOff x="7012080" y="1557720"/>
            <a:chExt cx="497880" cy="303480"/>
          </a:xfrm>
        </p:grpSpPr>
        <p:sp>
          <p:nvSpPr>
            <p:cNvPr id="12582" name="Google Shape;13261;p67"/>
            <p:cNvSpPr/>
            <p:nvPr/>
          </p:nvSpPr>
          <p:spPr>
            <a:xfrm>
              <a:off x="7012080" y="1557720"/>
              <a:ext cx="497880" cy="303480"/>
            </a:xfrm>
            <a:custGeom>
              <a:avLst/>
              <a:gdLst>
                <a:gd name="textAreaLeft" fmla="*/ 0 w 497880"/>
                <a:gd name="textAreaRight" fmla="*/ 499680 w 497880"/>
                <a:gd name="textAreaTop" fmla="*/ 0 h 303480"/>
                <a:gd name="textAreaBottom" fmla="*/ 305280 h 303480"/>
              </a:gdLst>
              <a:ahLst/>
              <a:rect l="textAreaLeft" t="textAreaTop" r="textAreaRight" b="textAreaBottom"/>
              <a:pathLst>
                <a:path w="16492" h="10074">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83" name="Google Shape;13262;p67"/>
            <p:cNvSpPr/>
            <p:nvPr/>
          </p:nvSpPr>
          <p:spPr>
            <a:xfrm>
              <a:off x="7107480" y="1617480"/>
              <a:ext cx="56880" cy="37800"/>
            </a:xfrm>
            <a:custGeom>
              <a:avLst/>
              <a:gdLst>
                <a:gd name="textAreaLeft" fmla="*/ 0 w 56880"/>
                <a:gd name="textAreaRight" fmla="*/ 58680 w 56880"/>
                <a:gd name="textAreaTop" fmla="*/ 0 h 37800"/>
                <a:gd name="textAreaBottom" fmla="*/ 39600 h 37800"/>
              </a:gdLst>
              <a:ahLst/>
              <a:rect l="textAreaLeft" t="textAreaTop" r="textAreaRight" b="textAreaBottom"/>
              <a:pathLst>
                <a:path w="1941" h="131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2584" name="Google Shape;13263;p67"/>
            <p:cNvSpPr/>
            <p:nvPr/>
          </p:nvSpPr>
          <p:spPr>
            <a:xfrm>
              <a:off x="7107840" y="1665360"/>
              <a:ext cx="90360" cy="12600"/>
            </a:xfrm>
            <a:custGeom>
              <a:avLst/>
              <a:gdLst>
                <a:gd name="textAreaLeft" fmla="*/ 0 w 90360"/>
                <a:gd name="textAreaRight" fmla="*/ 92160 w 90360"/>
                <a:gd name="textAreaTop" fmla="*/ 0 h 12600"/>
                <a:gd name="textAreaBottom" fmla="*/ 14400 h 12600"/>
              </a:gdLst>
              <a:ahLst/>
              <a:rect l="textAreaLeft" t="textAreaTop" r="textAreaRight" b="textAreaBottom"/>
              <a:pathLst>
                <a:path w="3038" h="477">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2585" name="Google Shape;13264;p67"/>
            <p:cNvSpPr/>
            <p:nvPr/>
          </p:nvSpPr>
          <p:spPr>
            <a:xfrm>
              <a:off x="7141680" y="1685880"/>
              <a:ext cx="56160" cy="37800"/>
            </a:xfrm>
            <a:custGeom>
              <a:avLst/>
              <a:gdLst>
                <a:gd name="textAreaLeft" fmla="*/ 0 w 56160"/>
                <a:gd name="textAreaRight" fmla="*/ 57960 w 56160"/>
                <a:gd name="textAreaTop" fmla="*/ 0 h 37800"/>
                <a:gd name="textAreaBottom" fmla="*/ 39600 h 37800"/>
              </a:gdLst>
              <a:ahLst/>
              <a:rect l="textAreaLeft" t="textAreaTop" r="textAreaRight" b="textAreaBottom"/>
              <a:pathLst>
                <a:path w="1918" h="1311">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w="0">
              <a:noFill/>
            </a:ln>
          </p:spPr>
          <p:style>
            <a:lnRef idx="0"/>
            <a:fillRef idx="0"/>
            <a:effectRef idx="0"/>
            <a:fontRef idx="minor"/>
          </p:style>
          <p:txBody>
            <a:bodyPr lIns="90000" rIns="90000" tIns="19800" bIns="19800" anchor="ctr">
              <a:noAutofit/>
            </a:bodyPr>
            <a:p>
              <a:pPr>
                <a:lnSpc>
                  <a:spcPct val="100000"/>
                </a:lnSpc>
                <a:tabLst>
                  <a:tab algn="l" pos="0"/>
                </a:tabLst>
              </a:pPr>
              <a:endParaRPr b="0" lang="en-US" sz="1400" spc="-1" strike="noStrike">
                <a:solidFill>
                  <a:srgbClr val="ffffff"/>
                </a:solidFill>
                <a:latin typeface="Arial"/>
              </a:endParaRPr>
            </a:p>
          </p:txBody>
        </p:sp>
        <p:sp>
          <p:nvSpPr>
            <p:cNvPr id="12586" name="Google Shape;13265;p67"/>
            <p:cNvSpPr/>
            <p:nvPr/>
          </p:nvSpPr>
          <p:spPr>
            <a:xfrm>
              <a:off x="7107840" y="1733040"/>
              <a:ext cx="90360" cy="12600"/>
            </a:xfrm>
            <a:custGeom>
              <a:avLst/>
              <a:gdLst>
                <a:gd name="textAreaLeft" fmla="*/ 0 w 90360"/>
                <a:gd name="textAreaRight" fmla="*/ 92160 w 90360"/>
                <a:gd name="textAreaTop" fmla="*/ 0 h 12600"/>
                <a:gd name="textAreaBottom" fmla="*/ 14400 h 12600"/>
              </a:gdLst>
              <a:ahLst/>
              <a:rect l="textAreaLeft" t="textAreaTop" r="textAreaRight" b="textAreaBottom"/>
              <a:pathLst>
                <a:path w="3038" h="477">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w="0">
              <a:noFill/>
            </a:ln>
          </p:spPr>
          <p:style>
            <a:lnRef idx="0"/>
            <a:fillRef idx="0"/>
            <a:effectRef idx="0"/>
            <a:fontRef idx="minor"/>
          </p:style>
          <p:txBody>
            <a:bodyPr lIns="90000" rIns="90000" tIns="7200" bIns="7200" anchor="ctr">
              <a:noAutofit/>
            </a:bodyPr>
            <a:p>
              <a:pPr>
                <a:lnSpc>
                  <a:spcPct val="100000"/>
                </a:lnSpc>
                <a:tabLst>
                  <a:tab algn="l" pos="0"/>
                </a:tabLst>
              </a:pPr>
              <a:endParaRPr b="0" lang="en-US" sz="1400" spc="-1" strike="noStrike">
                <a:solidFill>
                  <a:srgbClr val="ffffff"/>
                </a:solidFill>
                <a:latin typeface="Arial"/>
              </a:endParaRPr>
            </a:p>
          </p:txBody>
        </p:sp>
        <p:sp>
          <p:nvSpPr>
            <p:cNvPr id="12587" name="Google Shape;13266;p67"/>
            <p:cNvSpPr/>
            <p:nvPr/>
          </p:nvSpPr>
          <p:spPr>
            <a:xfrm>
              <a:off x="7252920" y="1647720"/>
              <a:ext cx="44280" cy="74520"/>
            </a:xfrm>
            <a:custGeom>
              <a:avLst/>
              <a:gdLst>
                <a:gd name="textAreaLeft" fmla="*/ 0 w 44280"/>
                <a:gd name="textAreaRight" fmla="*/ 46080 w 44280"/>
                <a:gd name="textAreaTop" fmla="*/ 0 h 74520"/>
                <a:gd name="textAreaBottom" fmla="*/ 76320 h 74520"/>
              </a:gdLst>
              <a:ahLst/>
              <a:rect l="textAreaLeft" t="textAreaTop" r="textAreaRight" b="textAreaBottom"/>
              <a:pathLst>
                <a:path w="1525" h="2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588" name="Google Shape;13267;p67"/>
            <p:cNvSpPr/>
            <p:nvPr/>
          </p:nvSpPr>
          <p:spPr>
            <a:xfrm>
              <a:off x="7364880" y="1647360"/>
              <a:ext cx="44640" cy="74520"/>
            </a:xfrm>
            <a:custGeom>
              <a:avLst/>
              <a:gdLst>
                <a:gd name="textAreaLeft" fmla="*/ 0 w 44640"/>
                <a:gd name="textAreaRight" fmla="*/ 46440 w 44640"/>
                <a:gd name="textAreaTop" fmla="*/ 0 h 74520"/>
                <a:gd name="textAreaBottom" fmla="*/ 76320 h 74520"/>
              </a:gdLst>
              <a:ahLst/>
              <a:rect l="textAreaLeft" t="textAreaTop" r="textAreaRight" b="textAreaBottom"/>
              <a:pathLst>
                <a:path w="1536" h="2525">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w="0">
              <a:noFill/>
            </a:ln>
          </p:spPr>
          <p:style>
            <a:lnRef idx="0"/>
            <a:fillRef idx="0"/>
            <a:effectRef idx="0"/>
            <a:fontRef idx="minor"/>
          </p:style>
          <p:txBody>
            <a:bodyPr lIns="90000" rIns="90000" tIns="38160" bIns="38160" anchor="ctr">
              <a:noAutofit/>
            </a:bodyPr>
            <a:p>
              <a:pPr>
                <a:lnSpc>
                  <a:spcPct val="100000"/>
                </a:lnSpc>
                <a:tabLst>
                  <a:tab algn="l" pos="0"/>
                </a:tabLst>
              </a:pPr>
              <a:endParaRPr b="0" lang="en-US" sz="1400" spc="-1" strike="noStrike">
                <a:solidFill>
                  <a:srgbClr val="ffffff"/>
                </a:solidFill>
                <a:latin typeface="Arial"/>
              </a:endParaRPr>
            </a:p>
          </p:txBody>
        </p:sp>
        <p:sp>
          <p:nvSpPr>
            <p:cNvPr id="12589" name="Google Shape;13268;p67"/>
            <p:cNvSpPr/>
            <p:nvPr/>
          </p:nvSpPr>
          <p:spPr>
            <a:xfrm>
              <a:off x="7309080" y="1638360"/>
              <a:ext cx="44640" cy="93240"/>
            </a:xfrm>
            <a:custGeom>
              <a:avLst/>
              <a:gdLst>
                <a:gd name="textAreaLeft" fmla="*/ 0 w 44640"/>
                <a:gd name="textAreaRight" fmla="*/ 46440 w 44640"/>
                <a:gd name="textAreaTop" fmla="*/ 0 h 93240"/>
                <a:gd name="textAreaBottom" fmla="*/ 95040 h 93240"/>
              </a:gdLst>
              <a:ahLst/>
              <a:rect l="textAreaLeft" t="textAreaTop" r="textAreaRight" b="textAreaBottom"/>
              <a:pathLst>
                <a:path w="1537" h="31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w="0">
              <a:noFill/>
            </a:ln>
          </p:spPr>
          <p:style>
            <a:lnRef idx="0"/>
            <a:fillRef idx="0"/>
            <a:effectRef idx="0"/>
            <a:fontRef idx="minor"/>
          </p:style>
          <p:txBody>
            <a:bodyPr lIns="90000" rIns="90000" tIns="47520" bIns="4752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90" name="Google Shape;13269;p67"/>
          <p:cNvGrpSpPr/>
          <p:nvPr/>
        </p:nvGrpSpPr>
        <p:grpSpPr>
          <a:xfrm>
            <a:off x="8034120" y="1518120"/>
            <a:ext cx="280800" cy="338400"/>
            <a:chOff x="8034120" y="1518120"/>
            <a:chExt cx="280800" cy="338400"/>
          </a:xfrm>
        </p:grpSpPr>
        <p:sp>
          <p:nvSpPr>
            <p:cNvPr id="12591" name="Google Shape;13270;p67"/>
            <p:cNvSpPr/>
            <p:nvPr/>
          </p:nvSpPr>
          <p:spPr>
            <a:xfrm>
              <a:off x="8034120" y="1518120"/>
              <a:ext cx="280800" cy="338400"/>
            </a:xfrm>
            <a:custGeom>
              <a:avLst/>
              <a:gdLst>
                <a:gd name="textAreaLeft" fmla="*/ 0 w 280800"/>
                <a:gd name="textAreaRight" fmla="*/ 282600 w 280800"/>
                <a:gd name="textAreaTop" fmla="*/ 0 h 338400"/>
                <a:gd name="textAreaBottom" fmla="*/ 340200 h 338400"/>
              </a:gdLst>
              <a:ahLst/>
              <a:rect l="textAreaLeft" t="textAreaTop" r="textAreaRight" b="textAreaBottom"/>
              <a:pathLst>
                <a:path w="8883" h="1069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92" name="Google Shape;13271;p67"/>
            <p:cNvSpPr/>
            <p:nvPr/>
          </p:nvSpPr>
          <p:spPr>
            <a:xfrm>
              <a:off x="8161560" y="1632600"/>
              <a:ext cx="26640" cy="171720"/>
            </a:xfrm>
            <a:custGeom>
              <a:avLst/>
              <a:gdLst>
                <a:gd name="textAreaLeft" fmla="*/ 0 w 26640"/>
                <a:gd name="textAreaRight" fmla="*/ 28440 w 26640"/>
                <a:gd name="textAreaTop" fmla="*/ 0 h 171720"/>
                <a:gd name="textAreaBottom" fmla="*/ 173520 h 171720"/>
              </a:gdLst>
              <a:ahLst/>
              <a:rect l="textAreaLeft" t="textAreaTop" r="textAreaRight" b="textAreaBottom"/>
              <a:pathLst>
                <a:path w="894" h="545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2593" name="Google Shape;13272;p67"/>
            <p:cNvSpPr/>
            <p:nvPr/>
          </p:nvSpPr>
          <p:spPr>
            <a:xfrm>
              <a:off x="8214840" y="1632960"/>
              <a:ext cx="31320" cy="171720"/>
            </a:xfrm>
            <a:custGeom>
              <a:avLst/>
              <a:gdLst>
                <a:gd name="textAreaLeft" fmla="*/ 0 w 31320"/>
                <a:gd name="textAreaRight" fmla="*/ 33120 w 31320"/>
                <a:gd name="textAreaTop" fmla="*/ 0 h 171720"/>
                <a:gd name="textAreaBottom" fmla="*/ 173520 h 171720"/>
              </a:gdLst>
              <a:ahLst/>
              <a:rect l="textAreaLeft" t="textAreaTop" r="textAreaRight" b="textAreaBottom"/>
              <a:pathLst>
                <a:path w="1037" h="5454">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sp>
          <p:nvSpPr>
            <p:cNvPr id="12594" name="Google Shape;13273;p67"/>
            <p:cNvSpPr/>
            <p:nvPr/>
          </p:nvSpPr>
          <p:spPr>
            <a:xfrm>
              <a:off x="8103240" y="1632600"/>
              <a:ext cx="31680" cy="171720"/>
            </a:xfrm>
            <a:custGeom>
              <a:avLst/>
              <a:gdLst>
                <a:gd name="textAreaLeft" fmla="*/ 0 w 31680"/>
                <a:gd name="textAreaRight" fmla="*/ 33480 w 31680"/>
                <a:gd name="textAreaTop" fmla="*/ 0 h 171720"/>
                <a:gd name="textAreaBottom" fmla="*/ 173520 h 171720"/>
              </a:gdLst>
              <a:ahLst/>
              <a:rect l="textAreaLeft" t="textAreaTop" r="textAreaRight" b="textAreaBottom"/>
              <a:pathLst>
                <a:path w="1049" h="5454">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w="0">
              <a:noFill/>
            </a:ln>
          </p:spPr>
          <p:style>
            <a:lnRef idx="0"/>
            <a:fillRef idx="0"/>
            <a:effectRef idx="0"/>
            <a:fontRef idx="minor"/>
          </p:style>
          <p:txBody>
            <a:bodyPr lIns="90000" rIns="90000" tIns="86760" bIns="86760" anchor="ctr">
              <a:noAutofit/>
            </a:bodyPr>
            <a:p>
              <a:pPr>
                <a:lnSpc>
                  <a:spcPct val="100000"/>
                </a:lnSpc>
                <a:tabLst>
                  <a:tab algn="l" pos="0"/>
                </a:tabLst>
              </a:pPr>
              <a:endParaRPr b="0" lang="en-US" sz="1400" spc="-1" strike="noStrike">
                <a:solidFill>
                  <a:srgbClr val="ffffff"/>
                </a:solidFill>
                <a:latin typeface="Arial"/>
              </a:endParaRPr>
            </a:p>
          </p:txBody>
        </p:sp>
      </p:grpSp>
      <p:grpSp>
        <p:nvGrpSpPr>
          <p:cNvPr id="12595" name="Google Shape;13274;p67"/>
          <p:cNvGrpSpPr/>
          <p:nvPr/>
        </p:nvGrpSpPr>
        <p:grpSpPr>
          <a:xfrm>
            <a:off x="7582320" y="1499760"/>
            <a:ext cx="367200" cy="358560"/>
            <a:chOff x="7582320" y="1499760"/>
            <a:chExt cx="367200" cy="358560"/>
          </a:xfrm>
        </p:grpSpPr>
        <p:sp>
          <p:nvSpPr>
            <p:cNvPr id="12596" name="Google Shape;13275;p67"/>
            <p:cNvSpPr/>
            <p:nvPr/>
          </p:nvSpPr>
          <p:spPr>
            <a:xfrm>
              <a:off x="7582320" y="1499760"/>
              <a:ext cx="367200" cy="358560"/>
            </a:xfrm>
            <a:custGeom>
              <a:avLst/>
              <a:gdLst>
                <a:gd name="textAreaLeft" fmla="*/ 0 w 367200"/>
                <a:gd name="textAreaRight" fmla="*/ 369000 w 367200"/>
                <a:gd name="textAreaTop" fmla="*/ 0 h 358560"/>
                <a:gd name="textAreaBottom" fmla="*/ 360360 h 358560"/>
              </a:gdLst>
              <a:ahLst/>
              <a:rect l="textAreaLeft" t="textAreaTop" r="textAreaRight" b="textAreaBottom"/>
              <a:pathLst>
                <a:path w="11597" h="11323">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n-US" sz="1400" spc="-1" strike="noStrike">
                <a:solidFill>
                  <a:srgbClr val="ffffff"/>
                </a:solidFill>
                <a:latin typeface="Arial"/>
              </a:endParaRPr>
            </a:p>
          </p:txBody>
        </p:sp>
        <p:sp>
          <p:nvSpPr>
            <p:cNvPr id="12597" name="Google Shape;13276;p67"/>
            <p:cNvSpPr/>
            <p:nvPr/>
          </p:nvSpPr>
          <p:spPr>
            <a:xfrm>
              <a:off x="7850520" y="1634760"/>
              <a:ext cx="75960" cy="49320"/>
            </a:xfrm>
            <a:custGeom>
              <a:avLst/>
              <a:gdLst>
                <a:gd name="textAreaLeft" fmla="*/ 0 w 75960"/>
                <a:gd name="textAreaRight" fmla="*/ 77760 w 75960"/>
                <a:gd name="textAreaTop" fmla="*/ 0 h 49320"/>
                <a:gd name="textAreaBottom" fmla="*/ 51120 h 49320"/>
              </a:gdLst>
              <a:ahLst/>
              <a:rect l="textAreaLeft" t="textAreaTop" r="textAreaRight" b="textAreaBottom"/>
              <a:pathLst>
                <a:path w="2442" h="1609">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w="0">
              <a:noFill/>
            </a:ln>
          </p:spPr>
          <p:style>
            <a:lnRef idx="0"/>
            <a:fillRef idx="0"/>
            <a:effectRef idx="0"/>
            <a:fontRef idx="minor"/>
          </p:style>
          <p:txBody>
            <a:bodyPr lIns="90000" rIns="90000" tIns="25560" bIns="25560" anchor="ctr">
              <a:noAutofit/>
            </a:bodyPr>
            <a:p>
              <a:pPr>
                <a:lnSpc>
                  <a:spcPct val="100000"/>
                </a:lnSpc>
                <a:tabLst>
                  <a:tab algn="l" pos="0"/>
                </a:tabLst>
              </a:pPr>
              <a:endParaRPr b="0" lang="en-US" sz="1400" spc="-1" strike="noStrike">
                <a:solidFill>
                  <a:srgbClr val="ffffff"/>
                </a:solidFill>
                <a:latin typeface="Arial"/>
              </a:endParaRPr>
            </a:p>
          </p:txBody>
        </p:sp>
        <p:sp>
          <p:nvSpPr>
            <p:cNvPr id="12598" name="Google Shape;13277;p67"/>
            <p:cNvSpPr/>
            <p:nvPr/>
          </p:nvSpPr>
          <p:spPr>
            <a:xfrm>
              <a:off x="7754040" y="1635480"/>
              <a:ext cx="69120" cy="46800"/>
            </a:xfrm>
            <a:custGeom>
              <a:avLst/>
              <a:gdLst>
                <a:gd name="textAreaLeft" fmla="*/ 0 w 69120"/>
                <a:gd name="textAreaRight" fmla="*/ 70920 w 69120"/>
                <a:gd name="textAreaTop" fmla="*/ 0 h 46800"/>
                <a:gd name="textAreaBottom" fmla="*/ 48600 h 46800"/>
              </a:gdLst>
              <a:ahLst/>
              <a:rect l="textAreaLeft" t="textAreaTop" r="textAreaRight" b="textAreaBottom"/>
              <a:pathLst>
                <a:path w="2228" h="1525">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w="0">
              <a:noFill/>
            </a:ln>
          </p:spPr>
          <p:style>
            <a:lnRef idx="0"/>
            <a:fillRef idx="0"/>
            <a:effectRef idx="0"/>
            <a:fontRef idx="minor"/>
          </p:style>
          <p:txBody>
            <a:bodyPr lIns="90000" rIns="90000" tIns="24120" bIns="24120" anchor="ctr">
              <a:noAutofit/>
            </a:bodyPr>
            <a:p>
              <a:pPr>
                <a:lnSpc>
                  <a:spcPct val="100000"/>
                </a:lnSpc>
                <a:tabLst>
                  <a:tab algn="l" pos="0"/>
                </a:tabLst>
              </a:pPr>
              <a:endParaRPr b="0" lang="en-US" sz="1400" spc="-1" strike="noStrike">
                <a:solidFill>
                  <a:srgbClr val="ffffff"/>
                </a:solidFill>
                <a:latin typeface="Arial"/>
              </a:endParaRPr>
            </a:p>
          </p:txBody>
        </p:sp>
        <p:sp>
          <p:nvSpPr>
            <p:cNvPr id="12599" name="Google Shape;13278;p67"/>
            <p:cNvSpPr/>
            <p:nvPr/>
          </p:nvSpPr>
          <p:spPr>
            <a:xfrm>
              <a:off x="7750080" y="1695600"/>
              <a:ext cx="178920" cy="30240"/>
            </a:xfrm>
            <a:custGeom>
              <a:avLst/>
              <a:gdLst>
                <a:gd name="textAreaLeft" fmla="*/ 0 w 178920"/>
                <a:gd name="textAreaRight" fmla="*/ 180720 w 178920"/>
                <a:gd name="textAreaTop" fmla="*/ 0 h 30240"/>
                <a:gd name="textAreaBottom" fmla="*/ 32040 h 30240"/>
              </a:gdLst>
              <a:ahLst/>
              <a:rect l="textAreaLeft" t="textAreaTop" r="textAreaRight" b="textAreaBottom"/>
              <a:pathLst>
                <a:path w="5680" h="1001">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w="0">
              <a:noFill/>
            </a:ln>
          </p:spPr>
          <p:style>
            <a:lnRef idx="0"/>
            <a:fillRef idx="0"/>
            <a:effectRef idx="0"/>
            <a:fontRef idx="minor"/>
          </p:style>
          <p:txBody>
            <a:bodyPr lIns="90000" rIns="90000" tIns="15840" bIns="15840" anchor="ctr">
              <a:noAutofit/>
            </a:bodyPr>
            <a:p>
              <a:pPr>
                <a:lnSpc>
                  <a:spcPct val="100000"/>
                </a:lnSpc>
                <a:tabLst>
                  <a:tab algn="l" pos="0"/>
                </a:tabLst>
              </a:pPr>
              <a:endParaRPr b="0" lang="en-US" sz="1400" spc="-1" strike="noStrike">
                <a:solidFill>
                  <a:srgbClr val="ffffff"/>
                </a:solidFill>
                <a:latin typeface="Arial"/>
              </a:endParaRPr>
            </a:p>
          </p:txBody>
        </p:sp>
        <p:sp>
          <p:nvSpPr>
            <p:cNvPr id="12600" name="Google Shape;13279;p67"/>
            <p:cNvSpPr/>
            <p:nvPr/>
          </p:nvSpPr>
          <p:spPr>
            <a:xfrm>
              <a:off x="7613640" y="1535400"/>
              <a:ext cx="41400" cy="30600"/>
            </a:xfrm>
            <a:custGeom>
              <a:avLst/>
              <a:gdLst>
                <a:gd name="textAreaLeft" fmla="*/ 0 w 41400"/>
                <a:gd name="textAreaRight" fmla="*/ 43200 w 41400"/>
                <a:gd name="textAreaTop" fmla="*/ 0 h 30600"/>
                <a:gd name="textAreaBottom" fmla="*/ 32400 h 30600"/>
              </a:gdLst>
              <a:ahLst/>
              <a:rect l="textAreaLeft" t="textAreaTop" r="textAreaRight" b="textAreaBottom"/>
              <a:pathLst>
                <a:path w="1358" h="1017">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w="0">
              <a:noFill/>
            </a:ln>
          </p:spPr>
          <p:style>
            <a:lnRef idx="0"/>
            <a:fillRef idx="0"/>
            <a:effectRef idx="0"/>
            <a:fontRef idx="minor"/>
          </p:style>
          <p:txBody>
            <a:bodyPr lIns="90000" rIns="90000" tIns="16200" bIns="16200" anchor="ctr">
              <a:noAutofit/>
            </a:bodyPr>
            <a:p>
              <a:pPr>
                <a:lnSpc>
                  <a:spcPct val="100000"/>
                </a:lnSpc>
                <a:tabLst>
                  <a:tab algn="l" pos="0"/>
                </a:tabLst>
              </a:pPr>
              <a:endParaRPr b="0" lang="en-US" sz="1400" spc="-1" strike="noStrike">
                <a:solidFill>
                  <a:srgbClr val="ffffff"/>
                </a:solidFill>
                <a:latin typeface="Arial"/>
              </a:endParaRPr>
            </a:p>
          </p:txBody>
        </p:sp>
      </p:gr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bg>
      <p:bgPr>
        <a:solidFill>
          <a:srgbClr val="0e2a47"/>
        </a:solidFill>
      </p:bgPr>
    </p:bg>
    <p:spTree>
      <p:nvGrpSpPr>
        <p:cNvPr id="1" name=""/>
        <p:cNvGrpSpPr/>
        <p:nvPr/>
      </p:nvGrpSpPr>
      <p:grpSpPr>
        <a:xfrm>
          <a:off x="0" y="0"/>
          <a:ext cx="0" cy="0"/>
          <a:chOff x="0" y="0"/>
          <a:chExt cx="0" cy="0"/>
        </a:xfrm>
      </p:grpSpPr>
      <p:pic>
        <p:nvPicPr>
          <p:cNvPr id="12601" name="Google Shape;13284;p68" descr="">
            <a:hlinkClick r:id="rId1"/>
          </p:cNvPr>
          <p:cNvPicPr/>
          <p:nvPr/>
        </p:nvPicPr>
        <p:blipFill>
          <a:blip r:embed="rId2">
            <a:alphaModFix amt="30000"/>
          </a:blip>
          <a:stretch/>
        </p:blipFill>
        <p:spPr>
          <a:xfrm>
            <a:off x="3450960" y="2122920"/>
            <a:ext cx="2239920" cy="89568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PlaceHolder 1"/>
          <p:cNvSpPr>
            <a:spLocks noGrp="1"/>
          </p:cNvSpPr>
          <p:nvPr>
            <p:ph type="title"/>
          </p:nvPr>
        </p:nvSpPr>
        <p:spPr>
          <a:xfrm>
            <a:off x="843480" y="9612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Data Preparation</a:t>
            </a:r>
            <a:endParaRPr b="0" lang="en-US" sz="3200" spc="-1" strike="noStrike">
              <a:solidFill>
                <a:srgbClr val="000000"/>
              </a:solidFill>
              <a:latin typeface="Arial"/>
            </a:endParaRPr>
          </a:p>
        </p:txBody>
      </p:sp>
      <p:sp>
        <p:nvSpPr>
          <p:cNvPr id="135" name="PlaceHolder 2"/>
          <p:cNvSpPr>
            <a:spLocks noGrp="1"/>
          </p:cNvSpPr>
          <p:nvPr>
            <p:ph/>
          </p:nvPr>
        </p:nvSpPr>
        <p:spPr>
          <a:xfrm>
            <a:off x="457200" y="914400"/>
            <a:ext cx="8458200" cy="91440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2200" spc="-1" strike="noStrike">
                <a:solidFill>
                  <a:srgbClr val="000000"/>
                </a:solidFill>
                <a:latin typeface="Blinker"/>
                <a:ea typeface="Blinker"/>
              </a:rPr>
              <a:t>Encoded each categorical column:</a:t>
            </a:r>
            <a:endParaRPr b="0" lang="en-US" sz="2200" spc="-1" strike="noStrike">
              <a:solidFill>
                <a:srgbClr val="000000"/>
              </a:solidFill>
              <a:latin typeface="Arial"/>
            </a:endParaRPr>
          </a:p>
        </p:txBody>
      </p:sp>
      <p:cxnSp>
        <p:nvCxnSpPr>
          <p:cNvPr id="136" name="Google Shape;170;p 1"/>
          <p:cNvCxnSpPr/>
          <p:nvPr/>
        </p:nvCxnSpPr>
        <p:spPr>
          <a:xfrm flipH="1">
            <a:off x="3472920" y="699840"/>
            <a:ext cx="5735520" cy="1800"/>
          </a:xfrm>
          <a:prstGeom prst="straightConnector1">
            <a:avLst/>
          </a:prstGeom>
          <a:ln w="28575">
            <a:solidFill>
              <a:srgbClr val="000000"/>
            </a:solidFill>
            <a:round/>
          </a:ln>
        </p:spPr>
      </p:cxnSp>
      <p:grpSp>
        <p:nvGrpSpPr>
          <p:cNvPr id="137" name="Google Shape;171;p 1"/>
          <p:cNvGrpSpPr/>
          <p:nvPr/>
        </p:nvGrpSpPr>
        <p:grpSpPr>
          <a:xfrm>
            <a:off x="765000" y="629640"/>
            <a:ext cx="1440" cy="142200"/>
            <a:chOff x="765000" y="629640"/>
            <a:chExt cx="1440" cy="142200"/>
          </a:xfrm>
        </p:grpSpPr>
        <p:cxnSp>
          <p:nvCxnSpPr>
            <p:cNvPr id="138" name="Google Shape;172;p 1"/>
            <p:cNvCxnSpPr/>
            <p:nvPr/>
          </p:nvCxnSpPr>
          <p:spPr>
            <a:xfrm>
              <a:off x="765000" y="629640"/>
              <a:ext cx="1800" cy="142560"/>
            </a:xfrm>
            <a:prstGeom prst="straightConnector1">
              <a:avLst/>
            </a:prstGeom>
            <a:ln w="28575">
              <a:solidFill>
                <a:srgbClr val="000000"/>
              </a:solidFill>
              <a:round/>
            </a:ln>
          </p:spPr>
        </p:cxnSp>
        <p:cxnSp>
          <p:nvCxnSpPr>
            <p:cNvPr id="139" name="Google Shape;173;p 1"/>
            <p:cNvCxnSpPr/>
            <p:nvPr/>
          </p:nvCxnSpPr>
          <p:spPr>
            <a:xfrm>
              <a:off x="765000" y="629640"/>
              <a:ext cx="1800" cy="142560"/>
            </a:xfrm>
            <a:prstGeom prst="straightConnector1">
              <a:avLst/>
            </a:prstGeom>
            <a:ln w="28575">
              <a:solidFill>
                <a:srgbClr val="000000"/>
              </a:solidFill>
              <a:round/>
            </a:ln>
          </p:spPr>
        </p:cxnSp>
      </p:grpSp>
      <p:pic>
        <p:nvPicPr>
          <p:cNvPr id="140" name="" descr=""/>
          <p:cNvPicPr/>
          <p:nvPr/>
        </p:nvPicPr>
        <p:blipFill>
          <a:blip r:embed="rId1"/>
          <a:stretch/>
        </p:blipFill>
        <p:spPr>
          <a:xfrm>
            <a:off x="5322600" y="2057400"/>
            <a:ext cx="3592800" cy="2428560"/>
          </a:xfrm>
          <a:prstGeom prst="rect">
            <a:avLst/>
          </a:prstGeom>
          <a:ln w="0">
            <a:noFill/>
          </a:ln>
        </p:spPr>
      </p:pic>
      <p:pic>
        <p:nvPicPr>
          <p:cNvPr id="141" name="" descr=""/>
          <p:cNvPicPr/>
          <p:nvPr/>
        </p:nvPicPr>
        <p:blipFill>
          <a:blip r:embed="rId2"/>
          <a:srcRect l="0" t="0" r="5002" b="0"/>
          <a:stretch/>
        </p:blipFill>
        <p:spPr>
          <a:xfrm>
            <a:off x="228600" y="2867400"/>
            <a:ext cx="4343040" cy="1018800"/>
          </a:xfrm>
          <a:prstGeom prst="rect">
            <a:avLst/>
          </a:prstGeom>
          <a:ln w="0">
            <a:noFill/>
          </a:ln>
        </p:spPr>
      </p:pic>
      <p:sp>
        <p:nvSpPr>
          <p:cNvPr id="142" name=""/>
          <p:cNvSpPr/>
          <p:nvPr/>
        </p:nvSpPr>
        <p:spPr>
          <a:xfrm>
            <a:off x="4800600" y="3429000"/>
            <a:ext cx="457200" cy="0"/>
          </a:xfrm>
          <a:prstGeom prst="line">
            <a:avLst/>
          </a:prstGeom>
          <a:ln w="91440">
            <a:solidFill>
              <a:srgbClr val="3465a4"/>
            </a:solidFill>
            <a:round/>
            <a:tailEnd len="med" type="triangle" w="med"/>
          </a:ln>
        </p:spPr>
        <p:style>
          <a:lnRef idx="0"/>
          <a:fillRef idx="0"/>
          <a:effectRef idx="0"/>
          <a:fontRef idx="minor"/>
        </p:style>
        <p:txBody>
          <a:bodyPr lIns="135000" rIns="135000" tIns="-90000" bIns="-90000" anchor="ctr">
            <a:noAutofit/>
          </a:bodyPr>
          <a:p>
            <a:endParaRPr b="0" lang="en-US" sz="1800" spc="-1" strike="noStrike">
              <a:solidFill>
                <a:srgbClr val="000000"/>
              </a:solidFill>
              <a:highlight>
                <a:srgbClr val="ff4000"/>
              </a:highlight>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738360" y="114480"/>
            <a:ext cx="7490880" cy="570960"/>
          </a:xfrm>
          <a:prstGeom prst="rect">
            <a:avLst/>
          </a:prstGeom>
          <a:noFill/>
          <a:ln w="0">
            <a:noFill/>
          </a:ln>
        </p:spPr>
        <p:txBody>
          <a:bodyPr lIns="91440" rIns="91440" tIns="91440" bIns="91440" anchor="t">
            <a:noAutofit/>
          </a:bodyPr>
          <a:p>
            <a:pPr indent="0">
              <a:lnSpc>
                <a:spcPct val="100000"/>
              </a:lnSpc>
              <a:buNone/>
              <a:tabLst>
                <a:tab algn="l" pos="0"/>
              </a:tabLst>
            </a:pPr>
            <a:r>
              <a:rPr b="0" lang="en" sz="3200" spc="-1" strike="noStrike">
                <a:solidFill>
                  <a:schemeClr val="dk1"/>
                </a:solidFill>
                <a:latin typeface="Barlow ExtraBold"/>
                <a:ea typeface="Barlow ExtraBold"/>
              </a:rPr>
              <a:t>User Interaction Matrix</a:t>
            </a:r>
            <a:endParaRPr b="0" lang="en-US" sz="3200" spc="-1" strike="noStrike">
              <a:solidFill>
                <a:srgbClr val="000000"/>
              </a:solidFill>
              <a:latin typeface="Arial"/>
            </a:endParaRPr>
          </a:p>
        </p:txBody>
      </p:sp>
      <p:graphicFrame>
        <p:nvGraphicFramePr>
          <p:cNvPr id="144" name="Google Shape;336;p35"/>
          <p:cNvGraphicFramePr/>
          <p:nvPr/>
        </p:nvGraphicFramePr>
        <p:xfrm>
          <a:off x="720000" y="1334520"/>
          <a:ext cx="7702560" cy="3268440"/>
        </p:xfrm>
        <a:graphic>
          <a:graphicData uri="http://schemas.openxmlformats.org/drawingml/2006/table">
            <a:tbl>
              <a:tblPr/>
              <a:tblGrid>
                <a:gridCol w="2378160"/>
                <a:gridCol w="1774800"/>
                <a:gridCol w="1805040"/>
                <a:gridCol w="1744920"/>
              </a:tblGrid>
              <a:tr h="587880">
                <a:tc>
                  <a:txBody>
                    <a:bodyPr lIns="91080" rIns="91080" anchor="t">
                      <a:noAutofit/>
                    </a:bodyPr>
                    <a:p>
                      <a:pPr>
                        <a:lnSpc>
                          <a:spcPct val="100000"/>
                        </a:lnSpc>
                      </a:pPr>
                      <a:r>
                        <a:rPr b="0" lang="en-US" sz="1800" spc="-1" strike="noStrike">
                          <a:solidFill>
                            <a:srgbClr val="000000"/>
                          </a:solidFill>
                          <a:latin typeface="Arial"/>
                        </a:rPr>
                        <a:t>USERS \ ARTISTS</a:t>
                      </a:r>
                      <a:endParaRPr b="0" lang="en-US" sz="1800" spc="-1" strike="noStrike">
                        <a:solidFill>
                          <a:srgbClr val="000000"/>
                        </a:solidFill>
                        <a:highlight>
                          <a:srgbClr val="ff4000"/>
                        </a:highlight>
                        <a:latin typeface="Arial"/>
                      </a:endParaRPr>
                    </a:p>
                  </a:txBody>
                  <a:tcPr anchor="t" marL="91080" marR="91080">
                    <a:lnL w="9360">
                      <a:solidFill>
                        <a:srgbClr val="9e9e9e"/>
                      </a:solidFill>
                      <a:prstDash val="solid"/>
                    </a:lnL>
                    <a:lnR w="18720">
                      <a:solidFill>
                        <a:srgbClr val="000000"/>
                      </a:solidFill>
                      <a:prstDash val="solid"/>
                    </a:lnR>
                    <a:lnT w="9360">
                      <a:solidFill>
                        <a:srgbClr val="9e9e9e"/>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Artist 1</a:t>
                      </a:r>
                      <a:endParaRPr b="0" lang="en-US" sz="1600" spc="-1" strike="noStrike">
                        <a:solidFill>
                          <a:srgbClr val="ffffff"/>
                        </a:solidFill>
                        <a:highlight>
                          <a:srgbClr val="ff4000"/>
                        </a:highlight>
                        <a:latin typeface="Arial"/>
                      </a:endParaRPr>
                    </a:p>
                  </a:txBody>
                  <a:tcPr anchor="ctr" marL="91080" marR="91080">
                    <a:lnL w="18720">
                      <a:solidFill>
                        <a:srgbClr val="000000"/>
                      </a:solidFill>
                      <a:prstDash val="solid"/>
                    </a:lnL>
                    <a:lnR w="18720">
                      <a:solidFill>
                        <a:srgbClr val="ffffff"/>
                      </a:solidFill>
                      <a:prstDash val="solid"/>
                    </a:lnR>
                    <a:lnT w="18720">
                      <a:solidFill>
                        <a:srgbClr val="000000"/>
                      </a:solidFill>
                      <a:prstDash val="solid"/>
                    </a:lnT>
                    <a:lnB w="18720">
                      <a:solidFill>
                        <a:srgbClr val="000000"/>
                      </a:solidFill>
                      <a:prstDash val="solid"/>
                    </a:lnB>
                    <a:solidFill>
                      <a:srgbClr val="000000"/>
                    </a:solidFill>
                  </a:tcPr>
                </a:tc>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Artist 2</a:t>
                      </a:r>
                      <a:endParaRPr b="0" lang="en-US" sz="1600" spc="-1" strike="noStrike">
                        <a:solidFill>
                          <a:srgbClr val="ffffff"/>
                        </a:solidFill>
                        <a:highlight>
                          <a:srgbClr val="ff4000"/>
                        </a:highlight>
                        <a:latin typeface="Arial"/>
                      </a:endParaRPr>
                    </a:p>
                  </a:txBody>
                  <a:tcPr anchor="ctr" marL="91080" marR="91080">
                    <a:lnL w="18720">
                      <a:solidFill>
                        <a:srgbClr val="ffffff"/>
                      </a:solidFill>
                      <a:prstDash val="solid"/>
                    </a:lnL>
                    <a:lnR w="18720">
                      <a:solidFill>
                        <a:srgbClr val="ffffff"/>
                      </a:solidFill>
                      <a:prstDash val="solid"/>
                    </a:lnR>
                    <a:lnT w="18720">
                      <a:solidFill>
                        <a:srgbClr val="000000"/>
                      </a:solidFill>
                      <a:prstDash val="solid"/>
                    </a:lnT>
                    <a:lnB w="18720">
                      <a:solidFill>
                        <a:srgbClr val="000000"/>
                      </a:solidFill>
                      <a:prstDash val="solid"/>
                    </a:lnB>
                    <a:solidFill>
                      <a:srgbClr val="000000"/>
                    </a:solidFill>
                  </a:tcPr>
                </a:tc>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Artist 3</a:t>
                      </a:r>
                      <a:endParaRPr b="0" lang="en-US" sz="1600" spc="-1" strike="noStrike">
                        <a:solidFill>
                          <a:srgbClr val="ffffff"/>
                        </a:solidFill>
                        <a:highlight>
                          <a:srgbClr val="ff4000"/>
                        </a:highlight>
                        <a:latin typeface="Arial"/>
                      </a:endParaRPr>
                    </a:p>
                  </a:txBody>
                  <a:tcPr anchor="ctr" marL="91080" marR="91080">
                    <a:lnL w="18720">
                      <a:solidFill>
                        <a:srgbClr val="ffffff"/>
                      </a:solidFill>
                      <a:prstDash val="solid"/>
                    </a:lnL>
                    <a:lnR w="18720">
                      <a:solidFill>
                        <a:srgbClr val="000000"/>
                      </a:solidFill>
                      <a:prstDash val="solid"/>
                    </a:lnR>
                    <a:lnT w="18720">
                      <a:solidFill>
                        <a:srgbClr val="000000"/>
                      </a:solidFill>
                      <a:prstDash val="solid"/>
                    </a:lnT>
                    <a:lnB w="18720">
                      <a:solidFill>
                        <a:srgbClr val="000000"/>
                      </a:solidFill>
                      <a:prstDash val="solid"/>
                    </a:lnB>
                    <a:solidFill>
                      <a:srgbClr val="000000"/>
                    </a:solidFill>
                  </a:tcPr>
                </a:tc>
              </a:tr>
              <a:tr h="893520">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User 1</a:t>
                      </a:r>
                      <a:endParaRPr b="0" lang="en-US" sz="1600" spc="-1" strike="noStrike">
                        <a:solidFill>
                          <a:srgbClr val="ffffff"/>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ffffff"/>
                      </a:solidFill>
                      <a:prstDash val="solid"/>
                    </a:lnB>
                    <a:solidFill>
                      <a:srgbClr val="000000"/>
                    </a:solid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0</a:t>
                      </a:r>
                      <a:endParaRPr b="0" lang="en-US" sz="1400" spc="-1" strike="noStrike">
                        <a:solidFill>
                          <a:srgbClr val="000000"/>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r>
              <a:tr h="893520">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User 2</a:t>
                      </a:r>
                      <a:endParaRPr b="0" lang="en-US" sz="1600" spc="-1" strike="noStrike">
                        <a:solidFill>
                          <a:srgbClr val="ffffff"/>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ffffff"/>
                      </a:solidFill>
                      <a:prstDash val="solid"/>
                    </a:lnT>
                    <a:lnB w="18720">
                      <a:solidFill>
                        <a:srgbClr val="ffffff"/>
                      </a:solidFill>
                      <a:prstDash val="solid"/>
                    </a:lnB>
                    <a:solidFill>
                      <a:srgbClr val="000000"/>
                    </a:solid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0</a:t>
                      </a:r>
                      <a:endParaRPr b="0" lang="en-US" sz="1400" spc="-1" strike="noStrike">
                        <a:solidFill>
                          <a:srgbClr val="000000"/>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0</a:t>
                      </a:r>
                      <a:endParaRPr b="0" lang="en-US" sz="1400" spc="-1" strike="noStrike">
                        <a:solidFill>
                          <a:srgbClr val="000000"/>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r>
              <a:tr h="893520">
                <a:tc>
                  <a:txBody>
                    <a:bodyPr lIns="91080" rIns="91080" anchor="ctr">
                      <a:noAutofit/>
                    </a:bodyPr>
                    <a:p>
                      <a:pPr algn="ctr">
                        <a:lnSpc>
                          <a:spcPct val="100000"/>
                        </a:lnSpc>
                        <a:tabLst>
                          <a:tab algn="l" pos="0"/>
                        </a:tabLst>
                      </a:pPr>
                      <a:r>
                        <a:rPr b="0" lang="en" sz="1600" spc="-1" strike="noStrike">
                          <a:solidFill>
                            <a:srgbClr val="ffffff"/>
                          </a:solidFill>
                          <a:latin typeface="Blinker"/>
                          <a:ea typeface="Blinker"/>
                        </a:rPr>
                        <a:t>User 3</a:t>
                      </a:r>
                      <a:endParaRPr b="0" lang="en-US" sz="1600" spc="-1" strike="noStrike">
                        <a:solidFill>
                          <a:srgbClr val="ffffff"/>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ffffff"/>
                      </a:solidFill>
                      <a:prstDash val="solid"/>
                    </a:lnT>
                    <a:lnB w="18720">
                      <a:solidFill>
                        <a:srgbClr val="000000"/>
                      </a:solidFill>
                      <a:prstDash val="solid"/>
                    </a:lnB>
                    <a:solidFill>
                      <a:srgbClr val="000000"/>
                    </a:solid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0</a:t>
                      </a:r>
                      <a:endParaRPr b="0" lang="en-US" sz="1400" spc="-1" strike="noStrike">
                        <a:solidFill>
                          <a:srgbClr val="000000"/>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c>
                  <a:txBody>
                    <a:bodyPr lIns="91080" rIns="91080" anchor="ctr">
                      <a:noAutofit/>
                    </a:bodyPr>
                    <a:p>
                      <a:pPr algn="ctr">
                        <a:lnSpc>
                          <a:spcPct val="100000"/>
                        </a:lnSpc>
                        <a:tabLst>
                          <a:tab algn="l" pos="0"/>
                        </a:tabLst>
                      </a:pPr>
                      <a:r>
                        <a:rPr b="0" lang="en" sz="1400" spc="-1" strike="noStrike">
                          <a:solidFill>
                            <a:srgbClr val="000000"/>
                          </a:solidFill>
                          <a:latin typeface="Blinker"/>
                          <a:ea typeface="Blinker"/>
                        </a:rPr>
                        <a:t>1</a:t>
                      </a:r>
                      <a:endParaRPr b="0" lang="en-US" sz="1400" spc="-1" strike="noStrike">
                        <a:solidFill>
                          <a:srgbClr val="000000"/>
                        </a:solidFill>
                        <a:highlight>
                          <a:srgbClr val="ff4000"/>
                        </a:highlight>
                        <a:latin typeface="Arial"/>
                      </a:endParaRPr>
                    </a:p>
                  </a:txBody>
                  <a:tcPr anchor="ctr" marL="91080" marR="91080">
                    <a:lnL w="18720">
                      <a:solidFill>
                        <a:srgbClr val="000000"/>
                      </a:solidFill>
                      <a:prstDash val="solid"/>
                    </a:lnL>
                    <a:lnR w="18720">
                      <a:solidFill>
                        <a:srgbClr val="000000"/>
                      </a:solidFill>
                      <a:prstDash val="solid"/>
                    </a:lnR>
                    <a:lnT w="18720">
                      <a:solidFill>
                        <a:srgbClr val="000000"/>
                      </a:solidFill>
                      <a:prstDash val="solid"/>
                    </a:lnT>
                    <a:lnB w="18720">
                      <a:solidFill>
                        <a:srgbClr val="000000"/>
                      </a:solidFill>
                      <a:prstDash val="solid"/>
                    </a:lnB>
                    <a:noFill/>
                  </a:tcPr>
                </a:tc>
              </a:tr>
            </a:tbl>
          </a:graphicData>
        </a:graphic>
      </p:graphicFrame>
      <p:cxnSp>
        <p:nvCxnSpPr>
          <p:cNvPr id="145" name="Google Shape;337;p35"/>
          <p:cNvCxnSpPr/>
          <p:nvPr/>
        </p:nvCxnSpPr>
        <p:spPr>
          <a:xfrm flipH="1">
            <a:off x="2185200" y="699840"/>
            <a:ext cx="7023240" cy="1800"/>
          </a:xfrm>
          <a:prstGeom prst="straightConnector1">
            <a:avLst/>
          </a:prstGeom>
          <a:ln w="28575">
            <a:solidFill>
              <a:srgbClr val="000000"/>
            </a:solidFill>
            <a:round/>
          </a:ln>
        </p:spPr>
      </p:cxnSp>
      <p:grpSp>
        <p:nvGrpSpPr>
          <p:cNvPr id="146" name="Google Shape;338;p35"/>
          <p:cNvGrpSpPr/>
          <p:nvPr/>
        </p:nvGrpSpPr>
        <p:grpSpPr>
          <a:xfrm>
            <a:off x="765000" y="629640"/>
            <a:ext cx="1440" cy="142200"/>
            <a:chOff x="765000" y="629640"/>
            <a:chExt cx="1440" cy="142200"/>
          </a:xfrm>
        </p:grpSpPr>
        <p:cxnSp>
          <p:nvCxnSpPr>
            <p:cNvPr id="147" name="Google Shape;339;p35"/>
            <p:cNvCxnSpPr/>
            <p:nvPr/>
          </p:nvCxnSpPr>
          <p:spPr>
            <a:xfrm>
              <a:off x="765000" y="629640"/>
              <a:ext cx="1800" cy="142560"/>
            </a:xfrm>
            <a:prstGeom prst="straightConnector1">
              <a:avLst/>
            </a:prstGeom>
            <a:ln w="28575">
              <a:solidFill>
                <a:srgbClr val="000000"/>
              </a:solidFill>
              <a:round/>
            </a:ln>
          </p:spPr>
        </p:cxnSp>
        <p:cxnSp>
          <p:nvCxnSpPr>
            <p:cNvPr id="148" name="Google Shape;340;p35"/>
            <p:cNvCxnSpPr/>
            <p:nvPr/>
          </p:nvCxnSpPr>
          <p:spPr>
            <a:xfrm>
              <a:off x="765000" y="629640"/>
              <a:ext cx="1800" cy="142560"/>
            </a:xfrm>
            <a:prstGeom prst="straightConnector1">
              <a:avLst/>
            </a:prstGeom>
            <a:ln w="28575">
              <a:solidFill>
                <a:srgbClr val="000000"/>
              </a:solidFill>
              <a:round/>
            </a:ln>
          </p:spPr>
        </p:cxnSp>
      </p:gr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Rectangle 2"/>
          <p:cNvSpPr/>
          <p:nvPr/>
        </p:nvSpPr>
        <p:spPr>
          <a:xfrm>
            <a:off x="4572000" y="540000"/>
            <a:ext cx="3851640" cy="4063320"/>
          </a:xfrm>
          <a:prstGeom prst="rect">
            <a:avLst/>
          </a:prstGeom>
          <a:solidFill>
            <a:schemeClr val="bg1">
              <a:lumMod val="75000"/>
            </a:schemeClr>
          </a:solidFill>
          <a:ln>
            <a:solidFill>
              <a:srgbClr val="bfbfbf"/>
            </a:solidFill>
            <a:round/>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b="0" lang="en-US" sz="1400" spc="-1" strike="noStrike">
              <a:solidFill>
                <a:schemeClr val="lt1"/>
              </a:solidFill>
              <a:latin typeface="Arial"/>
              <a:ea typeface="Arial"/>
            </a:endParaRPr>
          </a:p>
        </p:txBody>
      </p:sp>
      <p:sp>
        <p:nvSpPr>
          <p:cNvPr id="150" name="PlaceHolder 1"/>
          <p:cNvSpPr>
            <a:spLocks noGrp="1"/>
          </p:cNvSpPr>
          <p:nvPr>
            <p:ph type="title"/>
          </p:nvPr>
        </p:nvSpPr>
        <p:spPr>
          <a:xfrm>
            <a:off x="824760" y="2514600"/>
            <a:ext cx="3061080" cy="12970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3600" spc="-1" strike="noStrike">
                <a:solidFill>
                  <a:schemeClr val="dk1"/>
                </a:solidFill>
                <a:latin typeface="Barlow ExtraBold"/>
                <a:ea typeface="Barlow ExtraBold"/>
              </a:rPr>
              <a:t>Models &amp; Algorithms</a:t>
            </a:r>
            <a:endParaRPr b="0" lang="en-US" sz="3600" spc="-1" strike="noStrike">
              <a:solidFill>
                <a:srgbClr val="000000"/>
              </a:solidFill>
              <a:latin typeface="Arial"/>
            </a:endParaRPr>
          </a:p>
        </p:txBody>
      </p:sp>
      <p:sp>
        <p:nvSpPr>
          <p:cNvPr id="151" name="PlaceHolder 2"/>
          <p:cNvSpPr>
            <a:spLocks noGrp="1"/>
          </p:cNvSpPr>
          <p:nvPr>
            <p:ph type="title"/>
          </p:nvPr>
        </p:nvSpPr>
        <p:spPr>
          <a:xfrm>
            <a:off x="1143000" y="1143000"/>
            <a:ext cx="2364480" cy="128268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2000" spc="-1" strike="noStrike">
                <a:solidFill>
                  <a:schemeClr val="dk1"/>
                </a:solidFill>
                <a:latin typeface="Barlow ExtraBold"/>
                <a:ea typeface="Barlow ExtraBold"/>
              </a:rPr>
              <a:t>02</a:t>
            </a:r>
            <a:endParaRPr b="0" lang="en-US" sz="12000" spc="-1" strike="noStrike">
              <a:solidFill>
                <a:srgbClr val="000000"/>
              </a:solidFill>
              <a:latin typeface="Arial"/>
            </a:endParaRPr>
          </a:p>
        </p:txBody>
      </p:sp>
      <p:grpSp>
        <p:nvGrpSpPr>
          <p:cNvPr id="152" name="Google Shape;224;p 3"/>
          <p:cNvGrpSpPr/>
          <p:nvPr/>
        </p:nvGrpSpPr>
        <p:grpSpPr>
          <a:xfrm>
            <a:off x="497880" y="232920"/>
            <a:ext cx="1440" cy="142200"/>
            <a:chOff x="497880" y="232920"/>
            <a:chExt cx="1440" cy="142200"/>
          </a:xfrm>
        </p:grpSpPr>
        <p:cxnSp>
          <p:nvCxnSpPr>
            <p:cNvPr id="153" name="Google Shape;225;p 3"/>
            <p:cNvCxnSpPr/>
            <p:nvPr/>
          </p:nvCxnSpPr>
          <p:spPr>
            <a:xfrm>
              <a:off x="497880" y="232920"/>
              <a:ext cx="1800" cy="142560"/>
            </a:xfrm>
            <a:prstGeom prst="straightConnector1">
              <a:avLst/>
            </a:prstGeom>
            <a:ln w="28575">
              <a:solidFill>
                <a:srgbClr val="000000"/>
              </a:solidFill>
              <a:round/>
            </a:ln>
          </p:spPr>
        </p:cxnSp>
        <p:cxnSp>
          <p:nvCxnSpPr>
            <p:cNvPr id="154" name="Google Shape;226;p 3"/>
            <p:cNvCxnSpPr/>
            <p:nvPr/>
          </p:nvCxnSpPr>
          <p:spPr>
            <a:xfrm>
              <a:off x="497880" y="232920"/>
              <a:ext cx="1800" cy="142560"/>
            </a:xfrm>
            <a:prstGeom prst="straightConnector1">
              <a:avLst/>
            </a:prstGeom>
            <a:ln w="28575">
              <a:solidFill>
                <a:srgbClr val="000000"/>
              </a:solidFill>
              <a:round/>
            </a:ln>
          </p:spPr>
        </p:cxnSp>
      </p:grpSp>
      <p:grpSp>
        <p:nvGrpSpPr>
          <p:cNvPr id="155" name="Google Shape;227;p 3"/>
          <p:cNvGrpSpPr/>
          <p:nvPr/>
        </p:nvGrpSpPr>
        <p:grpSpPr>
          <a:xfrm>
            <a:off x="497880" y="4769280"/>
            <a:ext cx="1440" cy="142200"/>
            <a:chOff x="497880" y="4769280"/>
            <a:chExt cx="1440" cy="142200"/>
          </a:xfrm>
        </p:grpSpPr>
        <p:cxnSp>
          <p:nvCxnSpPr>
            <p:cNvPr id="156" name="Google Shape;228;p 3"/>
            <p:cNvCxnSpPr/>
            <p:nvPr/>
          </p:nvCxnSpPr>
          <p:spPr>
            <a:xfrm>
              <a:off x="497880" y="4769280"/>
              <a:ext cx="1800" cy="142560"/>
            </a:xfrm>
            <a:prstGeom prst="straightConnector1">
              <a:avLst/>
            </a:prstGeom>
            <a:ln w="28575">
              <a:solidFill>
                <a:srgbClr val="000000"/>
              </a:solidFill>
              <a:round/>
            </a:ln>
          </p:spPr>
        </p:cxnSp>
        <p:cxnSp>
          <p:nvCxnSpPr>
            <p:cNvPr id="157" name="Google Shape;229;p 3"/>
            <p:cNvCxnSpPr/>
            <p:nvPr/>
          </p:nvCxnSpPr>
          <p:spPr>
            <a:xfrm>
              <a:off x="497880" y="4769280"/>
              <a:ext cx="1800" cy="142560"/>
            </a:xfrm>
            <a:prstGeom prst="straightConnector1">
              <a:avLst/>
            </a:prstGeom>
            <a:ln w="28575">
              <a:solidFill>
                <a:srgbClr val="000000"/>
              </a:solidFill>
              <a:round/>
            </a:ln>
          </p:spPr>
        </p:cxnSp>
      </p:grpSp>
      <p:grpSp>
        <p:nvGrpSpPr>
          <p:cNvPr id="158" name="Google Shape;230;p 3"/>
          <p:cNvGrpSpPr/>
          <p:nvPr/>
        </p:nvGrpSpPr>
        <p:grpSpPr>
          <a:xfrm>
            <a:off x="8645760" y="232920"/>
            <a:ext cx="1440" cy="142200"/>
            <a:chOff x="8645760" y="232920"/>
            <a:chExt cx="1440" cy="142200"/>
          </a:xfrm>
        </p:grpSpPr>
        <p:cxnSp>
          <p:nvCxnSpPr>
            <p:cNvPr id="159" name="Google Shape;231;p 3"/>
            <p:cNvCxnSpPr/>
            <p:nvPr/>
          </p:nvCxnSpPr>
          <p:spPr>
            <a:xfrm>
              <a:off x="8645760" y="232920"/>
              <a:ext cx="1800" cy="142560"/>
            </a:xfrm>
            <a:prstGeom prst="straightConnector1">
              <a:avLst/>
            </a:prstGeom>
            <a:ln w="28575">
              <a:solidFill>
                <a:srgbClr val="000000"/>
              </a:solidFill>
              <a:round/>
            </a:ln>
          </p:spPr>
        </p:cxnSp>
        <p:cxnSp>
          <p:nvCxnSpPr>
            <p:cNvPr id="160" name="Google Shape;232;p 3"/>
            <p:cNvCxnSpPr/>
            <p:nvPr/>
          </p:nvCxnSpPr>
          <p:spPr>
            <a:xfrm>
              <a:off x="8645760" y="232920"/>
              <a:ext cx="1800" cy="142560"/>
            </a:xfrm>
            <a:prstGeom prst="straightConnector1">
              <a:avLst/>
            </a:prstGeom>
            <a:ln w="28575">
              <a:solidFill>
                <a:srgbClr val="000000"/>
              </a:solidFill>
              <a:round/>
            </a:ln>
          </p:spPr>
        </p:cxnSp>
      </p:grpSp>
      <p:grpSp>
        <p:nvGrpSpPr>
          <p:cNvPr id="161" name="Google Shape;233;p 3"/>
          <p:cNvGrpSpPr/>
          <p:nvPr/>
        </p:nvGrpSpPr>
        <p:grpSpPr>
          <a:xfrm>
            <a:off x="8645760" y="4769280"/>
            <a:ext cx="1440" cy="142200"/>
            <a:chOff x="8645760" y="4769280"/>
            <a:chExt cx="1440" cy="142200"/>
          </a:xfrm>
        </p:grpSpPr>
        <p:cxnSp>
          <p:nvCxnSpPr>
            <p:cNvPr id="162" name="Google Shape;234;p 3"/>
            <p:cNvCxnSpPr/>
            <p:nvPr/>
          </p:nvCxnSpPr>
          <p:spPr>
            <a:xfrm>
              <a:off x="8645760" y="4769280"/>
              <a:ext cx="1800" cy="142560"/>
            </a:xfrm>
            <a:prstGeom prst="straightConnector1">
              <a:avLst/>
            </a:prstGeom>
            <a:ln w="28575">
              <a:solidFill>
                <a:srgbClr val="000000"/>
              </a:solidFill>
              <a:round/>
            </a:ln>
          </p:spPr>
        </p:cxnSp>
        <p:cxnSp>
          <p:nvCxnSpPr>
            <p:cNvPr id="163" name="Google Shape;235;p 3"/>
            <p:cNvCxnSpPr/>
            <p:nvPr/>
          </p:nvCxnSpPr>
          <p:spPr>
            <a:xfrm>
              <a:off x="8645760" y="4769280"/>
              <a:ext cx="1800" cy="142560"/>
            </a:xfrm>
            <a:prstGeom prst="straightConnector1">
              <a:avLst/>
            </a:prstGeom>
            <a:ln w="28575">
              <a:solidFill>
                <a:srgbClr val="000000"/>
              </a:solidFill>
              <a:round/>
            </a:ln>
          </p:spPr>
        </p:cxnSp>
      </p:grpSp>
      <p:grpSp>
        <p:nvGrpSpPr>
          <p:cNvPr id="164" name="Google Shape;8008;p 1"/>
          <p:cNvGrpSpPr/>
          <p:nvPr/>
        </p:nvGrpSpPr>
        <p:grpSpPr>
          <a:xfrm>
            <a:off x="4824360" y="744840"/>
            <a:ext cx="3346920" cy="1550160"/>
            <a:chOff x="4824360" y="744840"/>
            <a:chExt cx="3346920" cy="1550160"/>
          </a:xfrm>
        </p:grpSpPr>
        <p:cxnSp>
          <p:nvCxnSpPr>
            <p:cNvPr id="165" name="Google Shape;8009;p 1"/>
            <p:cNvCxnSpPr>
              <a:stCxn id="166" idx="4"/>
              <a:endCxn id="167" idx="0"/>
            </p:cNvCxnSpPr>
            <p:nvPr/>
          </p:nvCxnSpPr>
          <p:spPr>
            <a:xfrm>
              <a:off x="5138640" y="1373400"/>
              <a:ext cx="629280" cy="293400"/>
            </a:xfrm>
            <a:prstGeom prst="straightConnector1">
              <a:avLst/>
            </a:prstGeom>
            <a:ln w="9525">
              <a:solidFill>
                <a:srgbClr val="435d74"/>
              </a:solidFill>
              <a:round/>
            </a:ln>
          </p:spPr>
        </p:cxnSp>
        <p:cxnSp>
          <p:nvCxnSpPr>
            <p:cNvPr id="168" name="Google Shape;8012;p 1"/>
            <p:cNvCxnSpPr>
              <a:stCxn id="167" idx="0"/>
              <a:endCxn id="169" idx="4"/>
            </p:cNvCxnSpPr>
            <p:nvPr/>
          </p:nvCxnSpPr>
          <p:spPr>
            <a:xfrm flipV="1">
              <a:off x="5767560" y="1373400"/>
              <a:ext cx="730440" cy="293400"/>
            </a:xfrm>
            <a:prstGeom prst="straightConnector1">
              <a:avLst/>
            </a:prstGeom>
            <a:ln w="9525">
              <a:solidFill>
                <a:srgbClr val="435d74"/>
              </a:solidFill>
              <a:round/>
            </a:ln>
          </p:spPr>
        </p:cxnSp>
        <p:cxnSp>
          <p:nvCxnSpPr>
            <p:cNvPr id="170" name="Google Shape;8014;p 1"/>
            <p:cNvCxnSpPr>
              <a:stCxn id="169" idx="4"/>
              <a:endCxn id="171" idx="0"/>
            </p:cNvCxnSpPr>
            <p:nvPr/>
          </p:nvCxnSpPr>
          <p:spPr>
            <a:xfrm>
              <a:off x="6497640" y="1373400"/>
              <a:ext cx="730800" cy="293400"/>
            </a:xfrm>
            <a:prstGeom prst="straightConnector1">
              <a:avLst/>
            </a:prstGeom>
            <a:ln w="9525">
              <a:solidFill>
                <a:srgbClr val="435d74"/>
              </a:solidFill>
              <a:round/>
            </a:ln>
          </p:spPr>
        </p:cxnSp>
        <p:cxnSp>
          <p:nvCxnSpPr>
            <p:cNvPr id="172" name="Google Shape;8016;p 1"/>
            <p:cNvCxnSpPr>
              <a:stCxn id="171" idx="0"/>
              <a:endCxn id="173" idx="4"/>
            </p:cNvCxnSpPr>
            <p:nvPr/>
          </p:nvCxnSpPr>
          <p:spPr>
            <a:xfrm flipV="1">
              <a:off x="7228080" y="1373400"/>
              <a:ext cx="629280" cy="293400"/>
            </a:xfrm>
            <a:prstGeom prst="straightConnector1">
              <a:avLst/>
            </a:prstGeom>
            <a:ln w="9525">
              <a:solidFill>
                <a:srgbClr val="435d74"/>
              </a:solidFill>
              <a:round/>
            </a:ln>
          </p:spPr>
        </p:cxnSp>
        <p:sp>
          <p:nvSpPr>
            <p:cNvPr id="173" name="Google Shape;8017;p 1"/>
            <p:cNvSpPr/>
            <p:nvPr/>
          </p:nvSpPr>
          <p:spPr>
            <a:xfrm>
              <a:off x="7542720" y="74484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69" name="Google Shape;8013;p 1"/>
            <p:cNvSpPr/>
            <p:nvPr/>
          </p:nvSpPr>
          <p:spPr>
            <a:xfrm>
              <a:off x="6183360" y="74484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66" name="Google Shape;8010;p 1"/>
            <p:cNvSpPr/>
            <p:nvPr/>
          </p:nvSpPr>
          <p:spPr>
            <a:xfrm>
              <a:off x="4824360" y="74484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71" name="Google Shape;8015;p 1"/>
            <p:cNvSpPr/>
            <p:nvPr/>
          </p:nvSpPr>
          <p:spPr>
            <a:xfrm>
              <a:off x="6913800" y="166644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67" name="Google Shape;8011;p 1"/>
            <p:cNvSpPr/>
            <p:nvPr/>
          </p:nvSpPr>
          <p:spPr>
            <a:xfrm>
              <a:off x="5453280" y="166644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ffffff"/>
                </a:solidFill>
                <a:latin typeface="Calibri"/>
                <a:ea typeface="Calibri"/>
              </a:endParaRPr>
            </a:p>
          </p:txBody>
        </p:sp>
      </p:grpSp>
      <p:grpSp>
        <p:nvGrpSpPr>
          <p:cNvPr id="174" name="Google Shape;8008;p 2"/>
          <p:cNvGrpSpPr/>
          <p:nvPr/>
        </p:nvGrpSpPr>
        <p:grpSpPr>
          <a:xfrm>
            <a:off x="4824720" y="1666800"/>
            <a:ext cx="3346920" cy="1550160"/>
            <a:chOff x="4824720" y="1666800"/>
            <a:chExt cx="3346920" cy="1550160"/>
          </a:xfrm>
        </p:grpSpPr>
        <p:cxnSp>
          <p:nvCxnSpPr>
            <p:cNvPr id="175" name="Google Shape;8009;p 2"/>
            <p:cNvCxnSpPr>
              <a:stCxn id="176" idx="4"/>
              <a:endCxn id="177" idx="0"/>
            </p:cNvCxnSpPr>
            <p:nvPr/>
          </p:nvCxnSpPr>
          <p:spPr>
            <a:xfrm flipH="1" flipV="1">
              <a:off x="7228440" y="2295360"/>
              <a:ext cx="629280" cy="293400"/>
            </a:xfrm>
            <a:prstGeom prst="straightConnector1">
              <a:avLst/>
            </a:prstGeom>
            <a:ln w="9525">
              <a:solidFill>
                <a:srgbClr val="435d74"/>
              </a:solidFill>
              <a:round/>
            </a:ln>
          </p:spPr>
        </p:cxnSp>
        <p:cxnSp>
          <p:nvCxnSpPr>
            <p:cNvPr id="178" name="Google Shape;8012;p 2"/>
            <p:cNvCxnSpPr>
              <a:stCxn id="177" idx="0"/>
              <a:endCxn id="179" idx="4"/>
            </p:cNvCxnSpPr>
            <p:nvPr/>
          </p:nvCxnSpPr>
          <p:spPr>
            <a:xfrm flipH="1">
              <a:off x="6498360" y="2295360"/>
              <a:ext cx="730440" cy="293400"/>
            </a:xfrm>
            <a:prstGeom prst="straightConnector1">
              <a:avLst/>
            </a:prstGeom>
            <a:ln w="9525">
              <a:solidFill>
                <a:srgbClr val="435d74"/>
              </a:solidFill>
              <a:round/>
            </a:ln>
          </p:spPr>
        </p:cxnSp>
        <p:cxnSp>
          <p:nvCxnSpPr>
            <p:cNvPr id="180" name="Google Shape;8014;p 2"/>
            <p:cNvCxnSpPr>
              <a:stCxn id="179" idx="4"/>
              <a:endCxn id="181" idx="0"/>
            </p:cNvCxnSpPr>
            <p:nvPr/>
          </p:nvCxnSpPr>
          <p:spPr>
            <a:xfrm flipH="1" flipV="1">
              <a:off x="5767920" y="2295360"/>
              <a:ext cx="730800" cy="293400"/>
            </a:xfrm>
            <a:prstGeom prst="straightConnector1">
              <a:avLst/>
            </a:prstGeom>
            <a:ln w="9525">
              <a:solidFill>
                <a:srgbClr val="435d74"/>
              </a:solidFill>
              <a:round/>
            </a:ln>
          </p:spPr>
        </p:cxnSp>
        <p:cxnSp>
          <p:nvCxnSpPr>
            <p:cNvPr id="182" name="Google Shape;8016;p 2"/>
            <p:cNvCxnSpPr>
              <a:stCxn id="181" idx="0"/>
              <a:endCxn id="183" idx="4"/>
            </p:cNvCxnSpPr>
            <p:nvPr/>
          </p:nvCxnSpPr>
          <p:spPr>
            <a:xfrm flipH="1">
              <a:off x="5139000" y="2295360"/>
              <a:ext cx="629280" cy="293400"/>
            </a:xfrm>
            <a:prstGeom prst="straightConnector1">
              <a:avLst/>
            </a:prstGeom>
            <a:ln w="9525">
              <a:solidFill>
                <a:srgbClr val="435d74"/>
              </a:solidFill>
              <a:round/>
            </a:ln>
          </p:spPr>
        </p:cxnSp>
        <p:sp>
          <p:nvSpPr>
            <p:cNvPr id="183" name="Google Shape;8017;p 2"/>
            <p:cNvSpPr/>
            <p:nvPr/>
          </p:nvSpPr>
          <p:spPr>
            <a:xfrm rot="10800000">
              <a:off x="4824720" y="258840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79" name="Google Shape;8013;p 2"/>
            <p:cNvSpPr/>
            <p:nvPr/>
          </p:nvSpPr>
          <p:spPr>
            <a:xfrm rot="10800000">
              <a:off x="6184080" y="258840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76" name="Google Shape;8010;p 2"/>
            <p:cNvSpPr/>
            <p:nvPr/>
          </p:nvSpPr>
          <p:spPr>
            <a:xfrm rot="10800000">
              <a:off x="7543080" y="258840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81" name="Google Shape;8015;p 2"/>
            <p:cNvSpPr/>
            <p:nvPr/>
          </p:nvSpPr>
          <p:spPr>
            <a:xfrm rot="10800000">
              <a:off x="5453640" y="166680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77" name="Google Shape;8011;p 2"/>
            <p:cNvSpPr/>
            <p:nvPr/>
          </p:nvSpPr>
          <p:spPr>
            <a:xfrm rot="10800000">
              <a:off x="6914160" y="166680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ffffff"/>
                </a:solidFill>
                <a:latin typeface="Calibri"/>
                <a:ea typeface="Calibri"/>
              </a:endParaRPr>
            </a:p>
          </p:txBody>
        </p:sp>
      </p:grpSp>
      <p:grpSp>
        <p:nvGrpSpPr>
          <p:cNvPr id="184" name="Google Shape;8008;p 3"/>
          <p:cNvGrpSpPr/>
          <p:nvPr/>
        </p:nvGrpSpPr>
        <p:grpSpPr>
          <a:xfrm>
            <a:off x="4824360" y="2590560"/>
            <a:ext cx="3346560" cy="1550160"/>
            <a:chOff x="4824360" y="2590560"/>
            <a:chExt cx="3346560" cy="1550160"/>
          </a:xfrm>
        </p:grpSpPr>
        <p:cxnSp>
          <p:nvCxnSpPr>
            <p:cNvPr id="185" name="Google Shape;8009;p 3"/>
            <p:cNvCxnSpPr>
              <a:stCxn id="186" idx="4"/>
              <a:endCxn id="187" idx="0"/>
            </p:cNvCxnSpPr>
            <p:nvPr/>
          </p:nvCxnSpPr>
          <p:spPr>
            <a:xfrm>
              <a:off x="5138640" y="3219120"/>
              <a:ext cx="629280" cy="293400"/>
            </a:xfrm>
            <a:prstGeom prst="straightConnector1">
              <a:avLst/>
            </a:prstGeom>
            <a:ln w="9525">
              <a:solidFill>
                <a:srgbClr val="435d74"/>
              </a:solidFill>
              <a:round/>
            </a:ln>
          </p:spPr>
        </p:cxnSp>
        <p:cxnSp>
          <p:nvCxnSpPr>
            <p:cNvPr id="188" name="Google Shape;8012;p 3"/>
            <p:cNvCxnSpPr>
              <a:stCxn id="187" idx="0"/>
              <a:endCxn id="189" idx="4"/>
            </p:cNvCxnSpPr>
            <p:nvPr/>
          </p:nvCxnSpPr>
          <p:spPr>
            <a:xfrm flipV="1">
              <a:off x="5767560" y="3219120"/>
              <a:ext cx="730440" cy="293400"/>
            </a:xfrm>
            <a:prstGeom prst="straightConnector1">
              <a:avLst/>
            </a:prstGeom>
            <a:ln w="9525">
              <a:solidFill>
                <a:srgbClr val="435d74"/>
              </a:solidFill>
              <a:round/>
            </a:ln>
          </p:spPr>
        </p:cxnSp>
        <p:cxnSp>
          <p:nvCxnSpPr>
            <p:cNvPr id="190" name="Google Shape;8014;p 3"/>
            <p:cNvCxnSpPr>
              <a:stCxn id="189" idx="4"/>
              <a:endCxn id="191" idx="0"/>
            </p:cNvCxnSpPr>
            <p:nvPr/>
          </p:nvCxnSpPr>
          <p:spPr>
            <a:xfrm>
              <a:off x="6497640" y="3219120"/>
              <a:ext cx="730800" cy="293400"/>
            </a:xfrm>
            <a:prstGeom prst="straightConnector1">
              <a:avLst/>
            </a:prstGeom>
            <a:ln w="9525">
              <a:solidFill>
                <a:srgbClr val="435d74"/>
              </a:solidFill>
              <a:round/>
            </a:ln>
          </p:spPr>
        </p:cxnSp>
        <p:cxnSp>
          <p:nvCxnSpPr>
            <p:cNvPr id="192" name="Google Shape;8016;p 3"/>
            <p:cNvCxnSpPr>
              <a:stCxn id="191" idx="0"/>
              <a:endCxn id="193" idx="4"/>
            </p:cNvCxnSpPr>
            <p:nvPr/>
          </p:nvCxnSpPr>
          <p:spPr>
            <a:xfrm flipV="1">
              <a:off x="7228080" y="3219120"/>
              <a:ext cx="628920" cy="293400"/>
            </a:xfrm>
            <a:prstGeom prst="straightConnector1">
              <a:avLst/>
            </a:prstGeom>
            <a:ln w="9525">
              <a:solidFill>
                <a:srgbClr val="435d74"/>
              </a:solidFill>
              <a:round/>
            </a:ln>
          </p:spPr>
        </p:cxnSp>
        <p:sp>
          <p:nvSpPr>
            <p:cNvPr id="193" name="Google Shape;8017;p 3"/>
            <p:cNvSpPr/>
            <p:nvPr/>
          </p:nvSpPr>
          <p:spPr>
            <a:xfrm>
              <a:off x="7542360" y="259056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89" name="Google Shape;8013;p 3"/>
            <p:cNvSpPr/>
            <p:nvPr/>
          </p:nvSpPr>
          <p:spPr>
            <a:xfrm>
              <a:off x="6183360" y="259056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86" name="Google Shape;8010;p 3"/>
            <p:cNvSpPr/>
            <p:nvPr/>
          </p:nvSpPr>
          <p:spPr>
            <a:xfrm>
              <a:off x="4824360" y="259056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91" name="Google Shape;8015;p 3"/>
            <p:cNvSpPr/>
            <p:nvPr/>
          </p:nvSpPr>
          <p:spPr>
            <a:xfrm>
              <a:off x="6913800" y="351216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00c3b1"/>
                </a:solidFill>
                <a:latin typeface="Calibri"/>
                <a:ea typeface="Calibri"/>
              </a:endParaRPr>
            </a:p>
          </p:txBody>
        </p:sp>
        <p:sp>
          <p:nvSpPr>
            <p:cNvPr id="187" name="Google Shape;8011;p 3"/>
            <p:cNvSpPr/>
            <p:nvPr/>
          </p:nvSpPr>
          <p:spPr>
            <a:xfrm>
              <a:off x="5453280" y="3512160"/>
              <a:ext cx="628560" cy="628560"/>
            </a:xfrm>
            <a:prstGeom prst="ellipse">
              <a:avLst/>
            </a:prstGeom>
            <a:noFill/>
            <a:ln w="9525">
              <a:solidFill>
                <a:srgbClr val="435d74"/>
              </a:solidFill>
              <a:round/>
            </a:ln>
          </p:spPr>
          <p:style>
            <a:lnRef idx="0"/>
            <a:fillRef idx="0"/>
            <a:effectRef idx="0"/>
            <a:fontRef idx="minor"/>
          </p:style>
          <p:txBody>
            <a:bodyPr lIns="68400" rIns="68400" tIns="34200" bIns="34200" anchor="ctr">
              <a:noAutofit/>
            </a:bodyPr>
            <a:p>
              <a:endParaRPr b="0" lang="en-US" sz="1400" spc="-1" strike="noStrike">
                <a:solidFill>
                  <a:srgbClr val="ffffff"/>
                </a:solidFill>
                <a:latin typeface="Calibri"/>
                <a:ea typeface="Calibri"/>
              </a:endParaRPr>
            </a:p>
          </p:txBody>
        </p:sp>
      </p:gr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1451520"/>
            <a:ext cx="8229240" cy="2149560"/>
          </a:xfrm>
          <a:prstGeom prst="rect">
            <a:avLst/>
          </a:prstGeom>
          <a:noFill/>
          <a:ln w="0">
            <a:noFill/>
          </a:ln>
        </p:spPr>
        <p:txBody>
          <a:bodyPr lIns="0" rIns="0" tIns="0" bIns="0" anchor="ctr">
            <a:noAutofit/>
          </a:bodyPr>
          <a:p>
            <a:pPr indent="0" algn="ctr">
              <a:lnSpc>
                <a:spcPct val="100000"/>
              </a:lnSpc>
              <a:buNone/>
              <a:tabLst>
                <a:tab algn="l" pos="0"/>
              </a:tabLst>
            </a:pPr>
            <a:r>
              <a:rPr b="0" lang="en" sz="6000" spc="-1" strike="noStrike">
                <a:solidFill>
                  <a:srgbClr val="eeeeee"/>
                </a:solidFill>
                <a:latin typeface="Barlow ExtraBold"/>
                <a:ea typeface="Barlow ExtraBold"/>
              </a:rPr>
              <a:t>Collaborative Filtering</a:t>
            </a:r>
            <a:endParaRPr b="0" lang="en-US" sz="6000" spc="-1" strike="noStrike">
              <a:solidFill>
                <a:srgbClr val="eeeeee"/>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5.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6.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Dynamic Dark Thesis Defense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181</TotalTime>
  <Application>LibreOffice/24.2.2.2$Windows_X86_64 LibreOffice_project/d56cc158d8a96260b836f100ef4b4ef25d6f1a01</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2024-04-28T14:55:21Z</dcterms:modified>
  <cp:revision>9</cp:revision>
  <dc:subject/>
  <dc:title/>
</cp:coreProperties>
</file>

<file path=docProps/custom.xml><?xml version="1.0" encoding="utf-8"?>
<Properties xmlns="http://schemas.openxmlformats.org/officeDocument/2006/custom-properties" xmlns:vt="http://schemas.openxmlformats.org/officeDocument/2006/docPropsVTypes"/>
</file>